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EFE3-B9B6-4FF8-BD9F-C1604FF6A765}" type="datetimeFigureOut">
              <a:rPr lang="en-GB" smtClean="0"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9A5-3817-4B45-811B-007BB484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99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EFE3-B9B6-4FF8-BD9F-C1604FF6A765}" type="datetimeFigureOut">
              <a:rPr lang="en-GB" smtClean="0"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9A5-3817-4B45-811B-007BB484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75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EFE3-B9B6-4FF8-BD9F-C1604FF6A765}" type="datetimeFigureOut">
              <a:rPr lang="en-GB" smtClean="0"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9A5-3817-4B45-811B-007BB484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56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EFE3-B9B6-4FF8-BD9F-C1604FF6A765}" type="datetimeFigureOut">
              <a:rPr lang="en-GB" smtClean="0"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9A5-3817-4B45-811B-007BB484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42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EFE3-B9B6-4FF8-BD9F-C1604FF6A765}" type="datetimeFigureOut">
              <a:rPr lang="en-GB" smtClean="0"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9A5-3817-4B45-811B-007BB484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33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EFE3-B9B6-4FF8-BD9F-C1604FF6A765}" type="datetimeFigureOut">
              <a:rPr lang="en-GB" smtClean="0"/>
              <a:t>14/03/2014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9A5-3817-4B45-811B-007BB484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95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EFE3-B9B6-4FF8-BD9F-C1604FF6A765}" type="datetimeFigureOut">
              <a:rPr lang="en-GB" smtClean="0"/>
              <a:t>14/03/2014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9A5-3817-4B45-811B-007BB484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00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EFE3-B9B6-4FF8-BD9F-C1604FF6A765}" type="datetimeFigureOut">
              <a:rPr lang="en-GB" smtClean="0"/>
              <a:t>14/03/2014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9A5-3817-4B45-811B-007BB484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05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EFE3-B9B6-4FF8-BD9F-C1604FF6A765}" type="datetimeFigureOut">
              <a:rPr lang="en-GB" smtClean="0"/>
              <a:t>14/03/2014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9A5-3817-4B45-811B-007BB484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705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EFE3-B9B6-4FF8-BD9F-C1604FF6A765}" type="datetimeFigureOut">
              <a:rPr lang="en-GB" smtClean="0"/>
              <a:t>14/03/2014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9A5-3817-4B45-811B-007BB484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78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5EFE3-B9B6-4FF8-BD9F-C1604FF6A765}" type="datetimeFigureOut">
              <a:rPr lang="en-GB" smtClean="0"/>
              <a:t>14/03/2014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4D9A5-3817-4B45-811B-007BB484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83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5EFE3-B9B6-4FF8-BD9F-C1604FF6A765}" type="datetimeFigureOut">
              <a:rPr lang="en-GB" smtClean="0"/>
              <a:t>14/03/2014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4D9A5-3817-4B45-811B-007BB484B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66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518457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Title: Your critical perspective</a:t>
            </a: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0935" y="874713"/>
            <a:ext cx="5184576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Explain clearly what your critical perspective is. 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What does it mean?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Can you link to other texts?</a:t>
            </a:r>
          </a:p>
          <a:p>
            <a:pPr marL="342900" indent="-342900">
              <a:buFontTx/>
              <a:buChar char="-"/>
            </a:pPr>
            <a:r>
              <a:rPr lang="en-GB" sz="2400" dirty="0" smtClean="0"/>
              <a:t>Can you link to the Gothic?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80935" y="2996952"/>
            <a:ext cx="5184576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Key Quote 1 Explored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724128" y="2783385"/>
            <a:ext cx="2839293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Key Quote 3 Explored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0493" y="4871412"/>
            <a:ext cx="5184576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Key Quote 2 Explored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14822" y="216466"/>
            <a:ext cx="2848599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Stretch and Challenge: Can you challenge </a:t>
            </a:r>
            <a:r>
              <a:rPr lang="en-GB" sz="2400" smtClean="0"/>
              <a:t>this perspective?</a:t>
            </a:r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8471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Featherstone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Magna Carta School</dc:creator>
  <cp:lastModifiedBy>Magna Carta School</cp:lastModifiedBy>
  <cp:revision>2</cp:revision>
  <dcterms:created xsi:type="dcterms:W3CDTF">2014-03-14T10:46:07Z</dcterms:created>
  <dcterms:modified xsi:type="dcterms:W3CDTF">2014-03-14T11:53:44Z</dcterms:modified>
</cp:coreProperties>
</file>