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6E00-3530-4E3B-A83C-61D952A9FB8A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503E-2EBE-44D3-9BF1-CC3EAB81E7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6E00-3530-4E3B-A83C-61D952A9FB8A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503E-2EBE-44D3-9BF1-CC3EAB81E7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6E00-3530-4E3B-A83C-61D952A9FB8A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503E-2EBE-44D3-9BF1-CC3EAB81E7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6E00-3530-4E3B-A83C-61D952A9FB8A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503E-2EBE-44D3-9BF1-CC3EAB81E7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6E00-3530-4E3B-A83C-61D952A9FB8A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503E-2EBE-44D3-9BF1-CC3EAB81E7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6E00-3530-4E3B-A83C-61D952A9FB8A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503E-2EBE-44D3-9BF1-CC3EAB81E7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6E00-3530-4E3B-A83C-61D952A9FB8A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503E-2EBE-44D3-9BF1-CC3EAB81E7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6E00-3530-4E3B-A83C-61D952A9FB8A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503E-2EBE-44D3-9BF1-CC3EAB81E7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6E00-3530-4E3B-A83C-61D952A9FB8A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503E-2EBE-44D3-9BF1-CC3EAB81E7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6E00-3530-4E3B-A83C-61D952A9FB8A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503E-2EBE-44D3-9BF1-CC3EAB81E7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6E00-3530-4E3B-A83C-61D952A9FB8A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503E-2EBE-44D3-9BF1-CC3EAB81E7B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66E00-3530-4E3B-A83C-61D952A9FB8A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E503E-2EBE-44D3-9BF1-CC3EAB81E7B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9992" y="620688"/>
            <a:ext cx="4030216" cy="147002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 the Company of Wolves </a:t>
            </a:r>
            <a:r>
              <a:rPr lang="en-GB" dirty="0" smtClean="0"/>
              <a:t>and </a:t>
            </a:r>
            <a:r>
              <a:rPr lang="en-GB" dirty="0" smtClean="0">
                <a:solidFill>
                  <a:srgbClr val="FF0000"/>
                </a:solidFill>
              </a:rPr>
              <a:t>Wolf Alice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92" y="2780928"/>
            <a:ext cx="3992488" cy="17526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LO: </a:t>
            </a:r>
            <a:r>
              <a:rPr lang="en-GB" dirty="0" smtClean="0"/>
              <a:t>To reflect on our mock exams and through analysing model essays improve our written responses.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21253350">
            <a:off x="4680972" y="4983273"/>
            <a:ext cx="3744416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Today you will focus on the Assessment Objective  appropriate for you based on your targets. </a:t>
            </a:r>
            <a:endParaRPr lang="en-GB" b="1" dirty="0"/>
          </a:p>
        </p:txBody>
      </p:sp>
      <p:pic>
        <p:nvPicPr>
          <p:cNvPr id="3074" name="Picture 2" descr="http://t2.gstatic.com/images?q=tbn:ANd9GcTpGAVOLdTIix1AZEg7VDIRketNL08-lTxbjBspECu-ZHafxU5t:homepage.eircom.net/~twoms/sbwol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4120304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GB" dirty="0" smtClean="0"/>
              <a:t>Mock Feedback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through my advice/ marks/ comments/ targets and WWW. </a:t>
            </a:r>
          </a:p>
          <a:p>
            <a:r>
              <a:rPr lang="en-GB" b="1" u="sng" dirty="0" smtClean="0"/>
              <a:t>Fill in your trackers </a:t>
            </a:r>
            <a:r>
              <a:rPr lang="en-GB" dirty="0" smtClean="0"/>
              <a:t>clearly and carefully. </a:t>
            </a:r>
          </a:p>
          <a:p>
            <a:endParaRPr lang="en-GB" dirty="0"/>
          </a:p>
          <a:p>
            <a:r>
              <a:rPr lang="en-GB" dirty="0" smtClean="0"/>
              <a:t>Do you notice any patterns or consistent targets you need to work on? How can you achieve these?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GB" dirty="0" smtClean="0"/>
              <a:t>Model Essay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  <a:ln w="7620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Read through the model essay together. </a:t>
            </a:r>
          </a:p>
          <a:p>
            <a:endParaRPr lang="en-GB" dirty="0"/>
          </a:p>
          <a:p>
            <a:r>
              <a:rPr lang="en-GB" dirty="0" smtClean="0"/>
              <a:t>How could you have planned more effectively with the time given?</a:t>
            </a:r>
          </a:p>
          <a:p>
            <a:endParaRPr lang="en-GB" dirty="0"/>
          </a:p>
          <a:p>
            <a:r>
              <a:rPr lang="en-GB" dirty="0" smtClean="0"/>
              <a:t>Use 10 minutes now to re-do your plan using the model essay and all your resources making it as detailed as you can. </a:t>
            </a:r>
          </a:p>
          <a:p>
            <a:endParaRPr lang="en-GB" dirty="0"/>
          </a:p>
          <a:p>
            <a:r>
              <a:rPr lang="en-GB" dirty="0" smtClean="0"/>
              <a:t>This is an effective revision strategy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21298494">
            <a:off x="4978056" y="2222492"/>
            <a:ext cx="3816424" cy="2862322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Extension </a:t>
            </a:r>
            <a:r>
              <a:rPr lang="en-GB" b="1" u="sng" dirty="0" err="1" smtClean="0"/>
              <a:t>Homelearning</a:t>
            </a:r>
            <a:r>
              <a:rPr lang="en-GB" b="1" u="sng" dirty="0" smtClean="0"/>
              <a:t>:</a:t>
            </a:r>
          </a:p>
          <a:p>
            <a:pPr algn="ctr"/>
            <a:endParaRPr lang="en-GB" b="1" u="sng" dirty="0" smtClean="0"/>
          </a:p>
          <a:p>
            <a:pPr algn="ctr"/>
            <a:r>
              <a:rPr lang="en-GB" b="1" dirty="0" smtClean="0"/>
              <a:t>Re-do your mock exam taking into consideration your targets and comments. I will mark this and give you constructive feedback. This can be completed at home or in the study club: 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Mondays 4-5pm 103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GB" dirty="0" smtClean="0"/>
              <a:t>Group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You will now be split into two groups. </a:t>
            </a:r>
          </a:p>
          <a:p>
            <a:endParaRPr lang="en-GB" dirty="0" smtClean="0"/>
          </a:p>
          <a:p>
            <a:r>
              <a:rPr lang="en-GB" dirty="0" smtClean="0"/>
              <a:t>Half will study ‘In the Company of Wolves’ and half ‘Wolf Alice’</a:t>
            </a:r>
          </a:p>
          <a:p>
            <a:endParaRPr lang="en-GB" dirty="0"/>
          </a:p>
          <a:p>
            <a:r>
              <a:rPr lang="en-GB" dirty="0" smtClean="0"/>
              <a:t>Use the question prompts. Choose two questions which you will answer fully and in detail.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2060848"/>
            <a:ext cx="3672408" cy="3785652"/>
          </a:xfrm>
          <a:prstGeom prst="rec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On your sugar paper you need to create analytical paragraphs.</a:t>
            </a:r>
          </a:p>
          <a:p>
            <a:endParaRPr lang="en-GB" sz="2000" b="1" dirty="0"/>
          </a:p>
          <a:p>
            <a:r>
              <a:rPr lang="en-GB" sz="2000" b="1" dirty="0" smtClean="0"/>
              <a:t>You need to plan your answers. </a:t>
            </a:r>
          </a:p>
          <a:p>
            <a:endParaRPr lang="en-GB" sz="2000" b="1" dirty="0"/>
          </a:p>
          <a:p>
            <a:r>
              <a:rPr lang="en-GB" sz="2000" b="1" dirty="0" smtClean="0"/>
              <a:t>You need to work together. </a:t>
            </a:r>
          </a:p>
          <a:p>
            <a:endParaRPr lang="en-GB" sz="2000" b="1" dirty="0"/>
          </a:p>
          <a:p>
            <a:r>
              <a:rPr lang="en-GB" sz="2000" b="1" dirty="0" smtClean="0"/>
              <a:t>You need to extend discussion skills. </a:t>
            </a:r>
          </a:p>
          <a:p>
            <a:endParaRPr lang="en-GB" sz="2000" b="1" dirty="0"/>
          </a:p>
          <a:p>
            <a:r>
              <a:rPr lang="en-GB" sz="2000" b="1" dirty="0" smtClean="0"/>
              <a:t>You need to present your ideas at the end.  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GB" dirty="0" smtClean="0"/>
              <a:t>Presentations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/>
          <a:lstStyle/>
          <a:p>
            <a:r>
              <a:rPr lang="en-GB" dirty="0" smtClean="0"/>
              <a:t>In your groups you now need to share your responses to your chosen tasks.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You are teaching your peers so ensure you are clear and detailed!</a:t>
            </a:r>
            <a:endParaRPr lang="en-GB" dirty="0"/>
          </a:p>
        </p:txBody>
      </p:sp>
      <p:pic>
        <p:nvPicPr>
          <p:cNvPr id="4" name="Picture 2" descr="http://t2.gstatic.com/images?q=tbn:ANd9GcTpGAVOLdTIix1AZEg7VDIRketNL08-lTxbjBspECu-ZHafxU5t:homepage.eircom.net/~twoms/sbwol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556792"/>
            <a:ext cx="3540069" cy="4701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GB" dirty="0" err="1" smtClean="0"/>
              <a:t>Homelearning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Frankenstein</a:t>
            </a:r>
          </a:p>
          <a:p>
            <a:r>
              <a:rPr lang="en-GB" dirty="0" smtClean="0"/>
              <a:t>Begin making annotations and highlighting your text</a:t>
            </a:r>
            <a:r>
              <a:rPr lang="en-GB" smtClean="0"/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301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 the Company of Wolves and Wolf Alice</vt:lpstr>
      <vt:lpstr>Mock Feedback</vt:lpstr>
      <vt:lpstr>Model Essay</vt:lpstr>
      <vt:lpstr>Group Work</vt:lpstr>
      <vt:lpstr>Presentations</vt:lpstr>
      <vt:lpstr>Homelearning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Company of Wolves and Wolf Alice</dc:title>
  <dc:creator>kmee</dc:creator>
  <cp:lastModifiedBy>kmee</cp:lastModifiedBy>
  <cp:revision>8</cp:revision>
  <dcterms:created xsi:type="dcterms:W3CDTF">2012-11-13T16:33:08Z</dcterms:created>
  <dcterms:modified xsi:type="dcterms:W3CDTF">2012-11-13T17:09:10Z</dcterms:modified>
</cp:coreProperties>
</file>