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62" r:id="rId4"/>
    <p:sldId id="263" r:id="rId5"/>
    <p:sldId id="277" r:id="rId6"/>
    <p:sldId id="264" r:id="rId7"/>
    <p:sldId id="268" r:id="rId8"/>
    <p:sldId id="269" r:id="rId9"/>
    <p:sldId id="270" r:id="rId10"/>
    <p:sldId id="271" r:id="rId11"/>
    <p:sldId id="272" r:id="rId12"/>
    <p:sldId id="278" r:id="rId13"/>
    <p:sldId id="279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205F-6963-4BD0-81E8-257D636F5A98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D44FF-A5B1-483C-9C7A-0D0677582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2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Images Worksheet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D44FF-A5B1-483C-9C7A-0D06775822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 of the poem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D44FF-A5B1-483C-9C7A-0D06775822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4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Fallen Woman Worksheet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D44FF-A5B1-483C-9C7A-0D06775822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3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Reading of the Poem 1 and 2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D44FF-A5B1-483C-9C7A-0D06775822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4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27CF7-6DC6-409A-9727-A02600C2D5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84F8B-6FFA-4EFB-87FA-1BD8D2C04D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62E8-3779-427C-9BB5-8BC87E9509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3219-0BDC-46A3-92BB-4E47212078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72038-2854-4207-A5E9-97802B75D1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AC780-D91E-4435-A32E-07DF6B7395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FC95E-E15B-4A07-9DC3-1FB4479D75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D82B-6DAE-4F90-ABD3-6BFC5D3302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9CC97-6D37-4EAA-B1F3-C4E7E6F76C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B3A5-1275-4770-9CAE-2E16C3017A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55C0-A7A7-402C-A7B5-92A2CCF9E5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C6183F-5025-4CD5-B455-F9BFBD32AA3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1470025"/>
          </a:xfrm>
        </p:spPr>
        <p:txBody>
          <a:bodyPr/>
          <a:lstStyle/>
          <a:p>
            <a:r>
              <a:rPr lang="en-GB"/>
              <a:t>Porphyria’s Lover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052513"/>
            <a:ext cx="6400800" cy="647700"/>
          </a:xfrm>
        </p:spPr>
        <p:txBody>
          <a:bodyPr/>
          <a:lstStyle/>
          <a:p>
            <a:r>
              <a:rPr lang="en-GB"/>
              <a:t>By Robert Browning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700213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624" y="5085184"/>
            <a:ext cx="7056438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L.O: To </a:t>
            </a:r>
            <a:r>
              <a:rPr lang="en-GB" sz="2400" dirty="0" smtClean="0"/>
              <a:t>analyse and evaluate a variety of interpretations of the poem. 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 rot="20612445">
            <a:off x="639682" y="4430470"/>
            <a:ext cx="3096344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AO3: To offer a variety of interpretations and readings.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43075" y="2008188"/>
            <a:ext cx="56102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And strangled her.  No pain felt she;</a:t>
            </a:r>
            <a:br>
              <a:rPr lang="en-GB" sz="2400"/>
            </a:br>
            <a:r>
              <a:rPr lang="en-GB" sz="2400"/>
              <a:t>I am quite sure she felt no pain.</a:t>
            </a:r>
            <a:br>
              <a:rPr lang="en-GB" sz="2400"/>
            </a:br>
            <a:r>
              <a:rPr lang="en-GB" sz="2400"/>
              <a:t>As a shut bud that holds a bee,</a:t>
            </a:r>
            <a:br>
              <a:rPr lang="en-GB" sz="2400"/>
            </a:br>
            <a:r>
              <a:rPr lang="en-GB" sz="2400"/>
              <a:t>I warily oped her lids: again</a:t>
            </a:r>
            <a:br>
              <a:rPr lang="en-GB" sz="2400"/>
            </a:br>
            <a:r>
              <a:rPr lang="en-GB" sz="2400"/>
              <a:t>Laughed the blue eyes without a stain.</a:t>
            </a:r>
            <a:br>
              <a:rPr lang="en-GB" sz="2400"/>
            </a:br>
            <a:r>
              <a:rPr lang="en-GB" sz="2400"/>
              <a:t>And I untightened next the tress</a:t>
            </a:r>
            <a:br>
              <a:rPr lang="en-GB" sz="2400"/>
            </a:br>
            <a:r>
              <a:rPr lang="en-GB" sz="2400"/>
              <a:t>About her neck; her cheek once more</a:t>
            </a:r>
            <a:br>
              <a:rPr lang="en-GB" sz="2400"/>
            </a:br>
            <a:r>
              <a:rPr lang="en-GB" sz="2400"/>
              <a:t>Blushed bright beneath my burning kiss:</a:t>
            </a:r>
            <a:br>
              <a:rPr lang="en-GB" sz="2400"/>
            </a:br>
            <a:r>
              <a:rPr lang="en-GB" sz="2400"/>
              <a:t>I propped her head up as before,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393176" y="267890"/>
            <a:ext cx="6411371" cy="4973837"/>
            <a:chOff x="1393176" y="267890"/>
            <a:chExt cx="6411371" cy="4973837"/>
          </a:xfrm>
        </p:grpSpPr>
        <p:sp>
          <p:nvSpPr>
            <p:cNvPr id="5" name="SMARTPenAnnotation0"/>
            <p:cNvSpPr/>
            <p:nvPr/>
          </p:nvSpPr>
          <p:spPr>
            <a:xfrm>
              <a:off x="1866304" y="410765"/>
              <a:ext cx="62500" cy="1750220"/>
            </a:xfrm>
            <a:custGeom>
              <a:avLst/>
              <a:gdLst/>
              <a:ahLst/>
              <a:cxnLst/>
              <a:rect l="0" t="0" r="0" b="0"/>
              <a:pathLst>
                <a:path w="62500" h="1750220">
                  <a:moveTo>
                    <a:pt x="44649" y="0"/>
                  </a:moveTo>
                  <a:lnTo>
                    <a:pt x="49389" y="4741"/>
                  </a:lnTo>
                  <a:lnTo>
                    <a:pt x="50785" y="8121"/>
                  </a:lnTo>
                  <a:lnTo>
                    <a:pt x="52337" y="17169"/>
                  </a:lnTo>
                  <a:lnTo>
                    <a:pt x="53469" y="43114"/>
                  </a:lnTo>
                  <a:lnTo>
                    <a:pt x="54498" y="49579"/>
                  </a:lnTo>
                  <a:lnTo>
                    <a:pt x="56176" y="56865"/>
                  </a:lnTo>
                  <a:lnTo>
                    <a:pt x="58287" y="64699"/>
                  </a:lnTo>
                  <a:lnTo>
                    <a:pt x="59694" y="73891"/>
                  </a:lnTo>
                  <a:lnTo>
                    <a:pt x="61257" y="94687"/>
                  </a:lnTo>
                  <a:lnTo>
                    <a:pt x="62261" y="147504"/>
                  </a:lnTo>
                  <a:lnTo>
                    <a:pt x="62499" y="277408"/>
                  </a:lnTo>
                  <a:lnTo>
                    <a:pt x="61509" y="296063"/>
                  </a:lnTo>
                  <a:lnTo>
                    <a:pt x="59858" y="315446"/>
                  </a:lnTo>
                  <a:lnTo>
                    <a:pt x="57765" y="335313"/>
                  </a:lnTo>
                  <a:lnTo>
                    <a:pt x="58085" y="375908"/>
                  </a:lnTo>
                  <a:lnTo>
                    <a:pt x="59559" y="396457"/>
                  </a:lnTo>
                  <a:lnTo>
                    <a:pt x="61197" y="437810"/>
                  </a:lnTo>
                  <a:lnTo>
                    <a:pt x="60933" y="479340"/>
                  </a:lnTo>
                  <a:lnTo>
                    <a:pt x="59474" y="500138"/>
                  </a:lnTo>
                  <a:lnTo>
                    <a:pt x="57509" y="520949"/>
                  </a:lnTo>
                  <a:lnTo>
                    <a:pt x="56199" y="542760"/>
                  </a:lnTo>
                  <a:lnTo>
                    <a:pt x="54743" y="588162"/>
                  </a:lnTo>
                  <a:lnTo>
                    <a:pt x="53923" y="658348"/>
                  </a:lnTo>
                  <a:lnTo>
                    <a:pt x="52816" y="681984"/>
                  </a:lnTo>
                  <a:lnTo>
                    <a:pt x="51086" y="705680"/>
                  </a:lnTo>
                  <a:lnTo>
                    <a:pt x="46517" y="753175"/>
                  </a:lnTo>
                  <a:lnTo>
                    <a:pt x="32597" y="872147"/>
                  </a:lnTo>
                  <a:lnTo>
                    <a:pt x="30661" y="895955"/>
                  </a:lnTo>
                  <a:lnTo>
                    <a:pt x="29370" y="919764"/>
                  </a:lnTo>
                  <a:lnTo>
                    <a:pt x="27936" y="967386"/>
                  </a:lnTo>
                  <a:lnTo>
                    <a:pt x="27299" y="1015009"/>
                  </a:lnTo>
                  <a:lnTo>
                    <a:pt x="26137" y="1037829"/>
                  </a:lnTo>
                  <a:lnTo>
                    <a:pt x="24370" y="1059988"/>
                  </a:lnTo>
                  <a:lnTo>
                    <a:pt x="22200" y="1081705"/>
                  </a:lnTo>
                  <a:lnTo>
                    <a:pt x="22434" y="1124357"/>
                  </a:lnTo>
                  <a:lnTo>
                    <a:pt x="23886" y="1145454"/>
                  </a:lnTo>
                  <a:lnTo>
                    <a:pt x="25499" y="1187416"/>
                  </a:lnTo>
                  <a:lnTo>
                    <a:pt x="26534" y="1266206"/>
                  </a:lnTo>
                  <a:lnTo>
                    <a:pt x="26767" y="1375013"/>
                  </a:lnTo>
                  <a:lnTo>
                    <a:pt x="25782" y="1392926"/>
                  </a:lnTo>
                  <a:lnTo>
                    <a:pt x="24133" y="1410820"/>
                  </a:lnTo>
                  <a:lnTo>
                    <a:pt x="22042" y="1428703"/>
                  </a:lnTo>
                  <a:lnTo>
                    <a:pt x="20648" y="1446578"/>
                  </a:lnTo>
                  <a:lnTo>
                    <a:pt x="19099" y="1482314"/>
                  </a:lnTo>
                  <a:lnTo>
                    <a:pt x="17694" y="1499186"/>
                  </a:lnTo>
                  <a:lnTo>
                    <a:pt x="15765" y="1515395"/>
                  </a:lnTo>
                  <a:lnTo>
                    <a:pt x="8309" y="1564555"/>
                  </a:lnTo>
                  <a:lnTo>
                    <a:pt x="5540" y="1581795"/>
                  </a:lnTo>
                  <a:lnTo>
                    <a:pt x="3693" y="1597257"/>
                  </a:lnTo>
                  <a:lnTo>
                    <a:pt x="2462" y="1611533"/>
                  </a:lnTo>
                  <a:lnTo>
                    <a:pt x="730" y="1650588"/>
                  </a:lnTo>
                  <a:lnTo>
                    <a:pt x="144" y="1699340"/>
                  </a:lnTo>
                  <a:lnTo>
                    <a:pt x="0" y="175021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SMARTPenAnnotation1"/>
            <p:cNvSpPr/>
            <p:nvPr/>
          </p:nvSpPr>
          <p:spPr>
            <a:xfrm>
              <a:off x="1946671" y="419704"/>
              <a:ext cx="321470" cy="35711"/>
            </a:xfrm>
            <a:custGeom>
              <a:avLst/>
              <a:gdLst/>
              <a:ahLst/>
              <a:cxnLst/>
              <a:rect l="0" t="0" r="0" b="0"/>
              <a:pathLst>
                <a:path w="321470" h="35711">
                  <a:moveTo>
                    <a:pt x="0" y="8921"/>
                  </a:moveTo>
                  <a:lnTo>
                    <a:pt x="0" y="4180"/>
                  </a:lnTo>
                  <a:lnTo>
                    <a:pt x="1985" y="2784"/>
                  </a:lnTo>
                  <a:lnTo>
                    <a:pt x="5292" y="1853"/>
                  </a:lnTo>
                  <a:lnTo>
                    <a:pt x="15377" y="359"/>
                  </a:lnTo>
                  <a:lnTo>
                    <a:pt x="22048" y="154"/>
                  </a:lnTo>
                  <a:lnTo>
                    <a:pt x="59777" y="0"/>
                  </a:lnTo>
                  <a:lnTo>
                    <a:pt x="67632" y="989"/>
                  </a:lnTo>
                  <a:lnTo>
                    <a:pt x="76839" y="2641"/>
                  </a:lnTo>
                  <a:lnTo>
                    <a:pt x="86944" y="4734"/>
                  </a:lnTo>
                  <a:lnTo>
                    <a:pt x="96658" y="7122"/>
                  </a:lnTo>
                  <a:lnTo>
                    <a:pt x="106111" y="9706"/>
                  </a:lnTo>
                  <a:lnTo>
                    <a:pt x="115389" y="12421"/>
                  </a:lnTo>
                  <a:lnTo>
                    <a:pt x="124551" y="14230"/>
                  </a:lnTo>
                  <a:lnTo>
                    <a:pt x="133636" y="15437"/>
                  </a:lnTo>
                  <a:lnTo>
                    <a:pt x="142669" y="16241"/>
                  </a:lnTo>
                  <a:lnTo>
                    <a:pt x="152659" y="17770"/>
                  </a:lnTo>
                  <a:lnTo>
                    <a:pt x="163289" y="19781"/>
                  </a:lnTo>
                  <a:lnTo>
                    <a:pt x="174344" y="22114"/>
                  </a:lnTo>
                  <a:lnTo>
                    <a:pt x="184690" y="23669"/>
                  </a:lnTo>
                  <a:lnTo>
                    <a:pt x="194564" y="24706"/>
                  </a:lnTo>
                  <a:lnTo>
                    <a:pt x="204124" y="25397"/>
                  </a:lnTo>
                  <a:lnTo>
                    <a:pt x="213473" y="26850"/>
                  </a:lnTo>
                  <a:lnTo>
                    <a:pt x="222683" y="28811"/>
                  </a:lnTo>
                  <a:lnTo>
                    <a:pt x="231799" y="31111"/>
                  </a:lnTo>
                  <a:lnTo>
                    <a:pt x="241845" y="32644"/>
                  </a:lnTo>
                  <a:lnTo>
                    <a:pt x="252512" y="33666"/>
                  </a:lnTo>
                  <a:lnTo>
                    <a:pt x="272962" y="34801"/>
                  </a:lnTo>
                  <a:lnTo>
                    <a:pt x="288666" y="35306"/>
                  </a:lnTo>
                  <a:lnTo>
                    <a:pt x="321469" y="3571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PenAnnotation2"/>
            <p:cNvSpPr/>
            <p:nvPr/>
          </p:nvSpPr>
          <p:spPr>
            <a:xfrm>
              <a:off x="2321718" y="321468"/>
              <a:ext cx="34338" cy="285751"/>
            </a:xfrm>
            <a:custGeom>
              <a:avLst/>
              <a:gdLst/>
              <a:ahLst/>
              <a:cxnLst/>
              <a:rect l="0" t="0" r="0" b="0"/>
              <a:pathLst>
                <a:path w="34338" h="285751">
                  <a:moveTo>
                    <a:pt x="8930" y="0"/>
                  </a:moveTo>
                  <a:lnTo>
                    <a:pt x="8930" y="39293"/>
                  </a:lnTo>
                  <a:lnTo>
                    <a:pt x="9922" y="47031"/>
                  </a:lnTo>
                  <a:lnTo>
                    <a:pt x="11576" y="55167"/>
                  </a:lnTo>
                  <a:lnTo>
                    <a:pt x="13671" y="63567"/>
                  </a:lnTo>
                  <a:lnTo>
                    <a:pt x="16059" y="72144"/>
                  </a:lnTo>
                  <a:lnTo>
                    <a:pt x="21359" y="89611"/>
                  </a:lnTo>
                  <a:lnTo>
                    <a:pt x="23169" y="99428"/>
                  </a:lnTo>
                  <a:lnTo>
                    <a:pt x="24376" y="109942"/>
                  </a:lnTo>
                  <a:lnTo>
                    <a:pt x="25180" y="120920"/>
                  </a:lnTo>
                  <a:lnTo>
                    <a:pt x="26709" y="132207"/>
                  </a:lnTo>
                  <a:lnTo>
                    <a:pt x="28720" y="143701"/>
                  </a:lnTo>
                  <a:lnTo>
                    <a:pt x="31053" y="155332"/>
                  </a:lnTo>
                  <a:lnTo>
                    <a:pt x="32609" y="166062"/>
                  </a:lnTo>
                  <a:lnTo>
                    <a:pt x="33645" y="176193"/>
                  </a:lnTo>
                  <a:lnTo>
                    <a:pt x="34337" y="185923"/>
                  </a:lnTo>
                  <a:lnTo>
                    <a:pt x="33805" y="195386"/>
                  </a:lnTo>
                  <a:lnTo>
                    <a:pt x="32459" y="204672"/>
                  </a:lnTo>
                  <a:lnTo>
                    <a:pt x="30569" y="213838"/>
                  </a:lnTo>
                  <a:lnTo>
                    <a:pt x="29309" y="222926"/>
                  </a:lnTo>
                  <a:lnTo>
                    <a:pt x="28469" y="231961"/>
                  </a:lnTo>
                  <a:lnTo>
                    <a:pt x="27909" y="240961"/>
                  </a:lnTo>
                  <a:lnTo>
                    <a:pt x="26544" y="247953"/>
                  </a:lnTo>
                  <a:lnTo>
                    <a:pt x="24641" y="253607"/>
                  </a:lnTo>
                  <a:lnTo>
                    <a:pt x="22381" y="258368"/>
                  </a:lnTo>
                  <a:lnTo>
                    <a:pt x="20874" y="262535"/>
                  </a:lnTo>
                  <a:lnTo>
                    <a:pt x="19869" y="266304"/>
                  </a:lnTo>
                  <a:lnTo>
                    <a:pt x="19199" y="269810"/>
                  </a:lnTo>
                  <a:lnTo>
                    <a:pt x="17760" y="273139"/>
                  </a:lnTo>
                  <a:lnTo>
                    <a:pt x="15809" y="276351"/>
                  </a:lnTo>
                  <a:lnTo>
                    <a:pt x="13516" y="279484"/>
                  </a:lnTo>
                  <a:lnTo>
                    <a:pt x="10995" y="281573"/>
                  </a:lnTo>
                  <a:lnTo>
                    <a:pt x="8322" y="282965"/>
                  </a:lnTo>
                  <a:lnTo>
                    <a:pt x="0" y="2857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MARTPenAnnotation3"/>
            <p:cNvSpPr/>
            <p:nvPr/>
          </p:nvSpPr>
          <p:spPr>
            <a:xfrm>
              <a:off x="2312789" y="330507"/>
              <a:ext cx="160057" cy="276712"/>
            </a:xfrm>
            <a:custGeom>
              <a:avLst/>
              <a:gdLst/>
              <a:ahLst/>
              <a:cxnLst/>
              <a:rect l="0" t="0" r="0" b="0"/>
              <a:pathLst>
                <a:path w="160057" h="276712">
                  <a:moveTo>
                    <a:pt x="0" y="8821"/>
                  </a:moveTo>
                  <a:lnTo>
                    <a:pt x="0" y="4080"/>
                  </a:lnTo>
                  <a:lnTo>
                    <a:pt x="992" y="2684"/>
                  </a:lnTo>
                  <a:lnTo>
                    <a:pt x="2645" y="1753"/>
                  </a:lnTo>
                  <a:lnTo>
                    <a:pt x="7688" y="259"/>
                  </a:lnTo>
                  <a:lnTo>
                    <a:pt x="11024" y="54"/>
                  </a:lnTo>
                  <a:lnTo>
                    <a:pt x="13302" y="0"/>
                  </a:lnTo>
                  <a:lnTo>
                    <a:pt x="16805" y="956"/>
                  </a:lnTo>
                  <a:lnTo>
                    <a:pt x="21125" y="2585"/>
                  </a:lnTo>
                  <a:lnTo>
                    <a:pt x="25990" y="4664"/>
                  </a:lnTo>
                  <a:lnTo>
                    <a:pt x="36686" y="9619"/>
                  </a:lnTo>
                  <a:lnTo>
                    <a:pt x="42317" y="12329"/>
                  </a:lnTo>
                  <a:lnTo>
                    <a:pt x="49047" y="15129"/>
                  </a:lnTo>
                  <a:lnTo>
                    <a:pt x="56510" y="17987"/>
                  </a:lnTo>
                  <a:lnTo>
                    <a:pt x="64462" y="20885"/>
                  </a:lnTo>
                  <a:lnTo>
                    <a:pt x="71748" y="23809"/>
                  </a:lnTo>
                  <a:lnTo>
                    <a:pt x="78590" y="26750"/>
                  </a:lnTo>
                  <a:lnTo>
                    <a:pt x="85135" y="29703"/>
                  </a:lnTo>
                  <a:lnTo>
                    <a:pt x="91483" y="33656"/>
                  </a:lnTo>
                  <a:lnTo>
                    <a:pt x="97700" y="38276"/>
                  </a:lnTo>
                  <a:lnTo>
                    <a:pt x="103828" y="43341"/>
                  </a:lnTo>
                  <a:lnTo>
                    <a:pt x="109898" y="47709"/>
                  </a:lnTo>
                  <a:lnTo>
                    <a:pt x="115930" y="51613"/>
                  </a:lnTo>
                  <a:lnTo>
                    <a:pt x="121935" y="55208"/>
                  </a:lnTo>
                  <a:lnTo>
                    <a:pt x="127922" y="58597"/>
                  </a:lnTo>
                  <a:lnTo>
                    <a:pt x="139867" y="65009"/>
                  </a:lnTo>
                  <a:lnTo>
                    <a:pt x="144838" y="69100"/>
                  </a:lnTo>
                  <a:lnTo>
                    <a:pt x="149145" y="73811"/>
                  </a:lnTo>
                  <a:lnTo>
                    <a:pt x="153008" y="78937"/>
                  </a:lnTo>
                  <a:lnTo>
                    <a:pt x="155583" y="84338"/>
                  </a:lnTo>
                  <a:lnTo>
                    <a:pt x="157300" y="89923"/>
                  </a:lnTo>
                  <a:lnTo>
                    <a:pt x="158445" y="95631"/>
                  </a:lnTo>
                  <a:lnTo>
                    <a:pt x="159208" y="101421"/>
                  </a:lnTo>
                  <a:lnTo>
                    <a:pt x="159717" y="107265"/>
                  </a:lnTo>
                  <a:lnTo>
                    <a:pt x="160056" y="113146"/>
                  </a:lnTo>
                  <a:lnTo>
                    <a:pt x="159290" y="119050"/>
                  </a:lnTo>
                  <a:lnTo>
                    <a:pt x="157787" y="124971"/>
                  </a:lnTo>
                  <a:lnTo>
                    <a:pt x="155792" y="130903"/>
                  </a:lnTo>
                  <a:lnTo>
                    <a:pt x="152479" y="136841"/>
                  </a:lnTo>
                  <a:lnTo>
                    <a:pt x="148285" y="142785"/>
                  </a:lnTo>
                  <a:lnTo>
                    <a:pt x="143505" y="148732"/>
                  </a:lnTo>
                  <a:lnTo>
                    <a:pt x="138334" y="155673"/>
                  </a:lnTo>
                  <a:lnTo>
                    <a:pt x="127297" y="171323"/>
                  </a:lnTo>
                  <a:lnTo>
                    <a:pt x="120583" y="178671"/>
                  </a:lnTo>
                  <a:lnTo>
                    <a:pt x="113131" y="185554"/>
                  </a:lnTo>
                  <a:lnTo>
                    <a:pt x="105186" y="192127"/>
                  </a:lnTo>
                  <a:lnTo>
                    <a:pt x="96913" y="199486"/>
                  </a:lnTo>
                  <a:lnTo>
                    <a:pt x="79783" y="215600"/>
                  </a:lnTo>
                  <a:lnTo>
                    <a:pt x="58145" y="236666"/>
                  </a:lnTo>
                  <a:lnTo>
                    <a:pt x="50670" y="243069"/>
                  </a:lnTo>
                  <a:lnTo>
                    <a:pt x="42709" y="249322"/>
                  </a:lnTo>
                  <a:lnTo>
                    <a:pt x="34426" y="255475"/>
                  </a:lnTo>
                  <a:lnTo>
                    <a:pt x="27911" y="260570"/>
                  </a:lnTo>
                  <a:lnTo>
                    <a:pt x="22576" y="264958"/>
                  </a:lnTo>
                  <a:lnTo>
                    <a:pt x="11625" y="274390"/>
                  </a:lnTo>
                  <a:lnTo>
                    <a:pt x="9734" y="275164"/>
                  </a:lnTo>
                  <a:lnTo>
                    <a:pt x="7482" y="275679"/>
                  </a:lnTo>
                  <a:lnTo>
                    <a:pt x="0" y="27671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PenAnnotation4"/>
            <p:cNvSpPr/>
            <p:nvPr/>
          </p:nvSpPr>
          <p:spPr>
            <a:xfrm>
              <a:off x="2680268" y="267890"/>
              <a:ext cx="34358" cy="357189"/>
            </a:xfrm>
            <a:custGeom>
              <a:avLst/>
              <a:gdLst/>
              <a:ahLst/>
              <a:cxnLst/>
              <a:rect l="0" t="0" r="0" b="0"/>
              <a:pathLst>
                <a:path w="34358" h="357189">
                  <a:moveTo>
                    <a:pt x="34357" y="0"/>
                  </a:moveTo>
                  <a:lnTo>
                    <a:pt x="34357" y="52595"/>
                  </a:lnTo>
                  <a:lnTo>
                    <a:pt x="33364" y="62845"/>
                  </a:lnTo>
                  <a:lnTo>
                    <a:pt x="31711" y="73646"/>
                  </a:lnTo>
                  <a:lnTo>
                    <a:pt x="21928" y="124239"/>
                  </a:lnTo>
                  <a:lnTo>
                    <a:pt x="20117" y="138389"/>
                  </a:lnTo>
                  <a:lnTo>
                    <a:pt x="18911" y="152783"/>
                  </a:lnTo>
                  <a:lnTo>
                    <a:pt x="18106" y="167340"/>
                  </a:lnTo>
                  <a:lnTo>
                    <a:pt x="16578" y="182005"/>
                  </a:lnTo>
                  <a:lnTo>
                    <a:pt x="14566" y="196743"/>
                  </a:lnTo>
                  <a:lnTo>
                    <a:pt x="12233" y="211529"/>
                  </a:lnTo>
                  <a:lnTo>
                    <a:pt x="10678" y="226348"/>
                  </a:lnTo>
                  <a:lnTo>
                    <a:pt x="9641" y="241188"/>
                  </a:lnTo>
                  <a:lnTo>
                    <a:pt x="8950" y="256042"/>
                  </a:lnTo>
                  <a:lnTo>
                    <a:pt x="7497" y="268921"/>
                  </a:lnTo>
                  <a:lnTo>
                    <a:pt x="5536" y="280484"/>
                  </a:lnTo>
                  <a:lnTo>
                    <a:pt x="3237" y="291169"/>
                  </a:lnTo>
                  <a:lnTo>
                    <a:pt x="1704" y="301269"/>
                  </a:lnTo>
                  <a:lnTo>
                    <a:pt x="682" y="310979"/>
                  </a:lnTo>
                  <a:lnTo>
                    <a:pt x="0" y="320429"/>
                  </a:lnTo>
                  <a:lnTo>
                    <a:pt x="538" y="327721"/>
                  </a:lnTo>
                  <a:lnTo>
                    <a:pt x="1889" y="333574"/>
                  </a:lnTo>
                  <a:lnTo>
                    <a:pt x="3782" y="338469"/>
                  </a:lnTo>
                  <a:lnTo>
                    <a:pt x="5044" y="342724"/>
                  </a:lnTo>
                  <a:lnTo>
                    <a:pt x="5885" y="346553"/>
                  </a:lnTo>
                  <a:lnTo>
                    <a:pt x="7567" y="35718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PenAnnotation5"/>
            <p:cNvSpPr/>
            <p:nvPr/>
          </p:nvSpPr>
          <p:spPr>
            <a:xfrm>
              <a:off x="2805849" y="357187"/>
              <a:ext cx="426698" cy="199075"/>
            </a:xfrm>
            <a:custGeom>
              <a:avLst/>
              <a:gdLst/>
              <a:ahLst/>
              <a:cxnLst/>
              <a:rect l="0" t="0" r="0" b="0"/>
              <a:pathLst>
                <a:path w="426698" h="199075">
                  <a:moveTo>
                    <a:pt x="140947" y="0"/>
                  </a:moveTo>
                  <a:lnTo>
                    <a:pt x="128519" y="0"/>
                  </a:lnTo>
                  <a:lnTo>
                    <a:pt x="125716" y="992"/>
                  </a:lnTo>
                  <a:lnTo>
                    <a:pt x="111444" y="9714"/>
                  </a:lnTo>
                  <a:lnTo>
                    <a:pt x="106396" y="12429"/>
                  </a:lnTo>
                  <a:lnTo>
                    <a:pt x="101046" y="17216"/>
                  </a:lnTo>
                  <a:lnTo>
                    <a:pt x="95495" y="23383"/>
                  </a:lnTo>
                  <a:lnTo>
                    <a:pt x="89810" y="30472"/>
                  </a:lnTo>
                  <a:lnTo>
                    <a:pt x="83043" y="38174"/>
                  </a:lnTo>
                  <a:lnTo>
                    <a:pt x="75555" y="46285"/>
                  </a:lnTo>
                  <a:lnTo>
                    <a:pt x="67587" y="54669"/>
                  </a:lnTo>
                  <a:lnTo>
                    <a:pt x="60290" y="63235"/>
                  </a:lnTo>
                  <a:lnTo>
                    <a:pt x="53442" y="71922"/>
                  </a:lnTo>
                  <a:lnTo>
                    <a:pt x="46892" y="80690"/>
                  </a:lnTo>
                  <a:lnTo>
                    <a:pt x="34322" y="98370"/>
                  </a:lnTo>
                  <a:lnTo>
                    <a:pt x="28192" y="107252"/>
                  </a:lnTo>
                  <a:lnTo>
                    <a:pt x="23113" y="116150"/>
                  </a:lnTo>
                  <a:lnTo>
                    <a:pt x="18735" y="125058"/>
                  </a:lnTo>
                  <a:lnTo>
                    <a:pt x="11224" y="141902"/>
                  </a:lnTo>
                  <a:lnTo>
                    <a:pt x="4579" y="156002"/>
                  </a:lnTo>
                  <a:lnTo>
                    <a:pt x="2410" y="162541"/>
                  </a:lnTo>
                  <a:lnTo>
                    <a:pt x="964" y="168884"/>
                  </a:lnTo>
                  <a:lnTo>
                    <a:pt x="0" y="175097"/>
                  </a:lnTo>
                  <a:lnTo>
                    <a:pt x="350" y="180231"/>
                  </a:lnTo>
                  <a:lnTo>
                    <a:pt x="1575" y="184646"/>
                  </a:lnTo>
                  <a:lnTo>
                    <a:pt x="3384" y="188582"/>
                  </a:lnTo>
                  <a:lnTo>
                    <a:pt x="5582" y="191206"/>
                  </a:lnTo>
                  <a:lnTo>
                    <a:pt x="8040" y="192955"/>
                  </a:lnTo>
                  <a:lnTo>
                    <a:pt x="10671" y="194121"/>
                  </a:lnTo>
                  <a:lnTo>
                    <a:pt x="23854" y="195762"/>
                  </a:lnTo>
                  <a:lnTo>
                    <a:pt x="29151" y="194008"/>
                  </a:lnTo>
                  <a:lnTo>
                    <a:pt x="34666" y="190854"/>
                  </a:lnTo>
                  <a:lnTo>
                    <a:pt x="40328" y="186767"/>
                  </a:lnTo>
                  <a:lnTo>
                    <a:pt x="46086" y="183051"/>
                  </a:lnTo>
                  <a:lnTo>
                    <a:pt x="51910" y="179581"/>
                  </a:lnTo>
                  <a:lnTo>
                    <a:pt x="57776" y="176275"/>
                  </a:lnTo>
                  <a:lnTo>
                    <a:pt x="64664" y="171095"/>
                  </a:lnTo>
                  <a:lnTo>
                    <a:pt x="72233" y="164665"/>
                  </a:lnTo>
                  <a:lnTo>
                    <a:pt x="80255" y="157402"/>
                  </a:lnTo>
                  <a:lnTo>
                    <a:pt x="87587" y="149583"/>
                  </a:lnTo>
                  <a:lnTo>
                    <a:pt x="94460" y="141394"/>
                  </a:lnTo>
                  <a:lnTo>
                    <a:pt x="101026" y="132958"/>
                  </a:lnTo>
                  <a:lnTo>
                    <a:pt x="106396" y="124357"/>
                  </a:lnTo>
                  <a:lnTo>
                    <a:pt x="110968" y="115647"/>
                  </a:lnTo>
                  <a:lnTo>
                    <a:pt x="115008" y="106864"/>
                  </a:lnTo>
                  <a:lnTo>
                    <a:pt x="119686" y="98032"/>
                  </a:lnTo>
                  <a:lnTo>
                    <a:pt x="124788" y="89167"/>
                  </a:lnTo>
                  <a:lnTo>
                    <a:pt x="130175" y="80281"/>
                  </a:lnTo>
                  <a:lnTo>
                    <a:pt x="134758" y="72372"/>
                  </a:lnTo>
                  <a:lnTo>
                    <a:pt x="149229" y="45846"/>
                  </a:lnTo>
                  <a:lnTo>
                    <a:pt x="149589" y="50473"/>
                  </a:lnTo>
                  <a:lnTo>
                    <a:pt x="149685" y="54484"/>
                  </a:lnTo>
                  <a:lnTo>
                    <a:pt x="148757" y="61128"/>
                  </a:lnTo>
                  <a:lnTo>
                    <a:pt x="147146" y="69525"/>
                  </a:lnTo>
                  <a:lnTo>
                    <a:pt x="145080" y="79092"/>
                  </a:lnTo>
                  <a:lnTo>
                    <a:pt x="143702" y="88447"/>
                  </a:lnTo>
                  <a:lnTo>
                    <a:pt x="142784" y="97660"/>
                  </a:lnTo>
                  <a:lnTo>
                    <a:pt x="142172" y="106779"/>
                  </a:lnTo>
                  <a:lnTo>
                    <a:pt x="141764" y="115834"/>
                  </a:lnTo>
                  <a:lnTo>
                    <a:pt x="141310" y="133833"/>
                  </a:lnTo>
                  <a:lnTo>
                    <a:pt x="140979" y="182773"/>
                  </a:lnTo>
                  <a:lnTo>
                    <a:pt x="141961" y="188325"/>
                  </a:lnTo>
                  <a:lnTo>
                    <a:pt x="143607" y="193019"/>
                  </a:lnTo>
                  <a:lnTo>
                    <a:pt x="145697" y="197140"/>
                  </a:lnTo>
                  <a:lnTo>
                    <a:pt x="148083" y="198896"/>
                  </a:lnTo>
                  <a:lnTo>
                    <a:pt x="150665" y="199074"/>
                  </a:lnTo>
                  <a:lnTo>
                    <a:pt x="153379" y="198200"/>
                  </a:lnTo>
                  <a:lnTo>
                    <a:pt x="157173" y="195633"/>
                  </a:lnTo>
                  <a:lnTo>
                    <a:pt x="161686" y="191938"/>
                  </a:lnTo>
                  <a:lnTo>
                    <a:pt x="166680" y="187490"/>
                  </a:lnTo>
                  <a:lnTo>
                    <a:pt x="177519" y="177256"/>
                  </a:lnTo>
                  <a:lnTo>
                    <a:pt x="183188" y="171749"/>
                  </a:lnTo>
                  <a:lnTo>
                    <a:pt x="188952" y="165101"/>
                  </a:lnTo>
                  <a:lnTo>
                    <a:pt x="194778" y="157692"/>
                  </a:lnTo>
                  <a:lnTo>
                    <a:pt x="200647" y="149777"/>
                  </a:lnTo>
                  <a:lnTo>
                    <a:pt x="206544" y="140531"/>
                  </a:lnTo>
                  <a:lnTo>
                    <a:pt x="212460" y="130398"/>
                  </a:lnTo>
                  <a:lnTo>
                    <a:pt x="218388" y="119674"/>
                  </a:lnTo>
                  <a:lnTo>
                    <a:pt x="224324" y="109548"/>
                  </a:lnTo>
                  <a:lnTo>
                    <a:pt x="236212" y="90360"/>
                  </a:lnTo>
                  <a:lnTo>
                    <a:pt x="241168" y="81076"/>
                  </a:lnTo>
                  <a:lnTo>
                    <a:pt x="245464" y="71910"/>
                  </a:lnTo>
                  <a:lnTo>
                    <a:pt x="249321" y="62823"/>
                  </a:lnTo>
                  <a:lnTo>
                    <a:pt x="253876" y="54780"/>
                  </a:lnTo>
                  <a:lnTo>
                    <a:pt x="258897" y="47434"/>
                  </a:lnTo>
                  <a:lnTo>
                    <a:pt x="264229" y="40553"/>
                  </a:lnTo>
                  <a:lnTo>
                    <a:pt x="268776" y="35965"/>
                  </a:lnTo>
                  <a:lnTo>
                    <a:pt x="276474" y="30867"/>
                  </a:lnTo>
                  <a:lnTo>
                    <a:pt x="279915" y="31492"/>
                  </a:lnTo>
                  <a:lnTo>
                    <a:pt x="283202" y="33893"/>
                  </a:lnTo>
                  <a:lnTo>
                    <a:pt x="286385" y="37478"/>
                  </a:lnTo>
                  <a:lnTo>
                    <a:pt x="288508" y="42845"/>
                  </a:lnTo>
                  <a:lnTo>
                    <a:pt x="289923" y="49399"/>
                  </a:lnTo>
                  <a:lnTo>
                    <a:pt x="290866" y="56745"/>
                  </a:lnTo>
                  <a:lnTo>
                    <a:pt x="291494" y="64619"/>
                  </a:lnTo>
                  <a:lnTo>
                    <a:pt x="291914" y="72845"/>
                  </a:lnTo>
                  <a:lnTo>
                    <a:pt x="292380" y="89923"/>
                  </a:lnTo>
                  <a:lnTo>
                    <a:pt x="292703" y="129287"/>
                  </a:lnTo>
                  <a:lnTo>
                    <a:pt x="291727" y="135801"/>
                  </a:lnTo>
                  <a:lnTo>
                    <a:pt x="290084" y="142128"/>
                  </a:lnTo>
                  <a:lnTo>
                    <a:pt x="287997" y="148330"/>
                  </a:lnTo>
                  <a:lnTo>
                    <a:pt x="286606" y="153457"/>
                  </a:lnTo>
                  <a:lnTo>
                    <a:pt x="285678" y="157867"/>
                  </a:lnTo>
                  <a:lnTo>
                    <a:pt x="283832" y="169603"/>
                  </a:lnTo>
                  <a:lnTo>
                    <a:pt x="283825" y="160165"/>
                  </a:lnTo>
                  <a:lnTo>
                    <a:pt x="284817" y="154402"/>
                  </a:lnTo>
                  <a:lnTo>
                    <a:pt x="286470" y="147583"/>
                  </a:lnTo>
                  <a:lnTo>
                    <a:pt x="288564" y="140061"/>
                  </a:lnTo>
                  <a:lnTo>
                    <a:pt x="289960" y="132069"/>
                  </a:lnTo>
                  <a:lnTo>
                    <a:pt x="290891" y="123765"/>
                  </a:lnTo>
                  <a:lnTo>
                    <a:pt x="291511" y="115252"/>
                  </a:lnTo>
                  <a:lnTo>
                    <a:pt x="293909" y="105608"/>
                  </a:lnTo>
                  <a:lnTo>
                    <a:pt x="297492" y="95210"/>
                  </a:lnTo>
                  <a:lnTo>
                    <a:pt x="301865" y="84309"/>
                  </a:lnTo>
                  <a:lnTo>
                    <a:pt x="306765" y="74066"/>
                  </a:lnTo>
                  <a:lnTo>
                    <a:pt x="312016" y="64260"/>
                  </a:lnTo>
                  <a:lnTo>
                    <a:pt x="317501" y="54746"/>
                  </a:lnTo>
                  <a:lnTo>
                    <a:pt x="323142" y="46419"/>
                  </a:lnTo>
                  <a:lnTo>
                    <a:pt x="328887" y="38884"/>
                  </a:lnTo>
                  <a:lnTo>
                    <a:pt x="334701" y="31876"/>
                  </a:lnTo>
                  <a:lnTo>
                    <a:pt x="340562" y="27204"/>
                  </a:lnTo>
                  <a:lnTo>
                    <a:pt x="346454" y="24089"/>
                  </a:lnTo>
                  <a:lnTo>
                    <a:pt x="352365" y="22012"/>
                  </a:lnTo>
                  <a:lnTo>
                    <a:pt x="358291" y="21620"/>
                  </a:lnTo>
                  <a:lnTo>
                    <a:pt x="370167" y="23830"/>
                  </a:lnTo>
                  <a:lnTo>
                    <a:pt x="376112" y="26801"/>
                  </a:lnTo>
                  <a:lnTo>
                    <a:pt x="382060" y="30766"/>
                  </a:lnTo>
                  <a:lnTo>
                    <a:pt x="388009" y="35393"/>
                  </a:lnTo>
                  <a:lnTo>
                    <a:pt x="393960" y="40463"/>
                  </a:lnTo>
                  <a:lnTo>
                    <a:pt x="399912" y="45827"/>
                  </a:lnTo>
                  <a:lnTo>
                    <a:pt x="405864" y="51387"/>
                  </a:lnTo>
                  <a:lnTo>
                    <a:pt x="409832" y="57078"/>
                  </a:lnTo>
                  <a:lnTo>
                    <a:pt x="412477" y="62857"/>
                  </a:lnTo>
                  <a:lnTo>
                    <a:pt x="416408" y="75561"/>
                  </a:lnTo>
                  <a:lnTo>
                    <a:pt x="421463" y="91130"/>
                  </a:lnTo>
                  <a:lnTo>
                    <a:pt x="423208" y="98456"/>
                  </a:lnTo>
                  <a:lnTo>
                    <a:pt x="424371" y="105325"/>
                  </a:lnTo>
                  <a:lnTo>
                    <a:pt x="425147" y="111889"/>
                  </a:lnTo>
                  <a:lnTo>
                    <a:pt x="425664" y="118249"/>
                  </a:lnTo>
                  <a:lnTo>
                    <a:pt x="426008" y="124473"/>
                  </a:lnTo>
                  <a:lnTo>
                    <a:pt x="426493" y="140068"/>
                  </a:lnTo>
                  <a:lnTo>
                    <a:pt x="426697" y="15180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MARTPenAnnotation6"/>
            <p:cNvSpPr/>
            <p:nvPr/>
          </p:nvSpPr>
          <p:spPr>
            <a:xfrm>
              <a:off x="3243513" y="343113"/>
              <a:ext cx="149719" cy="351457"/>
            </a:xfrm>
            <a:custGeom>
              <a:avLst/>
              <a:gdLst/>
              <a:ahLst/>
              <a:cxnLst/>
              <a:rect l="0" t="0" r="0" b="0"/>
              <a:pathLst>
                <a:path w="149719" h="351457">
                  <a:moveTo>
                    <a:pt x="140838" y="5144"/>
                  </a:moveTo>
                  <a:lnTo>
                    <a:pt x="140838" y="404"/>
                  </a:lnTo>
                  <a:lnTo>
                    <a:pt x="138854" y="0"/>
                  </a:lnTo>
                  <a:lnTo>
                    <a:pt x="135547" y="722"/>
                  </a:lnTo>
                  <a:lnTo>
                    <a:pt x="125461" y="4271"/>
                  </a:lnTo>
                  <a:lnTo>
                    <a:pt x="122650" y="5554"/>
                  </a:lnTo>
                  <a:lnTo>
                    <a:pt x="114233" y="9626"/>
                  </a:lnTo>
                  <a:lnTo>
                    <a:pt x="109211" y="13093"/>
                  </a:lnTo>
                  <a:lnTo>
                    <a:pt x="103878" y="17389"/>
                  </a:lnTo>
                  <a:lnTo>
                    <a:pt x="98339" y="22237"/>
                  </a:lnTo>
                  <a:lnTo>
                    <a:pt x="91669" y="29438"/>
                  </a:lnTo>
                  <a:lnTo>
                    <a:pt x="84247" y="38207"/>
                  </a:lnTo>
                  <a:lnTo>
                    <a:pt x="76321" y="48022"/>
                  </a:lnTo>
                  <a:lnTo>
                    <a:pt x="69053" y="58534"/>
                  </a:lnTo>
                  <a:lnTo>
                    <a:pt x="62224" y="69511"/>
                  </a:lnTo>
                  <a:lnTo>
                    <a:pt x="55686" y="80798"/>
                  </a:lnTo>
                  <a:lnTo>
                    <a:pt x="48352" y="92291"/>
                  </a:lnTo>
                  <a:lnTo>
                    <a:pt x="40485" y="103922"/>
                  </a:lnTo>
                  <a:lnTo>
                    <a:pt x="32264" y="115644"/>
                  </a:lnTo>
                  <a:lnTo>
                    <a:pt x="25792" y="126436"/>
                  </a:lnTo>
                  <a:lnTo>
                    <a:pt x="20484" y="136607"/>
                  </a:lnTo>
                  <a:lnTo>
                    <a:pt x="8274" y="162497"/>
                  </a:lnTo>
                  <a:lnTo>
                    <a:pt x="4837" y="169578"/>
                  </a:lnTo>
                  <a:lnTo>
                    <a:pt x="1018" y="180090"/>
                  </a:lnTo>
                  <a:lnTo>
                    <a:pt x="0" y="184283"/>
                  </a:lnTo>
                  <a:lnTo>
                    <a:pt x="313" y="188070"/>
                  </a:lnTo>
                  <a:lnTo>
                    <a:pt x="1514" y="191587"/>
                  </a:lnTo>
                  <a:lnTo>
                    <a:pt x="3307" y="194924"/>
                  </a:lnTo>
                  <a:lnTo>
                    <a:pt x="5495" y="197148"/>
                  </a:lnTo>
                  <a:lnTo>
                    <a:pt x="7945" y="198631"/>
                  </a:lnTo>
                  <a:lnTo>
                    <a:pt x="10571" y="199620"/>
                  </a:lnTo>
                  <a:lnTo>
                    <a:pt x="13314" y="199287"/>
                  </a:lnTo>
                  <a:lnTo>
                    <a:pt x="16134" y="198073"/>
                  </a:lnTo>
                  <a:lnTo>
                    <a:pt x="19007" y="196271"/>
                  </a:lnTo>
                  <a:lnTo>
                    <a:pt x="22907" y="194078"/>
                  </a:lnTo>
                  <a:lnTo>
                    <a:pt x="32531" y="188995"/>
                  </a:lnTo>
                  <a:lnTo>
                    <a:pt x="37875" y="184266"/>
                  </a:lnTo>
                  <a:lnTo>
                    <a:pt x="43423" y="178137"/>
                  </a:lnTo>
                  <a:lnTo>
                    <a:pt x="49105" y="171074"/>
                  </a:lnTo>
                  <a:lnTo>
                    <a:pt x="54878" y="163389"/>
                  </a:lnTo>
                  <a:lnTo>
                    <a:pt x="66584" y="146913"/>
                  </a:lnTo>
                  <a:lnTo>
                    <a:pt x="108105" y="85447"/>
                  </a:lnTo>
                  <a:lnTo>
                    <a:pt x="120006" y="67623"/>
                  </a:lnTo>
                  <a:lnTo>
                    <a:pt x="124966" y="59695"/>
                  </a:lnTo>
                  <a:lnTo>
                    <a:pt x="129264" y="52426"/>
                  </a:lnTo>
                  <a:lnTo>
                    <a:pt x="133122" y="45595"/>
                  </a:lnTo>
                  <a:lnTo>
                    <a:pt x="136686" y="41041"/>
                  </a:lnTo>
                  <a:lnTo>
                    <a:pt x="140055" y="38005"/>
                  </a:lnTo>
                  <a:lnTo>
                    <a:pt x="149599" y="32039"/>
                  </a:lnTo>
                  <a:lnTo>
                    <a:pt x="149718" y="36705"/>
                  </a:lnTo>
                  <a:lnTo>
                    <a:pt x="147100" y="46953"/>
                  </a:lnTo>
                  <a:lnTo>
                    <a:pt x="145013" y="53852"/>
                  </a:lnTo>
                  <a:lnTo>
                    <a:pt x="140047" y="72102"/>
                  </a:lnTo>
                  <a:lnTo>
                    <a:pt x="137335" y="82525"/>
                  </a:lnTo>
                  <a:lnTo>
                    <a:pt x="131674" y="107335"/>
                  </a:lnTo>
                  <a:lnTo>
                    <a:pt x="119956" y="163685"/>
                  </a:lnTo>
                  <a:lnTo>
                    <a:pt x="118979" y="177315"/>
                  </a:lnTo>
                  <a:lnTo>
                    <a:pt x="119320" y="190370"/>
                  </a:lnTo>
                  <a:lnTo>
                    <a:pt x="120540" y="203042"/>
                  </a:lnTo>
                  <a:lnTo>
                    <a:pt x="121352" y="215459"/>
                  </a:lnTo>
                  <a:lnTo>
                    <a:pt x="121895" y="227706"/>
                  </a:lnTo>
                  <a:lnTo>
                    <a:pt x="122497" y="251896"/>
                  </a:lnTo>
                  <a:lnTo>
                    <a:pt x="122960" y="322579"/>
                  </a:lnTo>
                  <a:lnTo>
                    <a:pt x="121974" y="327893"/>
                  </a:lnTo>
                  <a:lnTo>
                    <a:pt x="118232" y="336442"/>
                  </a:lnTo>
                  <a:lnTo>
                    <a:pt x="115846" y="340111"/>
                  </a:lnTo>
                  <a:lnTo>
                    <a:pt x="113263" y="343549"/>
                  </a:lnTo>
                  <a:lnTo>
                    <a:pt x="110548" y="346834"/>
                  </a:lnTo>
                  <a:lnTo>
                    <a:pt x="107746" y="349023"/>
                  </a:lnTo>
                  <a:lnTo>
                    <a:pt x="104886" y="350483"/>
                  </a:lnTo>
                  <a:lnTo>
                    <a:pt x="101987" y="351456"/>
                  </a:lnTo>
                  <a:lnTo>
                    <a:pt x="98071" y="351112"/>
                  </a:lnTo>
                  <a:lnTo>
                    <a:pt x="93475" y="349891"/>
                  </a:lnTo>
                  <a:lnTo>
                    <a:pt x="88427" y="348085"/>
                  </a:lnTo>
                  <a:lnTo>
                    <a:pt x="84069" y="345889"/>
                  </a:lnTo>
                  <a:lnTo>
                    <a:pt x="80172" y="343432"/>
                  </a:lnTo>
                  <a:lnTo>
                    <a:pt x="76581" y="340802"/>
                  </a:lnTo>
                  <a:lnTo>
                    <a:pt x="72203" y="338057"/>
                  </a:lnTo>
                  <a:lnTo>
                    <a:pt x="67300" y="335235"/>
                  </a:lnTo>
                  <a:lnTo>
                    <a:pt x="62048" y="332361"/>
                  </a:lnTo>
                  <a:lnTo>
                    <a:pt x="57553" y="328460"/>
                  </a:lnTo>
                  <a:lnTo>
                    <a:pt x="53565" y="323876"/>
                  </a:lnTo>
                  <a:lnTo>
                    <a:pt x="49914" y="318835"/>
                  </a:lnTo>
                  <a:lnTo>
                    <a:pt x="46488" y="313490"/>
                  </a:lnTo>
                  <a:lnTo>
                    <a:pt x="43211" y="307943"/>
                  </a:lnTo>
                  <a:lnTo>
                    <a:pt x="40035" y="302260"/>
                  </a:lnTo>
                  <a:lnTo>
                    <a:pt x="37917" y="295495"/>
                  </a:lnTo>
                  <a:lnTo>
                    <a:pt x="36505" y="288008"/>
                  </a:lnTo>
                  <a:lnTo>
                    <a:pt x="35564" y="280041"/>
                  </a:lnTo>
                  <a:lnTo>
                    <a:pt x="35929" y="271752"/>
                  </a:lnTo>
                  <a:lnTo>
                    <a:pt x="37164" y="263250"/>
                  </a:lnTo>
                  <a:lnTo>
                    <a:pt x="38980" y="254605"/>
                  </a:lnTo>
                  <a:lnTo>
                    <a:pt x="40190" y="246858"/>
                  </a:lnTo>
                  <a:lnTo>
                    <a:pt x="40997" y="239709"/>
                  </a:lnTo>
                  <a:lnTo>
                    <a:pt x="41536" y="232958"/>
                  </a:lnTo>
                  <a:lnTo>
                    <a:pt x="42886" y="226473"/>
                  </a:lnTo>
                  <a:lnTo>
                    <a:pt x="44779" y="220166"/>
                  </a:lnTo>
                  <a:lnTo>
                    <a:pt x="51541" y="20159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MARTPenAnnotation7"/>
            <p:cNvSpPr/>
            <p:nvPr/>
          </p:nvSpPr>
          <p:spPr>
            <a:xfrm>
              <a:off x="3500591" y="330398"/>
              <a:ext cx="214160" cy="191937"/>
            </a:xfrm>
            <a:custGeom>
              <a:avLst/>
              <a:gdLst/>
              <a:ahLst/>
              <a:cxnLst/>
              <a:rect l="0" t="0" r="0" b="0"/>
              <a:pathLst>
                <a:path w="214160" h="191937">
                  <a:moveTo>
                    <a:pt x="53424" y="0"/>
                  </a:moveTo>
                  <a:lnTo>
                    <a:pt x="48684" y="0"/>
                  </a:lnTo>
                  <a:lnTo>
                    <a:pt x="47287" y="992"/>
                  </a:lnTo>
                  <a:lnTo>
                    <a:pt x="46356" y="2646"/>
                  </a:lnTo>
                  <a:lnTo>
                    <a:pt x="44862" y="7688"/>
                  </a:lnTo>
                  <a:lnTo>
                    <a:pt x="42012" y="13670"/>
                  </a:lnTo>
                  <a:lnTo>
                    <a:pt x="39863" y="18043"/>
                  </a:lnTo>
                  <a:lnTo>
                    <a:pt x="38430" y="22943"/>
                  </a:lnTo>
                  <a:lnTo>
                    <a:pt x="37475" y="28193"/>
                  </a:lnTo>
                  <a:lnTo>
                    <a:pt x="36838" y="33678"/>
                  </a:lnTo>
                  <a:lnTo>
                    <a:pt x="35422" y="40312"/>
                  </a:lnTo>
                  <a:lnTo>
                    <a:pt x="33485" y="47710"/>
                  </a:lnTo>
                  <a:lnTo>
                    <a:pt x="31201" y="55619"/>
                  </a:lnTo>
                  <a:lnTo>
                    <a:pt x="28687" y="62876"/>
                  </a:lnTo>
                  <a:lnTo>
                    <a:pt x="26019" y="69699"/>
                  </a:lnTo>
                  <a:lnTo>
                    <a:pt x="23248" y="76232"/>
                  </a:lnTo>
                  <a:lnTo>
                    <a:pt x="20408" y="84555"/>
                  </a:lnTo>
                  <a:lnTo>
                    <a:pt x="17523" y="94073"/>
                  </a:lnTo>
                  <a:lnTo>
                    <a:pt x="11671" y="114240"/>
                  </a:lnTo>
                  <a:lnTo>
                    <a:pt x="5763" y="133125"/>
                  </a:lnTo>
                  <a:lnTo>
                    <a:pt x="3791" y="141336"/>
                  </a:lnTo>
                  <a:lnTo>
                    <a:pt x="2476" y="148794"/>
                  </a:lnTo>
                  <a:lnTo>
                    <a:pt x="1599" y="155751"/>
                  </a:lnTo>
                  <a:lnTo>
                    <a:pt x="1015" y="162373"/>
                  </a:lnTo>
                  <a:lnTo>
                    <a:pt x="625" y="168772"/>
                  </a:lnTo>
                  <a:lnTo>
                    <a:pt x="0" y="183819"/>
                  </a:lnTo>
                  <a:lnTo>
                    <a:pt x="941" y="186046"/>
                  </a:lnTo>
                  <a:lnTo>
                    <a:pt x="4632" y="191166"/>
                  </a:lnTo>
                  <a:lnTo>
                    <a:pt x="6013" y="191936"/>
                  </a:lnTo>
                  <a:lnTo>
                    <a:pt x="6934" y="191458"/>
                  </a:lnTo>
                  <a:lnTo>
                    <a:pt x="7548" y="190146"/>
                  </a:lnTo>
                  <a:lnTo>
                    <a:pt x="10876" y="186043"/>
                  </a:lnTo>
                  <a:lnTo>
                    <a:pt x="13153" y="183560"/>
                  </a:lnTo>
                  <a:lnTo>
                    <a:pt x="25837" y="170584"/>
                  </a:lnTo>
                  <a:lnTo>
                    <a:pt x="31064" y="164324"/>
                  </a:lnTo>
                  <a:lnTo>
                    <a:pt x="36533" y="157175"/>
                  </a:lnTo>
                  <a:lnTo>
                    <a:pt x="42164" y="149431"/>
                  </a:lnTo>
                  <a:lnTo>
                    <a:pt x="53711" y="132891"/>
                  </a:lnTo>
                  <a:lnTo>
                    <a:pt x="77293" y="98018"/>
                  </a:lnTo>
                  <a:lnTo>
                    <a:pt x="82236" y="90150"/>
                  </a:lnTo>
                  <a:lnTo>
                    <a:pt x="86522" y="82920"/>
                  </a:lnTo>
                  <a:lnTo>
                    <a:pt x="90372" y="76116"/>
                  </a:lnTo>
                  <a:lnTo>
                    <a:pt x="93931" y="70588"/>
                  </a:lnTo>
                  <a:lnTo>
                    <a:pt x="97296" y="65910"/>
                  </a:lnTo>
                  <a:lnTo>
                    <a:pt x="100531" y="61799"/>
                  </a:lnTo>
                  <a:lnTo>
                    <a:pt x="103681" y="60051"/>
                  </a:lnTo>
                  <a:lnTo>
                    <a:pt x="106772" y="59878"/>
                  </a:lnTo>
                  <a:lnTo>
                    <a:pt x="109825" y="60754"/>
                  </a:lnTo>
                  <a:lnTo>
                    <a:pt x="111861" y="62331"/>
                  </a:lnTo>
                  <a:lnTo>
                    <a:pt x="113218" y="64374"/>
                  </a:lnTo>
                  <a:lnTo>
                    <a:pt x="114123" y="66729"/>
                  </a:lnTo>
                  <a:lnTo>
                    <a:pt x="114726" y="71275"/>
                  </a:lnTo>
                  <a:lnTo>
                    <a:pt x="115128" y="77282"/>
                  </a:lnTo>
                  <a:lnTo>
                    <a:pt x="115575" y="90902"/>
                  </a:lnTo>
                  <a:lnTo>
                    <a:pt x="115861" y="118461"/>
                  </a:lnTo>
                  <a:lnTo>
                    <a:pt x="115885" y="126599"/>
                  </a:lnTo>
                  <a:lnTo>
                    <a:pt x="116893" y="133016"/>
                  </a:lnTo>
                  <a:lnTo>
                    <a:pt x="118557" y="138287"/>
                  </a:lnTo>
                  <a:lnTo>
                    <a:pt x="120659" y="142793"/>
                  </a:lnTo>
                  <a:lnTo>
                    <a:pt x="123052" y="145797"/>
                  </a:lnTo>
                  <a:lnTo>
                    <a:pt x="125639" y="147799"/>
                  </a:lnTo>
                  <a:lnTo>
                    <a:pt x="128357" y="149134"/>
                  </a:lnTo>
                  <a:lnTo>
                    <a:pt x="134022" y="150618"/>
                  </a:lnTo>
                  <a:lnTo>
                    <a:pt x="136922" y="151013"/>
                  </a:lnTo>
                  <a:lnTo>
                    <a:pt x="140839" y="151277"/>
                  </a:lnTo>
                  <a:lnTo>
                    <a:pt x="145435" y="151453"/>
                  </a:lnTo>
                  <a:lnTo>
                    <a:pt x="150484" y="151570"/>
                  </a:lnTo>
                  <a:lnTo>
                    <a:pt x="155833" y="150656"/>
                  </a:lnTo>
                  <a:lnTo>
                    <a:pt x="161385" y="149055"/>
                  </a:lnTo>
                  <a:lnTo>
                    <a:pt x="167070" y="146995"/>
                  </a:lnTo>
                  <a:lnTo>
                    <a:pt x="172844" y="143637"/>
                  </a:lnTo>
                  <a:lnTo>
                    <a:pt x="178678" y="139414"/>
                  </a:lnTo>
                  <a:lnTo>
                    <a:pt x="184552" y="134615"/>
                  </a:lnTo>
                  <a:lnTo>
                    <a:pt x="189460" y="131415"/>
                  </a:lnTo>
                  <a:lnTo>
                    <a:pt x="193724" y="129282"/>
                  </a:lnTo>
                  <a:lnTo>
                    <a:pt x="197559" y="127860"/>
                  </a:lnTo>
                  <a:lnTo>
                    <a:pt x="201108" y="125920"/>
                  </a:lnTo>
                  <a:lnTo>
                    <a:pt x="204466" y="123634"/>
                  </a:lnTo>
                  <a:lnTo>
                    <a:pt x="214159" y="11608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MARTPenAnnotation8"/>
            <p:cNvSpPr/>
            <p:nvPr/>
          </p:nvSpPr>
          <p:spPr>
            <a:xfrm>
              <a:off x="3725584" y="352042"/>
              <a:ext cx="140971" cy="116226"/>
            </a:xfrm>
            <a:custGeom>
              <a:avLst/>
              <a:gdLst/>
              <a:ahLst/>
              <a:cxnLst/>
              <a:rect l="0" t="0" r="0" b="0"/>
              <a:pathLst>
                <a:path w="140971" h="116226">
                  <a:moveTo>
                    <a:pt x="96322" y="5145"/>
                  </a:moveTo>
                  <a:lnTo>
                    <a:pt x="96322" y="405"/>
                  </a:lnTo>
                  <a:lnTo>
                    <a:pt x="95330" y="0"/>
                  </a:lnTo>
                  <a:lnTo>
                    <a:pt x="93676" y="723"/>
                  </a:lnTo>
                  <a:lnTo>
                    <a:pt x="88633" y="4272"/>
                  </a:lnTo>
                  <a:lnTo>
                    <a:pt x="85298" y="4757"/>
                  </a:lnTo>
                  <a:lnTo>
                    <a:pt x="83019" y="4886"/>
                  </a:lnTo>
                  <a:lnTo>
                    <a:pt x="80508" y="5965"/>
                  </a:lnTo>
                  <a:lnTo>
                    <a:pt x="77842" y="7676"/>
                  </a:lnTo>
                  <a:lnTo>
                    <a:pt x="75072" y="9809"/>
                  </a:lnTo>
                  <a:lnTo>
                    <a:pt x="72234" y="13215"/>
                  </a:lnTo>
                  <a:lnTo>
                    <a:pt x="69349" y="17470"/>
                  </a:lnTo>
                  <a:lnTo>
                    <a:pt x="66434" y="22292"/>
                  </a:lnTo>
                  <a:lnTo>
                    <a:pt x="63498" y="27490"/>
                  </a:lnTo>
                  <a:lnTo>
                    <a:pt x="57590" y="38558"/>
                  </a:lnTo>
                  <a:lnTo>
                    <a:pt x="53634" y="43295"/>
                  </a:lnTo>
                  <a:lnTo>
                    <a:pt x="49011" y="47446"/>
                  </a:lnTo>
                  <a:lnTo>
                    <a:pt x="43945" y="51205"/>
                  </a:lnTo>
                  <a:lnTo>
                    <a:pt x="38584" y="56687"/>
                  </a:lnTo>
                  <a:lnTo>
                    <a:pt x="33025" y="63319"/>
                  </a:lnTo>
                  <a:lnTo>
                    <a:pt x="27335" y="70717"/>
                  </a:lnTo>
                  <a:lnTo>
                    <a:pt x="22550" y="76641"/>
                  </a:lnTo>
                  <a:lnTo>
                    <a:pt x="18367" y="81582"/>
                  </a:lnTo>
                  <a:lnTo>
                    <a:pt x="14586" y="85869"/>
                  </a:lnTo>
                  <a:lnTo>
                    <a:pt x="7740" y="93277"/>
                  </a:lnTo>
                  <a:lnTo>
                    <a:pt x="4525" y="96642"/>
                  </a:lnTo>
                  <a:lnTo>
                    <a:pt x="2381" y="99877"/>
                  </a:lnTo>
                  <a:lnTo>
                    <a:pt x="953" y="103027"/>
                  </a:lnTo>
                  <a:lnTo>
                    <a:pt x="0" y="106118"/>
                  </a:lnTo>
                  <a:lnTo>
                    <a:pt x="357" y="109171"/>
                  </a:lnTo>
                  <a:lnTo>
                    <a:pt x="1588" y="112199"/>
                  </a:lnTo>
                  <a:lnTo>
                    <a:pt x="3400" y="115210"/>
                  </a:lnTo>
                  <a:lnTo>
                    <a:pt x="5601" y="116225"/>
                  </a:lnTo>
                  <a:lnTo>
                    <a:pt x="8060" y="115909"/>
                  </a:lnTo>
                  <a:lnTo>
                    <a:pt x="10691" y="114706"/>
                  </a:lnTo>
                  <a:lnTo>
                    <a:pt x="13438" y="113905"/>
                  </a:lnTo>
                  <a:lnTo>
                    <a:pt x="16261" y="113370"/>
                  </a:lnTo>
                  <a:lnTo>
                    <a:pt x="19136" y="113014"/>
                  </a:lnTo>
                  <a:lnTo>
                    <a:pt x="23036" y="111784"/>
                  </a:lnTo>
                  <a:lnTo>
                    <a:pt x="27621" y="109972"/>
                  </a:lnTo>
                  <a:lnTo>
                    <a:pt x="32662" y="107772"/>
                  </a:lnTo>
                  <a:lnTo>
                    <a:pt x="43554" y="102681"/>
                  </a:lnTo>
                  <a:lnTo>
                    <a:pt x="49237" y="99935"/>
                  </a:lnTo>
                  <a:lnTo>
                    <a:pt x="55010" y="96120"/>
                  </a:lnTo>
                  <a:lnTo>
                    <a:pt x="60843" y="91592"/>
                  </a:lnTo>
                  <a:lnTo>
                    <a:pt x="66716" y="86589"/>
                  </a:lnTo>
                  <a:lnTo>
                    <a:pt x="71624" y="82261"/>
                  </a:lnTo>
                  <a:lnTo>
                    <a:pt x="79722" y="74807"/>
                  </a:lnTo>
                  <a:lnTo>
                    <a:pt x="84263" y="69446"/>
                  </a:lnTo>
                  <a:lnTo>
                    <a:pt x="89275" y="62895"/>
                  </a:lnTo>
                  <a:lnTo>
                    <a:pt x="94601" y="55551"/>
                  </a:lnTo>
                  <a:lnTo>
                    <a:pt x="99143" y="48671"/>
                  </a:lnTo>
                  <a:lnTo>
                    <a:pt x="103164" y="42100"/>
                  </a:lnTo>
                  <a:lnTo>
                    <a:pt x="106836" y="35735"/>
                  </a:lnTo>
                  <a:lnTo>
                    <a:pt x="110277" y="30499"/>
                  </a:lnTo>
                  <a:lnTo>
                    <a:pt x="113563" y="26016"/>
                  </a:lnTo>
                  <a:lnTo>
                    <a:pt x="116745" y="22036"/>
                  </a:lnTo>
                  <a:lnTo>
                    <a:pt x="119859" y="17398"/>
                  </a:lnTo>
                  <a:lnTo>
                    <a:pt x="122928" y="12321"/>
                  </a:lnTo>
                  <a:lnTo>
                    <a:pt x="125965" y="6953"/>
                  </a:lnTo>
                  <a:lnTo>
                    <a:pt x="128983" y="4366"/>
                  </a:lnTo>
                  <a:lnTo>
                    <a:pt x="131986" y="3633"/>
                  </a:lnTo>
                  <a:lnTo>
                    <a:pt x="134981" y="4137"/>
                  </a:lnTo>
                  <a:lnTo>
                    <a:pt x="135985" y="5465"/>
                  </a:lnTo>
                  <a:lnTo>
                    <a:pt x="135662" y="7343"/>
                  </a:lnTo>
                  <a:lnTo>
                    <a:pt x="134455" y="9587"/>
                  </a:lnTo>
                  <a:lnTo>
                    <a:pt x="133650" y="13067"/>
                  </a:lnTo>
                  <a:lnTo>
                    <a:pt x="133114" y="17372"/>
                  </a:lnTo>
                  <a:lnTo>
                    <a:pt x="132756" y="22226"/>
                  </a:lnTo>
                  <a:lnTo>
                    <a:pt x="131525" y="28438"/>
                  </a:lnTo>
                  <a:lnTo>
                    <a:pt x="129713" y="35557"/>
                  </a:lnTo>
                  <a:lnTo>
                    <a:pt x="127512" y="43279"/>
                  </a:lnTo>
                  <a:lnTo>
                    <a:pt x="126045" y="50411"/>
                  </a:lnTo>
                  <a:lnTo>
                    <a:pt x="125067" y="57151"/>
                  </a:lnTo>
                  <a:lnTo>
                    <a:pt x="124415" y="63628"/>
                  </a:lnTo>
                  <a:lnTo>
                    <a:pt x="123980" y="68938"/>
                  </a:lnTo>
                  <a:lnTo>
                    <a:pt x="123691" y="73471"/>
                  </a:lnTo>
                  <a:lnTo>
                    <a:pt x="123497" y="77485"/>
                  </a:lnTo>
                  <a:lnTo>
                    <a:pt x="124361" y="82145"/>
                  </a:lnTo>
                  <a:lnTo>
                    <a:pt x="125928" y="87236"/>
                  </a:lnTo>
                  <a:lnTo>
                    <a:pt x="130833" y="100184"/>
                  </a:lnTo>
                  <a:lnTo>
                    <a:pt x="132228" y="101247"/>
                  </a:lnTo>
                  <a:lnTo>
                    <a:pt x="134150" y="101955"/>
                  </a:lnTo>
                  <a:lnTo>
                    <a:pt x="140970" y="1033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MARTPenAnnotation9"/>
            <p:cNvSpPr/>
            <p:nvPr/>
          </p:nvSpPr>
          <p:spPr>
            <a:xfrm>
              <a:off x="3915610" y="294679"/>
              <a:ext cx="370641" cy="417196"/>
            </a:xfrm>
            <a:custGeom>
              <a:avLst/>
              <a:gdLst/>
              <a:ahLst/>
              <a:cxnLst/>
              <a:rect l="0" t="0" r="0" b="0"/>
              <a:pathLst>
                <a:path w="370641" h="417196">
                  <a:moveTo>
                    <a:pt x="120608" y="0"/>
                  </a:moveTo>
                  <a:lnTo>
                    <a:pt x="99617" y="0"/>
                  </a:lnTo>
                  <a:lnTo>
                    <a:pt x="91105" y="2646"/>
                  </a:lnTo>
                  <a:lnTo>
                    <a:pt x="81699" y="7129"/>
                  </a:lnTo>
                  <a:lnTo>
                    <a:pt x="74211" y="12429"/>
                  </a:lnTo>
                  <a:lnTo>
                    <a:pt x="64930" y="18092"/>
                  </a:lnTo>
                  <a:lnTo>
                    <a:pt x="54191" y="24908"/>
                  </a:lnTo>
                  <a:lnTo>
                    <a:pt x="42803" y="34552"/>
                  </a:lnTo>
                  <a:lnTo>
                    <a:pt x="37980" y="40894"/>
                  </a:lnTo>
                  <a:lnTo>
                    <a:pt x="33773" y="48099"/>
                  </a:lnTo>
                  <a:lnTo>
                    <a:pt x="29976" y="55878"/>
                  </a:lnTo>
                  <a:lnTo>
                    <a:pt x="25460" y="63049"/>
                  </a:lnTo>
                  <a:lnTo>
                    <a:pt x="20466" y="69814"/>
                  </a:lnTo>
                  <a:lnTo>
                    <a:pt x="15151" y="76308"/>
                  </a:lnTo>
                  <a:lnTo>
                    <a:pt x="9246" y="88816"/>
                  </a:lnTo>
                  <a:lnTo>
                    <a:pt x="5630" y="99997"/>
                  </a:lnTo>
                  <a:lnTo>
                    <a:pt x="715" y="108274"/>
                  </a:lnTo>
                  <a:lnTo>
                    <a:pt x="0" y="111870"/>
                  </a:lnTo>
                  <a:lnTo>
                    <a:pt x="515" y="115260"/>
                  </a:lnTo>
                  <a:lnTo>
                    <a:pt x="1851" y="118512"/>
                  </a:lnTo>
                  <a:lnTo>
                    <a:pt x="8471" y="127829"/>
                  </a:lnTo>
                  <a:lnTo>
                    <a:pt x="12116" y="129868"/>
                  </a:lnTo>
                  <a:lnTo>
                    <a:pt x="21457" y="132133"/>
                  </a:lnTo>
                  <a:lnTo>
                    <a:pt x="26726" y="131745"/>
                  </a:lnTo>
                  <a:lnTo>
                    <a:pt x="37873" y="128668"/>
                  </a:lnTo>
                  <a:lnTo>
                    <a:pt x="49441" y="126639"/>
                  </a:lnTo>
                  <a:lnTo>
                    <a:pt x="55304" y="126098"/>
                  </a:lnTo>
                  <a:lnTo>
                    <a:pt x="61197" y="124745"/>
                  </a:lnTo>
                  <a:lnTo>
                    <a:pt x="67110" y="122851"/>
                  </a:lnTo>
                  <a:lnTo>
                    <a:pt x="73037" y="120596"/>
                  </a:lnTo>
                  <a:lnTo>
                    <a:pt x="78972" y="117108"/>
                  </a:lnTo>
                  <a:lnTo>
                    <a:pt x="84913" y="112799"/>
                  </a:lnTo>
                  <a:lnTo>
                    <a:pt x="95814" y="102719"/>
                  </a:lnTo>
                  <a:lnTo>
                    <a:pt x="108521" y="85888"/>
                  </a:lnTo>
                  <a:lnTo>
                    <a:pt x="118874" y="74222"/>
                  </a:lnTo>
                  <a:lnTo>
                    <a:pt x="127445" y="62422"/>
                  </a:lnTo>
                  <a:lnTo>
                    <a:pt x="134560" y="51556"/>
                  </a:lnTo>
                  <a:lnTo>
                    <a:pt x="144145" y="39860"/>
                  </a:lnTo>
                  <a:lnTo>
                    <a:pt x="150251" y="33260"/>
                  </a:lnTo>
                  <a:lnTo>
                    <a:pt x="152276" y="32095"/>
                  </a:lnTo>
                  <a:lnTo>
                    <a:pt x="153627" y="32311"/>
                  </a:lnTo>
                  <a:lnTo>
                    <a:pt x="154527" y="33447"/>
                  </a:lnTo>
                  <a:lnTo>
                    <a:pt x="155527" y="37355"/>
                  </a:lnTo>
                  <a:lnTo>
                    <a:pt x="156090" y="47779"/>
                  </a:lnTo>
                  <a:lnTo>
                    <a:pt x="156169" y="52689"/>
                  </a:lnTo>
                  <a:lnTo>
                    <a:pt x="155230" y="58938"/>
                  </a:lnTo>
                  <a:lnTo>
                    <a:pt x="153611" y="66081"/>
                  </a:lnTo>
                  <a:lnTo>
                    <a:pt x="151540" y="73820"/>
                  </a:lnTo>
                  <a:lnTo>
                    <a:pt x="150159" y="81956"/>
                  </a:lnTo>
                  <a:lnTo>
                    <a:pt x="149238" y="90356"/>
                  </a:lnTo>
                  <a:lnTo>
                    <a:pt x="148625" y="98933"/>
                  </a:lnTo>
                  <a:lnTo>
                    <a:pt x="148215" y="108619"/>
                  </a:lnTo>
                  <a:lnTo>
                    <a:pt x="147761" y="129965"/>
                  </a:lnTo>
                  <a:lnTo>
                    <a:pt x="147505" y="169036"/>
                  </a:lnTo>
                  <a:lnTo>
                    <a:pt x="146477" y="183136"/>
                  </a:lnTo>
                  <a:lnTo>
                    <a:pt x="144799" y="197497"/>
                  </a:lnTo>
                  <a:lnTo>
                    <a:pt x="142689" y="212032"/>
                  </a:lnTo>
                  <a:lnTo>
                    <a:pt x="141282" y="226683"/>
                  </a:lnTo>
                  <a:lnTo>
                    <a:pt x="140344" y="241411"/>
                  </a:lnTo>
                  <a:lnTo>
                    <a:pt x="139718" y="256191"/>
                  </a:lnTo>
                  <a:lnTo>
                    <a:pt x="139023" y="285842"/>
                  </a:lnTo>
                  <a:lnTo>
                    <a:pt x="138500" y="372766"/>
                  </a:lnTo>
                  <a:lnTo>
                    <a:pt x="137497" y="381464"/>
                  </a:lnTo>
                  <a:lnTo>
                    <a:pt x="135836" y="389247"/>
                  </a:lnTo>
                  <a:lnTo>
                    <a:pt x="132337" y="402194"/>
                  </a:lnTo>
                  <a:lnTo>
                    <a:pt x="130782" y="411256"/>
                  </a:lnTo>
                  <a:lnTo>
                    <a:pt x="129375" y="414069"/>
                  </a:lnTo>
                  <a:lnTo>
                    <a:pt x="127445" y="415944"/>
                  </a:lnTo>
                  <a:lnTo>
                    <a:pt x="125166" y="417195"/>
                  </a:lnTo>
                  <a:lnTo>
                    <a:pt x="123647" y="417036"/>
                  </a:lnTo>
                  <a:lnTo>
                    <a:pt x="122634" y="415938"/>
                  </a:lnTo>
                  <a:lnTo>
                    <a:pt x="118563" y="407007"/>
                  </a:lnTo>
                  <a:lnTo>
                    <a:pt x="116268" y="402307"/>
                  </a:lnTo>
                  <a:lnTo>
                    <a:pt x="114738" y="396197"/>
                  </a:lnTo>
                  <a:lnTo>
                    <a:pt x="113718" y="389147"/>
                  </a:lnTo>
                  <a:lnTo>
                    <a:pt x="113039" y="381470"/>
                  </a:lnTo>
                  <a:lnTo>
                    <a:pt x="112585" y="373376"/>
                  </a:lnTo>
                  <a:lnTo>
                    <a:pt x="112082" y="356445"/>
                  </a:lnTo>
                  <a:lnTo>
                    <a:pt x="111798" y="330179"/>
                  </a:lnTo>
                  <a:lnTo>
                    <a:pt x="112750" y="321322"/>
                  </a:lnTo>
                  <a:lnTo>
                    <a:pt x="114378" y="312441"/>
                  </a:lnTo>
                  <a:lnTo>
                    <a:pt x="116454" y="303544"/>
                  </a:lnTo>
                  <a:lnTo>
                    <a:pt x="119823" y="294636"/>
                  </a:lnTo>
                  <a:lnTo>
                    <a:pt x="124054" y="285721"/>
                  </a:lnTo>
                  <a:lnTo>
                    <a:pt x="128858" y="276801"/>
                  </a:lnTo>
                  <a:lnTo>
                    <a:pt x="135038" y="267878"/>
                  </a:lnTo>
                  <a:lnTo>
                    <a:pt x="142134" y="258953"/>
                  </a:lnTo>
                  <a:lnTo>
                    <a:pt x="149842" y="250026"/>
                  </a:lnTo>
                  <a:lnTo>
                    <a:pt x="157957" y="241098"/>
                  </a:lnTo>
                  <a:lnTo>
                    <a:pt x="174911" y="223241"/>
                  </a:lnTo>
                  <a:lnTo>
                    <a:pt x="281348" y="116086"/>
                  </a:lnTo>
                  <a:lnTo>
                    <a:pt x="289284" y="107156"/>
                  </a:lnTo>
                  <a:lnTo>
                    <a:pt x="296559" y="98227"/>
                  </a:lnTo>
                  <a:lnTo>
                    <a:pt x="303393" y="89297"/>
                  </a:lnTo>
                  <a:lnTo>
                    <a:pt x="309934" y="81360"/>
                  </a:lnTo>
                  <a:lnTo>
                    <a:pt x="316278" y="74084"/>
                  </a:lnTo>
                  <a:lnTo>
                    <a:pt x="322492" y="67248"/>
                  </a:lnTo>
                  <a:lnTo>
                    <a:pt x="334689" y="54362"/>
                  </a:lnTo>
                  <a:lnTo>
                    <a:pt x="359410" y="29122"/>
                  </a:lnTo>
                  <a:lnTo>
                    <a:pt x="360177" y="27352"/>
                  </a:lnTo>
                  <a:lnTo>
                    <a:pt x="361028" y="22740"/>
                  </a:lnTo>
                  <a:lnTo>
                    <a:pt x="360263" y="21113"/>
                  </a:lnTo>
                  <a:lnTo>
                    <a:pt x="358761" y="20029"/>
                  </a:lnTo>
                  <a:lnTo>
                    <a:pt x="356767" y="19306"/>
                  </a:lnTo>
                  <a:lnTo>
                    <a:pt x="349261" y="18502"/>
                  </a:lnTo>
                  <a:lnTo>
                    <a:pt x="344481" y="18288"/>
                  </a:lnTo>
                  <a:lnTo>
                    <a:pt x="333878" y="20696"/>
                  </a:lnTo>
                  <a:lnTo>
                    <a:pt x="322551" y="25073"/>
                  </a:lnTo>
                  <a:lnTo>
                    <a:pt x="316752" y="27630"/>
                  </a:lnTo>
                  <a:lnTo>
                    <a:pt x="310902" y="30326"/>
                  </a:lnTo>
                  <a:lnTo>
                    <a:pt x="305018" y="34108"/>
                  </a:lnTo>
                  <a:lnTo>
                    <a:pt x="299111" y="38614"/>
                  </a:lnTo>
                  <a:lnTo>
                    <a:pt x="293188" y="43602"/>
                  </a:lnTo>
                  <a:lnTo>
                    <a:pt x="287255" y="49904"/>
                  </a:lnTo>
                  <a:lnTo>
                    <a:pt x="281315" y="57082"/>
                  </a:lnTo>
                  <a:lnTo>
                    <a:pt x="275371" y="64844"/>
                  </a:lnTo>
                  <a:lnTo>
                    <a:pt x="269424" y="72995"/>
                  </a:lnTo>
                  <a:lnTo>
                    <a:pt x="257525" y="89989"/>
                  </a:lnTo>
                  <a:lnTo>
                    <a:pt x="252566" y="99680"/>
                  </a:lnTo>
                  <a:lnTo>
                    <a:pt x="248267" y="110110"/>
                  </a:lnTo>
                  <a:lnTo>
                    <a:pt x="244410" y="121032"/>
                  </a:lnTo>
                  <a:lnTo>
                    <a:pt x="240845" y="130297"/>
                  </a:lnTo>
                  <a:lnTo>
                    <a:pt x="237477" y="138459"/>
                  </a:lnTo>
                  <a:lnTo>
                    <a:pt x="234240" y="145884"/>
                  </a:lnTo>
                  <a:lnTo>
                    <a:pt x="233073" y="153811"/>
                  </a:lnTo>
                  <a:lnTo>
                    <a:pt x="233288" y="162072"/>
                  </a:lnTo>
                  <a:lnTo>
                    <a:pt x="234424" y="170556"/>
                  </a:lnTo>
                  <a:lnTo>
                    <a:pt x="237165" y="177204"/>
                  </a:lnTo>
                  <a:lnTo>
                    <a:pt x="240977" y="182628"/>
                  </a:lnTo>
                  <a:lnTo>
                    <a:pt x="250504" y="191301"/>
                  </a:lnTo>
                  <a:lnTo>
                    <a:pt x="261352" y="198463"/>
                  </a:lnTo>
                  <a:lnTo>
                    <a:pt x="268016" y="200770"/>
                  </a:lnTo>
                  <a:lnTo>
                    <a:pt x="275435" y="202307"/>
                  </a:lnTo>
                  <a:lnTo>
                    <a:pt x="283357" y="203333"/>
                  </a:lnTo>
                  <a:lnTo>
                    <a:pt x="292607" y="203024"/>
                  </a:lnTo>
                  <a:lnTo>
                    <a:pt x="302743" y="201826"/>
                  </a:lnTo>
                  <a:lnTo>
                    <a:pt x="313469" y="200035"/>
                  </a:lnTo>
                  <a:lnTo>
                    <a:pt x="324588" y="197849"/>
                  </a:lnTo>
                  <a:lnTo>
                    <a:pt x="370640" y="1875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ARTPenAnnotation10"/>
            <p:cNvSpPr/>
            <p:nvPr/>
          </p:nvSpPr>
          <p:spPr>
            <a:xfrm>
              <a:off x="4348757" y="366117"/>
              <a:ext cx="232173" cy="26681"/>
            </a:xfrm>
            <a:custGeom>
              <a:avLst/>
              <a:gdLst/>
              <a:ahLst/>
              <a:cxnLst/>
              <a:rect l="0" t="0" r="0" b="0"/>
              <a:pathLst>
                <a:path w="232173" h="26681">
                  <a:moveTo>
                    <a:pt x="0" y="17859"/>
                  </a:moveTo>
                  <a:lnTo>
                    <a:pt x="4741" y="22600"/>
                  </a:lnTo>
                  <a:lnTo>
                    <a:pt x="7129" y="23996"/>
                  </a:lnTo>
                  <a:lnTo>
                    <a:pt x="9714" y="24927"/>
                  </a:lnTo>
                  <a:lnTo>
                    <a:pt x="12429" y="25547"/>
                  </a:lnTo>
                  <a:lnTo>
                    <a:pt x="18092" y="26237"/>
                  </a:lnTo>
                  <a:lnTo>
                    <a:pt x="20991" y="26421"/>
                  </a:lnTo>
                  <a:lnTo>
                    <a:pt x="32150" y="26625"/>
                  </a:lnTo>
                  <a:lnTo>
                    <a:pt x="39293" y="26680"/>
                  </a:lnTo>
                  <a:lnTo>
                    <a:pt x="47031" y="25724"/>
                  </a:lnTo>
                  <a:lnTo>
                    <a:pt x="55167" y="24094"/>
                  </a:lnTo>
                  <a:lnTo>
                    <a:pt x="63567" y="22016"/>
                  </a:lnTo>
                  <a:lnTo>
                    <a:pt x="72144" y="20630"/>
                  </a:lnTo>
                  <a:lnTo>
                    <a:pt x="80838" y="19707"/>
                  </a:lnTo>
                  <a:lnTo>
                    <a:pt x="89611" y="19091"/>
                  </a:lnTo>
                  <a:lnTo>
                    <a:pt x="98436" y="17688"/>
                  </a:lnTo>
                  <a:lnTo>
                    <a:pt x="107296" y="15761"/>
                  </a:lnTo>
                  <a:lnTo>
                    <a:pt x="116179" y="13484"/>
                  </a:lnTo>
                  <a:lnTo>
                    <a:pt x="125078" y="11966"/>
                  </a:lnTo>
                  <a:lnTo>
                    <a:pt x="133987" y="10953"/>
                  </a:lnTo>
                  <a:lnTo>
                    <a:pt x="142903" y="10279"/>
                  </a:lnTo>
                  <a:lnTo>
                    <a:pt x="151823" y="9829"/>
                  </a:lnTo>
                  <a:lnTo>
                    <a:pt x="169673" y="9329"/>
                  </a:lnTo>
                  <a:lnTo>
                    <a:pt x="177607" y="8204"/>
                  </a:lnTo>
                  <a:lnTo>
                    <a:pt x="184881" y="6461"/>
                  </a:lnTo>
                  <a:lnTo>
                    <a:pt x="191715" y="4307"/>
                  </a:lnTo>
                  <a:lnTo>
                    <a:pt x="198256" y="2871"/>
                  </a:lnTo>
                  <a:lnTo>
                    <a:pt x="204600" y="1914"/>
                  </a:lnTo>
                  <a:lnTo>
                    <a:pt x="210814" y="1276"/>
                  </a:lnTo>
                  <a:lnTo>
                    <a:pt x="215949" y="851"/>
                  </a:lnTo>
                  <a:lnTo>
                    <a:pt x="220365" y="567"/>
                  </a:lnTo>
                  <a:lnTo>
                    <a:pt x="232172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MARTPenAnnotation11"/>
            <p:cNvSpPr/>
            <p:nvPr/>
          </p:nvSpPr>
          <p:spPr>
            <a:xfrm>
              <a:off x="4554140" y="312541"/>
              <a:ext cx="178436" cy="142874"/>
            </a:xfrm>
            <a:custGeom>
              <a:avLst/>
              <a:gdLst/>
              <a:ahLst/>
              <a:cxnLst/>
              <a:rect l="0" t="0" r="0" b="0"/>
              <a:pathLst>
                <a:path w="178436" h="142874">
                  <a:moveTo>
                    <a:pt x="8930" y="8927"/>
                  </a:moveTo>
                  <a:lnTo>
                    <a:pt x="16618" y="1239"/>
                  </a:lnTo>
                  <a:lnTo>
                    <a:pt x="19016" y="825"/>
                  </a:lnTo>
                  <a:lnTo>
                    <a:pt x="22600" y="549"/>
                  </a:lnTo>
                  <a:lnTo>
                    <a:pt x="30880" y="243"/>
                  </a:lnTo>
                  <a:lnTo>
                    <a:pt x="37868" y="107"/>
                  </a:lnTo>
                  <a:lnTo>
                    <a:pt x="99756" y="0"/>
                  </a:lnTo>
                  <a:lnTo>
                    <a:pt x="107184" y="992"/>
                  </a:lnTo>
                  <a:lnTo>
                    <a:pt x="114120" y="2645"/>
                  </a:lnTo>
                  <a:lnTo>
                    <a:pt x="120728" y="4739"/>
                  </a:lnTo>
                  <a:lnTo>
                    <a:pt x="127118" y="6135"/>
                  </a:lnTo>
                  <a:lnTo>
                    <a:pt x="133363" y="7066"/>
                  </a:lnTo>
                  <a:lnTo>
                    <a:pt x="139510" y="7686"/>
                  </a:lnTo>
                  <a:lnTo>
                    <a:pt x="144601" y="8100"/>
                  </a:lnTo>
                  <a:lnTo>
                    <a:pt x="148986" y="8376"/>
                  </a:lnTo>
                  <a:lnTo>
                    <a:pt x="152902" y="8560"/>
                  </a:lnTo>
                  <a:lnTo>
                    <a:pt x="156506" y="9674"/>
                  </a:lnTo>
                  <a:lnTo>
                    <a:pt x="159900" y="11410"/>
                  </a:lnTo>
                  <a:lnTo>
                    <a:pt x="163155" y="13559"/>
                  </a:lnTo>
                  <a:lnTo>
                    <a:pt x="166317" y="15984"/>
                  </a:lnTo>
                  <a:lnTo>
                    <a:pt x="169417" y="18592"/>
                  </a:lnTo>
                  <a:lnTo>
                    <a:pt x="172476" y="21324"/>
                  </a:lnTo>
                  <a:lnTo>
                    <a:pt x="174515" y="24137"/>
                  </a:lnTo>
                  <a:lnTo>
                    <a:pt x="175875" y="27005"/>
                  </a:lnTo>
                  <a:lnTo>
                    <a:pt x="178057" y="33995"/>
                  </a:lnTo>
                  <a:lnTo>
                    <a:pt x="178355" y="37597"/>
                  </a:lnTo>
                  <a:lnTo>
                    <a:pt x="178435" y="39947"/>
                  </a:lnTo>
                  <a:lnTo>
                    <a:pt x="177495" y="42505"/>
                  </a:lnTo>
                  <a:lnTo>
                    <a:pt x="175877" y="45203"/>
                  </a:lnTo>
                  <a:lnTo>
                    <a:pt x="173807" y="47994"/>
                  </a:lnTo>
                  <a:lnTo>
                    <a:pt x="171433" y="50847"/>
                  </a:lnTo>
                  <a:lnTo>
                    <a:pt x="168859" y="53741"/>
                  </a:lnTo>
                  <a:lnTo>
                    <a:pt x="166151" y="56662"/>
                  </a:lnTo>
                  <a:lnTo>
                    <a:pt x="162362" y="59602"/>
                  </a:lnTo>
                  <a:lnTo>
                    <a:pt x="157850" y="62554"/>
                  </a:lnTo>
                  <a:lnTo>
                    <a:pt x="152859" y="65515"/>
                  </a:lnTo>
                  <a:lnTo>
                    <a:pt x="139375" y="74095"/>
                  </a:lnTo>
                  <a:lnTo>
                    <a:pt x="131612" y="79162"/>
                  </a:lnTo>
                  <a:lnTo>
                    <a:pt x="122468" y="83531"/>
                  </a:lnTo>
                  <a:lnTo>
                    <a:pt x="112403" y="87437"/>
                  </a:lnTo>
                  <a:lnTo>
                    <a:pt x="72474" y="100834"/>
                  </a:lnTo>
                  <a:lnTo>
                    <a:pt x="64191" y="103933"/>
                  </a:lnTo>
                  <a:lnTo>
                    <a:pt x="56685" y="106991"/>
                  </a:lnTo>
                  <a:lnTo>
                    <a:pt x="49696" y="110022"/>
                  </a:lnTo>
                  <a:lnTo>
                    <a:pt x="36639" y="116035"/>
                  </a:lnTo>
                  <a:lnTo>
                    <a:pt x="30379" y="119028"/>
                  </a:lnTo>
                  <a:lnTo>
                    <a:pt x="24222" y="123007"/>
                  </a:lnTo>
                  <a:lnTo>
                    <a:pt x="18133" y="127645"/>
                  </a:lnTo>
                  <a:lnTo>
                    <a:pt x="0" y="14287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MARTPenAnnotation12"/>
            <p:cNvSpPr/>
            <p:nvPr/>
          </p:nvSpPr>
          <p:spPr>
            <a:xfrm>
              <a:off x="1473434" y="2187773"/>
              <a:ext cx="205348" cy="150399"/>
            </a:xfrm>
            <a:custGeom>
              <a:avLst/>
              <a:gdLst/>
              <a:ahLst/>
              <a:cxnLst/>
              <a:rect l="0" t="0" r="0" b="0"/>
              <a:pathLst>
                <a:path w="205348" h="150399">
                  <a:moveTo>
                    <a:pt x="26753" y="0"/>
                  </a:moveTo>
                  <a:lnTo>
                    <a:pt x="26753" y="13302"/>
                  </a:lnTo>
                  <a:lnTo>
                    <a:pt x="25761" y="16806"/>
                  </a:lnTo>
                  <a:lnTo>
                    <a:pt x="24107" y="21126"/>
                  </a:lnTo>
                  <a:lnTo>
                    <a:pt x="22013" y="25990"/>
                  </a:lnTo>
                  <a:lnTo>
                    <a:pt x="19624" y="30225"/>
                  </a:lnTo>
                  <a:lnTo>
                    <a:pt x="17039" y="34041"/>
                  </a:lnTo>
                  <a:lnTo>
                    <a:pt x="14324" y="37577"/>
                  </a:lnTo>
                  <a:lnTo>
                    <a:pt x="12514" y="41918"/>
                  </a:lnTo>
                  <a:lnTo>
                    <a:pt x="11307" y="46797"/>
                  </a:lnTo>
                  <a:lnTo>
                    <a:pt x="10503" y="52034"/>
                  </a:lnTo>
                  <a:lnTo>
                    <a:pt x="8974" y="57510"/>
                  </a:lnTo>
                  <a:lnTo>
                    <a:pt x="6963" y="63145"/>
                  </a:lnTo>
                  <a:lnTo>
                    <a:pt x="4630" y="68885"/>
                  </a:lnTo>
                  <a:lnTo>
                    <a:pt x="3075" y="74697"/>
                  </a:lnTo>
                  <a:lnTo>
                    <a:pt x="2038" y="80556"/>
                  </a:lnTo>
                  <a:lnTo>
                    <a:pt x="1346" y="86446"/>
                  </a:lnTo>
                  <a:lnTo>
                    <a:pt x="886" y="91365"/>
                  </a:lnTo>
                  <a:lnTo>
                    <a:pt x="578" y="95637"/>
                  </a:lnTo>
                  <a:lnTo>
                    <a:pt x="374" y="99476"/>
                  </a:lnTo>
                  <a:lnTo>
                    <a:pt x="146" y="109035"/>
                  </a:lnTo>
                  <a:lnTo>
                    <a:pt x="0" y="126599"/>
                  </a:lnTo>
                  <a:lnTo>
                    <a:pt x="980" y="130040"/>
                  </a:lnTo>
                  <a:lnTo>
                    <a:pt x="2626" y="133326"/>
                  </a:lnTo>
                  <a:lnTo>
                    <a:pt x="4715" y="136509"/>
                  </a:lnTo>
                  <a:lnTo>
                    <a:pt x="7100" y="138631"/>
                  </a:lnTo>
                  <a:lnTo>
                    <a:pt x="9682" y="140046"/>
                  </a:lnTo>
                  <a:lnTo>
                    <a:pt x="12396" y="140989"/>
                  </a:lnTo>
                  <a:lnTo>
                    <a:pt x="18057" y="144683"/>
                  </a:lnTo>
                  <a:lnTo>
                    <a:pt x="20956" y="147057"/>
                  </a:lnTo>
                  <a:lnTo>
                    <a:pt x="25865" y="148639"/>
                  </a:lnTo>
                  <a:lnTo>
                    <a:pt x="32114" y="149694"/>
                  </a:lnTo>
                  <a:lnTo>
                    <a:pt x="39257" y="150398"/>
                  </a:lnTo>
                  <a:lnTo>
                    <a:pt x="46003" y="149875"/>
                  </a:lnTo>
                  <a:lnTo>
                    <a:pt x="52485" y="148534"/>
                  </a:lnTo>
                  <a:lnTo>
                    <a:pt x="58790" y="146647"/>
                  </a:lnTo>
                  <a:lnTo>
                    <a:pt x="65971" y="145390"/>
                  </a:lnTo>
                  <a:lnTo>
                    <a:pt x="73734" y="144552"/>
                  </a:lnTo>
                  <a:lnTo>
                    <a:pt x="81886" y="143993"/>
                  </a:lnTo>
                  <a:lnTo>
                    <a:pt x="90298" y="143620"/>
                  </a:lnTo>
                  <a:lnTo>
                    <a:pt x="107581" y="143206"/>
                  </a:lnTo>
                  <a:lnTo>
                    <a:pt x="115365" y="142103"/>
                  </a:lnTo>
                  <a:lnTo>
                    <a:pt x="122539" y="140376"/>
                  </a:lnTo>
                  <a:lnTo>
                    <a:pt x="129305" y="138233"/>
                  </a:lnTo>
                  <a:lnTo>
                    <a:pt x="136793" y="136804"/>
                  </a:lnTo>
                  <a:lnTo>
                    <a:pt x="144761" y="135851"/>
                  </a:lnTo>
                  <a:lnTo>
                    <a:pt x="153050" y="135216"/>
                  </a:lnTo>
                  <a:lnTo>
                    <a:pt x="160561" y="133800"/>
                  </a:lnTo>
                  <a:lnTo>
                    <a:pt x="167552" y="131864"/>
                  </a:lnTo>
                  <a:lnTo>
                    <a:pt x="174197" y="129581"/>
                  </a:lnTo>
                  <a:lnTo>
                    <a:pt x="179619" y="128059"/>
                  </a:lnTo>
                  <a:lnTo>
                    <a:pt x="184226" y="127045"/>
                  </a:lnTo>
                  <a:lnTo>
                    <a:pt x="188290" y="126368"/>
                  </a:lnTo>
                  <a:lnTo>
                    <a:pt x="191991" y="125917"/>
                  </a:lnTo>
                  <a:lnTo>
                    <a:pt x="195451" y="125617"/>
                  </a:lnTo>
                  <a:lnTo>
                    <a:pt x="205347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ARTPenAnnotation13"/>
            <p:cNvSpPr/>
            <p:nvPr/>
          </p:nvSpPr>
          <p:spPr>
            <a:xfrm>
              <a:off x="1571625" y="2245136"/>
              <a:ext cx="53579" cy="156950"/>
            </a:xfrm>
            <a:custGeom>
              <a:avLst/>
              <a:gdLst/>
              <a:ahLst/>
              <a:cxnLst/>
              <a:rect l="0" t="0" r="0" b="0"/>
              <a:pathLst>
                <a:path w="53579" h="156950">
                  <a:moveTo>
                    <a:pt x="0" y="5145"/>
                  </a:moveTo>
                  <a:lnTo>
                    <a:pt x="5144" y="0"/>
                  </a:lnTo>
                  <a:lnTo>
                    <a:pt x="2948" y="2197"/>
                  </a:lnTo>
                  <a:lnTo>
                    <a:pt x="2957" y="3179"/>
                  </a:lnTo>
                  <a:lnTo>
                    <a:pt x="3956" y="3835"/>
                  </a:lnTo>
                  <a:lnTo>
                    <a:pt x="5613" y="4271"/>
                  </a:lnTo>
                  <a:lnTo>
                    <a:pt x="7711" y="5555"/>
                  </a:lnTo>
                  <a:lnTo>
                    <a:pt x="10101" y="7402"/>
                  </a:lnTo>
                  <a:lnTo>
                    <a:pt x="12687" y="9626"/>
                  </a:lnTo>
                  <a:lnTo>
                    <a:pt x="14411" y="13093"/>
                  </a:lnTo>
                  <a:lnTo>
                    <a:pt x="15560" y="17389"/>
                  </a:lnTo>
                  <a:lnTo>
                    <a:pt x="16327" y="22238"/>
                  </a:lnTo>
                  <a:lnTo>
                    <a:pt x="16837" y="26462"/>
                  </a:lnTo>
                  <a:lnTo>
                    <a:pt x="17178" y="30270"/>
                  </a:lnTo>
                  <a:lnTo>
                    <a:pt x="17405" y="33801"/>
                  </a:lnTo>
                  <a:lnTo>
                    <a:pt x="18548" y="38140"/>
                  </a:lnTo>
                  <a:lnTo>
                    <a:pt x="20303" y="43016"/>
                  </a:lnTo>
                  <a:lnTo>
                    <a:pt x="22465" y="48252"/>
                  </a:lnTo>
                  <a:lnTo>
                    <a:pt x="23906" y="53727"/>
                  </a:lnTo>
                  <a:lnTo>
                    <a:pt x="24867" y="59361"/>
                  </a:lnTo>
                  <a:lnTo>
                    <a:pt x="25507" y="65101"/>
                  </a:lnTo>
                  <a:lnTo>
                    <a:pt x="25935" y="70913"/>
                  </a:lnTo>
                  <a:lnTo>
                    <a:pt x="26219" y="76771"/>
                  </a:lnTo>
                  <a:lnTo>
                    <a:pt x="26409" y="82662"/>
                  </a:lnTo>
                  <a:lnTo>
                    <a:pt x="27528" y="88573"/>
                  </a:lnTo>
                  <a:lnTo>
                    <a:pt x="29266" y="94498"/>
                  </a:lnTo>
                  <a:lnTo>
                    <a:pt x="31417" y="100432"/>
                  </a:lnTo>
                  <a:lnTo>
                    <a:pt x="32850" y="106373"/>
                  </a:lnTo>
                  <a:lnTo>
                    <a:pt x="33806" y="112318"/>
                  </a:lnTo>
                  <a:lnTo>
                    <a:pt x="34444" y="118265"/>
                  </a:lnTo>
                  <a:lnTo>
                    <a:pt x="34869" y="123222"/>
                  </a:lnTo>
                  <a:lnTo>
                    <a:pt x="35152" y="127519"/>
                  </a:lnTo>
                  <a:lnTo>
                    <a:pt x="35341" y="131376"/>
                  </a:lnTo>
                  <a:lnTo>
                    <a:pt x="36459" y="134940"/>
                  </a:lnTo>
                  <a:lnTo>
                    <a:pt x="38196" y="138308"/>
                  </a:lnTo>
                  <a:lnTo>
                    <a:pt x="40347" y="141545"/>
                  </a:lnTo>
                  <a:lnTo>
                    <a:pt x="42773" y="144695"/>
                  </a:lnTo>
                  <a:lnTo>
                    <a:pt x="45382" y="147788"/>
                  </a:lnTo>
                  <a:lnTo>
                    <a:pt x="53578" y="15694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ARTPenAnnotation14"/>
            <p:cNvSpPr/>
            <p:nvPr/>
          </p:nvSpPr>
          <p:spPr>
            <a:xfrm>
              <a:off x="1733600" y="2242334"/>
              <a:ext cx="34479" cy="204401"/>
            </a:xfrm>
            <a:custGeom>
              <a:avLst/>
              <a:gdLst/>
              <a:ahLst/>
              <a:cxnLst/>
              <a:rect l="0" t="0" r="0" b="0"/>
              <a:pathLst>
                <a:path w="34479" h="204401">
                  <a:moveTo>
                    <a:pt x="7689" y="7947"/>
                  </a:moveTo>
                  <a:lnTo>
                    <a:pt x="7689" y="2802"/>
                  </a:lnTo>
                  <a:lnTo>
                    <a:pt x="7689" y="4999"/>
                  </a:lnTo>
                  <a:lnTo>
                    <a:pt x="7689" y="2333"/>
                  </a:lnTo>
                  <a:lnTo>
                    <a:pt x="6696" y="1228"/>
                  </a:lnTo>
                  <a:lnTo>
                    <a:pt x="5043" y="491"/>
                  </a:lnTo>
                  <a:lnTo>
                    <a:pt x="2948" y="0"/>
                  </a:lnTo>
                  <a:lnTo>
                    <a:pt x="1552" y="664"/>
                  </a:lnTo>
                  <a:lnTo>
                    <a:pt x="621" y="2100"/>
                  </a:lnTo>
                  <a:lnTo>
                    <a:pt x="0" y="4049"/>
                  </a:lnTo>
                  <a:lnTo>
                    <a:pt x="579" y="5348"/>
                  </a:lnTo>
                  <a:lnTo>
                    <a:pt x="1956" y="6214"/>
                  </a:lnTo>
                  <a:lnTo>
                    <a:pt x="3867" y="6792"/>
                  </a:lnTo>
                  <a:lnTo>
                    <a:pt x="5141" y="9161"/>
                  </a:lnTo>
                  <a:lnTo>
                    <a:pt x="5990" y="12725"/>
                  </a:lnTo>
                  <a:lnTo>
                    <a:pt x="6556" y="17086"/>
                  </a:lnTo>
                  <a:lnTo>
                    <a:pt x="6934" y="20985"/>
                  </a:lnTo>
                  <a:lnTo>
                    <a:pt x="7185" y="24576"/>
                  </a:lnTo>
                  <a:lnTo>
                    <a:pt x="7353" y="27963"/>
                  </a:lnTo>
                  <a:lnTo>
                    <a:pt x="7540" y="37017"/>
                  </a:lnTo>
                  <a:lnTo>
                    <a:pt x="7589" y="42210"/>
                  </a:lnTo>
                  <a:lnTo>
                    <a:pt x="8614" y="47656"/>
                  </a:lnTo>
                  <a:lnTo>
                    <a:pt x="10290" y="53271"/>
                  </a:lnTo>
                  <a:lnTo>
                    <a:pt x="12400" y="58999"/>
                  </a:lnTo>
                  <a:lnTo>
                    <a:pt x="13806" y="65794"/>
                  </a:lnTo>
                  <a:lnTo>
                    <a:pt x="14743" y="73301"/>
                  </a:lnTo>
                  <a:lnTo>
                    <a:pt x="15368" y="81282"/>
                  </a:lnTo>
                  <a:lnTo>
                    <a:pt x="15785" y="88587"/>
                  </a:lnTo>
                  <a:lnTo>
                    <a:pt x="16248" y="101995"/>
                  </a:lnTo>
                  <a:lnTo>
                    <a:pt x="17364" y="109341"/>
                  </a:lnTo>
                  <a:lnTo>
                    <a:pt x="19099" y="117215"/>
                  </a:lnTo>
                  <a:lnTo>
                    <a:pt x="21249" y="125441"/>
                  </a:lnTo>
                  <a:lnTo>
                    <a:pt x="22682" y="132909"/>
                  </a:lnTo>
                  <a:lnTo>
                    <a:pt x="23637" y="139872"/>
                  </a:lnTo>
                  <a:lnTo>
                    <a:pt x="24274" y="146499"/>
                  </a:lnTo>
                  <a:lnTo>
                    <a:pt x="24699" y="153893"/>
                  </a:lnTo>
                  <a:lnTo>
                    <a:pt x="25170" y="170046"/>
                  </a:lnTo>
                  <a:lnTo>
                    <a:pt x="26288" y="176536"/>
                  </a:lnTo>
                  <a:lnTo>
                    <a:pt x="28026" y="181856"/>
                  </a:lnTo>
                  <a:lnTo>
                    <a:pt x="30177" y="186394"/>
                  </a:lnTo>
                  <a:lnTo>
                    <a:pt x="31610" y="190412"/>
                  </a:lnTo>
                  <a:lnTo>
                    <a:pt x="32566" y="194082"/>
                  </a:lnTo>
                  <a:lnTo>
                    <a:pt x="34478" y="20440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MARTPenAnnotation15"/>
            <p:cNvSpPr/>
            <p:nvPr/>
          </p:nvSpPr>
          <p:spPr>
            <a:xfrm>
              <a:off x="1420223" y="2544960"/>
              <a:ext cx="169262" cy="151641"/>
            </a:xfrm>
            <a:custGeom>
              <a:avLst/>
              <a:gdLst/>
              <a:ahLst/>
              <a:cxnLst/>
              <a:rect l="0" t="0" r="0" b="0"/>
              <a:pathLst>
                <a:path w="169262" h="151641">
                  <a:moveTo>
                    <a:pt x="35316" y="0"/>
                  </a:moveTo>
                  <a:lnTo>
                    <a:pt x="35316" y="4741"/>
                  </a:lnTo>
                  <a:lnTo>
                    <a:pt x="34323" y="7130"/>
                  </a:lnTo>
                  <a:lnTo>
                    <a:pt x="32670" y="9714"/>
                  </a:lnTo>
                  <a:lnTo>
                    <a:pt x="30575" y="12430"/>
                  </a:lnTo>
                  <a:lnTo>
                    <a:pt x="29179" y="16224"/>
                  </a:lnTo>
                  <a:lnTo>
                    <a:pt x="28248" y="20738"/>
                  </a:lnTo>
                  <a:lnTo>
                    <a:pt x="27627" y="25732"/>
                  </a:lnTo>
                  <a:lnTo>
                    <a:pt x="26221" y="31045"/>
                  </a:lnTo>
                  <a:lnTo>
                    <a:pt x="24292" y="36572"/>
                  </a:lnTo>
                  <a:lnTo>
                    <a:pt x="22013" y="42241"/>
                  </a:lnTo>
                  <a:lnTo>
                    <a:pt x="20494" y="48005"/>
                  </a:lnTo>
                  <a:lnTo>
                    <a:pt x="19481" y="53831"/>
                  </a:lnTo>
                  <a:lnTo>
                    <a:pt x="18806" y="59700"/>
                  </a:lnTo>
                  <a:lnTo>
                    <a:pt x="17364" y="65597"/>
                  </a:lnTo>
                  <a:lnTo>
                    <a:pt x="15410" y="71513"/>
                  </a:lnTo>
                  <a:lnTo>
                    <a:pt x="13116" y="77441"/>
                  </a:lnTo>
                  <a:lnTo>
                    <a:pt x="11586" y="83378"/>
                  </a:lnTo>
                  <a:lnTo>
                    <a:pt x="10566" y="89320"/>
                  </a:lnTo>
                  <a:lnTo>
                    <a:pt x="9886" y="95265"/>
                  </a:lnTo>
                  <a:lnTo>
                    <a:pt x="8441" y="100221"/>
                  </a:lnTo>
                  <a:lnTo>
                    <a:pt x="6485" y="104517"/>
                  </a:lnTo>
                  <a:lnTo>
                    <a:pt x="4189" y="108374"/>
                  </a:lnTo>
                  <a:lnTo>
                    <a:pt x="2658" y="112929"/>
                  </a:lnTo>
                  <a:lnTo>
                    <a:pt x="1638" y="117950"/>
                  </a:lnTo>
                  <a:lnTo>
                    <a:pt x="957" y="123282"/>
                  </a:lnTo>
                  <a:lnTo>
                    <a:pt x="504" y="127829"/>
                  </a:lnTo>
                  <a:lnTo>
                    <a:pt x="202" y="131852"/>
                  </a:lnTo>
                  <a:lnTo>
                    <a:pt x="0" y="135527"/>
                  </a:lnTo>
                  <a:lnTo>
                    <a:pt x="858" y="138969"/>
                  </a:lnTo>
                  <a:lnTo>
                    <a:pt x="2422" y="142255"/>
                  </a:lnTo>
                  <a:lnTo>
                    <a:pt x="4457" y="145438"/>
                  </a:lnTo>
                  <a:lnTo>
                    <a:pt x="7798" y="147561"/>
                  </a:lnTo>
                  <a:lnTo>
                    <a:pt x="12009" y="148976"/>
                  </a:lnTo>
                  <a:lnTo>
                    <a:pt x="16802" y="149919"/>
                  </a:lnTo>
                  <a:lnTo>
                    <a:pt x="20989" y="150547"/>
                  </a:lnTo>
                  <a:lnTo>
                    <a:pt x="24772" y="150967"/>
                  </a:lnTo>
                  <a:lnTo>
                    <a:pt x="28287" y="151246"/>
                  </a:lnTo>
                  <a:lnTo>
                    <a:pt x="32614" y="151433"/>
                  </a:lnTo>
                  <a:lnTo>
                    <a:pt x="42714" y="151640"/>
                  </a:lnTo>
                  <a:lnTo>
                    <a:pt x="49177" y="150702"/>
                  </a:lnTo>
                  <a:lnTo>
                    <a:pt x="56463" y="149086"/>
                  </a:lnTo>
                  <a:lnTo>
                    <a:pt x="64297" y="147016"/>
                  </a:lnTo>
                  <a:lnTo>
                    <a:pt x="71503" y="145636"/>
                  </a:lnTo>
                  <a:lnTo>
                    <a:pt x="78292" y="144716"/>
                  </a:lnTo>
                  <a:lnTo>
                    <a:pt x="84803" y="144102"/>
                  </a:lnTo>
                  <a:lnTo>
                    <a:pt x="92120" y="143693"/>
                  </a:lnTo>
                  <a:lnTo>
                    <a:pt x="108187" y="143239"/>
                  </a:lnTo>
                  <a:lnTo>
                    <a:pt x="115646" y="142125"/>
                  </a:lnTo>
                  <a:lnTo>
                    <a:pt x="122604" y="140391"/>
                  </a:lnTo>
                  <a:lnTo>
                    <a:pt x="129226" y="138243"/>
                  </a:lnTo>
                  <a:lnTo>
                    <a:pt x="135626" y="136810"/>
                  </a:lnTo>
                  <a:lnTo>
                    <a:pt x="141877" y="135856"/>
                  </a:lnTo>
                  <a:lnTo>
                    <a:pt x="148028" y="135219"/>
                  </a:lnTo>
                  <a:lnTo>
                    <a:pt x="153121" y="133802"/>
                  </a:lnTo>
                  <a:lnTo>
                    <a:pt x="157509" y="131866"/>
                  </a:lnTo>
                  <a:lnTo>
                    <a:pt x="169261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MARTPenAnnotation16"/>
            <p:cNvSpPr/>
            <p:nvPr/>
          </p:nvSpPr>
          <p:spPr>
            <a:xfrm>
              <a:off x="1544944" y="2625328"/>
              <a:ext cx="26682" cy="151805"/>
            </a:xfrm>
            <a:custGeom>
              <a:avLst/>
              <a:gdLst/>
              <a:ahLst/>
              <a:cxnLst/>
              <a:rect l="0" t="0" r="0" b="0"/>
              <a:pathLst>
                <a:path w="26682" h="151805">
                  <a:moveTo>
                    <a:pt x="8821" y="0"/>
                  </a:moveTo>
                  <a:lnTo>
                    <a:pt x="8821" y="4740"/>
                  </a:lnTo>
                  <a:lnTo>
                    <a:pt x="7829" y="7129"/>
                  </a:lnTo>
                  <a:lnTo>
                    <a:pt x="6175" y="9713"/>
                  </a:lnTo>
                  <a:lnTo>
                    <a:pt x="4081" y="12429"/>
                  </a:lnTo>
                  <a:lnTo>
                    <a:pt x="2684" y="15231"/>
                  </a:lnTo>
                  <a:lnTo>
                    <a:pt x="1753" y="18092"/>
                  </a:lnTo>
                  <a:lnTo>
                    <a:pt x="1133" y="20990"/>
                  </a:lnTo>
                  <a:lnTo>
                    <a:pt x="719" y="23915"/>
                  </a:lnTo>
                  <a:lnTo>
                    <a:pt x="443" y="26858"/>
                  </a:lnTo>
                  <a:lnTo>
                    <a:pt x="259" y="29811"/>
                  </a:lnTo>
                  <a:lnTo>
                    <a:pt x="55" y="38385"/>
                  </a:lnTo>
                  <a:lnTo>
                    <a:pt x="0" y="43449"/>
                  </a:lnTo>
                  <a:lnTo>
                    <a:pt x="956" y="48810"/>
                  </a:lnTo>
                  <a:lnTo>
                    <a:pt x="2586" y="54368"/>
                  </a:lnTo>
                  <a:lnTo>
                    <a:pt x="4664" y="60058"/>
                  </a:lnTo>
                  <a:lnTo>
                    <a:pt x="6050" y="65835"/>
                  </a:lnTo>
                  <a:lnTo>
                    <a:pt x="6974" y="71671"/>
                  </a:lnTo>
                  <a:lnTo>
                    <a:pt x="7590" y="77546"/>
                  </a:lnTo>
                  <a:lnTo>
                    <a:pt x="8000" y="84439"/>
                  </a:lnTo>
                  <a:lnTo>
                    <a:pt x="8456" y="100036"/>
                  </a:lnTo>
                  <a:lnTo>
                    <a:pt x="9570" y="107370"/>
                  </a:lnTo>
                  <a:lnTo>
                    <a:pt x="11305" y="114244"/>
                  </a:lnTo>
                  <a:lnTo>
                    <a:pt x="13453" y="120811"/>
                  </a:lnTo>
                  <a:lnTo>
                    <a:pt x="14886" y="126181"/>
                  </a:lnTo>
                  <a:lnTo>
                    <a:pt x="15841" y="130753"/>
                  </a:lnTo>
                  <a:lnTo>
                    <a:pt x="16478" y="134794"/>
                  </a:lnTo>
                  <a:lnTo>
                    <a:pt x="17894" y="138480"/>
                  </a:lnTo>
                  <a:lnTo>
                    <a:pt x="19831" y="141929"/>
                  </a:lnTo>
                  <a:lnTo>
                    <a:pt x="26681" y="15180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MARTPenAnnotation17"/>
            <p:cNvSpPr/>
            <p:nvPr/>
          </p:nvSpPr>
          <p:spPr>
            <a:xfrm>
              <a:off x="1616273" y="2571830"/>
              <a:ext cx="149737" cy="223163"/>
            </a:xfrm>
            <a:custGeom>
              <a:avLst/>
              <a:gdLst/>
              <a:ahLst/>
              <a:cxnLst/>
              <a:rect l="0" t="0" r="0" b="0"/>
              <a:pathLst>
                <a:path w="149737" h="223163">
                  <a:moveTo>
                    <a:pt x="0" y="62427"/>
                  </a:moveTo>
                  <a:lnTo>
                    <a:pt x="0" y="46177"/>
                  </a:lnTo>
                  <a:lnTo>
                    <a:pt x="2646" y="39991"/>
                  </a:lnTo>
                  <a:lnTo>
                    <a:pt x="4740" y="35564"/>
                  </a:lnTo>
                  <a:lnTo>
                    <a:pt x="8121" y="31620"/>
                  </a:lnTo>
                  <a:lnTo>
                    <a:pt x="12359" y="27998"/>
                  </a:lnTo>
                  <a:lnTo>
                    <a:pt x="17169" y="24592"/>
                  </a:lnTo>
                  <a:lnTo>
                    <a:pt x="21368" y="20337"/>
                  </a:lnTo>
                  <a:lnTo>
                    <a:pt x="25159" y="15515"/>
                  </a:lnTo>
                  <a:lnTo>
                    <a:pt x="28679" y="10317"/>
                  </a:lnTo>
                  <a:lnTo>
                    <a:pt x="33010" y="6851"/>
                  </a:lnTo>
                  <a:lnTo>
                    <a:pt x="37882" y="4541"/>
                  </a:lnTo>
                  <a:lnTo>
                    <a:pt x="43114" y="3000"/>
                  </a:lnTo>
                  <a:lnTo>
                    <a:pt x="49579" y="1973"/>
                  </a:lnTo>
                  <a:lnTo>
                    <a:pt x="56865" y="1289"/>
                  </a:lnTo>
                  <a:lnTo>
                    <a:pt x="64699" y="832"/>
                  </a:lnTo>
                  <a:lnTo>
                    <a:pt x="81341" y="325"/>
                  </a:lnTo>
                  <a:lnTo>
                    <a:pt x="116278" y="0"/>
                  </a:lnTo>
                  <a:lnTo>
                    <a:pt x="123159" y="1957"/>
                  </a:lnTo>
                  <a:lnTo>
                    <a:pt x="128739" y="5247"/>
                  </a:lnTo>
                  <a:lnTo>
                    <a:pt x="133451" y="9424"/>
                  </a:lnTo>
                  <a:lnTo>
                    <a:pt x="141332" y="16711"/>
                  </a:lnTo>
                  <a:lnTo>
                    <a:pt x="144823" y="20044"/>
                  </a:lnTo>
                  <a:lnTo>
                    <a:pt x="147150" y="24250"/>
                  </a:lnTo>
                  <a:lnTo>
                    <a:pt x="148702" y="29038"/>
                  </a:lnTo>
                  <a:lnTo>
                    <a:pt x="149736" y="34215"/>
                  </a:lnTo>
                  <a:lnTo>
                    <a:pt x="149433" y="39650"/>
                  </a:lnTo>
                  <a:lnTo>
                    <a:pt x="148240" y="45258"/>
                  </a:lnTo>
                  <a:lnTo>
                    <a:pt x="146451" y="50981"/>
                  </a:lnTo>
                  <a:lnTo>
                    <a:pt x="144267" y="56781"/>
                  </a:lnTo>
                  <a:lnTo>
                    <a:pt x="141819" y="62632"/>
                  </a:lnTo>
                  <a:lnTo>
                    <a:pt x="139194" y="68517"/>
                  </a:lnTo>
                  <a:lnTo>
                    <a:pt x="133632" y="80348"/>
                  </a:lnTo>
                  <a:lnTo>
                    <a:pt x="130760" y="86280"/>
                  </a:lnTo>
                  <a:lnTo>
                    <a:pt x="126861" y="91228"/>
                  </a:lnTo>
                  <a:lnTo>
                    <a:pt x="122277" y="95518"/>
                  </a:lnTo>
                  <a:lnTo>
                    <a:pt x="117237" y="99371"/>
                  </a:lnTo>
                  <a:lnTo>
                    <a:pt x="112884" y="103923"/>
                  </a:lnTo>
                  <a:lnTo>
                    <a:pt x="108991" y="108943"/>
                  </a:lnTo>
                  <a:lnTo>
                    <a:pt x="105403" y="114274"/>
                  </a:lnTo>
                  <a:lnTo>
                    <a:pt x="101026" y="118820"/>
                  </a:lnTo>
                  <a:lnTo>
                    <a:pt x="96124" y="122842"/>
                  </a:lnTo>
                  <a:lnTo>
                    <a:pt x="90872" y="126516"/>
                  </a:lnTo>
                  <a:lnTo>
                    <a:pt x="86378" y="130950"/>
                  </a:lnTo>
                  <a:lnTo>
                    <a:pt x="82390" y="135891"/>
                  </a:lnTo>
                  <a:lnTo>
                    <a:pt x="78739" y="141168"/>
                  </a:lnTo>
                  <a:lnTo>
                    <a:pt x="75313" y="145679"/>
                  </a:lnTo>
                  <a:lnTo>
                    <a:pt x="72037" y="149679"/>
                  </a:lnTo>
                  <a:lnTo>
                    <a:pt x="68860" y="153337"/>
                  </a:lnTo>
                  <a:lnTo>
                    <a:pt x="65751" y="157760"/>
                  </a:lnTo>
                  <a:lnTo>
                    <a:pt x="62685" y="162694"/>
                  </a:lnTo>
                  <a:lnTo>
                    <a:pt x="59650" y="167967"/>
                  </a:lnTo>
                  <a:lnTo>
                    <a:pt x="57626" y="172475"/>
                  </a:lnTo>
                  <a:lnTo>
                    <a:pt x="56277" y="176472"/>
                  </a:lnTo>
                  <a:lnTo>
                    <a:pt x="55377" y="180129"/>
                  </a:lnTo>
                  <a:lnTo>
                    <a:pt x="54378" y="186838"/>
                  </a:lnTo>
                  <a:lnTo>
                    <a:pt x="54111" y="190016"/>
                  </a:lnTo>
                  <a:lnTo>
                    <a:pt x="54926" y="193127"/>
                  </a:lnTo>
                  <a:lnTo>
                    <a:pt x="58476" y="199230"/>
                  </a:lnTo>
                  <a:lnTo>
                    <a:pt x="61805" y="202246"/>
                  </a:lnTo>
                  <a:lnTo>
                    <a:pt x="66008" y="205249"/>
                  </a:lnTo>
                  <a:lnTo>
                    <a:pt x="70794" y="208244"/>
                  </a:lnTo>
                  <a:lnTo>
                    <a:pt x="74977" y="210240"/>
                  </a:lnTo>
                  <a:lnTo>
                    <a:pt x="78758" y="211570"/>
                  </a:lnTo>
                  <a:lnTo>
                    <a:pt x="82271" y="212458"/>
                  </a:lnTo>
                  <a:lnTo>
                    <a:pt x="87590" y="213049"/>
                  </a:lnTo>
                  <a:lnTo>
                    <a:pt x="94112" y="213443"/>
                  </a:lnTo>
                  <a:lnTo>
                    <a:pt x="101437" y="213706"/>
                  </a:lnTo>
                  <a:lnTo>
                    <a:pt x="109296" y="214874"/>
                  </a:lnTo>
                  <a:lnTo>
                    <a:pt x="117513" y="216644"/>
                  </a:lnTo>
                  <a:lnTo>
                    <a:pt x="142875" y="22316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MARTPenAnnotation18"/>
            <p:cNvSpPr/>
            <p:nvPr/>
          </p:nvSpPr>
          <p:spPr>
            <a:xfrm>
              <a:off x="1464478" y="2875359"/>
              <a:ext cx="142866" cy="151723"/>
            </a:xfrm>
            <a:custGeom>
              <a:avLst/>
              <a:gdLst/>
              <a:ahLst/>
              <a:cxnLst/>
              <a:rect l="0" t="0" r="0" b="0"/>
              <a:pathLst>
                <a:path w="142866" h="151723">
                  <a:moveTo>
                    <a:pt x="17850" y="0"/>
                  </a:moveTo>
                  <a:lnTo>
                    <a:pt x="6360" y="0"/>
                  </a:lnTo>
                  <a:lnTo>
                    <a:pt x="8414" y="0"/>
                  </a:lnTo>
                  <a:lnTo>
                    <a:pt x="8583" y="1984"/>
                  </a:lnTo>
                  <a:lnTo>
                    <a:pt x="8695" y="5292"/>
                  </a:lnTo>
                  <a:lnTo>
                    <a:pt x="8890" y="23333"/>
                  </a:lnTo>
                  <a:lnTo>
                    <a:pt x="8916" y="43373"/>
                  </a:lnTo>
                  <a:lnTo>
                    <a:pt x="7925" y="48759"/>
                  </a:lnTo>
                  <a:lnTo>
                    <a:pt x="6272" y="54334"/>
                  </a:lnTo>
                  <a:lnTo>
                    <a:pt x="4178" y="60035"/>
                  </a:lnTo>
                  <a:lnTo>
                    <a:pt x="2782" y="65820"/>
                  </a:lnTo>
                  <a:lnTo>
                    <a:pt x="1852" y="71661"/>
                  </a:lnTo>
                  <a:lnTo>
                    <a:pt x="1231" y="77540"/>
                  </a:lnTo>
                  <a:lnTo>
                    <a:pt x="818" y="83443"/>
                  </a:lnTo>
                  <a:lnTo>
                    <a:pt x="542" y="89363"/>
                  </a:lnTo>
                  <a:lnTo>
                    <a:pt x="235" y="101232"/>
                  </a:lnTo>
                  <a:lnTo>
                    <a:pt x="0" y="141141"/>
                  </a:lnTo>
                  <a:lnTo>
                    <a:pt x="989" y="144695"/>
                  </a:lnTo>
                  <a:lnTo>
                    <a:pt x="2640" y="147065"/>
                  </a:lnTo>
                  <a:lnTo>
                    <a:pt x="4734" y="148645"/>
                  </a:lnTo>
                  <a:lnTo>
                    <a:pt x="8113" y="149698"/>
                  </a:lnTo>
                  <a:lnTo>
                    <a:pt x="12351" y="150400"/>
                  </a:lnTo>
                  <a:lnTo>
                    <a:pt x="17160" y="150869"/>
                  </a:lnTo>
                  <a:lnTo>
                    <a:pt x="22351" y="151181"/>
                  </a:lnTo>
                  <a:lnTo>
                    <a:pt x="33410" y="151527"/>
                  </a:lnTo>
                  <a:lnTo>
                    <a:pt x="55533" y="151722"/>
                  </a:lnTo>
                  <a:lnTo>
                    <a:pt x="62816" y="150758"/>
                  </a:lnTo>
                  <a:lnTo>
                    <a:pt x="69655" y="149122"/>
                  </a:lnTo>
                  <a:lnTo>
                    <a:pt x="76199" y="147040"/>
                  </a:lnTo>
                  <a:lnTo>
                    <a:pt x="83538" y="145651"/>
                  </a:lnTo>
                  <a:lnTo>
                    <a:pt x="91408" y="144726"/>
                  </a:lnTo>
                  <a:lnTo>
                    <a:pt x="99631" y="144109"/>
                  </a:lnTo>
                  <a:lnTo>
                    <a:pt x="107097" y="142705"/>
                  </a:lnTo>
                  <a:lnTo>
                    <a:pt x="114059" y="140778"/>
                  </a:lnTo>
                  <a:lnTo>
                    <a:pt x="120684" y="138500"/>
                  </a:lnTo>
                  <a:lnTo>
                    <a:pt x="126094" y="136982"/>
                  </a:lnTo>
                  <a:lnTo>
                    <a:pt x="130692" y="135970"/>
                  </a:lnTo>
                  <a:lnTo>
                    <a:pt x="142865" y="1339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ARTPenAnnotation19"/>
            <p:cNvSpPr/>
            <p:nvPr/>
          </p:nvSpPr>
          <p:spPr>
            <a:xfrm>
              <a:off x="1571654" y="2928937"/>
              <a:ext cx="8901" cy="169665"/>
            </a:xfrm>
            <a:custGeom>
              <a:avLst/>
              <a:gdLst/>
              <a:ahLst/>
              <a:cxnLst/>
              <a:rect l="0" t="0" r="0" b="0"/>
              <a:pathLst>
                <a:path w="8901" h="169665">
                  <a:moveTo>
                    <a:pt x="8900" y="0"/>
                  </a:moveTo>
                  <a:lnTo>
                    <a:pt x="8900" y="7688"/>
                  </a:lnTo>
                  <a:lnTo>
                    <a:pt x="7908" y="9095"/>
                  </a:lnTo>
                  <a:lnTo>
                    <a:pt x="6254" y="11024"/>
                  </a:lnTo>
                  <a:lnTo>
                    <a:pt x="4160" y="13302"/>
                  </a:lnTo>
                  <a:lnTo>
                    <a:pt x="2763" y="16806"/>
                  </a:lnTo>
                  <a:lnTo>
                    <a:pt x="1832" y="21126"/>
                  </a:lnTo>
                  <a:lnTo>
                    <a:pt x="1212" y="25990"/>
                  </a:lnTo>
                  <a:lnTo>
                    <a:pt x="1790" y="31217"/>
                  </a:lnTo>
                  <a:lnTo>
                    <a:pt x="3168" y="36687"/>
                  </a:lnTo>
                  <a:lnTo>
                    <a:pt x="5079" y="42317"/>
                  </a:lnTo>
                  <a:lnTo>
                    <a:pt x="6353" y="48055"/>
                  </a:lnTo>
                  <a:lnTo>
                    <a:pt x="7202" y="53865"/>
                  </a:lnTo>
                  <a:lnTo>
                    <a:pt x="7768" y="59723"/>
                  </a:lnTo>
                  <a:lnTo>
                    <a:pt x="7153" y="66604"/>
                  </a:lnTo>
                  <a:lnTo>
                    <a:pt x="5751" y="74168"/>
                  </a:lnTo>
                  <a:lnTo>
                    <a:pt x="3824" y="82188"/>
                  </a:lnTo>
                  <a:lnTo>
                    <a:pt x="2540" y="89518"/>
                  </a:lnTo>
                  <a:lnTo>
                    <a:pt x="1683" y="96390"/>
                  </a:lnTo>
                  <a:lnTo>
                    <a:pt x="1112" y="102955"/>
                  </a:lnTo>
                  <a:lnTo>
                    <a:pt x="732" y="109316"/>
                  </a:lnTo>
                  <a:lnTo>
                    <a:pt x="309" y="121676"/>
                  </a:lnTo>
                  <a:lnTo>
                    <a:pt x="15" y="149111"/>
                  </a:lnTo>
                  <a:lnTo>
                    <a:pt x="0" y="152985"/>
                  </a:lnTo>
                  <a:lnTo>
                    <a:pt x="982" y="156561"/>
                  </a:lnTo>
                  <a:lnTo>
                    <a:pt x="2630" y="159936"/>
                  </a:lnTo>
                  <a:lnTo>
                    <a:pt x="8900" y="16966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MARTPenAnnotation20"/>
            <p:cNvSpPr/>
            <p:nvPr/>
          </p:nvSpPr>
          <p:spPr>
            <a:xfrm>
              <a:off x="1643062" y="2841427"/>
              <a:ext cx="156226" cy="301824"/>
            </a:xfrm>
            <a:custGeom>
              <a:avLst/>
              <a:gdLst/>
              <a:ahLst/>
              <a:cxnLst/>
              <a:rect l="0" t="0" r="0" b="0"/>
              <a:pathLst>
                <a:path w="156226" h="301824">
                  <a:moveTo>
                    <a:pt x="8930" y="69651"/>
                  </a:moveTo>
                  <a:lnTo>
                    <a:pt x="8930" y="60170"/>
                  </a:lnTo>
                  <a:lnTo>
                    <a:pt x="9922" y="56385"/>
                  </a:lnTo>
                  <a:lnTo>
                    <a:pt x="13670" y="49533"/>
                  </a:lnTo>
                  <a:lnTo>
                    <a:pt x="18024" y="42195"/>
                  </a:lnTo>
                  <a:lnTo>
                    <a:pt x="22232" y="33967"/>
                  </a:lnTo>
                  <a:lnTo>
                    <a:pt x="25735" y="29986"/>
                  </a:lnTo>
                  <a:lnTo>
                    <a:pt x="30055" y="26340"/>
                  </a:lnTo>
                  <a:lnTo>
                    <a:pt x="34920" y="22918"/>
                  </a:lnTo>
                  <a:lnTo>
                    <a:pt x="40147" y="19644"/>
                  </a:lnTo>
                  <a:lnTo>
                    <a:pt x="45616" y="16469"/>
                  </a:lnTo>
                  <a:lnTo>
                    <a:pt x="51247" y="13360"/>
                  </a:lnTo>
                  <a:lnTo>
                    <a:pt x="57977" y="10296"/>
                  </a:lnTo>
                  <a:lnTo>
                    <a:pt x="65440" y="7260"/>
                  </a:lnTo>
                  <a:lnTo>
                    <a:pt x="73393" y="4245"/>
                  </a:lnTo>
                  <a:lnTo>
                    <a:pt x="81671" y="2234"/>
                  </a:lnTo>
                  <a:lnTo>
                    <a:pt x="90166" y="894"/>
                  </a:lnTo>
                  <a:lnTo>
                    <a:pt x="98806" y="0"/>
                  </a:lnTo>
                  <a:lnTo>
                    <a:pt x="106550" y="397"/>
                  </a:lnTo>
                  <a:lnTo>
                    <a:pt x="113698" y="1653"/>
                  </a:lnTo>
                  <a:lnTo>
                    <a:pt x="120447" y="3483"/>
                  </a:lnTo>
                  <a:lnTo>
                    <a:pt x="126931" y="4703"/>
                  </a:lnTo>
                  <a:lnTo>
                    <a:pt x="133238" y="5517"/>
                  </a:lnTo>
                  <a:lnTo>
                    <a:pt x="139427" y="6059"/>
                  </a:lnTo>
                  <a:lnTo>
                    <a:pt x="143553" y="7412"/>
                  </a:lnTo>
                  <a:lnTo>
                    <a:pt x="146303" y="9307"/>
                  </a:lnTo>
                  <a:lnTo>
                    <a:pt x="150352" y="14058"/>
                  </a:lnTo>
                  <a:lnTo>
                    <a:pt x="155459" y="19476"/>
                  </a:lnTo>
                  <a:lnTo>
                    <a:pt x="156225" y="23303"/>
                  </a:lnTo>
                  <a:lnTo>
                    <a:pt x="155744" y="27838"/>
                  </a:lnTo>
                  <a:lnTo>
                    <a:pt x="154431" y="32846"/>
                  </a:lnTo>
                  <a:lnTo>
                    <a:pt x="150326" y="41056"/>
                  </a:lnTo>
                  <a:lnTo>
                    <a:pt x="147842" y="44635"/>
                  </a:lnTo>
                  <a:lnTo>
                    <a:pt x="144202" y="48012"/>
                  </a:lnTo>
                  <a:lnTo>
                    <a:pt x="139791" y="51256"/>
                  </a:lnTo>
                  <a:lnTo>
                    <a:pt x="134866" y="54411"/>
                  </a:lnTo>
                  <a:lnTo>
                    <a:pt x="130590" y="58499"/>
                  </a:lnTo>
                  <a:lnTo>
                    <a:pt x="126748" y="63208"/>
                  </a:lnTo>
                  <a:lnTo>
                    <a:pt x="123194" y="68332"/>
                  </a:lnTo>
                  <a:lnTo>
                    <a:pt x="117848" y="72740"/>
                  </a:lnTo>
                  <a:lnTo>
                    <a:pt x="111308" y="76671"/>
                  </a:lnTo>
                  <a:lnTo>
                    <a:pt x="103971" y="80284"/>
                  </a:lnTo>
                  <a:lnTo>
                    <a:pt x="98087" y="83685"/>
                  </a:lnTo>
                  <a:lnTo>
                    <a:pt x="93173" y="86945"/>
                  </a:lnTo>
                  <a:lnTo>
                    <a:pt x="88904" y="90109"/>
                  </a:lnTo>
                  <a:lnTo>
                    <a:pt x="85066" y="92220"/>
                  </a:lnTo>
                  <a:lnTo>
                    <a:pt x="81516" y="93626"/>
                  </a:lnTo>
                  <a:lnTo>
                    <a:pt x="78156" y="94564"/>
                  </a:lnTo>
                  <a:lnTo>
                    <a:pt x="74924" y="96182"/>
                  </a:lnTo>
                  <a:lnTo>
                    <a:pt x="71778" y="98252"/>
                  </a:lnTo>
                  <a:lnTo>
                    <a:pt x="68688" y="100625"/>
                  </a:lnTo>
                  <a:lnTo>
                    <a:pt x="67620" y="103198"/>
                  </a:lnTo>
                  <a:lnTo>
                    <a:pt x="67900" y="105907"/>
                  </a:lnTo>
                  <a:lnTo>
                    <a:pt x="69865" y="111561"/>
                  </a:lnTo>
                  <a:lnTo>
                    <a:pt x="70739" y="117382"/>
                  </a:lnTo>
                  <a:lnTo>
                    <a:pt x="71964" y="119331"/>
                  </a:lnTo>
                  <a:lnTo>
                    <a:pt x="73773" y="120630"/>
                  </a:lnTo>
                  <a:lnTo>
                    <a:pt x="75971" y="121496"/>
                  </a:lnTo>
                  <a:lnTo>
                    <a:pt x="78429" y="123066"/>
                  </a:lnTo>
                  <a:lnTo>
                    <a:pt x="81059" y="125105"/>
                  </a:lnTo>
                  <a:lnTo>
                    <a:pt x="83805" y="127456"/>
                  </a:lnTo>
                  <a:lnTo>
                    <a:pt x="87620" y="129023"/>
                  </a:lnTo>
                  <a:lnTo>
                    <a:pt x="92148" y="130068"/>
                  </a:lnTo>
                  <a:lnTo>
                    <a:pt x="97150" y="130765"/>
                  </a:lnTo>
                  <a:lnTo>
                    <a:pt x="102470" y="132222"/>
                  </a:lnTo>
                  <a:lnTo>
                    <a:pt x="108001" y="134185"/>
                  </a:lnTo>
                  <a:lnTo>
                    <a:pt x="113673" y="136486"/>
                  </a:lnTo>
                  <a:lnTo>
                    <a:pt x="118446" y="139012"/>
                  </a:lnTo>
                  <a:lnTo>
                    <a:pt x="122620" y="141689"/>
                  </a:lnTo>
                  <a:lnTo>
                    <a:pt x="126395" y="144465"/>
                  </a:lnTo>
                  <a:lnTo>
                    <a:pt x="129904" y="147308"/>
                  </a:lnTo>
                  <a:lnTo>
                    <a:pt x="133235" y="150196"/>
                  </a:lnTo>
                  <a:lnTo>
                    <a:pt x="136449" y="153113"/>
                  </a:lnTo>
                  <a:lnTo>
                    <a:pt x="142665" y="159000"/>
                  </a:lnTo>
                  <a:lnTo>
                    <a:pt x="145711" y="161959"/>
                  </a:lnTo>
                  <a:lnTo>
                    <a:pt x="147743" y="165916"/>
                  </a:lnTo>
                  <a:lnTo>
                    <a:pt x="149097" y="170539"/>
                  </a:lnTo>
                  <a:lnTo>
                    <a:pt x="149999" y="175605"/>
                  </a:lnTo>
                  <a:lnTo>
                    <a:pt x="149609" y="179974"/>
                  </a:lnTo>
                  <a:lnTo>
                    <a:pt x="148356" y="183879"/>
                  </a:lnTo>
                  <a:lnTo>
                    <a:pt x="139217" y="202016"/>
                  </a:lnTo>
                  <a:lnTo>
                    <a:pt x="135476" y="206512"/>
                  </a:lnTo>
                  <a:lnTo>
                    <a:pt x="130997" y="210501"/>
                  </a:lnTo>
                  <a:lnTo>
                    <a:pt x="126026" y="214152"/>
                  </a:lnTo>
                  <a:lnTo>
                    <a:pt x="120729" y="218571"/>
                  </a:lnTo>
                  <a:lnTo>
                    <a:pt x="115212" y="223501"/>
                  </a:lnTo>
                  <a:lnTo>
                    <a:pt x="109550" y="228772"/>
                  </a:lnTo>
                  <a:lnTo>
                    <a:pt x="103791" y="233279"/>
                  </a:lnTo>
                  <a:lnTo>
                    <a:pt x="97968" y="237275"/>
                  </a:lnTo>
                  <a:lnTo>
                    <a:pt x="92101" y="240931"/>
                  </a:lnTo>
                  <a:lnTo>
                    <a:pt x="86205" y="245353"/>
                  </a:lnTo>
                  <a:lnTo>
                    <a:pt x="80290" y="250286"/>
                  </a:lnTo>
                  <a:lnTo>
                    <a:pt x="74363" y="255559"/>
                  </a:lnTo>
                  <a:lnTo>
                    <a:pt x="68427" y="260066"/>
                  </a:lnTo>
                  <a:lnTo>
                    <a:pt x="62485" y="264063"/>
                  </a:lnTo>
                  <a:lnTo>
                    <a:pt x="56540" y="267720"/>
                  </a:lnTo>
                  <a:lnTo>
                    <a:pt x="50591" y="271150"/>
                  </a:lnTo>
                  <a:lnTo>
                    <a:pt x="38691" y="277607"/>
                  </a:lnTo>
                  <a:lnTo>
                    <a:pt x="33731" y="280718"/>
                  </a:lnTo>
                  <a:lnTo>
                    <a:pt x="29433" y="283784"/>
                  </a:lnTo>
                  <a:lnTo>
                    <a:pt x="25575" y="286821"/>
                  </a:lnTo>
                  <a:lnTo>
                    <a:pt x="22011" y="288845"/>
                  </a:lnTo>
                  <a:lnTo>
                    <a:pt x="18643" y="290194"/>
                  </a:lnTo>
                  <a:lnTo>
                    <a:pt x="15405" y="291094"/>
                  </a:lnTo>
                  <a:lnTo>
                    <a:pt x="12254" y="292685"/>
                  </a:lnTo>
                  <a:lnTo>
                    <a:pt x="9162" y="294739"/>
                  </a:lnTo>
                  <a:lnTo>
                    <a:pt x="0" y="3018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PenAnnotation21"/>
            <p:cNvSpPr/>
            <p:nvPr/>
          </p:nvSpPr>
          <p:spPr>
            <a:xfrm>
              <a:off x="1420332" y="3205757"/>
              <a:ext cx="178083" cy="196440"/>
            </a:xfrm>
            <a:custGeom>
              <a:avLst/>
              <a:gdLst/>
              <a:ahLst/>
              <a:cxnLst/>
              <a:rect l="0" t="0" r="0" b="0"/>
              <a:pathLst>
                <a:path w="178083" h="196440">
                  <a:moveTo>
                    <a:pt x="35207" y="0"/>
                  </a:moveTo>
                  <a:lnTo>
                    <a:pt x="35207" y="18302"/>
                  </a:lnTo>
                  <a:lnTo>
                    <a:pt x="34214" y="23116"/>
                  </a:lnTo>
                  <a:lnTo>
                    <a:pt x="32561" y="28309"/>
                  </a:lnTo>
                  <a:lnTo>
                    <a:pt x="30466" y="33756"/>
                  </a:lnTo>
                  <a:lnTo>
                    <a:pt x="29070" y="39371"/>
                  </a:lnTo>
                  <a:lnTo>
                    <a:pt x="28139" y="45099"/>
                  </a:lnTo>
                  <a:lnTo>
                    <a:pt x="27518" y="50902"/>
                  </a:lnTo>
                  <a:lnTo>
                    <a:pt x="26112" y="57747"/>
                  </a:lnTo>
                  <a:lnTo>
                    <a:pt x="24183" y="65287"/>
                  </a:lnTo>
                  <a:lnTo>
                    <a:pt x="21904" y="73291"/>
                  </a:lnTo>
                  <a:lnTo>
                    <a:pt x="19393" y="80611"/>
                  </a:lnTo>
                  <a:lnTo>
                    <a:pt x="16727" y="87475"/>
                  </a:lnTo>
                  <a:lnTo>
                    <a:pt x="13957" y="94035"/>
                  </a:lnTo>
                  <a:lnTo>
                    <a:pt x="11118" y="101386"/>
                  </a:lnTo>
                  <a:lnTo>
                    <a:pt x="5318" y="117490"/>
                  </a:lnTo>
                  <a:lnTo>
                    <a:pt x="3375" y="124960"/>
                  </a:lnTo>
                  <a:lnTo>
                    <a:pt x="2079" y="131924"/>
                  </a:lnTo>
                  <a:lnTo>
                    <a:pt x="1215" y="138551"/>
                  </a:lnTo>
                  <a:lnTo>
                    <a:pt x="640" y="144953"/>
                  </a:lnTo>
                  <a:lnTo>
                    <a:pt x="256" y="151206"/>
                  </a:lnTo>
                  <a:lnTo>
                    <a:pt x="0" y="157359"/>
                  </a:lnTo>
                  <a:lnTo>
                    <a:pt x="821" y="162453"/>
                  </a:lnTo>
                  <a:lnTo>
                    <a:pt x="2361" y="166841"/>
                  </a:lnTo>
                  <a:lnTo>
                    <a:pt x="4380" y="170759"/>
                  </a:lnTo>
                  <a:lnTo>
                    <a:pt x="6718" y="174363"/>
                  </a:lnTo>
                  <a:lnTo>
                    <a:pt x="9269" y="177758"/>
                  </a:lnTo>
                  <a:lnTo>
                    <a:pt x="11962" y="181013"/>
                  </a:lnTo>
                  <a:lnTo>
                    <a:pt x="14749" y="184176"/>
                  </a:lnTo>
                  <a:lnTo>
                    <a:pt x="20492" y="190335"/>
                  </a:lnTo>
                  <a:lnTo>
                    <a:pt x="23413" y="192375"/>
                  </a:lnTo>
                  <a:lnTo>
                    <a:pt x="26352" y="193734"/>
                  </a:lnTo>
                  <a:lnTo>
                    <a:pt x="29303" y="194641"/>
                  </a:lnTo>
                  <a:lnTo>
                    <a:pt x="33255" y="195245"/>
                  </a:lnTo>
                  <a:lnTo>
                    <a:pt x="37875" y="195648"/>
                  </a:lnTo>
                  <a:lnTo>
                    <a:pt x="42938" y="195916"/>
                  </a:lnTo>
                  <a:lnTo>
                    <a:pt x="56502" y="196215"/>
                  </a:lnTo>
                  <a:lnTo>
                    <a:pt x="108087" y="196439"/>
                  </a:lnTo>
                  <a:lnTo>
                    <a:pt x="116535" y="195452"/>
                  </a:lnTo>
                  <a:lnTo>
                    <a:pt x="125144" y="193801"/>
                  </a:lnTo>
                  <a:lnTo>
                    <a:pt x="133861" y="191709"/>
                  </a:lnTo>
                  <a:lnTo>
                    <a:pt x="142648" y="189322"/>
                  </a:lnTo>
                  <a:lnTo>
                    <a:pt x="178082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MARTPenAnnotation22"/>
            <p:cNvSpPr/>
            <p:nvPr/>
          </p:nvSpPr>
          <p:spPr>
            <a:xfrm>
              <a:off x="1535906" y="3321843"/>
              <a:ext cx="8930" cy="160736"/>
            </a:xfrm>
            <a:custGeom>
              <a:avLst/>
              <a:gdLst/>
              <a:ahLst/>
              <a:cxnLst/>
              <a:rect l="0" t="0" r="0" b="0"/>
              <a:pathLst>
                <a:path w="8930" h="160736">
                  <a:moveTo>
                    <a:pt x="8929" y="0"/>
                  </a:moveTo>
                  <a:lnTo>
                    <a:pt x="8929" y="76286"/>
                  </a:lnTo>
                  <a:lnTo>
                    <a:pt x="7937" y="83599"/>
                  </a:lnTo>
                  <a:lnTo>
                    <a:pt x="6284" y="91452"/>
                  </a:lnTo>
                  <a:lnTo>
                    <a:pt x="4189" y="99663"/>
                  </a:lnTo>
                  <a:lnTo>
                    <a:pt x="2793" y="107122"/>
                  </a:lnTo>
                  <a:lnTo>
                    <a:pt x="1862" y="114079"/>
                  </a:lnTo>
                  <a:lnTo>
                    <a:pt x="1241" y="120701"/>
                  </a:lnTo>
                  <a:lnTo>
                    <a:pt x="827" y="127100"/>
                  </a:lnTo>
                  <a:lnTo>
                    <a:pt x="551" y="133351"/>
                  </a:lnTo>
                  <a:lnTo>
                    <a:pt x="163" y="148983"/>
                  </a:lnTo>
                  <a:lnTo>
                    <a:pt x="0" y="16073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MARTPenAnnotation23"/>
            <p:cNvSpPr/>
            <p:nvPr/>
          </p:nvSpPr>
          <p:spPr>
            <a:xfrm>
              <a:off x="1626562" y="3303984"/>
              <a:ext cx="132587" cy="151801"/>
            </a:xfrm>
            <a:custGeom>
              <a:avLst/>
              <a:gdLst/>
              <a:ahLst/>
              <a:cxnLst/>
              <a:rect l="0" t="0" r="0" b="0"/>
              <a:pathLst>
                <a:path w="132587" h="151801">
                  <a:moveTo>
                    <a:pt x="34359" y="0"/>
                  </a:moveTo>
                  <a:lnTo>
                    <a:pt x="26671" y="0"/>
                  </a:lnTo>
                  <a:lnTo>
                    <a:pt x="26257" y="992"/>
                  </a:lnTo>
                  <a:lnTo>
                    <a:pt x="25797" y="4741"/>
                  </a:lnTo>
                  <a:lnTo>
                    <a:pt x="25675" y="7129"/>
                  </a:lnTo>
                  <a:lnTo>
                    <a:pt x="25539" y="12429"/>
                  </a:lnTo>
                  <a:lnTo>
                    <a:pt x="25462" y="25731"/>
                  </a:lnTo>
                  <a:lnTo>
                    <a:pt x="24459" y="31045"/>
                  </a:lnTo>
                  <a:lnTo>
                    <a:pt x="22798" y="36572"/>
                  </a:lnTo>
                  <a:lnTo>
                    <a:pt x="20699" y="42240"/>
                  </a:lnTo>
                  <a:lnTo>
                    <a:pt x="19299" y="48004"/>
                  </a:lnTo>
                  <a:lnTo>
                    <a:pt x="18366" y="53831"/>
                  </a:lnTo>
                  <a:lnTo>
                    <a:pt x="17744" y="59699"/>
                  </a:lnTo>
                  <a:lnTo>
                    <a:pt x="16337" y="65597"/>
                  </a:lnTo>
                  <a:lnTo>
                    <a:pt x="14407" y="71512"/>
                  </a:lnTo>
                  <a:lnTo>
                    <a:pt x="12128" y="77440"/>
                  </a:lnTo>
                  <a:lnTo>
                    <a:pt x="10609" y="83377"/>
                  </a:lnTo>
                  <a:lnTo>
                    <a:pt x="9596" y="89319"/>
                  </a:lnTo>
                  <a:lnTo>
                    <a:pt x="8921" y="95265"/>
                  </a:lnTo>
                  <a:lnTo>
                    <a:pt x="7478" y="101213"/>
                  </a:lnTo>
                  <a:lnTo>
                    <a:pt x="5525" y="107163"/>
                  </a:lnTo>
                  <a:lnTo>
                    <a:pt x="3230" y="113114"/>
                  </a:lnTo>
                  <a:lnTo>
                    <a:pt x="1700" y="118073"/>
                  </a:lnTo>
                  <a:lnTo>
                    <a:pt x="680" y="122371"/>
                  </a:lnTo>
                  <a:lnTo>
                    <a:pt x="0" y="126229"/>
                  </a:lnTo>
                  <a:lnTo>
                    <a:pt x="539" y="129794"/>
                  </a:lnTo>
                  <a:lnTo>
                    <a:pt x="1891" y="133162"/>
                  </a:lnTo>
                  <a:lnTo>
                    <a:pt x="3784" y="136399"/>
                  </a:lnTo>
                  <a:lnTo>
                    <a:pt x="6038" y="139550"/>
                  </a:lnTo>
                  <a:lnTo>
                    <a:pt x="8533" y="142643"/>
                  </a:lnTo>
                  <a:lnTo>
                    <a:pt x="11189" y="145697"/>
                  </a:lnTo>
                  <a:lnTo>
                    <a:pt x="14944" y="147733"/>
                  </a:lnTo>
                  <a:lnTo>
                    <a:pt x="19431" y="149090"/>
                  </a:lnTo>
                  <a:lnTo>
                    <a:pt x="24407" y="149995"/>
                  </a:lnTo>
                  <a:lnTo>
                    <a:pt x="29709" y="150598"/>
                  </a:lnTo>
                  <a:lnTo>
                    <a:pt x="35228" y="151000"/>
                  </a:lnTo>
                  <a:lnTo>
                    <a:pt x="40892" y="151269"/>
                  </a:lnTo>
                  <a:lnTo>
                    <a:pt x="52476" y="151566"/>
                  </a:lnTo>
                  <a:lnTo>
                    <a:pt x="114703" y="151800"/>
                  </a:lnTo>
                  <a:lnTo>
                    <a:pt x="118679" y="150810"/>
                  </a:lnTo>
                  <a:lnTo>
                    <a:pt x="122323" y="149157"/>
                  </a:lnTo>
                  <a:lnTo>
                    <a:pt x="132586" y="1428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MARTPenAnnotation24"/>
            <p:cNvSpPr/>
            <p:nvPr/>
          </p:nvSpPr>
          <p:spPr>
            <a:xfrm>
              <a:off x="1678781" y="3402210"/>
              <a:ext cx="17860" cy="178595"/>
            </a:xfrm>
            <a:custGeom>
              <a:avLst/>
              <a:gdLst/>
              <a:ahLst/>
              <a:cxnLst/>
              <a:rect l="0" t="0" r="0" b="0"/>
              <a:pathLst>
                <a:path w="17860" h="178595">
                  <a:moveTo>
                    <a:pt x="17859" y="0"/>
                  </a:moveTo>
                  <a:lnTo>
                    <a:pt x="10171" y="7689"/>
                  </a:lnTo>
                  <a:lnTo>
                    <a:pt x="9757" y="9095"/>
                  </a:lnTo>
                  <a:lnTo>
                    <a:pt x="9297" y="13303"/>
                  </a:lnTo>
                  <a:lnTo>
                    <a:pt x="9093" y="18480"/>
                  </a:lnTo>
                  <a:lnTo>
                    <a:pt x="9002" y="25081"/>
                  </a:lnTo>
                  <a:lnTo>
                    <a:pt x="8930" y="144167"/>
                  </a:lnTo>
                  <a:lnTo>
                    <a:pt x="7937" y="150682"/>
                  </a:lnTo>
                  <a:lnTo>
                    <a:pt x="6284" y="156017"/>
                  </a:lnTo>
                  <a:lnTo>
                    <a:pt x="4189" y="160566"/>
                  </a:lnTo>
                  <a:lnTo>
                    <a:pt x="2793" y="164591"/>
                  </a:lnTo>
                  <a:lnTo>
                    <a:pt x="1862" y="168267"/>
                  </a:lnTo>
                  <a:lnTo>
                    <a:pt x="0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MARTPenAnnotation25"/>
            <p:cNvSpPr/>
            <p:nvPr/>
          </p:nvSpPr>
          <p:spPr>
            <a:xfrm>
              <a:off x="1428783" y="3580804"/>
              <a:ext cx="160702" cy="178461"/>
            </a:xfrm>
            <a:custGeom>
              <a:avLst/>
              <a:gdLst/>
              <a:ahLst/>
              <a:cxnLst/>
              <a:rect l="0" t="0" r="0" b="0"/>
              <a:pathLst>
                <a:path w="160702" h="178461">
                  <a:moveTo>
                    <a:pt x="26756" y="0"/>
                  </a:moveTo>
                  <a:lnTo>
                    <a:pt x="26756" y="7688"/>
                  </a:lnTo>
                  <a:lnTo>
                    <a:pt x="24110" y="11024"/>
                  </a:lnTo>
                  <a:lnTo>
                    <a:pt x="22015" y="13302"/>
                  </a:lnTo>
                  <a:lnTo>
                    <a:pt x="20619" y="15814"/>
                  </a:lnTo>
                  <a:lnTo>
                    <a:pt x="19067" y="21250"/>
                  </a:lnTo>
                  <a:lnTo>
                    <a:pt x="17661" y="25080"/>
                  </a:lnTo>
                  <a:lnTo>
                    <a:pt x="15732" y="29619"/>
                  </a:lnTo>
                  <a:lnTo>
                    <a:pt x="13453" y="34629"/>
                  </a:lnTo>
                  <a:lnTo>
                    <a:pt x="11934" y="39953"/>
                  </a:lnTo>
                  <a:lnTo>
                    <a:pt x="10921" y="45487"/>
                  </a:lnTo>
                  <a:lnTo>
                    <a:pt x="10246" y="51161"/>
                  </a:lnTo>
                  <a:lnTo>
                    <a:pt x="9796" y="56927"/>
                  </a:lnTo>
                  <a:lnTo>
                    <a:pt x="9496" y="62756"/>
                  </a:lnTo>
                  <a:lnTo>
                    <a:pt x="9296" y="68627"/>
                  </a:lnTo>
                  <a:lnTo>
                    <a:pt x="8171" y="74525"/>
                  </a:lnTo>
                  <a:lnTo>
                    <a:pt x="6428" y="80441"/>
                  </a:lnTo>
                  <a:lnTo>
                    <a:pt x="4274" y="86370"/>
                  </a:lnTo>
                  <a:lnTo>
                    <a:pt x="2838" y="93299"/>
                  </a:lnTo>
                  <a:lnTo>
                    <a:pt x="1881" y="100894"/>
                  </a:lnTo>
                  <a:lnTo>
                    <a:pt x="1243" y="108935"/>
                  </a:lnTo>
                  <a:lnTo>
                    <a:pt x="817" y="116280"/>
                  </a:lnTo>
                  <a:lnTo>
                    <a:pt x="345" y="129732"/>
                  </a:lnTo>
                  <a:lnTo>
                    <a:pt x="79" y="143721"/>
                  </a:lnTo>
                  <a:lnTo>
                    <a:pt x="0" y="158891"/>
                  </a:lnTo>
                  <a:lnTo>
                    <a:pt x="981" y="162482"/>
                  </a:lnTo>
                  <a:lnTo>
                    <a:pt x="2627" y="164876"/>
                  </a:lnTo>
                  <a:lnTo>
                    <a:pt x="4717" y="166472"/>
                  </a:lnTo>
                  <a:lnTo>
                    <a:pt x="6110" y="168528"/>
                  </a:lnTo>
                  <a:lnTo>
                    <a:pt x="7658" y="173459"/>
                  </a:lnTo>
                  <a:lnTo>
                    <a:pt x="9063" y="175171"/>
                  </a:lnTo>
                  <a:lnTo>
                    <a:pt x="10992" y="176312"/>
                  </a:lnTo>
                  <a:lnTo>
                    <a:pt x="13270" y="177072"/>
                  </a:lnTo>
                  <a:lnTo>
                    <a:pt x="16773" y="177580"/>
                  </a:lnTo>
                  <a:lnTo>
                    <a:pt x="21093" y="177918"/>
                  </a:lnTo>
                  <a:lnTo>
                    <a:pt x="25957" y="178143"/>
                  </a:lnTo>
                  <a:lnTo>
                    <a:pt x="36653" y="178394"/>
                  </a:lnTo>
                  <a:lnTo>
                    <a:pt x="42284" y="178460"/>
                  </a:lnTo>
                  <a:lnTo>
                    <a:pt x="49014" y="177513"/>
                  </a:lnTo>
                  <a:lnTo>
                    <a:pt x="56477" y="175889"/>
                  </a:lnTo>
                  <a:lnTo>
                    <a:pt x="64429" y="173814"/>
                  </a:lnTo>
                  <a:lnTo>
                    <a:pt x="72707" y="171439"/>
                  </a:lnTo>
                  <a:lnTo>
                    <a:pt x="89843" y="166154"/>
                  </a:lnTo>
                  <a:lnTo>
                    <a:pt x="116224" y="157600"/>
                  </a:lnTo>
                  <a:lnTo>
                    <a:pt x="124104" y="155668"/>
                  </a:lnTo>
                  <a:lnTo>
                    <a:pt x="131342" y="154380"/>
                  </a:lnTo>
                  <a:lnTo>
                    <a:pt x="138152" y="153522"/>
                  </a:lnTo>
                  <a:lnTo>
                    <a:pt x="143684" y="151958"/>
                  </a:lnTo>
                  <a:lnTo>
                    <a:pt x="148364" y="149922"/>
                  </a:lnTo>
                  <a:lnTo>
                    <a:pt x="160701" y="1428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MARTPenAnnotation26"/>
            <p:cNvSpPr/>
            <p:nvPr/>
          </p:nvSpPr>
          <p:spPr>
            <a:xfrm>
              <a:off x="1512902" y="3643312"/>
              <a:ext cx="14075" cy="178595"/>
            </a:xfrm>
            <a:custGeom>
              <a:avLst/>
              <a:gdLst/>
              <a:ahLst/>
              <a:cxnLst/>
              <a:rect l="0" t="0" r="0" b="0"/>
              <a:pathLst>
                <a:path w="14075" h="178595">
                  <a:moveTo>
                    <a:pt x="5144" y="0"/>
                  </a:moveTo>
                  <a:lnTo>
                    <a:pt x="5144" y="112756"/>
                  </a:lnTo>
                  <a:lnTo>
                    <a:pt x="4152" y="118826"/>
                  </a:lnTo>
                  <a:lnTo>
                    <a:pt x="2499" y="124858"/>
                  </a:lnTo>
                  <a:lnTo>
                    <a:pt x="404" y="130864"/>
                  </a:lnTo>
                  <a:lnTo>
                    <a:pt x="0" y="136852"/>
                  </a:lnTo>
                  <a:lnTo>
                    <a:pt x="722" y="142828"/>
                  </a:lnTo>
                  <a:lnTo>
                    <a:pt x="2196" y="148797"/>
                  </a:lnTo>
                  <a:lnTo>
                    <a:pt x="3179" y="153769"/>
                  </a:lnTo>
                  <a:lnTo>
                    <a:pt x="3834" y="158075"/>
                  </a:lnTo>
                  <a:lnTo>
                    <a:pt x="4271" y="161938"/>
                  </a:lnTo>
                  <a:lnTo>
                    <a:pt x="4562" y="165505"/>
                  </a:lnTo>
                  <a:lnTo>
                    <a:pt x="4756" y="168876"/>
                  </a:lnTo>
                  <a:lnTo>
                    <a:pt x="4886" y="172115"/>
                  </a:lnTo>
                  <a:lnTo>
                    <a:pt x="5964" y="174275"/>
                  </a:lnTo>
                  <a:lnTo>
                    <a:pt x="7675" y="175714"/>
                  </a:lnTo>
                  <a:lnTo>
                    <a:pt x="14074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MARTPenAnnotation27"/>
            <p:cNvSpPr/>
            <p:nvPr/>
          </p:nvSpPr>
          <p:spPr>
            <a:xfrm>
              <a:off x="1634132" y="3599074"/>
              <a:ext cx="116087" cy="249622"/>
            </a:xfrm>
            <a:custGeom>
              <a:avLst/>
              <a:gdLst/>
              <a:ahLst/>
              <a:cxnLst/>
              <a:rect l="0" t="0" r="0" b="0"/>
              <a:pathLst>
                <a:path w="116087" h="249622">
                  <a:moveTo>
                    <a:pt x="116086" y="26379"/>
                  </a:moveTo>
                  <a:lnTo>
                    <a:pt x="116086" y="21638"/>
                  </a:lnTo>
                  <a:lnTo>
                    <a:pt x="115094" y="19250"/>
                  </a:lnTo>
                  <a:lnTo>
                    <a:pt x="113440" y="16665"/>
                  </a:lnTo>
                  <a:lnTo>
                    <a:pt x="108398" y="10128"/>
                  </a:lnTo>
                  <a:lnTo>
                    <a:pt x="107708" y="6588"/>
                  </a:lnTo>
                  <a:lnTo>
                    <a:pt x="107524" y="4256"/>
                  </a:lnTo>
                  <a:lnTo>
                    <a:pt x="106410" y="2700"/>
                  </a:lnTo>
                  <a:lnTo>
                    <a:pt x="104674" y="1663"/>
                  </a:lnTo>
                  <a:lnTo>
                    <a:pt x="102525" y="972"/>
                  </a:lnTo>
                  <a:lnTo>
                    <a:pt x="100100" y="511"/>
                  </a:lnTo>
                  <a:lnTo>
                    <a:pt x="97491" y="204"/>
                  </a:lnTo>
                  <a:lnTo>
                    <a:pt x="94760" y="0"/>
                  </a:lnTo>
                  <a:lnTo>
                    <a:pt x="90955" y="855"/>
                  </a:lnTo>
                  <a:lnTo>
                    <a:pt x="86433" y="2417"/>
                  </a:lnTo>
                  <a:lnTo>
                    <a:pt x="81435" y="4451"/>
                  </a:lnTo>
                  <a:lnTo>
                    <a:pt x="77110" y="5807"/>
                  </a:lnTo>
                  <a:lnTo>
                    <a:pt x="73235" y="6711"/>
                  </a:lnTo>
                  <a:lnTo>
                    <a:pt x="69660" y="7314"/>
                  </a:lnTo>
                  <a:lnTo>
                    <a:pt x="65291" y="8708"/>
                  </a:lnTo>
                  <a:lnTo>
                    <a:pt x="60395" y="10629"/>
                  </a:lnTo>
                  <a:lnTo>
                    <a:pt x="55146" y="12903"/>
                  </a:lnTo>
                  <a:lnTo>
                    <a:pt x="50655" y="15410"/>
                  </a:lnTo>
                  <a:lnTo>
                    <a:pt x="46668" y="18074"/>
                  </a:lnTo>
                  <a:lnTo>
                    <a:pt x="43019" y="20842"/>
                  </a:lnTo>
                  <a:lnTo>
                    <a:pt x="39593" y="23680"/>
                  </a:lnTo>
                  <a:lnTo>
                    <a:pt x="36317" y="26564"/>
                  </a:lnTo>
                  <a:lnTo>
                    <a:pt x="33142" y="29479"/>
                  </a:lnTo>
                  <a:lnTo>
                    <a:pt x="31024" y="32414"/>
                  </a:lnTo>
                  <a:lnTo>
                    <a:pt x="28671" y="38321"/>
                  </a:lnTo>
                  <a:lnTo>
                    <a:pt x="27052" y="41286"/>
                  </a:lnTo>
                  <a:lnTo>
                    <a:pt x="24980" y="44254"/>
                  </a:lnTo>
                  <a:lnTo>
                    <a:pt x="22606" y="47225"/>
                  </a:lnTo>
                  <a:lnTo>
                    <a:pt x="21024" y="51191"/>
                  </a:lnTo>
                  <a:lnTo>
                    <a:pt x="19969" y="55818"/>
                  </a:lnTo>
                  <a:lnTo>
                    <a:pt x="19266" y="60888"/>
                  </a:lnTo>
                  <a:lnTo>
                    <a:pt x="18797" y="65260"/>
                  </a:lnTo>
                  <a:lnTo>
                    <a:pt x="18276" y="72763"/>
                  </a:lnTo>
                  <a:lnTo>
                    <a:pt x="19130" y="77146"/>
                  </a:lnTo>
                  <a:lnTo>
                    <a:pt x="20691" y="82052"/>
                  </a:lnTo>
                  <a:lnTo>
                    <a:pt x="22724" y="87306"/>
                  </a:lnTo>
                  <a:lnTo>
                    <a:pt x="25071" y="91802"/>
                  </a:lnTo>
                  <a:lnTo>
                    <a:pt x="27628" y="95791"/>
                  </a:lnTo>
                  <a:lnTo>
                    <a:pt x="30325" y="99443"/>
                  </a:lnTo>
                  <a:lnTo>
                    <a:pt x="34108" y="102869"/>
                  </a:lnTo>
                  <a:lnTo>
                    <a:pt x="38613" y="106146"/>
                  </a:lnTo>
                  <a:lnTo>
                    <a:pt x="43602" y="109322"/>
                  </a:lnTo>
                  <a:lnTo>
                    <a:pt x="47920" y="113424"/>
                  </a:lnTo>
                  <a:lnTo>
                    <a:pt x="51790" y="118144"/>
                  </a:lnTo>
                  <a:lnTo>
                    <a:pt x="55363" y="123274"/>
                  </a:lnTo>
                  <a:lnTo>
                    <a:pt x="59729" y="128679"/>
                  </a:lnTo>
                  <a:lnTo>
                    <a:pt x="64624" y="134266"/>
                  </a:lnTo>
                  <a:lnTo>
                    <a:pt x="74363" y="144774"/>
                  </a:lnTo>
                  <a:lnTo>
                    <a:pt x="81998" y="152752"/>
                  </a:lnTo>
                  <a:lnTo>
                    <a:pt x="85423" y="157260"/>
                  </a:lnTo>
                  <a:lnTo>
                    <a:pt x="88699" y="162250"/>
                  </a:lnTo>
                  <a:lnTo>
                    <a:pt x="91875" y="167561"/>
                  </a:lnTo>
                  <a:lnTo>
                    <a:pt x="93992" y="172094"/>
                  </a:lnTo>
                  <a:lnTo>
                    <a:pt x="96345" y="179777"/>
                  </a:lnTo>
                  <a:lnTo>
                    <a:pt x="96972" y="184206"/>
                  </a:lnTo>
                  <a:lnTo>
                    <a:pt x="97390" y="189144"/>
                  </a:lnTo>
                  <a:lnTo>
                    <a:pt x="97855" y="198930"/>
                  </a:lnTo>
                  <a:lnTo>
                    <a:pt x="98062" y="206586"/>
                  </a:lnTo>
                  <a:lnTo>
                    <a:pt x="97125" y="210017"/>
                  </a:lnTo>
                  <a:lnTo>
                    <a:pt x="95508" y="213297"/>
                  </a:lnTo>
                  <a:lnTo>
                    <a:pt x="93437" y="216475"/>
                  </a:lnTo>
                  <a:lnTo>
                    <a:pt x="91065" y="219586"/>
                  </a:lnTo>
                  <a:lnTo>
                    <a:pt x="88491" y="222652"/>
                  </a:lnTo>
                  <a:lnTo>
                    <a:pt x="85784" y="225689"/>
                  </a:lnTo>
                  <a:lnTo>
                    <a:pt x="81994" y="228705"/>
                  </a:lnTo>
                  <a:lnTo>
                    <a:pt x="77483" y="231708"/>
                  </a:lnTo>
                  <a:lnTo>
                    <a:pt x="72491" y="234703"/>
                  </a:lnTo>
                  <a:lnTo>
                    <a:pt x="68172" y="236699"/>
                  </a:lnTo>
                  <a:lnTo>
                    <a:pt x="64299" y="238030"/>
                  </a:lnTo>
                  <a:lnTo>
                    <a:pt x="60726" y="238917"/>
                  </a:lnTo>
                  <a:lnTo>
                    <a:pt x="55367" y="240500"/>
                  </a:lnTo>
                  <a:lnTo>
                    <a:pt x="41475" y="244906"/>
                  </a:lnTo>
                  <a:lnTo>
                    <a:pt x="35587" y="246477"/>
                  </a:lnTo>
                  <a:lnTo>
                    <a:pt x="30670" y="247525"/>
                  </a:lnTo>
                  <a:lnTo>
                    <a:pt x="26400" y="248224"/>
                  </a:lnTo>
                  <a:lnTo>
                    <a:pt x="21569" y="248689"/>
                  </a:lnTo>
                  <a:lnTo>
                    <a:pt x="16364" y="249000"/>
                  </a:lnTo>
                  <a:lnTo>
                    <a:pt x="0" y="24962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SMARTPenAnnotation28"/>
            <p:cNvSpPr/>
            <p:nvPr/>
          </p:nvSpPr>
          <p:spPr>
            <a:xfrm>
              <a:off x="1410901" y="3920132"/>
              <a:ext cx="178584" cy="142350"/>
            </a:xfrm>
            <a:custGeom>
              <a:avLst/>
              <a:gdLst/>
              <a:ahLst/>
              <a:cxnLst/>
              <a:rect l="0" t="0" r="0" b="0"/>
              <a:pathLst>
                <a:path w="178584" h="142350">
                  <a:moveTo>
                    <a:pt x="26778" y="0"/>
                  </a:moveTo>
                  <a:lnTo>
                    <a:pt x="22038" y="0"/>
                  </a:lnTo>
                  <a:lnTo>
                    <a:pt x="20641" y="1985"/>
                  </a:lnTo>
                  <a:lnTo>
                    <a:pt x="19710" y="5292"/>
                  </a:lnTo>
                  <a:lnTo>
                    <a:pt x="18216" y="15377"/>
                  </a:lnTo>
                  <a:lnTo>
                    <a:pt x="15366" y="19402"/>
                  </a:lnTo>
                  <a:lnTo>
                    <a:pt x="13217" y="21864"/>
                  </a:lnTo>
                  <a:lnTo>
                    <a:pt x="11784" y="25491"/>
                  </a:lnTo>
                  <a:lnTo>
                    <a:pt x="10829" y="29892"/>
                  </a:lnTo>
                  <a:lnTo>
                    <a:pt x="10192" y="34811"/>
                  </a:lnTo>
                  <a:lnTo>
                    <a:pt x="8776" y="40075"/>
                  </a:lnTo>
                  <a:lnTo>
                    <a:pt x="6839" y="45568"/>
                  </a:lnTo>
                  <a:lnTo>
                    <a:pt x="4556" y="51215"/>
                  </a:lnTo>
                  <a:lnTo>
                    <a:pt x="3034" y="55972"/>
                  </a:lnTo>
                  <a:lnTo>
                    <a:pt x="2019" y="60135"/>
                  </a:lnTo>
                  <a:lnTo>
                    <a:pt x="1342" y="63903"/>
                  </a:lnTo>
                  <a:lnTo>
                    <a:pt x="891" y="68399"/>
                  </a:lnTo>
                  <a:lnTo>
                    <a:pt x="591" y="73381"/>
                  </a:lnTo>
                  <a:lnTo>
                    <a:pt x="256" y="84208"/>
                  </a:lnTo>
                  <a:lnTo>
                    <a:pt x="0" y="118574"/>
                  </a:lnTo>
                  <a:lnTo>
                    <a:pt x="1980" y="121713"/>
                  </a:lnTo>
                  <a:lnTo>
                    <a:pt x="5285" y="124799"/>
                  </a:lnTo>
                  <a:lnTo>
                    <a:pt x="9473" y="127848"/>
                  </a:lnTo>
                  <a:lnTo>
                    <a:pt x="13257" y="130873"/>
                  </a:lnTo>
                  <a:lnTo>
                    <a:pt x="16772" y="133881"/>
                  </a:lnTo>
                  <a:lnTo>
                    <a:pt x="20107" y="136879"/>
                  </a:lnTo>
                  <a:lnTo>
                    <a:pt x="24315" y="138878"/>
                  </a:lnTo>
                  <a:lnTo>
                    <a:pt x="29105" y="140210"/>
                  </a:lnTo>
                  <a:lnTo>
                    <a:pt x="34283" y="141099"/>
                  </a:lnTo>
                  <a:lnTo>
                    <a:pt x="38726" y="141691"/>
                  </a:lnTo>
                  <a:lnTo>
                    <a:pt x="42681" y="142086"/>
                  </a:lnTo>
                  <a:lnTo>
                    <a:pt x="46310" y="142349"/>
                  </a:lnTo>
                  <a:lnTo>
                    <a:pt x="51706" y="141532"/>
                  </a:lnTo>
                  <a:lnTo>
                    <a:pt x="58279" y="139996"/>
                  </a:lnTo>
                  <a:lnTo>
                    <a:pt x="65638" y="137979"/>
                  </a:lnTo>
                  <a:lnTo>
                    <a:pt x="72529" y="136635"/>
                  </a:lnTo>
                  <a:lnTo>
                    <a:pt x="79107" y="135738"/>
                  </a:lnTo>
                  <a:lnTo>
                    <a:pt x="85476" y="135141"/>
                  </a:lnTo>
                  <a:lnTo>
                    <a:pt x="91707" y="134742"/>
                  </a:lnTo>
                  <a:lnTo>
                    <a:pt x="97845" y="134477"/>
                  </a:lnTo>
                  <a:lnTo>
                    <a:pt x="110950" y="134182"/>
                  </a:lnTo>
                  <a:lnTo>
                    <a:pt x="126696" y="134051"/>
                  </a:lnTo>
                  <a:lnTo>
                    <a:pt x="134070" y="133024"/>
                  </a:lnTo>
                  <a:lnTo>
                    <a:pt x="140970" y="131347"/>
                  </a:lnTo>
                  <a:lnTo>
                    <a:pt x="147554" y="129236"/>
                  </a:lnTo>
                  <a:lnTo>
                    <a:pt x="152936" y="127830"/>
                  </a:lnTo>
                  <a:lnTo>
                    <a:pt x="157516" y="126892"/>
                  </a:lnTo>
                  <a:lnTo>
                    <a:pt x="161562" y="126267"/>
                  </a:lnTo>
                  <a:lnTo>
                    <a:pt x="165251" y="125850"/>
                  </a:lnTo>
                  <a:lnTo>
                    <a:pt x="168703" y="125572"/>
                  </a:lnTo>
                  <a:lnTo>
                    <a:pt x="178583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MARTPenAnnotation29"/>
            <p:cNvSpPr/>
            <p:nvPr/>
          </p:nvSpPr>
          <p:spPr>
            <a:xfrm>
              <a:off x="1500187" y="3964781"/>
              <a:ext cx="17860" cy="196454"/>
            </a:xfrm>
            <a:custGeom>
              <a:avLst/>
              <a:gdLst/>
              <a:ahLst/>
              <a:cxnLst/>
              <a:rect l="0" t="0" r="0" b="0"/>
              <a:pathLst>
                <a:path w="17860" h="196454">
                  <a:moveTo>
                    <a:pt x="17859" y="0"/>
                  </a:moveTo>
                  <a:lnTo>
                    <a:pt x="17859" y="4741"/>
                  </a:lnTo>
                  <a:lnTo>
                    <a:pt x="16867" y="7129"/>
                  </a:lnTo>
                  <a:lnTo>
                    <a:pt x="15214" y="9713"/>
                  </a:lnTo>
                  <a:lnTo>
                    <a:pt x="10171" y="16250"/>
                  </a:lnTo>
                  <a:lnTo>
                    <a:pt x="9757" y="17779"/>
                  </a:lnTo>
                  <a:lnTo>
                    <a:pt x="9297" y="22123"/>
                  </a:lnTo>
                  <a:lnTo>
                    <a:pt x="9175" y="25663"/>
                  </a:lnTo>
                  <a:lnTo>
                    <a:pt x="9002" y="40125"/>
                  </a:lnTo>
                  <a:lnTo>
                    <a:pt x="8962" y="51237"/>
                  </a:lnTo>
                  <a:lnTo>
                    <a:pt x="7959" y="56978"/>
                  </a:lnTo>
                  <a:lnTo>
                    <a:pt x="6298" y="62790"/>
                  </a:lnTo>
                  <a:lnTo>
                    <a:pt x="4199" y="68649"/>
                  </a:lnTo>
                  <a:lnTo>
                    <a:pt x="2799" y="75532"/>
                  </a:lnTo>
                  <a:lnTo>
                    <a:pt x="1866" y="83096"/>
                  </a:lnTo>
                  <a:lnTo>
                    <a:pt x="1244" y="91116"/>
                  </a:lnTo>
                  <a:lnTo>
                    <a:pt x="829" y="98447"/>
                  </a:lnTo>
                  <a:lnTo>
                    <a:pt x="369" y="111884"/>
                  </a:lnTo>
                  <a:lnTo>
                    <a:pt x="73" y="136680"/>
                  </a:lnTo>
                  <a:lnTo>
                    <a:pt x="0" y="19645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MARTPenAnnotation30"/>
            <p:cNvSpPr/>
            <p:nvPr/>
          </p:nvSpPr>
          <p:spPr>
            <a:xfrm>
              <a:off x="1598414" y="3929589"/>
              <a:ext cx="151805" cy="229868"/>
            </a:xfrm>
            <a:custGeom>
              <a:avLst/>
              <a:gdLst/>
              <a:ahLst/>
              <a:cxnLst/>
              <a:rect l="0" t="0" r="0" b="0"/>
              <a:pathLst>
                <a:path w="151805" h="229868">
                  <a:moveTo>
                    <a:pt x="0" y="79840"/>
                  </a:moveTo>
                  <a:lnTo>
                    <a:pt x="12428" y="79840"/>
                  </a:lnTo>
                  <a:lnTo>
                    <a:pt x="15231" y="80832"/>
                  </a:lnTo>
                  <a:lnTo>
                    <a:pt x="18091" y="82486"/>
                  </a:lnTo>
                  <a:lnTo>
                    <a:pt x="20990" y="84581"/>
                  </a:lnTo>
                  <a:lnTo>
                    <a:pt x="24907" y="85977"/>
                  </a:lnTo>
                  <a:lnTo>
                    <a:pt x="29503" y="86908"/>
                  </a:lnTo>
                  <a:lnTo>
                    <a:pt x="34552" y="87528"/>
                  </a:lnTo>
                  <a:lnTo>
                    <a:pt x="39901" y="88935"/>
                  </a:lnTo>
                  <a:lnTo>
                    <a:pt x="45452" y="90864"/>
                  </a:lnTo>
                  <a:lnTo>
                    <a:pt x="51137" y="93142"/>
                  </a:lnTo>
                  <a:lnTo>
                    <a:pt x="57904" y="96646"/>
                  </a:lnTo>
                  <a:lnTo>
                    <a:pt x="65392" y="100966"/>
                  </a:lnTo>
                  <a:lnTo>
                    <a:pt x="73360" y="105830"/>
                  </a:lnTo>
                  <a:lnTo>
                    <a:pt x="80656" y="110065"/>
                  </a:lnTo>
                  <a:lnTo>
                    <a:pt x="94055" y="117417"/>
                  </a:lnTo>
                  <a:lnTo>
                    <a:pt x="100406" y="121759"/>
                  </a:lnTo>
                  <a:lnTo>
                    <a:pt x="106625" y="126637"/>
                  </a:lnTo>
                  <a:lnTo>
                    <a:pt x="112755" y="131874"/>
                  </a:lnTo>
                  <a:lnTo>
                    <a:pt x="118826" y="137350"/>
                  </a:lnTo>
                  <a:lnTo>
                    <a:pt x="130864" y="148726"/>
                  </a:lnTo>
                  <a:lnTo>
                    <a:pt x="135859" y="154537"/>
                  </a:lnTo>
                  <a:lnTo>
                    <a:pt x="140182" y="160396"/>
                  </a:lnTo>
                  <a:lnTo>
                    <a:pt x="144056" y="166286"/>
                  </a:lnTo>
                  <a:lnTo>
                    <a:pt x="146639" y="172197"/>
                  </a:lnTo>
                  <a:lnTo>
                    <a:pt x="148361" y="178123"/>
                  </a:lnTo>
                  <a:lnTo>
                    <a:pt x="149509" y="184057"/>
                  </a:lnTo>
                  <a:lnTo>
                    <a:pt x="150274" y="189006"/>
                  </a:lnTo>
                  <a:lnTo>
                    <a:pt x="150784" y="193297"/>
                  </a:lnTo>
                  <a:lnTo>
                    <a:pt x="151124" y="197150"/>
                  </a:lnTo>
                  <a:lnTo>
                    <a:pt x="151502" y="204077"/>
                  </a:lnTo>
                  <a:lnTo>
                    <a:pt x="151603" y="207313"/>
                  </a:lnTo>
                  <a:lnTo>
                    <a:pt x="150678" y="210463"/>
                  </a:lnTo>
                  <a:lnTo>
                    <a:pt x="147004" y="216609"/>
                  </a:lnTo>
                  <a:lnTo>
                    <a:pt x="144635" y="219636"/>
                  </a:lnTo>
                  <a:lnTo>
                    <a:pt x="142064" y="222647"/>
                  </a:lnTo>
                  <a:lnTo>
                    <a:pt x="139358" y="225646"/>
                  </a:lnTo>
                  <a:lnTo>
                    <a:pt x="136561" y="227646"/>
                  </a:lnTo>
                  <a:lnTo>
                    <a:pt x="133705" y="228979"/>
                  </a:lnTo>
                  <a:lnTo>
                    <a:pt x="130808" y="229867"/>
                  </a:lnTo>
                  <a:lnTo>
                    <a:pt x="126893" y="229468"/>
                  </a:lnTo>
                  <a:lnTo>
                    <a:pt x="122298" y="228209"/>
                  </a:lnTo>
                  <a:lnTo>
                    <a:pt x="117251" y="226378"/>
                  </a:lnTo>
                  <a:lnTo>
                    <a:pt x="112894" y="225157"/>
                  </a:lnTo>
                  <a:lnTo>
                    <a:pt x="108997" y="224343"/>
                  </a:lnTo>
                  <a:lnTo>
                    <a:pt x="105407" y="223800"/>
                  </a:lnTo>
                  <a:lnTo>
                    <a:pt x="102021" y="222447"/>
                  </a:lnTo>
                  <a:lnTo>
                    <a:pt x="98772" y="220552"/>
                  </a:lnTo>
                  <a:lnTo>
                    <a:pt x="95613" y="218296"/>
                  </a:lnTo>
                  <a:lnTo>
                    <a:pt x="91523" y="214808"/>
                  </a:lnTo>
                  <a:lnTo>
                    <a:pt x="86812" y="210499"/>
                  </a:lnTo>
                  <a:lnTo>
                    <a:pt x="73347" y="197598"/>
                  </a:lnTo>
                  <a:lnTo>
                    <a:pt x="59908" y="184350"/>
                  </a:lnTo>
                  <a:lnTo>
                    <a:pt x="56806" y="180271"/>
                  </a:lnTo>
                  <a:lnTo>
                    <a:pt x="53746" y="175568"/>
                  </a:lnTo>
                  <a:lnTo>
                    <a:pt x="50713" y="170448"/>
                  </a:lnTo>
                  <a:lnTo>
                    <a:pt x="48691" y="165050"/>
                  </a:lnTo>
                  <a:lnTo>
                    <a:pt x="47344" y="159467"/>
                  </a:lnTo>
                  <a:lnTo>
                    <a:pt x="46445" y="153761"/>
                  </a:lnTo>
                  <a:lnTo>
                    <a:pt x="45846" y="147972"/>
                  </a:lnTo>
                  <a:lnTo>
                    <a:pt x="45447" y="142129"/>
                  </a:lnTo>
                  <a:lnTo>
                    <a:pt x="45181" y="136249"/>
                  </a:lnTo>
                  <a:lnTo>
                    <a:pt x="44885" y="124424"/>
                  </a:lnTo>
                  <a:lnTo>
                    <a:pt x="44695" y="100663"/>
                  </a:lnTo>
                  <a:lnTo>
                    <a:pt x="46664" y="94714"/>
                  </a:lnTo>
                  <a:lnTo>
                    <a:pt x="49960" y="88764"/>
                  </a:lnTo>
                  <a:lnTo>
                    <a:pt x="54143" y="82813"/>
                  </a:lnTo>
                  <a:lnTo>
                    <a:pt x="57923" y="76861"/>
                  </a:lnTo>
                  <a:lnTo>
                    <a:pt x="61436" y="70909"/>
                  </a:lnTo>
                  <a:lnTo>
                    <a:pt x="64769" y="64956"/>
                  </a:lnTo>
                  <a:lnTo>
                    <a:pt x="66992" y="59003"/>
                  </a:lnTo>
                  <a:lnTo>
                    <a:pt x="68474" y="53051"/>
                  </a:lnTo>
                  <a:lnTo>
                    <a:pt x="69461" y="47098"/>
                  </a:lnTo>
                  <a:lnTo>
                    <a:pt x="72104" y="42137"/>
                  </a:lnTo>
                  <a:lnTo>
                    <a:pt x="75851" y="37838"/>
                  </a:lnTo>
                  <a:lnTo>
                    <a:pt x="80333" y="33979"/>
                  </a:lnTo>
                  <a:lnTo>
                    <a:pt x="84313" y="30415"/>
                  </a:lnTo>
                  <a:lnTo>
                    <a:pt x="91381" y="23808"/>
                  </a:lnTo>
                  <a:lnTo>
                    <a:pt x="104003" y="11483"/>
                  </a:lnTo>
                  <a:lnTo>
                    <a:pt x="110054" y="5472"/>
                  </a:lnTo>
                  <a:lnTo>
                    <a:pt x="113057" y="3472"/>
                  </a:lnTo>
                  <a:lnTo>
                    <a:pt x="116051" y="2139"/>
                  </a:lnTo>
                  <a:lnTo>
                    <a:pt x="119039" y="1250"/>
                  </a:lnTo>
                  <a:lnTo>
                    <a:pt x="122023" y="658"/>
                  </a:lnTo>
                  <a:lnTo>
                    <a:pt x="125005" y="263"/>
                  </a:lnTo>
                  <a:lnTo>
                    <a:pt x="127985" y="0"/>
                  </a:lnTo>
                  <a:lnTo>
                    <a:pt x="130964" y="816"/>
                  </a:lnTo>
                  <a:lnTo>
                    <a:pt x="133942" y="2353"/>
                  </a:lnTo>
                  <a:lnTo>
                    <a:pt x="136919" y="4370"/>
                  </a:lnTo>
                  <a:lnTo>
                    <a:pt x="139897" y="5714"/>
                  </a:lnTo>
                  <a:lnTo>
                    <a:pt x="142874" y="6610"/>
                  </a:lnTo>
                  <a:lnTo>
                    <a:pt x="151804" y="840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MARTPenAnnotation31"/>
            <p:cNvSpPr/>
            <p:nvPr/>
          </p:nvSpPr>
          <p:spPr>
            <a:xfrm>
              <a:off x="1446612" y="4278561"/>
              <a:ext cx="178592" cy="150164"/>
            </a:xfrm>
            <a:custGeom>
              <a:avLst/>
              <a:gdLst/>
              <a:ahLst/>
              <a:cxnLst/>
              <a:rect l="0" t="0" r="0" b="0"/>
              <a:pathLst>
                <a:path w="178592" h="150164">
                  <a:moveTo>
                    <a:pt x="17856" y="7689"/>
                  </a:moveTo>
                  <a:lnTo>
                    <a:pt x="17856" y="2948"/>
                  </a:lnTo>
                  <a:lnTo>
                    <a:pt x="16864" y="1552"/>
                  </a:lnTo>
                  <a:lnTo>
                    <a:pt x="15210" y="621"/>
                  </a:lnTo>
                  <a:lnTo>
                    <a:pt x="13116" y="0"/>
                  </a:lnTo>
                  <a:lnTo>
                    <a:pt x="11719" y="578"/>
                  </a:lnTo>
                  <a:lnTo>
                    <a:pt x="10788" y="1956"/>
                  </a:lnTo>
                  <a:lnTo>
                    <a:pt x="9294" y="6556"/>
                  </a:lnTo>
                  <a:lnTo>
                    <a:pt x="9090" y="9831"/>
                  </a:lnTo>
                  <a:lnTo>
                    <a:pt x="8999" y="14594"/>
                  </a:lnTo>
                  <a:lnTo>
                    <a:pt x="8929" y="45180"/>
                  </a:lnTo>
                  <a:lnTo>
                    <a:pt x="7936" y="48558"/>
                  </a:lnTo>
                  <a:lnTo>
                    <a:pt x="6282" y="51802"/>
                  </a:lnTo>
                  <a:lnTo>
                    <a:pt x="4187" y="54957"/>
                  </a:lnTo>
                  <a:lnTo>
                    <a:pt x="2790" y="58052"/>
                  </a:lnTo>
                  <a:lnTo>
                    <a:pt x="1859" y="61108"/>
                  </a:lnTo>
                  <a:lnTo>
                    <a:pt x="1238" y="64137"/>
                  </a:lnTo>
                  <a:lnTo>
                    <a:pt x="825" y="68141"/>
                  </a:lnTo>
                  <a:lnTo>
                    <a:pt x="549" y="72795"/>
                  </a:lnTo>
                  <a:lnTo>
                    <a:pt x="106" y="85042"/>
                  </a:lnTo>
                  <a:lnTo>
                    <a:pt x="29" y="91903"/>
                  </a:lnTo>
                  <a:lnTo>
                    <a:pt x="0" y="108968"/>
                  </a:lnTo>
                  <a:lnTo>
                    <a:pt x="991" y="110927"/>
                  </a:lnTo>
                  <a:lnTo>
                    <a:pt x="2644" y="112233"/>
                  </a:lnTo>
                  <a:lnTo>
                    <a:pt x="7686" y="114329"/>
                  </a:lnTo>
                  <a:lnTo>
                    <a:pt x="11021" y="117261"/>
                  </a:lnTo>
                  <a:lnTo>
                    <a:pt x="13299" y="119432"/>
                  </a:lnTo>
                  <a:lnTo>
                    <a:pt x="15811" y="120880"/>
                  </a:lnTo>
                  <a:lnTo>
                    <a:pt x="21247" y="122488"/>
                  </a:lnTo>
                  <a:lnTo>
                    <a:pt x="25077" y="122917"/>
                  </a:lnTo>
                  <a:lnTo>
                    <a:pt x="29616" y="123203"/>
                  </a:lnTo>
                  <a:lnTo>
                    <a:pt x="34626" y="123393"/>
                  </a:lnTo>
                  <a:lnTo>
                    <a:pt x="51157" y="123661"/>
                  </a:lnTo>
                  <a:lnTo>
                    <a:pt x="56924" y="124691"/>
                  </a:lnTo>
                  <a:lnTo>
                    <a:pt x="62753" y="126370"/>
                  </a:lnTo>
                  <a:lnTo>
                    <a:pt x="68623" y="128482"/>
                  </a:lnTo>
                  <a:lnTo>
                    <a:pt x="74521" y="129889"/>
                  </a:lnTo>
                  <a:lnTo>
                    <a:pt x="80438" y="130827"/>
                  </a:lnTo>
                  <a:lnTo>
                    <a:pt x="86366" y="131453"/>
                  </a:lnTo>
                  <a:lnTo>
                    <a:pt x="92303" y="131870"/>
                  </a:lnTo>
                  <a:lnTo>
                    <a:pt x="98245" y="132148"/>
                  </a:lnTo>
                  <a:lnTo>
                    <a:pt x="104191" y="132334"/>
                  </a:lnTo>
                  <a:lnTo>
                    <a:pt x="110139" y="133449"/>
                  </a:lnTo>
                  <a:lnTo>
                    <a:pt x="116089" y="135185"/>
                  </a:lnTo>
                  <a:lnTo>
                    <a:pt x="122040" y="137335"/>
                  </a:lnTo>
                  <a:lnTo>
                    <a:pt x="127992" y="138768"/>
                  </a:lnTo>
                  <a:lnTo>
                    <a:pt x="133944" y="139723"/>
                  </a:lnTo>
                  <a:lnTo>
                    <a:pt x="139897" y="140360"/>
                  </a:lnTo>
                  <a:lnTo>
                    <a:pt x="144857" y="141777"/>
                  </a:lnTo>
                  <a:lnTo>
                    <a:pt x="149156" y="143714"/>
                  </a:lnTo>
                  <a:lnTo>
                    <a:pt x="153015" y="145997"/>
                  </a:lnTo>
                  <a:lnTo>
                    <a:pt x="156579" y="147519"/>
                  </a:lnTo>
                  <a:lnTo>
                    <a:pt x="159947" y="148534"/>
                  </a:lnTo>
                  <a:lnTo>
                    <a:pt x="163185" y="149210"/>
                  </a:lnTo>
                  <a:lnTo>
                    <a:pt x="166336" y="149662"/>
                  </a:lnTo>
                  <a:lnTo>
                    <a:pt x="169429" y="149962"/>
                  </a:lnTo>
                  <a:lnTo>
                    <a:pt x="172483" y="150163"/>
                  </a:lnTo>
                  <a:lnTo>
                    <a:pt x="174519" y="149304"/>
                  </a:lnTo>
                  <a:lnTo>
                    <a:pt x="175876" y="147740"/>
                  </a:lnTo>
                  <a:lnTo>
                    <a:pt x="178591" y="1416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MARTPenAnnotation32"/>
            <p:cNvSpPr/>
            <p:nvPr/>
          </p:nvSpPr>
          <p:spPr>
            <a:xfrm>
              <a:off x="1536025" y="4321968"/>
              <a:ext cx="35601" cy="178595"/>
            </a:xfrm>
            <a:custGeom>
              <a:avLst/>
              <a:gdLst/>
              <a:ahLst/>
              <a:cxnLst/>
              <a:rect l="0" t="0" r="0" b="0"/>
              <a:pathLst>
                <a:path w="35601" h="178595">
                  <a:moveTo>
                    <a:pt x="35600" y="0"/>
                  </a:moveTo>
                  <a:lnTo>
                    <a:pt x="35600" y="4741"/>
                  </a:lnTo>
                  <a:lnTo>
                    <a:pt x="34607" y="7129"/>
                  </a:lnTo>
                  <a:lnTo>
                    <a:pt x="32954" y="9714"/>
                  </a:lnTo>
                  <a:lnTo>
                    <a:pt x="27911" y="16251"/>
                  </a:lnTo>
                  <a:lnTo>
                    <a:pt x="27497" y="18772"/>
                  </a:lnTo>
                  <a:lnTo>
                    <a:pt x="27222" y="22436"/>
                  </a:lnTo>
                  <a:lnTo>
                    <a:pt x="27038" y="26864"/>
                  </a:lnTo>
                  <a:lnTo>
                    <a:pt x="26833" y="37075"/>
                  </a:lnTo>
                  <a:lnTo>
                    <a:pt x="26779" y="42576"/>
                  </a:lnTo>
                  <a:lnTo>
                    <a:pt x="25750" y="48228"/>
                  </a:lnTo>
                  <a:lnTo>
                    <a:pt x="24072" y="53980"/>
                  </a:lnTo>
                  <a:lnTo>
                    <a:pt x="21962" y="59799"/>
                  </a:lnTo>
                  <a:lnTo>
                    <a:pt x="20554" y="65663"/>
                  </a:lnTo>
                  <a:lnTo>
                    <a:pt x="19616" y="71557"/>
                  </a:lnTo>
                  <a:lnTo>
                    <a:pt x="18991" y="77470"/>
                  </a:lnTo>
                  <a:lnTo>
                    <a:pt x="17582" y="84389"/>
                  </a:lnTo>
                  <a:lnTo>
                    <a:pt x="15650" y="91978"/>
                  </a:lnTo>
                  <a:lnTo>
                    <a:pt x="13370" y="100014"/>
                  </a:lnTo>
                  <a:lnTo>
                    <a:pt x="11850" y="107356"/>
                  </a:lnTo>
                  <a:lnTo>
                    <a:pt x="10837" y="114235"/>
                  </a:lnTo>
                  <a:lnTo>
                    <a:pt x="10162" y="120805"/>
                  </a:lnTo>
                  <a:lnTo>
                    <a:pt x="8719" y="127170"/>
                  </a:lnTo>
                  <a:lnTo>
                    <a:pt x="6765" y="133397"/>
                  </a:lnTo>
                  <a:lnTo>
                    <a:pt x="4470" y="139533"/>
                  </a:lnTo>
                  <a:lnTo>
                    <a:pt x="2941" y="145608"/>
                  </a:lnTo>
                  <a:lnTo>
                    <a:pt x="1921" y="151643"/>
                  </a:lnTo>
                  <a:lnTo>
                    <a:pt x="1241" y="157650"/>
                  </a:lnTo>
                  <a:lnTo>
                    <a:pt x="787" y="162647"/>
                  </a:lnTo>
                  <a:lnTo>
                    <a:pt x="485" y="166971"/>
                  </a:lnTo>
                  <a:lnTo>
                    <a:pt x="0" y="176298"/>
                  </a:lnTo>
                  <a:lnTo>
                    <a:pt x="953" y="177063"/>
                  </a:lnTo>
                  <a:lnTo>
                    <a:pt x="2580" y="177574"/>
                  </a:lnTo>
                  <a:lnTo>
                    <a:pt x="8810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SMARTPenAnnotation33"/>
            <p:cNvSpPr/>
            <p:nvPr/>
          </p:nvSpPr>
          <p:spPr>
            <a:xfrm>
              <a:off x="1617514" y="4286250"/>
              <a:ext cx="150006" cy="223243"/>
            </a:xfrm>
            <a:custGeom>
              <a:avLst/>
              <a:gdLst/>
              <a:ahLst/>
              <a:cxnLst/>
              <a:rect l="0" t="0" r="0" b="0"/>
              <a:pathLst>
                <a:path w="150006" h="223243">
                  <a:moveTo>
                    <a:pt x="7689" y="0"/>
                  </a:moveTo>
                  <a:lnTo>
                    <a:pt x="0" y="0"/>
                  </a:lnTo>
                  <a:lnTo>
                    <a:pt x="6556" y="0"/>
                  </a:lnTo>
                  <a:lnTo>
                    <a:pt x="9831" y="2645"/>
                  </a:lnTo>
                  <a:lnTo>
                    <a:pt x="12094" y="4740"/>
                  </a:lnTo>
                  <a:lnTo>
                    <a:pt x="14594" y="6136"/>
                  </a:lnTo>
                  <a:lnTo>
                    <a:pt x="17253" y="7067"/>
                  </a:lnTo>
                  <a:lnTo>
                    <a:pt x="20018" y="7688"/>
                  </a:lnTo>
                  <a:lnTo>
                    <a:pt x="22854" y="9094"/>
                  </a:lnTo>
                  <a:lnTo>
                    <a:pt x="25736" y="11024"/>
                  </a:lnTo>
                  <a:lnTo>
                    <a:pt x="28650" y="13302"/>
                  </a:lnTo>
                  <a:lnTo>
                    <a:pt x="32577" y="14821"/>
                  </a:lnTo>
                  <a:lnTo>
                    <a:pt x="37179" y="15833"/>
                  </a:lnTo>
                  <a:lnTo>
                    <a:pt x="42232" y="16509"/>
                  </a:lnTo>
                  <a:lnTo>
                    <a:pt x="47585" y="17951"/>
                  </a:lnTo>
                  <a:lnTo>
                    <a:pt x="53138" y="19904"/>
                  </a:lnTo>
                  <a:lnTo>
                    <a:pt x="58824" y="22199"/>
                  </a:lnTo>
                  <a:lnTo>
                    <a:pt x="64599" y="24721"/>
                  </a:lnTo>
                  <a:lnTo>
                    <a:pt x="76308" y="30169"/>
                  </a:lnTo>
                  <a:lnTo>
                    <a:pt x="82208" y="32019"/>
                  </a:lnTo>
                  <a:lnTo>
                    <a:pt x="88126" y="33252"/>
                  </a:lnTo>
                  <a:lnTo>
                    <a:pt x="94056" y="34074"/>
                  </a:lnTo>
                  <a:lnTo>
                    <a:pt x="99001" y="35614"/>
                  </a:lnTo>
                  <a:lnTo>
                    <a:pt x="103290" y="37634"/>
                  </a:lnTo>
                  <a:lnTo>
                    <a:pt x="107142" y="39971"/>
                  </a:lnTo>
                  <a:lnTo>
                    <a:pt x="111694" y="42522"/>
                  </a:lnTo>
                  <a:lnTo>
                    <a:pt x="122043" y="48003"/>
                  </a:lnTo>
                  <a:lnTo>
                    <a:pt x="126589" y="49861"/>
                  </a:lnTo>
                  <a:lnTo>
                    <a:pt x="130612" y="51100"/>
                  </a:lnTo>
                  <a:lnTo>
                    <a:pt x="134286" y="51926"/>
                  </a:lnTo>
                  <a:lnTo>
                    <a:pt x="137727" y="52477"/>
                  </a:lnTo>
                  <a:lnTo>
                    <a:pt x="141014" y="52844"/>
                  </a:lnTo>
                  <a:lnTo>
                    <a:pt x="144197" y="53089"/>
                  </a:lnTo>
                  <a:lnTo>
                    <a:pt x="146319" y="54243"/>
                  </a:lnTo>
                  <a:lnTo>
                    <a:pt x="147734" y="56006"/>
                  </a:lnTo>
                  <a:lnTo>
                    <a:pt x="148677" y="58173"/>
                  </a:lnTo>
                  <a:lnTo>
                    <a:pt x="149725" y="63227"/>
                  </a:lnTo>
                  <a:lnTo>
                    <a:pt x="150005" y="65964"/>
                  </a:lnTo>
                  <a:lnTo>
                    <a:pt x="149199" y="68780"/>
                  </a:lnTo>
                  <a:lnTo>
                    <a:pt x="145658" y="74556"/>
                  </a:lnTo>
                  <a:lnTo>
                    <a:pt x="141436" y="81203"/>
                  </a:lnTo>
                  <a:lnTo>
                    <a:pt x="137247" y="89337"/>
                  </a:lnTo>
                  <a:lnTo>
                    <a:pt x="134741" y="93293"/>
                  </a:lnTo>
                  <a:lnTo>
                    <a:pt x="132077" y="96921"/>
                  </a:lnTo>
                  <a:lnTo>
                    <a:pt x="129310" y="100333"/>
                  </a:lnTo>
                  <a:lnTo>
                    <a:pt x="126473" y="103599"/>
                  </a:lnTo>
                  <a:lnTo>
                    <a:pt x="123589" y="106769"/>
                  </a:lnTo>
                  <a:lnTo>
                    <a:pt x="120674" y="109875"/>
                  </a:lnTo>
                  <a:lnTo>
                    <a:pt x="117739" y="113929"/>
                  </a:lnTo>
                  <a:lnTo>
                    <a:pt x="114790" y="118617"/>
                  </a:lnTo>
                  <a:lnTo>
                    <a:pt x="111832" y="123726"/>
                  </a:lnTo>
                  <a:lnTo>
                    <a:pt x="107875" y="129117"/>
                  </a:lnTo>
                  <a:lnTo>
                    <a:pt x="103253" y="134695"/>
                  </a:lnTo>
                  <a:lnTo>
                    <a:pt x="93818" y="145192"/>
                  </a:lnTo>
                  <a:lnTo>
                    <a:pt x="86317" y="153165"/>
                  </a:lnTo>
                  <a:lnTo>
                    <a:pt x="82928" y="157672"/>
                  </a:lnTo>
                  <a:lnTo>
                    <a:pt x="79676" y="162662"/>
                  </a:lnTo>
                  <a:lnTo>
                    <a:pt x="76516" y="167972"/>
                  </a:lnTo>
                  <a:lnTo>
                    <a:pt x="73418" y="173497"/>
                  </a:lnTo>
                  <a:lnTo>
                    <a:pt x="67329" y="184927"/>
                  </a:lnTo>
                  <a:lnTo>
                    <a:pt x="65308" y="189761"/>
                  </a:lnTo>
                  <a:lnTo>
                    <a:pt x="63961" y="193976"/>
                  </a:lnTo>
                  <a:lnTo>
                    <a:pt x="63063" y="197778"/>
                  </a:lnTo>
                  <a:lnTo>
                    <a:pt x="59419" y="204649"/>
                  </a:lnTo>
                  <a:lnTo>
                    <a:pt x="57058" y="207869"/>
                  </a:lnTo>
                  <a:lnTo>
                    <a:pt x="56477" y="210017"/>
                  </a:lnTo>
                  <a:lnTo>
                    <a:pt x="57081" y="211449"/>
                  </a:lnTo>
                  <a:lnTo>
                    <a:pt x="58476" y="212403"/>
                  </a:lnTo>
                  <a:lnTo>
                    <a:pt x="59407" y="214031"/>
                  </a:lnTo>
                  <a:lnTo>
                    <a:pt x="60716" y="220072"/>
                  </a:lnTo>
                  <a:lnTo>
                    <a:pt x="61267" y="2232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SMARTPenAnnotation34"/>
            <p:cNvSpPr/>
            <p:nvPr/>
          </p:nvSpPr>
          <p:spPr>
            <a:xfrm>
              <a:off x="1669851" y="4393406"/>
              <a:ext cx="116087" cy="35720"/>
            </a:xfrm>
            <a:custGeom>
              <a:avLst/>
              <a:gdLst/>
              <a:ahLst/>
              <a:cxnLst/>
              <a:rect l="0" t="0" r="0" b="0"/>
              <a:pathLst>
                <a:path w="116087" h="35720">
                  <a:moveTo>
                    <a:pt x="0" y="0"/>
                  </a:moveTo>
                  <a:lnTo>
                    <a:pt x="12429" y="0"/>
                  </a:lnTo>
                  <a:lnTo>
                    <a:pt x="16223" y="992"/>
                  </a:lnTo>
                  <a:lnTo>
                    <a:pt x="20738" y="2646"/>
                  </a:lnTo>
                  <a:lnTo>
                    <a:pt x="25731" y="4740"/>
                  </a:lnTo>
                  <a:lnTo>
                    <a:pt x="31045" y="6137"/>
                  </a:lnTo>
                  <a:lnTo>
                    <a:pt x="36572" y="7068"/>
                  </a:lnTo>
                  <a:lnTo>
                    <a:pt x="42241" y="7688"/>
                  </a:lnTo>
                  <a:lnTo>
                    <a:pt x="47012" y="9094"/>
                  </a:lnTo>
                  <a:lnTo>
                    <a:pt x="51185" y="11024"/>
                  </a:lnTo>
                  <a:lnTo>
                    <a:pt x="54959" y="13302"/>
                  </a:lnTo>
                  <a:lnTo>
                    <a:pt x="59460" y="14821"/>
                  </a:lnTo>
                  <a:lnTo>
                    <a:pt x="64445" y="15834"/>
                  </a:lnTo>
                  <a:lnTo>
                    <a:pt x="69752" y="16509"/>
                  </a:lnTo>
                  <a:lnTo>
                    <a:pt x="75275" y="17951"/>
                  </a:lnTo>
                  <a:lnTo>
                    <a:pt x="80941" y="19905"/>
                  </a:lnTo>
                  <a:lnTo>
                    <a:pt x="86703" y="22200"/>
                  </a:lnTo>
                  <a:lnTo>
                    <a:pt x="91536" y="24721"/>
                  </a:lnTo>
                  <a:lnTo>
                    <a:pt x="95751" y="27395"/>
                  </a:lnTo>
                  <a:lnTo>
                    <a:pt x="99553" y="30169"/>
                  </a:lnTo>
                  <a:lnTo>
                    <a:pt x="103079" y="32019"/>
                  </a:lnTo>
                  <a:lnTo>
                    <a:pt x="106423" y="33252"/>
                  </a:lnTo>
                  <a:lnTo>
                    <a:pt x="116086" y="3571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MARTPenAnnotation35"/>
            <p:cNvSpPr/>
            <p:nvPr/>
          </p:nvSpPr>
          <p:spPr>
            <a:xfrm>
              <a:off x="1393176" y="4545210"/>
              <a:ext cx="178450" cy="249982"/>
            </a:xfrm>
            <a:custGeom>
              <a:avLst/>
              <a:gdLst/>
              <a:ahLst/>
              <a:cxnLst/>
              <a:rect l="0" t="0" r="0" b="0"/>
              <a:pathLst>
                <a:path w="178450" h="249982">
                  <a:moveTo>
                    <a:pt x="44503" y="0"/>
                  </a:moveTo>
                  <a:lnTo>
                    <a:pt x="39763" y="0"/>
                  </a:lnTo>
                  <a:lnTo>
                    <a:pt x="38366" y="993"/>
                  </a:lnTo>
                  <a:lnTo>
                    <a:pt x="37435" y="2646"/>
                  </a:lnTo>
                  <a:lnTo>
                    <a:pt x="35941" y="7689"/>
                  </a:lnTo>
                  <a:lnTo>
                    <a:pt x="35683" y="13303"/>
                  </a:lnTo>
                  <a:lnTo>
                    <a:pt x="35578" y="41065"/>
                  </a:lnTo>
                  <a:lnTo>
                    <a:pt x="35576" y="48213"/>
                  </a:lnTo>
                  <a:lnTo>
                    <a:pt x="34583" y="55955"/>
                  </a:lnTo>
                  <a:lnTo>
                    <a:pt x="32929" y="64092"/>
                  </a:lnTo>
                  <a:lnTo>
                    <a:pt x="30834" y="72494"/>
                  </a:lnTo>
                  <a:lnTo>
                    <a:pt x="28445" y="80079"/>
                  </a:lnTo>
                  <a:lnTo>
                    <a:pt x="25860" y="87121"/>
                  </a:lnTo>
                  <a:lnTo>
                    <a:pt x="23145" y="93800"/>
                  </a:lnTo>
                  <a:lnTo>
                    <a:pt x="21335" y="101228"/>
                  </a:lnTo>
                  <a:lnTo>
                    <a:pt x="20128" y="109158"/>
                  </a:lnTo>
                  <a:lnTo>
                    <a:pt x="19323" y="117420"/>
                  </a:lnTo>
                  <a:lnTo>
                    <a:pt x="17795" y="125906"/>
                  </a:lnTo>
                  <a:lnTo>
                    <a:pt x="15784" y="134539"/>
                  </a:lnTo>
                  <a:lnTo>
                    <a:pt x="13450" y="143271"/>
                  </a:lnTo>
                  <a:lnTo>
                    <a:pt x="8212" y="160910"/>
                  </a:lnTo>
                  <a:lnTo>
                    <a:pt x="5427" y="169782"/>
                  </a:lnTo>
                  <a:lnTo>
                    <a:pt x="3569" y="178672"/>
                  </a:lnTo>
                  <a:lnTo>
                    <a:pt x="2331" y="187576"/>
                  </a:lnTo>
                  <a:lnTo>
                    <a:pt x="1506" y="196488"/>
                  </a:lnTo>
                  <a:lnTo>
                    <a:pt x="955" y="204414"/>
                  </a:lnTo>
                  <a:lnTo>
                    <a:pt x="589" y="211682"/>
                  </a:lnTo>
                  <a:lnTo>
                    <a:pt x="72" y="228747"/>
                  </a:lnTo>
                  <a:lnTo>
                    <a:pt x="0" y="232866"/>
                  </a:lnTo>
                  <a:lnTo>
                    <a:pt x="944" y="236603"/>
                  </a:lnTo>
                  <a:lnTo>
                    <a:pt x="4638" y="243402"/>
                  </a:lnTo>
                  <a:lnTo>
                    <a:pt x="7012" y="245612"/>
                  </a:lnTo>
                  <a:lnTo>
                    <a:pt x="9587" y="247085"/>
                  </a:lnTo>
                  <a:lnTo>
                    <a:pt x="12296" y="248067"/>
                  </a:lnTo>
                  <a:lnTo>
                    <a:pt x="16087" y="248722"/>
                  </a:lnTo>
                  <a:lnTo>
                    <a:pt x="20598" y="249158"/>
                  </a:lnTo>
                  <a:lnTo>
                    <a:pt x="25590" y="249450"/>
                  </a:lnTo>
                  <a:lnTo>
                    <a:pt x="36428" y="249773"/>
                  </a:lnTo>
                  <a:lnTo>
                    <a:pt x="59555" y="249981"/>
                  </a:lnTo>
                  <a:lnTo>
                    <a:pt x="65452" y="249005"/>
                  </a:lnTo>
                  <a:lnTo>
                    <a:pt x="71367" y="247363"/>
                  </a:lnTo>
                  <a:lnTo>
                    <a:pt x="99860" y="237599"/>
                  </a:lnTo>
                  <a:lnTo>
                    <a:pt x="107205" y="234798"/>
                  </a:lnTo>
                  <a:lnTo>
                    <a:pt x="114085" y="231938"/>
                  </a:lnTo>
                  <a:lnTo>
                    <a:pt x="120657" y="229040"/>
                  </a:lnTo>
                  <a:lnTo>
                    <a:pt x="128015" y="227108"/>
                  </a:lnTo>
                  <a:lnTo>
                    <a:pt x="135896" y="225819"/>
                  </a:lnTo>
                  <a:lnTo>
                    <a:pt x="144127" y="224960"/>
                  </a:lnTo>
                  <a:lnTo>
                    <a:pt x="150607" y="223396"/>
                  </a:lnTo>
                  <a:lnTo>
                    <a:pt x="155919" y="221360"/>
                  </a:lnTo>
                  <a:lnTo>
                    <a:pt x="160452" y="219011"/>
                  </a:lnTo>
                  <a:lnTo>
                    <a:pt x="164466" y="217445"/>
                  </a:lnTo>
                  <a:lnTo>
                    <a:pt x="168135" y="216401"/>
                  </a:lnTo>
                  <a:lnTo>
                    <a:pt x="178449" y="21431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SMARTPenAnnotation36"/>
            <p:cNvSpPr/>
            <p:nvPr/>
          </p:nvSpPr>
          <p:spPr>
            <a:xfrm>
              <a:off x="1492608" y="4688085"/>
              <a:ext cx="16510" cy="187525"/>
            </a:xfrm>
            <a:custGeom>
              <a:avLst/>
              <a:gdLst/>
              <a:ahLst/>
              <a:cxnLst/>
              <a:rect l="0" t="0" r="0" b="0"/>
              <a:pathLst>
                <a:path w="16510" h="187525">
                  <a:moveTo>
                    <a:pt x="16509" y="0"/>
                  </a:moveTo>
                  <a:lnTo>
                    <a:pt x="16509" y="4741"/>
                  </a:lnTo>
                  <a:lnTo>
                    <a:pt x="15517" y="7129"/>
                  </a:lnTo>
                  <a:lnTo>
                    <a:pt x="13863" y="9714"/>
                  </a:lnTo>
                  <a:lnTo>
                    <a:pt x="11768" y="12429"/>
                  </a:lnTo>
                  <a:lnTo>
                    <a:pt x="10372" y="15232"/>
                  </a:lnTo>
                  <a:lnTo>
                    <a:pt x="9441" y="18092"/>
                  </a:lnTo>
                  <a:lnTo>
                    <a:pt x="8820" y="20991"/>
                  </a:lnTo>
                  <a:lnTo>
                    <a:pt x="7414" y="23916"/>
                  </a:lnTo>
                  <a:lnTo>
                    <a:pt x="5485" y="26858"/>
                  </a:lnTo>
                  <a:lnTo>
                    <a:pt x="3206" y="29812"/>
                  </a:lnTo>
                  <a:lnTo>
                    <a:pt x="1687" y="33765"/>
                  </a:lnTo>
                  <a:lnTo>
                    <a:pt x="675" y="38385"/>
                  </a:lnTo>
                  <a:lnTo>
                    <a:pt x="0" y="43450"/>
                  </a:lnTo>
                  <a:lnTo>
                    <a:pt x="542" y="49803"/>
                  </a:lnTo>
                  <a:lnTo>
                    <a:pt x="1895" y="57014"/>
                  </a:lnTo>
                  <a:lnTo>
                    <a:pt x="3790" y="64799"/>
                  </a:lnTo>
                  <a:lnTo>
                    <a:pt x="5053" y="72965"/>
                  </a:lnTo>
                  <a:lnTo>
                    <a:pt x="5895" y="81386"/>
                  </a:lnTo>
                  <a:lnTo>
                    <a:pt x="6456" y="89976"/>
                  </a:lnTo>
                  <a:lnTo>
                    <a:pt x="7080" y="104813"/>
                  </a:lnTo>
                  <a:lnTo>
                    <a:pt x="7431" y="124322"/>
                  </a:lnTo>
                  <a:lnTo>
                    <a:pt x="7550" y="148691"/>
                  </a:lnTo>
                  <a:lnTo>
                    <a:pt x="8552" y="154690"/>
                  </a:lnTo>
                  <a:lnTo>
                    <a:pt x="10212" y="160674"/>
                  </a:lnTo>
                  <a:lnTo>
                    <a:pt x="12311" y="166647"/>
                  </a:lnTo>
                  <a:lnTo>
                    <a:pt x="13710" y="171622"/>
                  </a:lnTo>
                  <a:lnTo>
                    <a:pt x="14643" y="175930"/>
                  </a:lnTo>
                  <a:lnTo>
                    <a:pt x="16509" y="1875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SMARTPenAnnotation37"/>
            <p:cNvSpPr/>
            <p:nvPr/>
          </p:nvSpPr>
          <p:spPr>
            <a:xfrm>
              <a:off x="1618039" y="4572405"/>
              <a:ext cx="132180" cy="258398"/>
            </a:xfrm>
            <a:custGeom>
              <a:avLst/>
              <a:gdLst/>
              <a:ahLst/>
              <a:cxnLst/>
              <a:rect l="0" t="0" r="0" b="0"/>
              <a:pathLst>
                <a:path w="132180" h="258398">
                  <a:moveTo>
                    <a:pt x="96461" y="35313"/>
                  </a:moveTo>
                  <a:lnTo>
                    <a:pt x="96461" y="13449"/>
                  </a:lnTo>
                  <a:lnTo>
                    <a:pt x="95468" y="11807"/>
                  </a:lnTo>
                  <a:lnTo>
                    <a:pt x="93815" y="10713"/>
                  </a:lnTo>
                  <a:lnTo>
                    <a:pt x="91720" y="9983"/>
                  </a:lnTo>
                  <a:lnTo>
                    <a:pt x="89331" y="8505"/>
                  </a:lnTo>
                  <a:lnTo>
                    <a:pt x="86747" y="6527"/>
                  </a:lnTo>
                  <a:lnTo>
                    <a:pt x="84032" y="4216"/>
                  </a:lnTo>
                  <a:lnTo>
                    <a:pt x="81229" y="2676"/>
                  </a:lnTo>
                  <a:lnTo>
                    <a:pt x="78369" y="1649"/>
                  </a:lnTo>
                  <a:lnTo>
                    <a:pt x="75470" y="964"/>
                  </a:lnTo>
                  <a:lnTo>
                    <a:pt x="72545" y="507"/>
                  </a:lnTo>
                  <a:lnTo>
                    <a:pt x="69603" y="203"/>
                  </a:lnTo>
                  <a:lnTo>
                    <a:pt x="66649" y="0"/>
                  </a:lnTo>
                  <a:lnTo>
                    <a:pt x="64680" y="857"/>
                  </a:lnTo>
                  <a:lnTo>
                    <a:pt x="63367" y="2420"/>
                  </a:lnTo>
                  <a:lnTo>
                    <a:pt x="62492" y="4455"/>
                  </a:lnTo>
                  <a:lnTo>
                    <a:pt x="59924" y="5812"/>
                  </a:lnTo>
                  <a:lnTo>
                    <a:pt x="56228" y="6716"/>
                  </a:lnTo>
                  <a:lnTo>
                    <a:pt x="51780" y="7318"/>
                  </a:lnTo>
                  <a:lnTo>
                    <a:pt x="48814" y="8713"/>
                  </a:lnTo>
                  <a:lnTo>
                    <a:pt x="46837" y="10634"/>
                  </a:lnTo>
                  <a:lnTo>
                    <a:pt x="43648" y="16407"/>
                  </a:lnTo>
                  <a:lnTo>
                    <a:pt x="38923" y="25588"/>
                  </a:lnTo>
                  <a:lnTo>
                    <a:pt x="37266" y="30814"/>
                  </a:lnTo>
                  <a:lnTo>
                    <a:pt x="36162" y="36282"/>
                  </a:lnTo>
                  <a:lnTo>
                    <a:pt x="35425" y="41913"/>
                  </a:lnTo>
                  <a:lnTo>
                    <a:pt x="34935" y="47650"/>
                  </a:lnTo>
                  <a:lnTo>
                    <a:pt x="34607" y="53460"/>
                  </a:lnTo>
                  <a:lnTo>
                    <a:pt x="34244" y="65207"/>
                  </a:lnTo>
                  <a:lnTo>
                    <a:pt x="34082" y="77042"/>
                  </a:lnTo>
                  <a:lnTo>
                    <a:pt x="35031" y="82976"/>
                  </a:lnTo>
                  <a:lnTo>
                    <a:pt x="36656" y="88917"/>
                  </a:lnTo>
                  <a:lnTo>
                    <a:pt x="38731" y="94862"/>
                  </a:lnTo>
                  <a:lnTo>
                    <a:pt x="41107" y="100809"/>
                  </a:lnTo>
                  <a:lnTo>
                    <a:pt x="43683" y="106759"/>
                  </a:lnTo>
                  <a:lnTo>
                    <a:pt x="49191" y="118660"/>
                  </a:lnTo>
                  <a:lnTo>
                    <a:pt x="54947" y="130565"/>
                  </a:lnTo>
                  <a:lnTo>
                    <a:pt x="57871" y="137510"/>
                  </a:lnTo>
                  <a:lnTo>
                    <a:pt x="60812" y="145116"/>
                  </a:lnTo>
                  <a:lnTo>
                    <a:pt x="63765" y="153163"/>
                  </a:lnTo>
                  <a:lnTo>
                    <a:pt x="66726" y="159521"/>
                  </a:lnTo>
                  <a:lnTo>
                    <a:pt x="69692" y="164751"/>
                  </a:lnTo>
                  <a:lnTo>
                    <a:pt x="72662" y="169230"/>
                  </a:lnTo>
                  <a:lnTo>
                    <a:pt x="74642" y="175193"/>
                  </a:lnTo>
                  <a:lnTo>
                    <a:pt x="75961" y="182145"/>
                  </a:lnTo>
                  <a:lnTo>
                    <a:pt x="76841" y="189755"/>
                  </a:lnTo>
                  <a:lnTo>
                    <a:pt x="77428" y="195821"/>
                  </a:lnTo>
                  <a:lnTo>
                    <a:pt x="77819" y="200858"/>
                  </a:lnTo>
                  <a:lnTo>
                    <a:pt x="78080" y="205208"/>
                  </a:lnTo>
                  <a:lnTo>
                    <a:pt x="78370" y="215332"/>
                  </a:lnTo>
                  <a:lnTo>
                    <a:pt x="78588" y="243233"/>
                  </a:lnTo>
                  <a:lnTo>
                    <a:pt x="77600" y="246356"/>
                  </a:lnTo>
                  <a:lnTo>
                    <a:pt x="73857" y="252472"/>
                  </a:lnTo>
                  <a:lnTo>
                    <a:pt x="71469" y="254500"/>
                  </a:lnTo>
                  <a:lnTo>
                    <a:pt x="68886" y="255852"/>
                  </a:lnTo>
                  <a:lnTo>
                    <a:pt x="66171" y="256753"/>
                  </a:lnTo>
                  <a:lnTo>
                    <a:pt x="62377" y="257354"/>
                  </a:lnTo>
                  <a:lnTo>
                    <a:pt x="57863" y="257754"/>
                  </a:lnTo>
                  <a:lnTo>
                    <a:pt x="48548" y="258200"/>
                  </a:lnTo>
                  <a:lnTo>
                    <a:pt x="41101" y="258397"/>
                  </a:lnTo>
                  <a:lnTo>
                    <a:pt x="37726" y="257458"/>
                  </a:lnTo>
                  <a:lnTo>
                    <a:pt x="34484" y="255840"/>
                  </a:lnTo>
                  <a:lnTo>
                    <a:pt x="31330" y="253769"/>
                  </a:lnTo>
                  <a:lnTo>
                    <a:pt x="28236" y="252387"/>
                  </a:lnTo>
                  <a:lnTo>
                    <a:pt x="25180" y="251467"/>
                  </a:lnTo>
                  <a:lnTo>
                    <a:pt x="22151" y="250853"/>
                  </a:lnTo>
                  <a:lnTo>
                    <a:pt x="19140" y="248460"/>
                  </a:lnTo>
                  <a:lnTo>
                    <a:pt x="16140" y="244880"/>
                  </a:lnTo>
                  <a:lnTo>
                    <a:pt x="13148" y="240508"/>
                  </a:lnTo>
                  <a:lnTo>
                    <a:pt x="10161" y="236603"/>
                  </a:lnTo>
                  <a:lnTo>
                    <a:pt x="7177" y="233006"/>
                  </a:lnTo>
                  <a:lnTo>
                    <a:pt x="4196" y="229616"/>
                  </a:lnTo>
                  <a:lnTo>
                    <a:pt x="2209" y="225372"/>
                  </a:lnTo>
                  <a:lnTo>
                    <a:pt x="884" y="220559"/>
                  </a:lnTo>
                  <a:lnTo>
                    <a:pt x="0" y="215364"/>
                  </a:lnTo>
                  <a:lnTo>
                    <a:pt x="404" y="209918"/>
                  </a:lnTo>
                  <a:lnTo>
                    <a:pt x="1665" y="204302"/>
                  </a:lnTo>
                  <a:lnTo>
                    <a:pt x="3498" y="198574"/>
                  </a:lnTo>
                  <a:lnTo>
                    <a:pt x="5712" y="192771"/>
                  </a:lnTo>
                  <a:lnTo>
                    <a:pt x="8180" y="186918"/>
                  </a:lnTo>
                  <a:lnTo>
                    <a:pt x="10818" y="181031"/>
                  </a:lnTo>
                  <a:lnTo>
                    <a:pt x="16395" y="169199"/>
                  </a:lnTo>
                  <a:lnTo>
                    <a:pt x="28059" y="145434"/>
                  </a:lnTo>
                  <a:lnTo>
                    <a:pt x="32008" y="139486"/>
                  </a:lnTo>
                  <a:lnTo>
                    <a:pt x="36625" y="133535"/>
                  </a:lnTo>
                  <a:lnTo>
                    <a:pt x="41687" y="127583"/>
                  </a:lnTo>
                  <a:lnTo>
                    <a:pt x="46054" y="122623"/>
                  </a:lnTo>
                  <a:lnTo>
                    <a:pt x="53553" y="114467"/>
                  </a:lnTo>
                  <a:lnTo>
                    <a:pt x="57933" y="110903"/>
                  </a:lnTo>
                  <a:lnTo>
                    <a:pt x="62838" y="107534"/>
                  </a:lnTo>
                  <a:lnTo>
                    <a:pt x="68093" y="104297"/>
                  </a:lnTo>
                  <a:lnTo>
                    <a:pt x="73580" y="101146"/>
                  </a:lnTo>
                  <a:lnTo>
                    <a:pt x="84968" y="95000"/>
                  </a:lnTo>
                  <a:lnTo>
                    <a:pt x="89791" y="92963"/>
                  </a:lnTo>
                  <a:lnTo>
                    <a:pt x="93999" y="91606"/>
                  </a:lnTo>
                  <a:lnTo>
                    <a:pt x="97796" y="90701"/>
                  </a:lnTo>
                  <a:lnTo>
                    <a:pt x="101320" y="89106"/>
                  </a:lnTo>
                  <a:lnTo>
                    <a:pt x="104661" y="87050"/>
                  </a:lnTo>
                  <a:lnTo>
                    <a:pt x="107881" y="84687"/>
                  </a:lnTo>
                  <a:lnTo>
                    <a:pt x="111019" y="83112"/>
                  </a:lnTo>
                  <a:lnTo>
                    <a:pt x="114104" y="82062"/>
                  </a:lnTo>
                  <a:lnTo>
                    <a:pt x="117152" y="81362"/>
                  </a:lnTo>
                  <a:lnTo>
                    <a:pt x="120177" y="80895"/>
                  </a:lnTo>
                  <a:lnTo>
                    <a:pt x="123186" y="80584"/>
                  </a:lnTo>
                  <a:lnTo>
                    <a:pt x="126183" y="80377"/>
                  </a:lnTo>
                  <a:lnTo>
                    <a:pt x="128182" y="81231"/>
                  </a:lnTo>
                  <a:lnTo>
                    <a:pt x="129514" y="82792"/>
                  </a:lnTo>
                  <a:lnTo>
                    <a:pt x="132179" y="8889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MARTPenAnnotation38"/>
            <p:cNvSpPr/>
            <p:nvPr/>
          </p:nvSpPr>
          <p:spPr>
            <a:xfrm>
              <a:off x="1491258" y="4920257"/>
              <a:ext cx="125016" cy="223244"/>
            </a:xfrm>
            <a:custGeom>
              <a:avLst/>
              <a:gdLst/>
              <a:ahLst/>
              <a:cxnLst/>
              <a:rect l="0" t="0" r="0" b="0"/>
              <a:pathLst>
                <a:path w="125016" h="223244">
                  <a:moveTo>
                    <a:pt x="17859" y="0"/>
                  </a:moveTo>
                  <a:lnTo>
                    <a:pt x="17859" y="4741"/>
                  </a:lnTo>
                  <a:lnTo>
                    <a:pt x="15874" y="7129"/>
                  </a:lnTo>
                  <a:lnTo>
                    <a:pt x="12567" y="9714"/>
                  </a:lnTo>
                  <a:lnTo>
                    <a:pt x="8378" y="12429"/>
                  </a:lnTo>
                  <a:lnTo>
                    <a:pt x="6577" y="14239"/>
                  </a:lnTo>
                  <a:lnTo>
                    <a:pt x="6369" y="15446"/>
                  </a:lnTo>
                  <a:lnTo>
                    <a:pt x="7222" y="16251"/>
                  </a:lnTo>
                  <a:lnTo>
                    <a:pt x="6799" y="18772"/>
                  </a:lnTo>
                  <a:lnTo>
                    <a:pt x="5525" y="22436"/>
                  </a:lnTo>
                  <a:lnTo>
                    <a:pt x="3683" y="26864"/>
                  </a:lnTo>
                  <a:lnTo>
                    <a:pt x="2455" y="30808"/>
                  </a:lnTo>
                  <a:lnTo>
                    <a:pt x="1636" y="34430"/>
                  </a:lnTo>
                  <a:lnTo>
                    <a:pt x="1091" y="37836"/>
                  </a:lnTo>
                  <a:lnTo>
                    <a:pt x="727" y="42092"/>
                  </a:lnTo>
                  <a:lnTo>
                    <a:pt x="484" y="46913"/>
                  </a:lnTo>
                  <a:lnTo>
                    <a:pt x="323" y="52111"/>
                  </a:lnTo>
                  <a:lnTo>
                    <a:pt x="42" y="87634"/>
                  </a:lnTo>
                  <a:lnTo>
                    <a:pt x="0" y="156488"/>
                  </a:lnTo>
                  <a:lnTo>
                    <a:pt x="992" y="162865"/>
                  </a:lnTo>
                  <a:lnTo>
                    <a:pt x="2646" y="169100"/>
                  </a:lnTo>
                  <a:lnTo>
                    <a:pt x="4740" y="175241"/>
                  </a:lnTo>
                  <a:lnTo>
                    <a:pt x="7129" y="181320"/>
                  </a:lnTo>
                  <a:lnTo>
                    <a:pt x="9713" y="187356"/>
                  </a:lnTo>
                  <a:lnTo>
                    <a:pt x="12428" y="193365"/>
                  </a:lnTo>
                  <a:lnTo>
                    <a:pt x="16223" y="198364"/>
                  </a:lnTo>
                  <a:lnTo>
                    <a:pt x="20737" y="202688"/>
                  </a:lnTo>
                  <a:lnTo>
                    <a:pt x="25731" y="206563"/>
                  </a:lnTo>
                  <a:lnTo>
                    <a:pt x="31044" y="210139"/>
                  </a:lnTo>
                  <a:lnTo>
                    <a:pt x="36571" y="213514"/>
                  </a:lnTo>
                  <a:lnTo>
                    <a:pt x="42240" y="216757"/>
                  </a:lnTo>
                  <a:lnTo>
                    <a:pt x="48003" y="218919"/>
                  </a:lnTo>
                  <a:lnTo>
                    <a:pt x="53830" y="220361"/>
                  </a:lnTo>
                  <a:lnTo>
                    <a:pt x="59699" y="221321"/>
                  </a:lnTo>
                  <a:lnTo>
                    <a:pt x="66588" y="221961"/>
                  </a:lnTo>
                  <a:lnTo>
                    <a:pt x="74158" y="222388"/>
                  </a:lnTo>
                  <a:lnTo>
                    <a:pt x="89513" y="222863"/>
                  </a:lnTo>
                  <a:lnTo>
                    <a:pt x="125015" y="22324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SMARTPenAnnotation39"/>
            <p:cNvSpPr/>
            <p:nvPr/>
          </p:nvSpPr>
          <p:spPr>
            <a:xfrm>
              <a:off x="1569064" y="5009554"/>
              <a:ext cx="38280" cy="160736"/>
            </a:xfrm>
            <a:custGeom>
              <a:avLst/>
              <a:gdLst/>
              <a:ahLst/>
              <a:cxnLst/>
              <a:rect l="0" t="0" r="0" b="0"/>
              <a:pathLst>
                <a:path w="38280" h="160736">
                  <a:moveTo>
                    <a:pt x="11490" y="0"/>
                  </a:moveTo>
                  <a:lnTo>
                    <a:pt x="2009" y="0"/>
                  </a:lnTo>
                  <a:lnTo>
                    <a:pt x="209" y="993"/>
                  </a:lnTo>
                  <a:lnTo>
                    <a:pt x="0" y="2646"/>
                  </a:lnTo>
                  <a:lnTo>
                    <a:pt x="854" y="4741"/>
                  </a:lnTo>
                  <a:lnTo>
                    <a:pt x="1802" y="9714"/>
                  </a:lnTo>
                  <a:lnTo>
                    <a:pt x="2055" y="12429"/>
                  </a:lnTo>
                  <a:lnTo>
                    <a:pt x="2223" y="15231"/>
                  </a:lnTo>
                  <a:lnTo>
                    <a:pt x="2411" y="20991"/>
                  </a:lnTo>
                  <a:lnTo>
                    <a:pt x="3453" y="23916"/>
                  </a:lnTo>
                  <a:lnTo>
                    <a:pt x="5140" y="26858"/>
                  </a:lnTo>
                  <a:lnTo>
                    <a:pt x="7257" y="29812"/>
                  </a:lnTo>
                  <a:lnTo>
                    <a:pt x="8668" y="33765"/>
                  </a:lnTo>
                  <a:lnTo>
                    <a:pt x="9609" y="38385"/>
                  </a:lnTo>
                  <a:lnTo>
                    <a:pt x="10236" y="43449"/>
                  </a:lnTo>
                  <a:lnTo>
                    <a:pt x="10654" y="48810"/>
                  </a:lnTo>
                  <a:lnTo>
                    <a:pt x="10933" y="54368"/>
                  </a:lnTo>
                  <a:lnTo>
                    <a:pt x="11242" y="65836"/>
                  </a:lnTo>
                  <a:lnTo>
                    <a:pt x="11489" y="144089"/>
                  </a:lnTo>
                  <a:lnTo>
                    <a:pt x="12482" y="147654"/>
                  </a:lnTo>
                  <a:lnTo>
                    <a:pt x="14136" y="151022"/>
                  </a:lnTo>
                  <a:lnTo>
                    <a:pt x="16230" y="154259"/>
                  </a:lnTo>
                  <a:lnTo>
                    <a:pt x="18619" y="156417"/>
                  </a:lnTo>
                  <a:lnTo>
                    <a:pt x="21204" y="157857"/>
                  </a:lnTo>
                  <a:lnTo>
                    <a:pt x="23919" y="158816"/>
                  </a:lnTo>
                  <a:lnTo>
                    <a:pt x="26721" y="159456"/>
                  </a:lnTo>
                  <a:lnTo>
                    <a:pt x="29582" y="159882"/>
                  </a:lnTo>
                  <a:lnTo>
                    <a:pt x="38279" y="16073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SMARTPenAnnotation40"/>
            <p:cNvSpPr/>
            <p:nvPr/>
          </p:nvSpPr>
          <p:spPr>
            <a:xfrm>
              <a:off x="1678935" y="4929564"/>
              <a:ext cx="89101" cy="312163"/>
            </a:xfrm>
            <a:custGeom>
              <a:avLst/>
              <a:gdLst/>
              <a:ahLst/>
              <a:cxnLst/>
              <a:rect l="0" t="0" r="0" b="0"/>
              <a:pathLst>
                <a:path w="89101" h="312163">
                  <a:moveTo>
                    <a:pt x="71283" y="17482"/>
                  </a:moveTo>
                  <a:lnTo>
                    <a:pt x="54697" y="897"/>
                  </a:lnTo>
                  <a:lnTo>
                    <a:pt x="53281" y="472"/>
                  </a:lnTo>
                  <a:lnTo>
                    <a:pt x="51344" y="189"/>
                  </a:lnTo>
                  <a:lnTo>
                    <a:pt x="49061" y="0"/>
                  </a:lnTo>
                  <a:lnTo>
                    <a:pt x="46546" y="867"/>
                  </a:lnTo>
                  <a:lnTo>
                    <a:pt x="43878" y="2436"/>
                  </a:lnTo>
                  <a:lnTo>
                    <a:pt x="41107" y="4475"/>
                  </a:lnTo>
                  <a:lnTo>
                    <a:pt x="39259" y="6826"/>
                  </a:lnTo>
                  <a:lnTo>
                    <a:pt x="38028" y="9387"/>
                  </a:lnTo>
                  <a:lnTo>
                    <a:pt x="35667" y="15869"/>
                  </a:lnTo>
                  <a:lnTo>
                    <a:pt x="33649" y="20375"/>
                  </a:lnTo>
                  <a:lnTo>
                    <a:pt x="28760" y="30674"/>
                  </a:lnTo>
                  <a:lnTo>
                    <a:pt x="14617" y="59323"/>
                  </a:lnTo>
                  <a:lnTo>
                    <a:pt x="11677" y="64228"/>
                  </a:lnTo>
                  <a:lnTo>
                    <a:pt x="8726" y="68490"/>
                  </a:lnTo>
                  <a:lnTo>
                    <a:pt x="5766" y="72323"/>
                  </a:lnTo>
                  <a:lnTo>
                    <a:pt x="3792" y="76863"/>
                  </a:lnTo>
                  <a:lnTo>
                    <a:pt x="2477" y="81874"/>
                  </a:lnTo>
                  <a:lnTo>
                    <a:pt x="1600" y="87199"/>
                  </a:lnTo>
                  <a:lnTo>
                    <a:pt x="1015" y="92734"/>
                  </a:lnTo>
                  <a:lnTo>
                    <a:pt x="625" y="98408"/>
                  </a:lnTo>
                  <a:lnTo>
                    <a:pt x="192" y="109012"/>
                  </a:lnTo>
                  <a:lnTo>
                    <a:pt x="0" y="117032"/>
                  </a:lnTo>
                  <a:lnTo>
                    <a:pt x="941" y="120560"/>
                  </a:lnTo>
                  <a:lnTo>
                    <a:pt x="2560" y="123904"/>
                  </a:lnTo>
                  <a:lnTo>
                    <a:pt x="4632" y="127125"/>
                  </a:lnTo>
                  <a:lnTo>
                    <a:pt x="7005" y="129273"/>
                  </a:lnTo>
                  <a:lnTo>
                    <a:pt x="9580" y="130705"/>
                  </a:lnTo>
                  <a:lnTo>
                    <a:pt x="12288" y="131659"/>
                  </a:lnTo>
                  <a:lnTo>
                    <a:pt x="15086" y="132296"/>
                  </a:lnTo>
                  <a:lnTo>
                    <a:pt x="17943" y="132720"/>
                  </a:lnTo>
                  <a:lnTo>
                    <a:pt x="24918" y="133401"/>
                  </a:lnTo>
                  <a:lnTo>
                    <a:pt x="27475" y="132465"/>
                  </a:lnTo>
                  <a:lnTo>
                    <a:pt x="31163" y="130848"/>
                  </a:lnTo>
                  <a:lnTo>
                    <a:pt x="35607" y="128778"/>
                  </a:lnTo>
                  <a:lnTo>
                    <a:pt x="39562" y="126406"/>
                  </a:lnTo>
                  <a:lnTo>
                    <a:pt x="43190" y="123832"/>
                  </a:lnTo>
                  <a:lnTo>
                    <a:pt x="46602" y="121125"/>
                  </a:lnTo>
                  <a:lnTo>
                    <a:pt x="49868" y="118327"/>
                  </a:lnTo>
                  <a:lnTo>
                    <a:pt x="53038" y="115470"/>
                  </a:lnTo>
                  <a:lnTo>
                    <a:pt x="59205" y="109650"/>
                  </a:lnTo>
                  <a:lnTo>
                    <a:pt x="65254" y="103755"/>
                  </a:lnTo>
                  <a:lnTo>
                    <a:pt x="67264" y="100795"/>
                  </a:lnTo>
                  <a:lnTo>
                    <a:pt x="69497" y="94859"/>
                  </a:lnTo>
                  <a:lnTo>
                    <a:pt x="71084" y="91887"/>
                  </a:lnTo>
                  <a:lnTo>
                    <a:pt x="73135" y="88914"/>
                  </a:lnTo>
                  <a:lnTo>
                    <a:pt x="75494" y="85939"/>
                  </a:lnTo>
                  <a:lnTo>
                    <a:pt x="78059" y="83956"/>
                  </a:lnTo>
                  <a:lnTo>
                    <a:pt x="80762" y="82634"/>
                  </a:lnTo>
                  <a:lnTo>
                    <a:pt x="88652" y="80145"/>
                  </a:lnTo>
                  <a:lnTo>
                    <a:pt x="88997" y="84777"/>
                  </a:lnTo>
                  <a:lnTo>
                    <a:pt x="89100" y="97173"/>
                  </a:lnTo>
                  <a:lnTo>
                    <a:pt x="88122" y="102360"/>
                  </a:lnTo>
                  <a:lnTo>
                    <a:pt x="86478" y="107802"/>
                  </a:lnTo>
                  <a:lnTo>
                    <a:pt x="84389" y="113414"/>
                  </a:lnTo>
                  <a:lnTo>
                    <a:pt x="82997" y="119140"/>
                  </a:lnTo>
                  <a:lnTo>
                    <a:pt x="82069" y="124942"/>
                  </a:lnTo>
                  <a:lnTo>
                    <a:pt x="81450" y="130794"/>
                  </a:lnTo>
                  <a:lnTo>
                    <a:pt x="81038" y="137672"/>
                  </a:lnTo>
                  <a:lnTo>
                    <a:pt x="80580" y="153251"/>
                  </a:lnTo>
                  <a:lnTo>
                    <a:pt x="79465" y="162565"/>
                  </a:lnTo>
                  <a:lnTo>
                    <a:pt x="77730" y="172743"/>
                  </a:lnTo>
                  <a:lnTo>
                    <a:pt x="75581" y="183498"/>
                  </a:lnTo>
                  <a:lnTo>
                    <a:pt x="75141" y="193644"/>
                  </a:lnTo>
                  <a:lnTo>
                    <a:pt x="75839" y="203384"/>
                  </a:lnTo>
                  <a:lnTo>
                    <a:pt x="77297" y="212855"/>
                  </a:lnTo>
                  <a:lnTo>
                    <a:pt x="77277" y="222145"/>
                  </a:lnTo>
                  <a:lnTo>
                    <a:pt x="76271" y="231315"/>
                  </a:lnTo>
                  <a:lnTo>
                    <a:pt x="74609" y="240404"/>
                  </a:lnTo>
                  <a:lnTo>
                    <a:pt x="73500" y="249441"/>
                  </a:lnTo>
                  <a:lnTo>
                    <a:pt x="72761" y="258442"/>
                  </a:lnTo>
                  <a:lnTo>
                    <a:pt x="71940" y="275388"/>
                  </a:lnTo>
                  <a:lnTo>
                    <a:pt x="71478" y="295093"/>
                  </a:lnTo>
                  <a:lnTo>
                    <a:pt x="71283" y="31216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MARTPenAnnotation41"/>
            <p:cNvSpPr/>
            <p:nvPr/>
          </p:nvSpPr>
          <p:spPr>
            <a:xfrm>
              <a:off x="2375819" y="785812"/>
              <a:ext cx="150304" cy="267323"/>
            </a:xfrm>
            <a:custGeom>
              <a:avLst/>
              <a:gdLst/>
              <a:ahLst/>
              <a:cxnLst/>
              <a:rect l="0" t="0" r="0" b="0"/>
              <a:pathLst>
                <a:path w="150304" h="267323">
                  <a:moveTo>
                    <a:pt x="79845" y="17859"/>
                  </a:moveTo>
                  <a:lnTo>
                    <a:pt x="79845" y="10171"/>
                  </a:lnTo>
                  <a:lnTo>
                    <a:pt x="78852" y="9757"/>
                  </a:lnTo>
                  <a:lnTo>
                    <a:pt x="75104" y="9297"/>
                  </a:lnTo>
                  <a:lnTo>
                    <a:pt x="70924" y="8931"/>
                  </a:lnTo>
                  <a:lnTo>
                    <a:pt x="70916" y="1241"/>
                  </a:lnTo>
                  <a:lnTo>
                    <a:pt x="71908" y="828"/>
                  </a:lnTo>
                  <a:lnTo>
                    <a:pt x="76060" y="245"/>
                  </a:lnTo>
                  <a:lnTo>
                    <a:pt x="71497" y="22"/>
                  </a:lnTo>
                  <a:lnTo>
                    <a:pt x="68303" y="1"/>
                  </a:lnTo>
                  <a:lnTo>
                    <a:pt x="57615" y="0"/>
                  </a:lnTo>
                  <a:lnTo>
                    <a:pt x="55103" y="992"/>
                  </a:lnTo>
                  <a:lnTo>
                    <a:pt x="52436" y="2646"/>
                  </a:lnTo>
                  <a:lnTo>
                    <a:pt x="49666" y="4741"/>
                  </a:lnTo>
                  <a:lnTo>
                    <a:pt x="46827" y="7129"/>
                  </a:lnTo>
                  <a:lnTo>
                    <a:pt x="43942" y="9714"/>
                  </a:lnTo>
                  <a:lnTo>
                    <a:pt x="38091" y="15231"/>
                  </a:lnTo>
                  <a:lnTo>
                    <a:pt x="17332" y="35739"/>
                  </a:lnTo>
                  <a:lnTo>
                    <a:pt x="14357" y="38709"/>
                  </a:lnTo>
                  <a:lnTo>
                    <a:pt x="11381" y="42673"/>
                  </a:lnTo>
                  <a:lnTo>
                    <a:pt x="8406" y="47300"/>
                  </a:lnTo>
                  <a:lnTo>
                    <a:pt x="5430" y="52370"/>
                  </a:lnTo>
                  <a:lnTo>
                    <a:pt x="2123" y="60648"/>
                  </a:lnTo>
                  <a:lnTo>
                    <a:pt x="653" y="67634"/>
                  </a:lnTo>
                  <a:lnTo>
                    <a:pt x="0" y="74047"/>
                  </a:lnTo>
                  <a:lnTo>
                    <a:pt x="818" y="77146"/>
                  </a:lnTo>
                  <a:lnTo>
                    <a:pt x="4373" y="83235"/>
                  </a:lnTo>
                  <a:lnTo>
                    <a:pt x="6710" y="86248"/>
                  </a:lnTo>
                  <a:lnTo>
                    <a:pt x="9260" y="89249"/>
                  </a:lnTo>
                  <a:lnTo>
                    <a:pt x="11952" y="92241"/>
                  </a:lnTo>
                  <a:lnTo>
                    <a:pt x="14739" y="94236"/>
                  </a:lnTo>
                  <a:lnTo>
                    <a:pt x="17589" y="95566"/>
                  </a:lnTo>
                  <a:lnTo>
                    <a:pt x="20482" y="96453"/>
                  </a:lnTo>
                  <a:lnTo>
                    <a:pt x="38774" y="102442"/>
                  </a:lnTo>
                  <a:lnTo>
                    <a:pt x="45519" y="105005"/>
                  </a:lnTo>
                  <a:lnTo>
                    <a:pt x="52000" y="107707"/>
                  </a:lnTo>
                  <a:lnTo>
                    <a:pt x="58305" y="110500"/>
                  </a:lnTo>
                  <a:lnTo>
                    <a:pt x="65485" y="114346"/>
                  </a:lnTo>
                  <a:lnTo>
                    <a:pt x="73248" y="118895"/>
                  </a:lnTo>
                  <a:lnTo>
                    <a:pt x="81400" y="123912"/>
                  </a:lnTo>
                  <a:lnTo>
                    <a:pt x="89811" y="128248"/>
                  </a:lnTo>
                  <a:lnTo>
                    <a:pt x="98395" y="132132"/>
                  </a:lnTo>
                  <a:lnTo>
                    <a:pt x="107094" y="135713"/>
                  </a:lnTo>
                  <a:lnTo>
                    <a:pt x="113886" y="140085"/>
                  </a:lnTo>
                  <a:lnTo>
                    <a:pt x="119406" y="144983"/>
                  </a:lnTo>
                  <a:lnTo>
                    <a:pt x="124078" y="150234"/>
                  </a:lnTo>
                  <a:lnTo>
                    <a:pt x="134561" y="161359"/>
                  </a:lnTo>
                  <a:lnTo>
                    <a:pt x="140135" y="167104"/>
                  </a:lnTo>
                  <a:lnTo>
                    <a:pt x="143851" y="172918"/>
                  </a:lnTo>
                  <a:lnTo>
                    <a:pt x="146328" y="178779"/>
                  </a:lnTo>
                  <a:lnTo>
                    <a:pt x="147979" y="184670"/>
                  </a:lnTo>
                  <a:lnTo>
                    <a:pt x="149080" y="190582"/>
                  </a:lnTo>
                  <a:lnTo>
                    <a:pt x="149814" y="196508"/>
                  </a:lnTo>
                  <a:lnTo>
                    <a:pt x="150303" y="202443"/>
                  </a:lnTo>
                  <a:lnTo>
                    <a:pt x="149637" y="208384"/>
                  </a:lnTo>
                  <a:lnTo>
                    <a:pt x="148201" y="214329"/>
                  </a:lnTo>
                  <a:lnTo>
                    <a:pt x="146252" y="220276"/>
                  </a:lnTo>
                  <a:lnTo>
                    <a:pt x="143960" y="226226"/>
                  </a:lnTo>
                  <a:lnTo>
                    <a:pt x="141440" y="232177"/>
                  </a:lnTo>
                  <a:lnTo>
                    <a:pt x="138768" y="238128"/>
                  </a:lnTo>
                  <a:lnTo>
                    <a:pt x="135001" y="243088"/>
                  </a:lnTo>
                  <a:lnTo>
                    <a:pt x="130507" y="247387"/>
                  </a:lnTo>
                  <a:lnTo>
                    <a:pt x="125525" y="251245"/>
                  </a:lnTo>
                  <a:lnTo>
                    <a:pt x="120220" y="254809"/>
                  </a:lnTo>
                  <a:lnTo>
                    <a:pt x="114699" y="258177"/>
                  </a:lnTo>
                  <a:lnTo>
                    <a:pt x="109034" y="261415"/>
                  </a:lnTo>
                  <a:lnTo>
                    <a:pt x="103273" y="263574"/>
                  </a:lnTo>
                  <a:lnTo>
                    <a:pt x="97448" y="265013"/>
                  </a:lnTo>
                  <a:lnTo>
                    <a:pt x="91580" y="265972"/>
                  </a:lnTo>
                  <a:lnTo>
                    <a:pt x="85684" y="266612"/>
                  </a:lnTo>
                  <a:lnTo>
                    <a:pt x="79769" y="267038"/>
                  </a:lnTo>
                  <a:lnTo>
                    <a:pt x="73841" y="267322"/>
                  </a:lnTo>
                  <a:lnTo>
                    <a:pt x="67905" y="266519"/>
                  </a:lnTo>
                  <a:lnTo>
                    <a:pt x="61963" y="264992"/>
                  </a:lnTo>
                  <a:lnTo>
                    <a:pt x="56017" y="262982"/>
                  </a:lnTo>
                  <a:lnTo>
                    <a:pt x="51061" y="259657"/>
                  </a:lnTo>
                  <a:lnTo>
                    <a:pt x="46765" y="255456"/>
                  </a:lnTo>
                  <a:lnTo>
                    <a:pt x="42909" y="250671"/>
                  </a:lnTo>
                  <a:lnTo>
                    <a:pt x="39346" y="245497"/>
                  </a:lnTo>
                  <a:lnTo>
                    <a:pt x="35978" y="240063"/>
                  </a:lnTo>
                  <a:lnTo>
                    <a:pt x="32741" y="234456"/>
                  </a:lnTo>
                  <a:lnTo>
                    <a:pt x="30583" y="229726"/>
                  </a:lnTo>
                  <a:lnTo>
                    <a:pt x="28185" y="221824"/>
                  </a:lnTo>
                  <a:lnTo>
                    <a:pt x="27119" y="215005"/>
                  </a:lnTo>
                  <a:lnTo>
                    <a:pt x="26645" y="207675"/>
                  </a:lnTo>
                  <a:lnTo>
                    <a:pt x="26435" y="197803"/>
                  </a:lnTo>
                  <a:lnTo>
                    <a:pt x="27371" y="193384"/>
                  </a:lnTo>
                  <a:lnTo>
                    <a:pt x="31057" y="185829"/>
                  </a:lnTo>
                  <a:lnTo>
                    <a:pt x="33969" y="180738"/>
                  </a:lnTo>
                  <a:lnTo>
                    <a:pt x="37297" y="176901"/>
                  </a:lnTo>
                  <a:lnTo>
                    <a:pt x="44126" y="16966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SMARTPenAnnotation42"/>
            <p:cNvSpPr/>
            <p:nvPr/>
          </p:nvSpPr>
          <p:spPr>
            <a:xfrm>
              <a:off x="2598906" y="937617"/>
              <a:ext cx="17493" cy="102923"/>
            </a:xfrm>
            <a:custGeom>
              <a:avLst/>
              <a:gdLst/>
              <a:ahLst/>
              <a:cxnLst/>
              <a:rect l="0" t="0" r="0" b="0"/>
              <a:pathLst>
                <a:path w="17493" h="102923">
                  <a:moveTo>
                    <a:pt x="8562" y="0"/>
                  </a:moveTo>
                  <a:lnTo>
                    <a:pt x="8562" y="4740"/>
                  </a:lnTo>
                  <a:lnTo>
                    <a:pt x="7570" y="8121"/>
                  </a:lnTo>
                  <a:lnTo>
                    <a:pt x="5916" y="12359"/>
                  </a:lnTo>
                  <a:lnTo>
                    <a:pt x="3822" y="17169"/>
                  </a:lnTo>
                  <a:lnTo>
                    <a:pt x="2425" y="21368"/>
                  </a:lnTo>
                  <a:lnTo>
                    <a:pt x="1494" y="25159"/>
                  </a:lnTo>
                  <a:lnTo>
                    <a:pt x="874" y="28679"/>
                  </a:lnTo>
                  <a:lnTo>
                    <a:pt x="460" y="33010"/>
                  </a:lnTo>
                  <a:lnTo>
                    <a:pt x="184" y="37881"/>
                  </a:lnTo>
                  <a:lnTo>
                    <a:pt x="0" y="43114"/>
                  </a:lnTo>
                  <a:lnTo>
                    <a:pt x="870" y="48586"/>
                  </a:lnTo>
                  <a:lnTo>
                    <a:pt x="2442" y="54219"/>
                  </a:lnTo>
                  <a:lnTo>
                    <a:pt x="4482" y="59958"/>
                  </a:lnTo>
                  <a:lnTo>
                    <a:pt x="5842" y="65769"/>
                  </a:lnTo>
                  <a:lnTo>
                    <a:pt x="6749" y="71627"/>
                  </a:lnTo>
                  <a:lnTo>
                    <a:pt x="7353" y="77517"/>
                  </a:lnTo>
                  <a:lnTo>
                    <a:pt x="7756" y="82436"/>
                  </a:lnTo>
                  <a:lnTo>
                    <a:pt x="8025" y="86707"/>
                  </a:lnTo>
                  <a:lnTo>
                    <a:pt x="8456" y="95951"/>
                  </a:lnTo>
                  <a:lnTo>
                    <a:pt x="9484" y="97702"/>
                  </a:lnTo>
                  <a:lnTo>
                    <a:pt x="11161" y="99861"/>
                  </a:lnTo>
                  <a:lnTo>
                    <a:pt x="13271" y="102293"/>
                  </a:lnTo>
                  <a:lnTo>
                    <a:pt x="14678" y="102922"/>
                  </a:lnTo>
                  <a:lnTo>
                    <a:pt x="15616" y="102349"/>
                  </a:lnTo>
                  <a:lnTo>
                    <a:pt x="17492" y="9822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SMARTPenAnnotation43"/>
            <p:cNvSpPr/>
            <p:nvPr/>
          </p:nvSpPr>
          <p:spPr>
            <a:xfrm>
              <a:off x="2664831" y="868230"/>
              <a:ext cx="388958" cy="230037"/>
            </a:xfrm>
            <a:custGeom>
              <a:avLst/>
              <a:gdLst/>
              <a:ahLst/>
              <a:cxnLst/>
              <a:rect l="0" t="0" r="0" b="0"/>
              <a:pathLst>
                <a:path w="388958" h="230037">
                  <a:moveTo>
                    <a:pt x="5145" y="78316"/>
                  </a:moveTo>
                  <a:lnTo>
                    <a:pt x="405" y="87797"/>
                  </a:lnTo>
                  <a:lnTo>
                    <a:pt x="0" y="92575"/>
                  </a:lnTo>
                  <a:lnTo>
                    <a:pt x="723" y="97744"/>
                  </a:lnTo>
                  <a:lnTo>
                    <a:pt x="4272" y="110817"/>
                  </a:lnTo>
                  <a:lnTo>
                    <a:pt x="4757" y="117897"/>
                  </a:lnTo>
                  <a:lnTo>
                    <a:pt x="4886" y="122563"/>
                  </a:lnTo>
                  <a:lnTo>
                    <a:pt x="5965" y="127658"/>
                  </a:lnTo>
                  <a:lnTo>
                    <a:pt x="7676" y="133039"/>
                  </a:lnTo>
                  <a:lnTo>
                    <a:pt x="9809" y="138610"/>
                  </a:lnTo>
                  <a:lnTo>
                    <a:pt x="11231" y="144309"/>
                  </a:lnTo>
                  <a:lnTo>
                    <a:pt x="12179" y="150093"/>
                  </a:lnTo>
                  <a:lnTo>
                    <a:pt x="12811" y="155933"/>
                  </a:lnTo>
                  <a:lnTo>
                    <a:pt x="13232" y="160819"/>
                  </a:lnTo>
                  <a:lnTo>
                    <a:pt x="13513" y="165068"/>
                  </a:lnTo>
                  <a:lnTo>
                    <a:pt x="14065" y="176344"/>
                  </a:lnTo>
                  <a:lnTo>
                    <a:pt x="14075" y="129561"/>
                  </a:lnTo>
                  <a:lnTo>
                    <a:pt x="15067" y="122401"/>
                  </a:lnTo>
                  <a:lnTo>
                    <a:pt x="16721" y="115644"/>
                  </a:lnTo>
                  <a:lnTo>
                    <a:pt x="26504" y="85800"/>
                  </a:lnTo>
                  <a:lnTo>
                    <a:pt x="29306" y="79337"/>
                  </a:lnTo>
                  <a:lnTo>
                    <a:pt x="32167" y="74036"/>
                  </a:lnTo>
                  <a:lnTo>
                    <a:pt x="35066" y="69509"/>
                  </a:lnTo>
                  <a:lnTo>
                    <a:pt x="38983" y="65500"/>
                  </a:lnTo>
                  <a:lnTo>
                    <a:pt x="48627" y="58399"/>
                  </a:lnTo>
                  <a:lnTo>
                    <a:pt x="56882" y="54581"/>
                  </a:lnTo>
                  <a:lnTo>
                    <a:pt x="67107" y="52432"/>
                  </a:lnTo>
                  <a:lnTo>
                    <a:pt x="70266" y="52131"/>
                  </a:lnTo>
                  <a:lnTo>
                    <a:pt x="73364" y="53914"/>
                  </a:lnTo>
                  <a:lnTo>
                    <a:pt x="76421" y="57087"/>
                  </a:lnTo>
                  <a:lnTo>
                    <a:pt x="79451" y="61187"/>
                  </a:lnTo>
                  <a:lnTo>
                    <a:pt x="82464" y="64912"/>
                  </a:lnTo>
                  <a:lnTo>
                    <a:pt x="88457" y="71698"/>
                  </a:lnTo>
                  <a:lnTo>
                    <a:pt x="90452" y="76880"/>
                  </a:lnTo>
                  <a:lnTo>
                    <a:pt x="91782" y="83312"/>
                  </a:lnTo>
                  <a:lnTo>
                    <a:pt x="92669" y="90577"/>
                  </a:lnTo>
                  <a:lnTo>
                    <a:pt x="94252" y="97404"/>
                  </a:lnTo>
                  <a:lnTo>
                    <a:pt x="96300" y="103940"/>
                  </a:lnTo>
                  <a:lnTo>
                    <a:pt x="98657" y="110282"/>
                  </a:lnTo>
                  <a:lnTo>
                    <a:pt x="100228" y="116494"/>
                  </a:lnTo>
                  <a:lnTo>
                    <a:pt x="101276" y="122619"/>
                  </a:lnTo>
                  <a:lnTo>
                    <a:pt x="101975" y="128688"/>
                  </a:lnTo>
                  <a:lnTo>
                    <a:pt x="102440" y="133725"/>
                  </a:lnTo>
                  <a:lnTo>
                    <a:pt x="102751" y="138076"/>
                  </a:lnTo>
                  <a:lnTo>
                    <a:pt x="102958" y="141969"/>
                  </a:lnTo>
                  <a:lnTo>
                    <a:pt x="104088" y="145556"/>
                  </a:lnTo>
                  <a:lnTo>
                    <a:pt x="107989" y="152188"/>
                  </a:lnTo>
                  <a:lnTo>
                    <a:pt x="110385" y="158442"/>
                  </a:lnTo>
                  <a:lnTo>
                    <a:pt x="111923" y="165802"/>
                  </a:lnTo>
                  <a:lnTo>
                    <a:pt x="112049" y="165413"/>
                  </a:lnTo>
                  <a:lnTo>
                    <a:pt x="112227" y="160126"/>
                  </a:lnTo>
                  <a:lnTo>
                    <a:pt x="112291" y="141835"/>
                  </a:lnTo>
                  <a:lnTo>
                    <a:pt x="113287" y="135545"/>
                  </a:lnTo>
                  <a:lnTo>
                    <a:pt x="114943" y="128375"/>
                  </a:lnTo>
                  <a:lnTo>
                    <a:pt x="117039" y="120618"/>
                  </a:lnTo>
                  <a:lnTo>
                    <a:pt x="118436" y="113463"/>
                  </a:lnTo>
                  <a:lnTo>
                    <a:pt x="119368" y="106709"/>
                  </a:lnTo>
                  <a:lnTo>
                    <a:pt x="119989" y="100221"/>
                  </a:lnTo>
                  <a:lnTo>
                    <a:pt x="122387" y="93912"/>
                  </a:lnTo>
                  <a:lnTo>
                    <a:pt x="125971" y="87721"/>
                  </a:lnTo>
                  <a:lnTo>
                    <a:pt x="130344" y="81610"/>
                  </a:lnTo>
                  <a:lnTo>
                    <a:pt x="134252" y="76543"/>
                  </a:lnTo>
                  <a:lnTo>
                    <a:pt x="137849" y="72173"/>
                  </a:lnTo>
                  <a:lnTo>
                    <a:pt x="141239" y="68268"/>
                  </a:lnTo>
                  <a:lnTo>
                    <a:pt x="144492" y="65664"/>
                  </a:lnTo>
                  <a:lnTo>
                    <a:pt x="150751" y="62771"/>
                  </a:lnTo>
                  <a:lnTo>
                    <a:pt x="159487" y="61486"/>
                  </a:lnTo>
                  <a:lnTo>
                    <a:pt x="164594" y="61143"/>
                  </a:lnTo>
                  <a:lnTo>
                    <a:pt x="168991" y="62899"/>
                  </a:lnTo>
                  <a:lnTo>
                    <a:pt x="172915" y="66053"/>
                  </a:lnTo>
                  <a:lnTo>
                    <a:pt x="176523" y="70141"/>
                  </a:lnTo>
                  <a:lnTo>
                    <a:pt x="179920" y="74851"/>
                  </a:lnTo>
                  <a:lnTo>
                    <a:pt x="183178" y="79975"/>
                  </a:lnTo>
                  <a:lnTo>
                    <a:pt x="186341" y="85375"/>
                  </a:lnTo>
                  <a:lnTo>
                    <a:pt x="188450" y="90960"/>
                  </a:lnTo>
                  <a:lnTo>
                    <a:pt x="189856" y="96667"/>
                  </a:lnTo>
                  <a:lnTo>
                    <a:pt x="190794" y="102456"/>
                  </a:lnTo>
                  <a:lnTo>
                    <a:pt x="192411" y="108300"/>
                  </a:lnTo>
                  <a:lnTo>
                    <a:pt x="194481" y="114181"/>
                  </a:lnTo>
                  <a:lnTo>
                    <a:pt x="196854" y="120085"/>
                  </a:lnTo>
                  <a:lnTo>
                    <a:pt x="198435" y="126006"/>
                  </a:lnTo>
                  <a:lnTo>
                    <a:pt x="199489" y="131938"/>
                  </a:lnTo>
                  <a:lnTo>
                    <a:pt x="200193" y="137876"/>
                  </a:lnTo>
                  <a:lnTo>
                    <a:pt x="201653" y="143820"/>
                  </a:lnTo>
                  <a:lnTo>
                    <a:pt x="203619" y="149767"/>
                  </a:lnTo>
                  <a:lnTo>
                    <a:pt x="209163" y="164088"/>
                  </a:lnTo>
                  <a:lnTo>
                    <a:pt x="209921" y="168692"/>
                  </a:lnTo>
                  <a:lnTo>
                    <a:pt x="210123" y="171309"/>
                  </a:lnTo>
                  <a:lnTo>
                    <a:pt x="211251" y="172062"/>
                  </a:lnTo>
                  <a:lnTo>
                    <a:pt x="212994" y="171571"/>
                  </a:lnTo>
                  <a:lnTo>
                    <a:pt x="218181" y="168395"/>
                  </a:lnTo>
                  <a:lnTo>
                    <a:pt x="221536" y="162669"/>
                  </a:lnTo>
                  <a:lnTo>
                    <a:pt x="223820" y="158364"/>
                  </a:lnTo>
                  <a:lnTo>
                    <a:pt x="226334" y="154502"/>
                  </a:lnTo>
                  <a:lnTo>
                    <a:pt x="231774" y="147565"/>
                  </a:lnTo>
                  <a:lnTo>
                    <a:pt x="234614" y="142341"/>
                  </a:lnTo>
                  <a:lnTo>
                    <a:pt x="237499" y="135882"/>
                  </a:lnTo>
                  <a:lnTo>
                    <a:pt x="240415" y="128600"/>
                  </a:lnTo>
                  <a:lnTo>
                    <a:pt x="246300" y="112571"/>
                  </a:lnTo>
                  <a:lnTo>
                    <a:pt x="249259" y="104129"/>
                  </a:lnTo>
                  <a:lnTo>
                    <a:pt x="252224" y="96517"/>
                  </a:lnTo>
                  <a:lnTo>
                    <a:pt x="255192" y="89458"/>
                  </a:lnTo>
                  <a:lnTo>
                    <a:pt x="258164" y="82768"/>
                  </a:lnTo>
                  <a:lnTo>
                    <a:pt x="261136" y="77315"/>
                  </a:lnTo>
                  <a:lnTo>
                    <a:pt x="264111" y="72688"/>
                  </a:lnTo>
                  <a:lnTo>
                    <a:pt x="267086" y="68611"/>
                  </a:lnTo>
                  <a:lnTo>
                    <a:pt x="273037" y="61435"/>
                  </a:lnTo>
                  <a:lnTo>
                    <a:pt x="276013" y="58133"/>
                  </a:lnTo>
                  <a:lnTo>
                    <a:pt x="277997" y="56923"/>
                  </a:lnTo>
                  <a:lnTo>
                    <a:pt x="279320" y="57109"/>
                  </a:lnTo>
                  <a:lnTo>
                    <a:pt x="283827" y="62111"/>
                  </a:lnTo>
                  <a:lnTo>
                    <a:pt x="286183" y="64536"/>
                  </a:lnTo>
                  <a:lnTo>
                    <a:pt x="287754" y="68137"/>
                  </a:lnTo>
                  <a:lnTo>
                    <a:pt x="288801" y="72523"/>
                  </a:lnTo>
                  <a:lnTo>
                    <a:pt x="289499" y="77430"/>
                  </a:lnTo>
                  <a:lnTo>
                    <a:pt x="289964" y="82687"/>
                  </a:lnTo>
                  <a:lnTo>
                    <a:pt x="290275" y="88175"/>
                  </a:lnTo>
                  <a:lnTo>
                    <a:pt x="290481" y="93819"/>
                  </a:lnTo>
                  <a:lnTo>
                    <a:pt x="290772" y="115983"/>
                  </a:lnTo>
                  <a:lnTo>
                    <a:pt x="291805" y="124263"/>
                  </a:lnTo>
                  <a:lnTo>
                    <a:pt x="293486" y="132760"/>
                  </a:lnTo>
                  <a:lnTo>
                    <a:pt x="295599" y="141401"/>
                  </a:lnTo>
                  <a:lnTo>
                    <a:pt x="297008" y="149146"/>
                  </a:lnTo>
                  <a:lnTo>
                    <a:pt x="297947" y="156294"/>
                  </a:lnTo>
                  <a:lnTo>
                    <a:pt x="298573" y="163044"/>
                  </a:lnTo>
                  <a:lnTo>
                    <a:pt x="299982" y="170520"/>
                  </a:lnTo>
                  <a:lnTo>
                    <a:pt x="301914" y="178481"/>
                  </a:lnTo>
                  <a:lnTo>
                    <a:pt x="304194" y="186765"/>
                  </a:lnTo>
                  <a:lnTo>
                    <a:pt x="306707" y="193279"/>
                  </a:lnTo>
                  <a:lnTo>
                    <a:pt x="309374" y="198615"/>
                  </a:lnTo>
                  <a:lnTo>
                    <a:pt x="312144" y="203164"/>
                  </a:lnTo>
                  <a:lnTo>
                    <a:pt x="313991" y="208181"/>
                  </a:lnTo>
                  <a:lnTo>
                    <a:pt x="315222" y="213510"/>
                  </a:lnTo>
                  <a:lnTo>
                    <a:pt x="317672" y="230036"/>
                  </a:lnTo>
                  <a:lnTo>
                    <a:pt x="312940" y="225355"/>
                  </a:lnTo>
                  <a:lnTo>
                    <a:pt x="310552" y="221983"/>
                  </a:lnTo>
                  <a:lnTo>
                    <a:pt x="307969" y="217750"/>
                  </a:lnTo>
                  <a:lnTo>
                    <a:pt x="305254" y="212944"/>
                  </a:lnTo>
                  <a:lnTo>
                    <a:pt x="302452" y="208748"/>
                  </a:lnTo>
                  <a:lnTo>
                    <a:pt x="299592" y="204958"/>
                  </a:lnTo>
                  <a:lnTo>
                    <a:pt x="296693" y="201440"/>
                  </a:lnTo>
                  <a:lnTo>
                    <a:pt x="294760" y="197109"/>
                  </a:lnTo>
                  <a:lnTo>
                    <a:pt x="293472" y="192238"/>
                  </a:lnTo>
                  <a:lnTo>
                    <a:pt x="292613" y="187007"/>
                  </a:lnTo>
                  <a:lnTo>
                    <a:pt x="291048" y="180542"/>
                  </a:lnTo>
                  <a:lnTo>
                    <a:pt x="289013" y="173256"/>
                  </a:lnTo>
                  <a:lnTo>
                    <a:pt x="286664" y="165422"/>
                  </a:lnTo>
                  <a:lnTo>
                    <a:pt x="286090" y="157223"/>
                  </a:lnTo>
                  <a:lnTo>
                    <a:pt x="286699" y="148780"/>
                  </a:lnTo>
                  <a:lnTo>
                    <a:pt x="288098" y="140175"/>
                  </a:lnTo>
                  <a:lnTo>
                    <a:pt x="290022" y="131462"/>
                  </a:lnTo>
                  <a:lnTo>
                    <a:pt x="292298" y="122676"/>
                  </a:lnTo>
                  <a:lnTo>
                    <a:pt x="297472" y="103985"/>
                  </a:lnTo>
                  <a:lnTo>
                    <a:pt x="303079" y="82449"/>
                  </a:lnTo>
                  <a:lnTo>
                    <a:pt x="305963" y="73134"/>
                  </a:lnTo>
                  <a:lnTo>
                    <a:pt x="308878" y="64939"/>
                  </a:lnTo>
                  <a:lnTo>
                    <a:pt x="311813" y="57492"/>
                  </a:lnTo>
                  <a:lnTo>
                    <a:pt x="317721" y="41280"/>
                  </a:lnTo>
                  <a:lnTo>
                    <a:pt x="320685" y="32790"/>
                  </a:lnTo>
                  <a:lnTo>
                    <a:pt x="324646" y="26137"/>
                  </a:lnTo>
                  <a:lnTo>
                    <a:pt x="329271" y="20710"/>
                  </a:lnTo>
                  <a:lnTo>
                    <a:pt x="338709" y="12034"/>
                  </a:lnTo>
                  <a:lnTo>
                    <a:pt x="346211" y="4870"/>
                  </a:lnTo>
                  <a:lnTo>
                    <a:pt x="350592" y="2563"/>
                  </a:lnTo>
                  <a:lnTo>
                    <a:pt x="360753" y="0"/>
                  </a:lnTo>
                  <a:lnTo>
                    <a:pt x="365248" y="309"/>
                  </a:lnTo>
                  <a:lnTo>
                    <a:pt x="369237" y="1507"/>
                  </a:lnTo>
                  <a:lnTo>
                    <a:pt x="372889" y="3297"/>
                  </a:lnTo>
                  <a:lnTo>
                    <a:pt x="376315" y="6476"/>
                  </a:lnTo>
                  <a:lnTo>
                    <a:pt x="379592" y="10579"/>
                  </a:lnTo>
                  <a:lnTo>
                    <a:pt x="382769" y="15299"/>
                  </a:lnTo>
                  <a:lnTo>
                    <a:pt x="384886" y="19437"/>
                  </a:lnTo>
                  <a:lnTo>
                    <a:pt x="386298" y="23189"/>
                  </a:lnTo>
                  <a:lnTo>
                    <a:pt x="387239" y="26682"/>
                  </a:lnTo>
                  <a:lnTo>
                    <a:pt x="387867" y="31987"/>
                  </a:lnTo>
                  <a:lnTo>
                    <a:pt x="388285" y="38500"/>
                  </a:lnTo>
                  <a:lnTo>
                    <a:pt x="388750" y="52683"/>
                  </a:lnTo>
                  <a:lnTo>
                    <a:pt x="388957" y="65601"/>
                  </a:lnTo>
                  <a:lnTo>
                    <a:pt x="388019" y="71824"/>
                  </a:lnTo>
                  <a:lnTo>
                    <a:pt x="386402" y="77957"/>
                  </a:lnTo>
                  <a:lnTo>
                    <a:pt x="384332" y="84030"/>
                  </a:lnTo>
                  <a:lnTo>
                    <a:pt x="381960" y="90063"/>
                  </a:lnTo>
                  <a:lnTo>
                    <a:pt x="379386" y="96069"/>
                  </a:lnTo>
                  <a:lnTo>
                    <a:pt x="376678" y="102058"/>
                  </a:lnTo>
                  <a:lnTo>
                    <a:pt x="373881" y="107042"/>
                  </a:lnTo>
                  <a:lnTo>
                    <a:pt x="371024" y="111358"/>
                  </a:lnTo>
                  <a:lnTo>
                    <a:pt x="368127" y="115227"/>
                  </a:lnTo>
                  <a:lnTo>
                    <a:pt x="365203" y="119790"/>
                  </a:lnTo>
                  <a:lnTo>
                    <a:pt x="362262" y="124817"/>
                  </a:lnTo>
                  <a:lnTo>
                    <a:pt x="359309" y="130153"/>
                  </a:lnTo>
                  <a:lnTo>
                    <a:pt x="355356" y="134702"/>
                  </a:lnTo>
                  <a:lnTo>
                    <a:pt x="350736" y="138727"/>
                  </a:lnTo>
                  <a:lnTo>
                    <a:pt x="341304" y="145845"/>
                  </a:lnTo>
                  <a:lnTo>
                    <a:pt x="333804" y="152316"/>
                  </a:lnTo>
                  <a:lnTo>
                    <a:pt x="329423" y="154439"/>
                  </a:lnTo>
                  <a:lnTo>
                    <a:pt x="319263" y="156797"/>
                  </a:lnTo>
                  <a:lnTo>
                    <a:pt x="307128" y="158125"/>
                  </a:lnTo>
                  <a:lnTo>
                    <a:pt x="304693" y="157319"/>
                  </a:lnTo>
                  <a:lnTo>
                    <a:pt x="303071" y="155789"/>
                  </a:lnTo>
                  <a:lnTo>
                    <a:pt x="299825" y="14975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MARTPenAnnotation44"/>
            <p:cNvSpPr/>
            <p:nvPr/>
          </p:nvSpPr>
          <p:spPr>
            <a:xfrm>
              <a:off x="3116460" y="830460"/>
              <a:ext cx="17857" cy="205384"/>
            </a:xfrm>
            <a:custGeom>
              <a:avLst/>
              <a:gdLst/>
              <a:ahLst/>
              <a:cxnLst/>
              <a:rect l="0" t="0" r="0" b="0"/>
              <a:pathLst>
                <a:path w="17857" h="205384">
                  <a:moveTo>
                    <a:pt x="0" y="0"/>
                  </a:moveTo>
                  <a:lnTo>
                    <a:pt x="0" y="20118"/>
                  </a:lnTo>
                  <a:lnTo>
                    <a:pt x="993" y="24326"/>
                  </a:lnTo>
                  <a:lnTo>
                    <a:pt x="2646" y="29116"/>
                  </a:lnTo>
                  <a:lnTo>
                    <a:pt x="4741" y="34294"/>
                  </a:lnTo>
                  <a:lnTo>
                    <a:pt x="9714" y="47984"/>
                  </a:lnTo>
                  <a:lnTo>
                    <a:pt x="12430" y="55802"/>
                  </a:lnTo>
                  <a:lnTo>
                    <a:pt x="14239" y="64983"/>
                  </a:lnTo>
                  <a:lnTo>
                    <a:pt x="15446" y="75072"/>
                  </a:lnTo>
                  <a:lnTo>
                    <a:pt x="16251" y="85767"/>
                  </a:lnTo>
                  <a:lnTo>
                    <a:pt x="16787" y="95873"/>
                  </a:lnTo>
                  <a:lnTo>
                    <a:pt x="17383" y="115040"/>
                  </a:lnTo>
                  <a:lnTo>
                    <a:pt x="17818" y="164832"/>
                  </a:lnTo>
                  <a:lnTo>
                    <a:pt x="17856" y="189815"/>
                  </a:lnTo>
                  <a:lnTo>
                    <a:pt x="16865" y="193020"/>
                  </a:lnTo>
                  <a:lnTo>
                    <a:pt x="15212" y="196149"/>
                  </a:lnTo>
                  <a:lnTo>
                    <a:pt x="8930" y="20538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SMARTPenAnnotation45"/>
            <p:cNvSpPr/>
            <p:nvPr/>
          </p:nvSpPr>
          <p:spPr>
            <a:xfrm>
              <a:off x="3161109" y="894854"/>
              <a:ext cx="160735" cy="165739"/>
            </a:xfrm>
            <a:custGeom>
              <a:avLst/>
              <a:gdLst/>
              <a:ahLst/>
              <a:cxnLst/>
              <a:rect l="0" t="0" r="0" b="0"/>
              <a:pathLst>
                <a:path w="160735" h="165739">
                  <a:moveTo>
                    <a:pt x="0" y="87411"/>
                  </a:moveTo>
                  <a:lnTo>
                    <a:pt x="0" y="96892"/>
                  </a:lnTo>
                  <a:lnTo>
                    <a:pt x="992" y="99685"/>
                  </a:lnTo>
                  <a:lnTo>
                    <a:pt x="2646" y="101547"/>
                  </a:lnTo>
                  <a:lnTo>
                    <a:pt x="7688" y="104535"/>
                  </a:lnTo>
                  <a:lnTo>
                    <a:pt x="11024" y="104944"/>
                  </a:lnTo>
                  <a:lnTo>
                    <a:pt x="15813" y="105125"/>
                  </a:lnTo>
                  <a:lnTo>
                    <a:pt x="21250" y="105206"/>
                  </a:lnTo>
                  <a:lnTo>
                    <a:pt x="25080" y="104235"/>
                  </a:lnTo>
                  <a:lnTo>
                    <a:pt x="29619" y="102596"/>
                  </a:lnTo>
                  <a:lnTo>
                    <a:pt x="34629" y="100511"/>
                  </a:lnTo>
                  <a:lnTo>
                    <a:pt x="39953" y="97137"/>
                  </a:lnTo>
                  <a:lnTo>
                    <a:pt x="45487" y="92903"/>
                  </a:lnTo>
                  <a:lnTo>
                    <a:pt x="51160" y="88096"/>
                  </a:lnTo>
                  <a:lnTo>
                    <a:pt x="56927" y="82906"/>
                  </a:lnTo>
                  <a:lnTo>
                    <a:pt x="68627" y="71849"/>
                  </a:lnTo>
                  <a:lnTo>
                    <a:pt x="73532" y="66123"/>
                  </a:lnTo>
                  <a:lnTo>
                    <a:pt x="77795" y="60320"/>
                  </a:lnTo>
                  <a:lnTo>
                    <a:pt x="81629" y="54468"/>
                  </a:lnTo>
                  <a:lnTo>
                    <a:pt x="85177" y="49574"/>
                  </a:lnTo>
                  <a:lnTo>
                    <a:pt x="88535" y="45319"/>
                  </a:lnTo>
                  <a:lnTo>
                    <a:pt x="91765" y="41490"/>
                  </a:lnTo>
                  <a:lnTo>
                    <a:pt x="94911" y="36954"/>
                  </a:lnTo>
                  <a:lnTo>
                    <a:pt x="98001" y="31945"/>
                  </a:lnTo>
                  <a:lnTo>
                    <a:pt x="101052" y="26621"/>
                  </a:lnTo>
                  <a:lnTo>
                    <a:pt x="104079" y="22080"/>
                  </a:lnTo>
                  <a:lnTo>
                    <a:pt x="107089" y="18060"/>
                  </a:lnTo>
                  <a:lnTo>
                    <a:pt x="110088" y="14388"/>
                  </a:lnTo>
                  <a:lnTo>
                    <a:pt x="111095" y="10948"/>
                  </a:lnTo>
                  <a:lnTo>
                    <a:pt x="110774" y="7662"/>
                  </a:lnTo>
                  <a:lnTo>
                    <a:pt x="107871" y="0"/>
                  </a:lnTo>
                  <a:lnTo>
                    <a:pt x="105648" y="364"/>
                  </a:lnTo>
                  <a:lnTo>
                    <a:pt x="102182" y="1598"/>
                  </a:lnTo>
                  <a:lnTo>
                    <a:pt x="97887" y="3414"/>
                  </a:lnTo>
                  <a:lnTo>
                    <a:pt x="94031" y="5616"/>
                  </a:lnTo>
                  <a:lnTo>
                    <a:pt x="90469" y="8076"/>
                  </a:lnTo>
                  <a:lnTo>
                    <a:pt x="87102" y="10709"/>
                  </a:lnTo>
                  <a:lnTo>
                    <a:pt x="82873" y="14448"/>
                  </a:lnTo>
                  <a:lnTo>
                    <a:pt x="72882" y="23895"/>
                  </a:lnTo>
                  <a:lnTo>
                    <a:pt x="68432" y="29192"/>
                  </a:lnTo>
                  <a:lnTo>
                    <a:pt x="64472" y="34708"/>
                  </a:lnTo>
                  <a:lnTo>
                    <a:pt x="60841" y="40369"/>
                  </a:lnTo>
                  <a:lnTo>
                    <a:pt x="57428" y="47120"/>
                  </a:lnTo>
                  <a:lnTo>
                    <a:pt x="54160" y="54597"/>
                  </a:lnTo>
                  <a:lnTo>
                    <a:pt x="50989" y="62559"/>
                  </a:lnTo>
                  <a:lnTo>
                    <a:pt x="44821" y="79342"/>
                  </a:lnTo>
                  <a:lnTo>
                    <a:pt x="41787" y="87985"/>
                  </a:lnTo>
                  <a:lnTo>
                    <a:pt x="40756" y="95731"/>
                  </a:lnTo>
                  <a:lnTo>
                    <a:pt x="41062" y="102880"/>
                  </a:lnTo>
                  <a:lnTo>
                    <a:pt x="42257" y="109630"/>
                  </a:lnTo>
                  <a:lnTo>
                    <a:pt x="43054" y="117106"/>
                  </a:lnTo>
                  <a:lnTo>
                    <a:pt x="43586" y="125067"/>
                  </a:lnTo>
                  <a:lnTo>
                    <a:pt x="43940" y="133351"/>
                  </a:lnTo>
                  <a:lnTo>
                    <a:pt x="46160" y="139866"/>
                  </a:lnTo>
                  <a:lnTo>
                    <a:pt x="49625" y="145201"/>
                  </a:lnTo>
                  <a:lnTo>
                    <a:pt x="53919" y="149750"/>
                  </a:lnTo>
                  <a:lnTo>
                    <a:pt x="58767" y="153775"/>
                  </a:lnTo>
                  <a:lnTo>
                    <a:pt x="63982" y="157451"/>
                  </a:lnTo>
                  <a:lnTo>
                    <a:pt x="69444" y="160893"/>
                  </a:lnTo>
                  <a:lnTo>
                    <a:pt x="76062" y="163188"/>
                  </a:lnTo>
                  <a:lnTo>
                    <a:pt x="83450" y="164718"/>
                  </a:lnTo>
                  <a:lnTo>
                    <a:pt x="91352" y="165738"/>
                  </a:lnTo>
                  <a:lnTo>
                    <a:pt x="99597" y="165426"/>
                  </a:lnTo>
                  <a:lnTo>
                    <a:pt x="108070" y="164226"/>
                  </a:lnTo>
                  <a:lnTo>
                    <a:pt x="116695" y="162433"/>
                  </a:lnTo>
                  <a:lnTo>
                    <a:pt x="124429" y="160246"/>
                  </a:lnTo>
                  <a:lnTo>
                    <a:pt x="131570" y="157796"/>
                  </a:lnTo>
                  <a:lnTo>
                    <a:pt x="138315" y="155170"/>
                  </a:lnTo>
                  <a:lnTo>
                    <a:pt x="143804" y="152428"/>
                  </a:lnTo>
                  <a:lnTo>
                    <a:pt x="148455" y="149607"/>
                  </a:lnTo>
                  <a:lnTo>
                    <a:pt x="160734" y="14098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SMARTPenAnnotation46"/>
            <p:cNvSpPr/>
            <p:nvPr/>
          </p:nvSpPr>
          <p:spPr>
            <a:xfrm>
              <a:off x="3425126" y="830460"/>
              <a:ext cx="126854" cy="213899"/>
            </a:xfrm>
            <a:custGeom>
              <a:avLst/>
              <a:gdLst/>
              <a:ahLst/>
              <a:cxnLst/>
              <a:rect l="0" t="0" r="0" b="0"/>
              <a:pathLst>
                <a:path w="126854" h="213899">
                  <a:moveTo>
                    <a:pt x="102100" y="0"/>
                  </a:moveTo>
                  <a:lnTo>
                    <a:pt x="85850" y="0"/>
                  </a:lnTo>
                  <a:lnTo>
                    <a:pt x="83329" y="993"/>
                  </a:lnTo>
                  <a:lnTo>
                    <a:pt x="79664" y="2646"/>
                  </a:lnTo>
                  <a:lnTo>
                    <a:pt x="75237" y="4741"/>
                  </a:lnTo>
                  <a:lnTo>
                    <a:pt x="71293" y="6137"/>
                  </a:lnTo>
                  <a:lnTo>
                    <a:pt x="67671" y="7068"/>
                  </a:lnTo>
                  <a:lnTo>
                    <a:pt x="64265" y="7689"/>
                  </a:lnTo>
                  <a:lnTo>
                    <a:pt x="60010" y="9095"/>
                  </a:lnTo>
                  <a:lnTo>
                    <a:pt x="55188" y="11024"/>
                  </a:lnTo>
                  <a:lnTo>
                    <a:pt x="49989" y="13303"/>
                  </a:lnTo>
                  <a:lnTo>
                    <a:pt x="44540" y="16806"/>
                  </a:lnTo>
                  <a:lnTo>
                    <a:pt x="38922" y="21126"/>
                  </a:lnTo>
                  <a:lnTo>
                    <a:pt x="33192" y="25991"/>
                  </a:lnTo>
                  <a:lnTo>
                    <a:pt x="28380" y="30226"/>
                  </a:lnTo>
                  <a:lnTo>
                    <a:pt x="20388" y="37577"/>
                  </a:lnTo>
                  <a:lnTo>
                    <a:pt x="16867" y="41919"/>
                  </a:lnTo>
                  <a:lnTo>
                    <a:pt x="13528" y="46797"/>
                  </a:lnTo>
                  <a:lnTo>
                    <a:pt x="10310" y="52034"/>
                  </a:lnTo>
                  <a:lnTo>
                    <a:pt x="7172" y="56518"/>
                  </a:lnTo>
                  <a:lnTo>
                    <a:pt x="4088" y="60499"/>
                  </a:lnTo>
                  <a:lnTo>
                    <a:pt x="1040" y="64145"/>
                  </a:lnTo>
                  <a:lnTo>
                    <a:pt x="0" y="67568"/>
                  </a:lnTo>
                  <a:lnTo>
                    <a:pt x="299" y="70843"/>
                  </a:lnTo>
                  <a:lnTo>
                    <a:pt x="2285" y="77127"/>
                  </a:lnTo>
                  <a:lnTo>
                    <a:pt x="3167" y="83227"/>
                  </a:lnTo>
                  <a:lnTo>
                    <a:pt x="5387" y="86242"/>
                  </a:lnTo>
                  <a:lnTo>
                    <a:pt x="8851" y="89245"/>
                  </a:lnTo>
                  <a:lnTo>
                    <a:pt x="13145" y="92239"/>
                  </a:lnTo>
                  <a:lnTo>
                    <a:pt x="17992" y="95227"/>
                  </a:lnTo>
                  <a:lnTo>
                    <a:pt x="23208" y="98211"/>
                  </a:lnTo>
                  <a:lnTo>
                    <a:pt x="28669" y="101193"/>
                  </a:lnTo>
                  <a:lnTo>
                    <a:pt x="35287" y="105165"/>
                  </a:lnTo>
                  <a:lnTo>
                    <a:pt x="50577" y="114871"/>
                  </a:lnTo>
                  <a:lnTo>
                    <a:pt x="57830" y="119245"/>
                  </a:lnTo>
                  <a:lnTo>
                    <a:pt x="64649" y="123153"/>
                  </a:lnTo>
                  <a:lnTo>
                    <a:pt x="71179" y="126750"/>
                  </a:lnTo>
                  <a:lnTo>
                    <a:pt x="78510" y="131133"/>
                  </a:lnTo>
                  <a:lnTo>
                    <a:pt x="94592" y="141295"/>
                  </a:lnTo>
                  <a:lnTo>
                    <a:pt x="101063" y="145790"/>
                  </a:lnTo>
                  <a:lnTo>
                    <a:pt x="106370" y="149780"/>
                  </a:lnTo>
                  <a:lnTo>
                    <a:pt x="110900" y="153431"/>
                  </a:lnTo>
                  <a:lnTo>
                    <a:pt x="114912" y="157850"/>
                  </a:lnTo>
                  <a:lnTo>
                    <a:pt x="118579" y="162781"/>
                  </a:lnTo>
                  <a:lnTo>
                    <a:pt x="122016" y="168052"/>
                  </a:lnTo>
                  <a:lnTo>
                    <a:pt x="124307" y="172558"/>
                  </a:lnTo>
                  <a:lnTo>
                    <a:pt x="125834" y="176554"/>
                  </a:lnTo>
                  <a:lnTo>
                    <a:pt x="126853" y="180211"/>
                  </a:lnTo>
                  <a:lnTo>
                    <a:pt x="126539" y="183641"/>
                  </a:lnTo>
                  <a:lnTo>
                    <a:pt x="125338" y="186920"/>
                  </a:lnTo>
                  <a:lnTo>
                    <a:pt x="123545" y="190098"/>
                  </a:lnTo>
                  <a:lnTo>
                    <a:pt x="121358" y="193208"/>
                  </a:lnTo>
                  <a:lnTo>
                    <a:pt x="118907" y="196275"/>
                  </a:lnTo>
                  <a:lnTo>
                    <a:pt x="116282" y="199311"/>
                  </a:lnTo>
                  <a:lnTo>
                    <a:pt x="113539" y="201335"/>
                  </a:lnTo>
                  <a:lnTo>
                    <a:pt x="110718" y="202684"/>
                  </a:lnTo>
                  <a:lnTo>
                    <a:pt x="107845" y="203584"/>
                  </a:lnTo>
                  <a:lnTo>
                    <a:pt x="103946" y="205176"/>
                  </a:lnTo>
                  <a:lnTo>
                    <a:pt x="99362" y="207229"/>
                  </a:lnTo>
                  <a:lnTo>
                    <a:pt x="94321" y="209591"/>
                  </a:lnTo>
                  <a:lnTo>
                    <a:pt x="88977" y="211165"/>
                  </a:lnTo>
                  <a:lnTo>
                    <a:pt x="83429" y="212214"/>
                  </a:lnTo>
                  <a:lnTo>
                    <a:pt x="77747" y="212914"/>
                  </a:lnTo>
                  <a:lnTo>
                    <a:pt x="72966" y="213380"/>
                  </a:lnTo>
                  <a:lnTo>
                    <a:pt x="68787" y="213691"/>
                  </a:lnTo>
                  <a:lnTo>
                    <a:pt x="65009" y="213898"/>
                  </a:lnTo>
                  <a:lnTo>
                    <a:pt x="60505" y="213044"/>
                  </a:lnTo>
                  <a:lnTo>
                    <a:pt x="55518" y="211483"/>
                  </a:lnTo>
                  <a:lnTo>
                    <a:pt x="50210" y="209450"/>
                  </a:lnTo>
                  <a:lnTo>
                    <a:pt x="45679" y="207102"/>
                  </a:lnTo>
                  <a:lnTo>
                    <a:pt x="41665" y="204545"/>
                  </a:lnTo>
                  <a:lnTo>
                    <a:pt x="37998" y="201848"/>
                  </a:lnTo>
                  <a:lnTo>
                    <a:pt x="35553" y="199057"/>
                  </a:lnTo>
                  <a:lnTo>
                    <a:pt x="33922" y="196205"/>
                  </a:lnTo>
                  <a:lnTo>
                    <a:pt x="30663" y="1875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SMARTPenAnnotation47"/>
            <p:cNvSpPr/>
            <p:nvPr/>
          </p:nvSpPr>
          <p:spPr>
            <a:xfrm>
              <a:off x="3589734" y="840511"/>
              <a:ext cx="321470" cy="150107"/>
            </a:xfrm>
            <a:custGeom>
              <a:avLst/>
              <a:gdLst/>
              <a:ahLst/>
              <a:cxnLst/>
              <a:rect l="0" t="0" r="0" b="0"/>
              <a:pathLst>
                <a:path w="321470" h="150107">
                  <a:moveTo>
                    <a:pt x="0" y="123895"/>
                  </a:moveTo>
                  <a:lnTo>
                    <a:pt x="26963" y="123895"/>
                  </a:lnTo>
                  <a:lnTo>
                    <a:pt x="30874" y="122903"/>
                  </a:lnTo>
                  <a:lnTo>
                    <a:pt x="37865" y="119154"/>
                  </a:lnTo>
                  <a:lnTo>
                    <a:pt x="42110" y="116766"/>
                  </a:lnTo>
                  <a:lnTo>
                    <a:pt x="52119" y="111466"/>
                  </a:lnTo>
                  <a:lnTo>
                    <a:pt x="56574" y="108664"/>
                  </a:lnTo>
                  <a:lnTo>
                    <a:pt x="60536" y="105803"/>
                  </a:lnTo>
                  <a:lnTo>
                    <a:pt x="64170" y="102904"/>
                  </a:lnTo>
                  <a:lnTo>
                    <a:pt x="68577" y="98987"/>
                  </a:lnTo>
                  <a:lnTo>
                    <a:pt x="78765" y="89343"/>
                  </a:lnTo>
                  <a:lnTo>
                    <a:pt x="90917" y="77497"/>
                  </a:lnTo>
                  <a:lnTo>
                    <a:pt x="93353" y="73119"/>
                  </a:lnTo>
                  <a:lnTo>
                    <a:pt x="94978" y="68216"/>
                  </a:lnTo>
                  <a:lnTo>
                    <a:pt x="96061" y="62963"/>
                  </a:lnTo>
                  <a:lnTo>
                    <a:pt x="97775" y="57477"/>
                  </a:lnTo>
                  <a:lnTo>
                    <a:pt x="99910" y="51835"/>
                  </a:lnTo>
                  <a:lnTo>
                    <a:pt x="102325" y="46089"/>
                  </a:lnTo>
                  <a:lnTo>
                    <a:pt x="103935" y="41267"/>
                  </a:lnTo>
                  <a:lnTo>
                    <a:pt x="105009" y="37059"/>
                  </a:lnTo>
                  <a:lnTo>
                    <a:pt x="105724" y="33262"/>
                  </a:lnTo>
                  <a:lnTo>
                    <a:pt x="105210" y="29739"/>
                  </a:lnTo>
                  <a:lnTo>
                    <a:pt x="103874" y="26398"/>
                  </a:lnTo>
                  <a:lnTo>
                    <a:pt x="101991" y="23178"/>
                  </a:lnTo>
                  <a:lnTo>
                    <a:pt x="99744" y="21031"/>
                  </a:lnTo>
                  <a:lnTo>
                    <a:pt x="97254" y="19600"/>
                  </a:lnTo>
                  <a:lnTo>
                    <a:pt x="94602" y="18646"/>
                  </a:lnTo>
                  <a:lnTo>
                    <a:pt x="86363" y="17587"/>
                  </a:lnTo>
                  <a:lnTo>
                    <a:pt x="81388" y="17304"/>
                  </a:lnTo>
                  <a:lnTo>
                    <a:pt x="76086" y="19100"/>
                  </a:lnTo>
                  <a:lnTo>
                    <a:pt x="70568" y="22281"/>
                  </a:lnTo>
                  <a:lnTo>
                    <a:pt x="64905" y="26387"/>
                  </a:lnTo>
                  <a:lnTo>
                    <a:pt x="42713" y="41646"/>
                  </a:lnTo>
                  <a:lnTo>
                    <a:pt x="36413" y="47234"/>
                  </a:lnTo>
                  <a:lnTo>
                    <a:pt x="31220" y="52944"/>
                  </a:lnTo>
                  <a:lnTo>
                    <a:pt x="26766" y="58735"/>
                  </a:lnTo>
                  <a:lnTo>
                    <a:pt x="22805" y="64580"/>
                  </a:lnTo>
                  <a:lnTo>
                    <a:pt x="19172" y="70461"/>
                  </a:lnTo>
                  <a:lnTo>
                    <a:pt x="15758" y="76366"/>
                  </a:lnTo>
                  <a:lnTo>
                    <a:pt x="13482" y="83279"/>
                  </a:lnTo>
                  <a:lnTo>
                    <a:pt x="11965" y="90864"/>
                  </a:lnTo>
                  <a:lnTo>
                    <a:pt x="10953" y="98898"/>
                  </a:lnTo>
                  <a:lnTo>
                    <a:pt x="10278" y="106238"/>
                  </a:lnTo>
                  <a:lnTo>
                    <a:pt x="9829" y="113116"/>
                  </a:lnTo>
                  <a:lnTo>
                    <a:pt x="9529" y="119685"/>
                  </a:lnTo>
                  <a:lnTo>
                    <a:pt x="10321" y="125057"/>
                  </a:lnTo>
                  <a:lnTo>
                    <a:pt x="11842" y="129631"/>
                  </a:lnTo>
                  <a:lnTo>
                    <a:pt x="13848" y="133672"/>
                  </a:lnTo>
                  <a:lnTo>
                    <a:pt x="16177" y="137358"/>
                  </a:lnTo>
                  <a:lnTo>
                    <a:pt x="18722" y="140808"/>
                  </a:lnTo>
                  <a:lnTo>
                    <a:pt x="21411" y="144100"/>
                  </a:lnTo>
                  <a:lnTo>
                    <a:pt x="25188" y="146295"/>
                  </a:lnTo>
                  <a:lnTo>
                    <a:pt x="34676" y="148733"/>
                  </a:lnTo>
                  <a:lnTo>
                    <a:pt x="39985" y="149383"/>
                  </a:lnTo>
                  <a:lnTo>
                    <a:pt x="45508" y="149817"/>
                  </a:lnTo>
                  <a:lnTo>
                    <a:pt x="51175" y="150106"/>
                  </a:lnTo>
                  <a:lnTo>
                    <a:pt x="57929" y="149306"/>
                  </a:lnTo>
                  <a:lnTo>
                    <a:pt x="65408" y="147781"/>
                  </a:lnTo>
                  <a:lnTo>
                    <a:pt x="73371" y="145772"/>
                  </a:lnTo>
                  <a:lnTo>
                    <a:pt x="80664" y="143441"/>
                  </a:lnTo>
                  <a:lnTo>
                    <a:pt x="87510" y="140894"/>
                  </a:lnTo>
                  <a:lnTo>
                    <a:pt x="94059" y="138204"/>
                  </a:lnTo>
                  <a:lnTo>
                    <a:pt x="100409" y="135419"/>
                  </a:lnTo>
                  <a:lnTo>
                    <a:pt x="112757" y="129678"/>
                  </a:lnTo>
                  <a:lnTo>
                    <a:pt x="117835" y="125766"/>
                  </a:lnTo>
                  <a:lnTo>
                    <a:pt x="122213" y="121173"/>
                  </a:lnTo>
                  <a:lnTo>
                    <a:pt x="126124" y="116127"/>
                  </a:lnTo>
                  <a:lnTo>
                    <a:pt x="130715" y="110779"/>
                  </a:lnTo>
                  <a:lnTo>
                    <a:pt x="135761" y="105229"/>
                  </a:lnTo>
                  <a:lnTo>
                    <a:pt x="141109" y="99545"/>
                  </a:lnTo>
                  <a:lnTo>
                    <a:pt x="145666" y="93771"/>
                  </a:lnTo>
                  <a:lnTo>
                    <a:pt x="149697" y="87937"/>
                  </a:lnTo>
                  <a:lnTo>
                    <a:pt x="153376" y="82064"/>
                  </a:lnTo>
                  <a:lnTo>
                    <a:pt x="155829" y="76164"/>
                  </a:lnTo>
                  <a:lnTo>
                    <a:pt x="157464" y="70246"/>
                  </a:lnTo>
                  <a:lnTo>
                    <a:pt x="158554" y="64316"/>
                  </a:lnTo>
                  <a:lnTo>
                    <a:pt x="160273" y="59371"/>
                  </a:lnTo>
                  <a:lnTo>
                    <a:pt x="162411" y="55082"/>
                  </a:lnTo>
                  <a:lnTo>
                    <a:pt x="169240" y="44204"/>
                  </a:lnTo>
                  <a:lnTo>
                    <a:pt x="169475" y="46474"/>
                  </a:lnTo>
                  <a:lnTo>
                    <a:pt x="169538" y="48468"/>
                  </a:lnTo>
                  <a:lnTo>
                    <a:pt x="168588" y="50790"/>
                  </a:lnTo>
                  <a:lnTo>
                    <a:pt x="166962" y="53330"/>
                  </a:lnTo>
                  <a:lnTo>
                    <a:pt x="164886" y="56016"/>
                  </a:lnTo>
                  <a:lnTo>
                    <a:pt x="163502" y="59791"/>
                  </a:lnTo>
                  <a:lnTo>
                    <a:pt x="162580" y="64291"/>
                  </a:lnTo>
                  <a:lnTo>
                    <a:pt x="161964" y="69276"/>
                  </a:lnTo>
                  <a:lnTo>
                    <a:pt x="161554" y="74584"/>
                  </a:lnTo>
                  <a:lnTo>
                    <a:pt x="161281" y="80107"/>
                  </a:lnTo>
                  <a:lnTo>
                    <a:pt x="160977" y="91535"/>
                  </a:lnTo>
                  <a:lnTo>
                    <a:pt x="160766" y="116228"/>
                  </a:lnTo>
                  <a:lnTo>
                    <a:pt x="161748" y="119776"/>
                  </a:lnTo>
                  <a:lnTo>
                    <a:pt x="163394" y="123133"/>
                  </a:lnTo>
                  <a:lnTo>
                    <a:pt x="165484" y="126364"/>
                  </a:lnTo>
                  <a:lnTo>
                    <a:pt x="166878" y="129509"/>
                  </a:lnTo>
                  <a:lnTo>
                    <a:pt x="167806" y="132599"/>
                  </a:lnTo>
                  <a:lnTo>
                    <a:pt x="169555" y="141218"/>
                  </a:lnTo>
                  <a:lnTo>
                    <a:pt x="169632" y="136855"/>
                  </a:lnTo>
                  <a:lnTo>
                    <a:pt x="170635" y="134519"/>
                  </a:lnTo>
                  <a:lnTo>
                    <a:pt x="172296" y="131970"/>
                  </a:lnTo>
                  <a:lnTo>
                    <a:pt x="174395" y="129278"/>
                  </a:lnTo>
                  <a:lnTo>
                    <a:pt x="175795" y="124507"/>
                  </a:lnTo>
                  <a:lnTo>
                    <a:pt x="176727" y="118350"/>
                  </a:lnTo>
                  <a:lnTo>
                    <a:pt x="177350" y="111268"/>
                  </a:lnTo>
                  <a:lnTo>
                    <a:pt x="177764" y="103571"/>
                  </a:lnTo>
                  <a:lnTo>
                    <a:pt x="178225" y="87081"/>
                  </a:lnTo>
                  <a:lnTo>
                    <a:pt x="179340" y="77524"/>
                  </a:lnTo>
                  <a:lnTo>
                    <a:pt x="181076" y="67184"/>
                  </a:lnTo>
                  <a:lnTo>
                    <a:pt x="183225" y="56322"/>
                  </a:lnTo>
                  <a:lnTo>
                    <a:pt x="185650" y="47096"/>
                  </a:lnTo>
                  <a:lnTo>
                    <a:pt x="188259" y="38961"/>
                  </a:lnTo>
                  <a:lnTo>
                    <a:pt x="190990" y="31554"/>
                  </a:lnTo>
                  <a:lnTo>
                    <a:pt x="193804" y="24631"/>
                  </a:lnTo>
                  <a:lnTo>
                    <a:pt x="196671" y="18031"/>
                  </a:lnTo>
                  <a:lnTo>
                    <a:pt x="199575" y="11647"/>
                  </a:lnTo>
                  <a:lnTo>
                    <a:pt x="202503" y="7391"/>
                  </a:lnTo>
                  <a:lnTo>
                    <a:pt x="205447" y="4554"/>
                  </a:lnTo>
                  <a:lnTo>
                    <a:pt x="208402" y="2662"/>
                  </a:lnTo>
                  <a:lnTo>
                    <a:pt x="216978" y="561"/>
                  </a:lnTo>
                  <a:lnTo>
                    <a:pt x="222042" y="0"/>
                  </a:lnTo>
                  <a:lnTo>
                    <a:pt x="226411" y="1611"/>
                  </a:lnTo>
                  <a:lnTo>
                    <a:pt x="230316" y="4669"/>
                  </a:lnTo>
                  <a:lnTo>
                    <a:pt x="233911" y="8692"/>
                  </a:lnTo>
                  <a:lnTo>
                    <a:pt x="243197" y="18454"/>
                  </a:lnTo>
                  <a:lnTo>
                    <a:pt x="248452" y="23835"/>
                  </a:lnTo>
                  <a:lnTo>
                    <a:pt x="252947" y="29407"/>
                  </a:lnTo>
                  <a:lnTo>
                    <a:pt x="256936" y="35106"/>
                  </a:lnTo>
                  <a:lnTo>
                    <a:pt x="260587" y="40890"/>
                  </a:lnTo>
                  <a:lnTo>
                    <a:pt x="264014" y="46730"/>
                  </a:lnTo>
                  <a:lnTo>
                    <a:pt x="267291" y="52608"/>
                  </a:lnTo>
                  <a:lnTo>
                    <a:pt x="270467" y="58511"/>
                  </a:lnTo>
                  <a:lnTo>
                    <a:pt x="273577" y="65423"/>
                  </a:lnTo>
                  <a:lnTo>
                    <a:pt x="276643" y="73007"/>
                  </a:lnTo>
                  <a:lnTo>
                    <a:pt x="279678" y="81040"/>
                  </a:lnTo>
                  <a:lnTo>
                    <a:pt x="282694" y="87387"/>
                  </a:lnTo>
                  <a:lnTo>
                    <a:pt x="285697" y="92611"/>
                  </a:lnTo>
                  <a:lnTo>
                    <a:pt x="288692" y="97086"/>
                  </a:lnTo>
                  <a:lnTo>
                    <a:pt x="290688" y="101061"/>
                  </a:lnTo>
                  <a:lnTo>
                    <a:pt x="292018" y="104704"/>
                  </a:lnTo>
                  <a:lnTo>
                    <a:pt x="292905" y="108124"/>
                  </a:lnTo>
                  <a:lnTo>
                    <a:pt x="294489" y="111397"/>
                  </a:lnTo>
                  <a:lnTo>
                    <a:pt x="296537" y="114571"/>
                  </a:lnTo>
                  <a:lnTo>
                    <a:pt x="298894" y="117679"/>
                  </a:lnTo>
                  <a:lnTo>
                    <a:pt x="301458" y="119751"/>
                  </a:lnTo>
                  <a:lnTo>
                    <a:pt x="304160" y="121132"/>
                  </a:lnTo>
                  <a:lnTo>
                    <a:pt x="310884" y="123349"/>
                  </a:lnTo>
                  <a:lnTo>
                    <a:pt x="312428" y="122539"/>
                  </a:lnTo>
                  <a:lnTo>
                    <a:pt x="314449" y="121006"/>
                  </a:lnTo>
                  <a:lnTo>
                    <a:pt x="321469" y="11496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SMARTPenAnnotation48"/>
            <p:cNvSpPr/>
            <p:nvPr/>
          </p:nvSpPr>
          <p:spPr>
            <a:xfrm>
              <a:off x="3937992" y="803671"/>
              <a:ext cx="17860" cy="232173"/>
            </a:xfrm>
            <a:custGeom>
              <a:avLst/>
              <a:gdLst/>
              <a:ahLst/>
              <a:cxnLst/>
              <a:rect l="0" t="0" r="0" b="0"/>
              <a:pathLst>
                <a:path w="17860" h="232173">
                  <a:moveTo>
                    <a:pt x="17859" y="0"/>
                  </a:moveTo>
                  <a:lnTo>
                    <a:pt x="10171" y="0"/>
                  </a:lnTo>
                  <a:lnTo>
                    <a:pt x="9757" y="993"/>
                  </a:lnTo>
                  <a:lnTo>
                    <a:pt x="9297" y="4741"/>
                  </a:lnTo>
                  <a:lnTo>
                    <a:pt x="8183" y="9114"/>
                  </a:lnTo>
                  <a:lnTo>
                    <a:pt x="6447" y="15006"/>
                  </a:lnTo>
                  <a:lnTo>
                    <a:pt x="4298" y="21910"/>
                  </a:lnTo>
                  <a:lnTo>
                    <a:pt x="2865" y="29490"/>
                  </a:lnTo>
                  <a:lnTo>
                    <a:pt x="1910" y="37519"/>
                  </a:lnTo>
                  <a:lnTo>
                    <a:pt x="1273" y="45849"/>
                  </a:lnTo>
                  <a:lnTo>
                    <a:pt x="849" y="55371"/>
                  </a:lnTo>
                  <a:lnTo>
                    <a:pt x="377" y="76534"/>
                  </a:lnTo>
                  <a:lnTo>
                    <a:pt x="0" y="214853"/>
                  </a:lnTo>
                  <a:lnTo>
                    <a:pt x="992" y="218642"/>
                  </a:lnTo>
                  <a:lnTo>
                    <a:pt x="2646" y="222160"/>
                  </a:lnTo>
                  <a:lnTo>
                    <a:pt x="8929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SMARTPenAnnotation49"/>
            <p:cNvSpPr/>
            <p:nvPr/>
          </p:nvSpPr>
          <p:spPr>
            <a:xfrm>
              <a:off x="3902273" y="866302"/>
              <a:ext cx="419696" cy="158649"/>
            </a:xfrm>
            <a:custGeom>
              <a:avLst/>
              <a:gdLst/>
              <a:ahLst/>
              <a:cxnLst/>
              <a:rect l="0" t="0" r="0" b="0"/>
              <a:pathLst>
                <a:path w="419696" h="158649">
                  <a:moveTo>
                    <a:pt x="0" y="44526"/>
                  </a:moveTo>
                  <a:lnTo>
                    <a:pt x="4741" y="44526"/>
                  </a:lnTo>
                  <a:lnTo>
                    <a:pt x="6137" y="45518"/>
                  </a:lnTo>
                  <a:lnTo>
                    <a:pt x="7068" y="47171"/>
                  </a:lnTo>
                  <a:lnTo>
                    <a:pt x="7688" y="49266"/>
                  </a:lnTo>
                  <a:lnTo>
                    <a:pt x="10087" y="50663"/>
                  </a:lnTo>
                  <a:lnTo>
                    <a:pt x="21950" y="53620"/>
                  </a:lnTo>
                  <a:lnTo>
                    <a:pt x="28938" y="57828"/>
                  </a:lnTo>
                  <a:lnTo>
                    <a:pt x="40642" y="60360"/>
                  </a:lnTo>
                  <a:lnTo>
                    <a:pt x="47931" y="61035"/>
                  </a:lnTo>
                  <a:lnTo>
                    <a:pt x="54775" y="61485"/>
                  </a:lnTo>
                  <a:lnTo>
                    <a:pt x="67670" y="61985"/>
                  </a:lnTo>
                  <a:lnTo>
                    <a:pt x="74879" y="61126"/>
                  </a:lnTo>
                  <a:lnTo>
                    <a:pt x="82662" y="59561"/>
                  </a:lnTo>
                  <a:lnTo>
                    <a:pt x="90827" y="57526"/>
                  </a:lnTo>
                  <a:lnTo>
                    <a:pt x="99246" y="56169"/>
                  </a:lnTo>
                  <a:lnTo>
                    <a:pt x="107836" y="55265"/>
                  </a:lnTo>
                  <a:lnTo>
                    <a:pt x="116539" y="54661"/>
                  </a:lnTo>
                  <a:lnTo>
                    <a:pt x="124326" y="54259"/>
                  </a:lnTo>
                  <a:lnTo>
                    <a:pt x="138269" y="53813"/>
                  </a:lnTo>
                  <a:lnTo>
                    <a:pt x="151081" y="50968"/>
                  </a:lnTo>
                  <a:lnTo>
                    <a:pt x="162397" y="47389"/>
                  </a:lnTo>
                  <a:lnTo>
                    <a:pt x="170734" y="45798"/>
                  </a:lnTo>
                  <a:lnTo>
                    <a:pt x="173354" y="44382"/>
                  </a:lnTo>
                  <a:lnTo>
                    <a:pt x="175100" y="42445"/>
                  </a:lnTo>
                  <a:lnTo>
                    <a:pt x="178033" y="37648"/>
                  </a:lnTo>
                  <a:lnTo>
                    <a:pt x="180204" y="34980"/>
                  </a:lnTo>
                  <a:lnTo>
                    <a:pt x="182644" y="32208"/>
                  </a:lnTo>
                  <a:lnTo>
                    <a:pt x="183278" y="29369"/>
                  </a:lnTo>
                  <a:lnTo>
                    <a:pt x="182709" y="26484"/>
                  </a:lnTo>
                  <a:lnTo>
                    <a:pt x="181337" y="23568"/>
                  </a:lnTo>
                  <a:lnTo>
                    <a:pt x="179430" y="20632"/>
                  </a:lnTo>
                  <a:lnTo>
                    <a:pt x="177167" y="17682"/>
                  </a:lnTo>
                  <a:lnTo>
                    <a:pt x="174666" y="14724"/>
                  </a:lnTo>
                  <a:lnTo>
                    <a:pt x="172007" y="12752"/>
                  </a:lnTo>
                  <a:lnTo>
                    <a:pt x="163523" y="8983"/>
                  </a:lnTo>
                  <a:lnTo>
                    <a:pt x="157674" y="4586"/>
                  </a:lnTo>
                  <a:lnTo>
                    <a:pt x="154726" y="3016"/>
                  </a:lnTo>
                  <a:lnTo>
                    <a:pt x="148803" y="1272"/>
                  </a:lnTo>
                  <a:lnTo>
                    <a:pt x="135925" y="153"/>
                  </a:lnTo>
                  <a:lnTo>
                    <a:pt x="126226" y="0"/>
                  </a:lnTo>
                  <a:lnTo>
                    <a:pt x="121854" y="951"/>
                  </a:lnTo>
                  <a:lnTo>
                    <a:pt x="114350" y="4654"/>
                  </a:lnTo>
                  <a:lnTo>
                    <a:pt x="111952" y="8023"/>
                  </a:lnTo>
                  <a:lnTo>
                    <a:pt x="110353" y="12253"/>
                  </a:lnTo>
                  <a:lnTo>
                    <a:pt x="109288" y="17057"/>
                  </a:lnTo>
                  <a:lnTo>
                    <a:pt x="107585" y="22245"/>
                  </a:lnTo>
                  <a:lnTo>
                    <a:pt x="105457" y="27687"/>
                  </a:lnTo>
                  <a:lnTo>
                    <a:pt x="103047" y="33300"/>
                  </a:lnTo>
                  <a:lnTo>
                    <a:pt x="100448" y="40018"/>
                  </a:lnTo>
                  <a:lnTo>
                    <a:pt x="94914" y="55421"/>
                  </a:lnTo>
                  <a:lnTo>
                    <a:pt x="93042" y="63695"/>
                  </a:lnTo>
                  <a:lnTo>
                    <a:pt x="91794" y="72188"/>
                  </a:lnTo>
                  <a:lnTo>
                    <a:pt x="90961" y="80827"/>
                  </a:lnTo>
                  <a:lnTo>
                    <a:pt x="91399" y="89562"/>
                  </a:lnTo>
                  <a:lnTo>
                    <a:pt x="92683" y="98363"/>
                  </a:lnTo>
                  <a:lnTo>
                    <a:pt x="94531" y="107206"/>
                  </a:lnTo>
                  <a:lnTo>
                    <a:pt x="96754" y="115086"/>
                  </a:lnTo>
                  <a:lnTo>
                    <a:pt x="99230" y="122324"/>
                  </a:lnTo>
                  <a:lnTo>
                    <a:pt x="101872" y="129133"/>
                  </a:lnTo>
                  <a:lnTo>
                    <a:pt x="104625" y="134665"/>
                  </a:lnTo>
                  <a:lnTo>
                    <a:pt x="107453" y="139345"/>
                  </a:lnTo>
                  <a:lnTo>
                    <a:pt x="110331" y="143457"/>
                  </a:lnTo>
                  <a:lnTo>
                    <a:pt x="115226" y="147191"/>
                  </a:lnTo>
                  <a:lnTo>
                    <a:pt x="121465" y="150672"/>
                  </a:lnTo>
                  <a:lnTo>
                    <a:pt x="128602" y="153985"/>
                  </a:lnTo>
                  <a:lnTo>
                    <a:pt x="135344" y="156194"/>
                  </a:lnTo>
                  <a:lnTo>
                    <a:pt x="148127" y="158648"/>
                  </a:lnTo>
                  <a:lnTo>
                    <a:pt x="160423" y="157093"/>
                  </a:lnTo>
                  <a:lnTo>
                    <a:pt x="172502" y="153095"/>
                  </a:lnTo>
                  <a:lnTo>
                    <a:pt x="178501" y="150639"/>
                  </a:lnTo>
                  <a:lnTo>
                    <a:pt x="184486" y="148010"/>
                  </a:lnTo>
                  <a:lnTo>
                    <a:pt x="190459" y="144273"/>
                  </a:lnTo>
                  <a:lnTo>
                    <a:pt x="196426" y="139797"/>
                  </a:lnTo>
                  <a:lnTo>
                    <a:pt x="202388" y="134829"/>
                  </a:lnTo>
                  <a:lnTo>
                    <a:pt x="207355" y="129533"/>
                  </a:lnTo>
                  <a:lnTo>
                    <a:pt x="211659" y="124017"/>
                  </a:lnTo>
                  <a:lnTo>
                    <a:pt x="230435" y="96167"/>
                  </a:lnTo>
                  <a:lnTo>
                    <a:pt x="234982" y="88875"/>
                  </a:lnTo>
                  <a:lnTo>
                    <a:pt x="239007" y="82029"/>
                  </a:lnTo>
                  <a:lnTo>
                    <a:pt x="242682" y="75481"/>
                  </a:lnTo>
                  <a:lnTo>
                    <a:pt x="245131" y="70124"/>
                  </a:lnTo>
                  <a:lnTo>
                    <a:pt x="246765" y="65560"/>
                  </a:lnTo>
                  <a:lnTo>
                    <a:pt x="247854" y="61525"/>
                  </a:lnTo>
                  <a:lnTo>
                    <a:pt x="249572" y="57843"/>
                  </a:lnTo>
                  <a:lnTo>
                    <a:pt x="251709" y="54396"/>
                  </a:lnTo>
                  <a:lnTo>
                    <a:pt x="258835" y="44697"/>
                  </a:lnTo>
                  <a:lnTo>
                    <a:pt x="258924" y="49317"/>
                  </a:lnTo>
                  <a:lnTo>
                    <a:pt x="258950" y="61710"/>
                  </a:lnTo>
                  <a:lnTo>
                    <a:pt x="259946" y="66896"/>
                  </a:lnTo>
                  <a:lnTo>
                    <a:pt x="261602" y="72338"/>
                  </a:lnTo>
                  <a:lnTo>
                    <a:pt x="263698" y="77950"/>
                  </a:lnTo>
                  <a:lnTo>
                    <a:pt x="265096" y="83676"/>
                  </a:lnTo>
                  <a:lnTo>
                    <a:pt x="266027" y="89477"/>
                  </a:lnTo>
                  <a:lnTo>
                    <a:pt x="266648" y="95329"/>
                  </a:lnTo>
                  <a:lnTo>
                    <a:pt x="268055" y="100223"/>
                  </a:lnTo>
                  <a:lnTo>
                    <a:pt x="269984" y="104477"/>
                  </a:lnTo>
                  <a:lnTo>
                    <a:pt x="272263" y="108306"/>
                  </a:lnTo>
                  <a:lnTo>
                    <a:pt x="273782" y="111851"/>
                  </a:lnTo>
                  <a:lnTo>
                    <a:pt x="274795" y="115206"/>
                  </a:lnTo>
                  <a:lnTo>
                    <a:pt x="275470" y="118435"/>
                  </a:lnTo>
                  <a:lnTo>
                    <a:pt x="276912" y="121580"/>
                  </a:lnTo>
                  <a:lnTo>
                    <a:pt x="278866" y="124668"/>
                  </a:lnTo>
                  <a:lnTo>
                    <a:pt x="285631" y="133664"/>
                  </a:lnTo>
                  <a:lnTo>
                    <a:pt x="290455" y="129035"/>
                  </a:lnTo>
                  <a:lnTo>
                    <a:pt x="291863" y="125670"/>
                  </a:lnTo>
                  <a:lnTo>
                    <a:pt x="292802" y="121442"/>
                  </a:lnTo>
                  <a:lnTo>
                    <a:pt x="293428" y="116639"/>
                  </a:lnTo>
                  <a:lnTo>
                    <a:pt x="293845" y="110461"/>
                  </a:lnTo>
                  <a:lnTo>
                    <a:pt x="294123" y="103365"/>
                  </a:lnTo>
                  <a:lnTo>
                    <a:pt x="294515" y="81803"/>
                  </a:lnTo>
                  <a:lnTo>
                    <a:pt x="294570" y="75331"/>
                  </a:lnTo>
                  <a:lnTo>
                    <a:pt x="295599" y="68039"/>
                  </a:lnTo>
                  <a:lnTo>
                    <a:pt x="297277" y="60201"/>
                  </a:lnTo>
                  <a:lnTo>
                    <a:pt x="299388" y="51999"/>
                  </a:lnTo>
                  <a:lnTo>
                    <a:pt x="301787" y="44547"/>
                  </a:lnTo>
                  <a:lnTo>
                    <a:pt x="304379" y="37595"/>
                  </a:lnTo>
                  <a:lnTo>
                    <a:pt x="307099" y="30975"/>
                  </a:lnTo>
                  <a:lnTo>
                    <a:pt x="309905" y="25570"/>
                  </a:lnTo>
                  <a:lnTo>
                    <a:pt x="312767" y="20975"/>
                  </a:lnTo>
                  <a:lnTo>
                    <a:pt x="315668" y="16919"/>
                  </a:lnTo>
                  <a:lnTo>
                    <a:pt x="319585" y="14215"/>
                  </a:lnTo>
                  <a:lnTo>
                    <a:pt x="329231" y="11210"/>
                  </a:lnTo>
                  <a:lnTo>
                    <a:pt x="334581" y="11401"/>
                  </a:lnTo>
                  <a:lnTo>
                    <a:pt x="345818" y="14259"/>
                  </a:lnTo>
                  <a:lnTo>
                    <a:pt x="354780" y="18837"/>
                  </a:lnTo>
                  <a:lnTo>
                    <a:pt x="358559" y="21447"/>
                  </a:lnTo>
                  <a:lnTo>
                    <a:pt x="363063" y="25171"/>
                  </a:lnTo>
                  <a:lnTo>
                    <a:pt x="368050" y="29638"/>
                  </a:lnTo>
                  <a:lnTo>
                    <a:pt x="373359" y="34601"/>
                  </a:lnTo>
                  <a:lnTo>
                    <a:pt x="377890" y="40886"/>
                  </a:lnTo>
                  <a:lnTo>
                    <a:pt x="381903" y="48052"/>
                  </a:lnTo>
                  <a:lnTo>
                    <a:pt x="392292" y="69714"/>
                  </a:lnTo>
                  <a:lnTo>
                    <a:pt x="395473" y="76201"/>
                  </a:lnTo>
                  <a:lnTo>
                    <a:pt x="398586" y="81517"/>
                  </a:lnTo>
                  <a:lnTo>
                    <a:pt x="401654" y="86054"/>
                  </a:lnTo>
                  <a:lnTo>
                    <a:pt x="404691" y="90071"/>
                  </a:lnTo>
                  <a:lnTo>
                    <a:pt x="406716" y="94733"/>
                  </a:lnTo>
                  <a:lnTo>
                    <a:pt x="408066" y="99825"/>
                  </a:lnTo>
                  <a:lnTo>
                    <a:pt x="408966" y="105204"/>
                  </a:lnTo>
                  <a:lnTo>
                    <a:pt x="409566" y="109783"/>
                  </a:lnTo>
                  <a:lnTo>
                    <a:pt x="409966" y="113827"/>
                  </a:lnTo>
                  <a:lnTo>
                    <a:pt x="410232" y="117516"/>
                  </a:lnTo>
                  <a:lnTo>
                    <a:pt x="411402" y="119975"/>
                  </a:lnTo>
                  <a:lnTo>
                    <a:pt x="413175" y="121614"/>
                  </a:lnTo>
                  <a:lnTo>
                    <a:pt x="419695" y="1248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SMARTPenAnnotation50"/>
            <p:cNvSpPr/>
            <p:nvPr/>
          </p:nvSpPr>
          <p:spPr>
            <a:xfrm>
              <a:off x="4322536" y="839390"/>
              <a:ext cx="97660" cy="193251"/>
            </a:xfrm>
            <a:custGeom>
              <a:avLst/>
              <a:gdLst/>
              <a:ahLst/>
              <a:cxnLst/>
              <a:rect l="0" t="0" r="0" b="0"/>
              <a:pathLst>
                <a:path w="97660" h="193251">
                  <a:moveTo>
                    <a:pt x="97659" y="0"/>
                  </a:moveTo>
                  <a:lnTo>
                    <a:pt x="92918" y="0"/>
                  </a:lnTo>
                  <a:lnTo>
                    <a:pt x="90530" y="1985"/>
                  </a:lnTo>
                  <a:lnTo>
                    <a:pt x="87945" y="5292"/>
                  </a:lnTo>
                  <a:lnTo>
                    <a:pt x="85230" y="9481"/>
                  </a:lnTo>
                  <a:lnTo>
                    <a:pt x="82428" y="12274"/>
                  </a:lnTo>
                  <a:lnTo>
                    <a:pt x="79567" y="14136"/>
                  </a:lnTo>
                  <a:lnTo>
                    <a:pt x="76668" y="15377"/>
                  </a:lnTo>
                  <a:lnTo>
                    <a:pt x="72751" y="18189"/>
                  </a:lnTo>
                  <a:lnTo>
                    <a:pt x="68155" y="22048"/>
                  </a:lnTo>
                  <a:lnTo>
                    <a:pt x="63107" y="26605"/>
                  </a:lnTo>
                  <a:lnTo>
                    <a:pt x="52206" y="36960"/>
                  </a:lnTo>
                  <a:lnTo>
                    <a:pt x="46521" y="42499"/>
                  </a:lnTo>
                  <a:lnTo>
                    <a:pt x="40747" y="50161"/>
                  </a:lnTo>
                  <a:lnTo>
                    <a:pt x="34913" y="59238"/>
                  </a:lnTo>
                  <a:lnTo>
                    <a:pt x="29039" y="69257"/>
                  </a:lnTo>
                  <a:lnTo>
                    <a:pt x="24131" y="78914"/>
                  </a:lnTo>
                  <a:lnTo>
                    <a:pt x="19867" y="88328"/>
                  </a:lnTo>
                  <a:lnTo>
                    <a:pt x="16032" y="97581"/>
                  </a:lnTo>
                  <a:lnTo>
                    <a:pt x="12483" y="106726"/>
                  </a:lnTo>
                  <a:lnTo>
                    <a:pt x="5894" y="124824"/>
                  </a:lnTo>
                  <a:lnTo>
                    <a:pt x="3740" y="133818"/>
                  </a:lnTo>
                  <a:lnTo>
                    <a:pt x="2304" y="142790"/>
                  </a:lnTo>
                  <a:lnTo>
                    <a:pt x="1347" y="151748"/>
                  </a:lnTo>
                  <a:lnTo>
                    <a:pt x="709" y="158712"/>
                  </a:lnTo>
                  <a:lnTo>
                    <a:pt x="283" y="164347"/>
                  </a:lnTo>
                  <a:lnTo>
                    <a:pt x="0" y="169096"/>
                  </a:lnTo>
                  <a:lnTo>
                    <a:pt x="803" y="174246"/>
                  </a:lnTo>
                  <a:lnTo>
                    <a:pt x="2331" y="179664"/>
                  </a:lnTo>
                  <a:lnTo>
                    <a:pt x="4341" y="185261"/>
                  </a:lnTo>
                  <a:lnTo>
                    <a:pt x="7666" y="188991"/>
                  </a:lnTo>
                  <a:lnTo>
                    <a:pt x="11866" y="191479"/>
                  </a:lnTo>
                  <a:lnTo>
                    <a:pt x="16651" y="193137"/>
                  </a:lnTo>
                  <a:lnTo>
                    <a:pt x="21826" y="193250"/>
                  </a:lnTo>
                  <a:lnTo>
                    <a:pt x="27260" y="192333"/>
                  </a:lnTo>
                  <a:lnTo>
                    <a:pt x="32867" y="190730"/>
                  </a:lnTo>
                  <a:lnTo>
                    <a:pt x="47034" y="186303"/>
                  </a:lnTo>
                  <a:lnTo>
                    <a:pt x="70870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SMARTPenAnnotation51"/>
            <p:cNvSpPr/>
            <p:nvPr/>
          </p:nvSpPr>
          <p:spPr>
            <a:xfrm>
              <a:off x="4429801" y="875629"/>
              <a:ext cx="115410" cy="159925"/>
            </a:xfrm>
            <a:custGeom>
              <a:avLst/>
              <a:gdLst/>
              <a:ahLst/>
              <a:cxnLst/>
              <a:rect l="0" t="0" r="0" b="0"/>
              <a:pathLst>
                <a:path w="115410" h="159925">
                  <a:moveTo>
                    <a:pt x="17183" y="53058"/>
                  </a:moveTo>
                  <a:lnTo>
                    <a:pt x="8621" y="53058"/>
                  </a:lnTo>
                  <a:lnTo>
                    <a:pt x="20714" y="53058"/>
                  </a:lnTo>
                  <a:lnTo>
                    <a:pt x="23506" y="52066"/>
                  </a:lnTo>
                  <a:lnTo>
                    <a:pt x="26359" y="50412"/>
                  </a:lnTo>
                  <a:lnTo>
                    <a:pt x="29253" y="48317"/>
                  </a:lnTo>
                  <a:lnTo>
                    <a:pt x="33168" y="45929"/>
                  </a:lnTo>
                  <a:lnTo>
                    <a:pt x="37761" y="43344"/>
                  </a:lnTo>
                  <a:lnTo>
                    <a:pt x="42808" y="40629"/>
                  </a:lnTo>
                  <a:lnTo>
                    <a:pt x="48157" y="38819"/>
                  </a:lnTo>
                  <a:lnTo>
                    <a:pt x="53707" y="37612"/>
                  </a:lnTo>
                  <a:lnTo>
                    <a:pt x="59392" y="36808"/>
                  </a:lnTo>
                  <a:lnTo>
                    <a:pt x="65166" y="35279"/>
                  </a:lnTo>
                  <a:lnTo>
                    <a:pt x="71000" y="33268"/>
                  </a:lnTo>
                  <a:lnTo>
                    <a:pt x="76873" y="30935"/>
                  </a:lnTo>
                  <a:lnTo>
                    <a:pt x="81781" y="28387"/>
                  </a:lnTo>
                  <a:lnTo>
                    <a:pt x="86045" y="25697"/>
                  </a:lnTo>
                  <a:lnTo>
                    <a:pt x="89880" y="22911"/>
                  </a:lnTo>
                  <a:lnTo>
                    <a:pt x="93429" y="20062"/>
                  </a:lnTo>
                  <a:lnTo>
                    <a:pt x="96787" y="17170"/>
                  </a:lnTo>
                  <a:lnTo>
                    <a:pt x="100018" y="14250"/>
                  </a:lnTo>
                  <a:lnTo>
                    <a:pt x="102172" y="11311"/>
                  </a:lnTo>
                  <a:lnTo>
                    <a:pt x="103608" y="8359"/>
                  </a:lnTo>
                  <a:lnTo>
                    <a:pt x="104565" y="5400"/>
                  </a:lnTo>
                  <a:lnTo>
                    <a:pt x="104211" y="3426"/>
                  </a:lnTo>
                  <a:lnTo>
                    <a:pt x="102983" y="2111"/>
                  </a:lnTo>
                  <a:lnTo>
                    <a:pt x="101172" y="1234"/>
                  </a:lnTo>
                  <a:lnTo>
                    <a:pt x="98972" y="649"/>
                  </a:lnTo>
                  <a:lnTo>
                    <a:pt x="96514" y="259"/>
                  </a:lnTo>
                  <a:lnTo>
                    <a:pt x="93882" y="0"/>
                  </a:lnTo>
                  <a:lnTo>
                    <a:pt x="91137" y="819"/>
                  </a:lnTo>
                  <a:lnTo>
                    <a:pt x="88313" y="2357"/>
                  </a:lnTo>
                  <a:lnTo>
                    <a:pt x="85439" y="4374"/>
                  </a:lnTo>
                  <a:lnTo>
                    <a:pt x="81539" y="6712"/>
                  </a:lnTo>
                  <a:lnTo>
                    <a:pt x="76954" y="9262"/>
                  </a:lnTo>
                  <a:lnTo>
                    <a:pt x="71913" y="11954"/>
                  </a:lnTo>
                  <a:lnTo>
                    <a:pt x="66568" y="15734"/>
                  </a:lnTo>
                  <a:lnTo>
                    <a:pt x="61021" y="20238"/>
                  </a:lnTo>
                  <a:lnTo>
                    <a:pt x="55338" y="25225"/>
                  </a:lnTo>
                  <a:lnTo>
                    <a:pt x="49565" y="30534"/>
                  </a:lnTo>
                  <a:lnTo>
                    <a:pt x="37859" y="41724"/>
                  </a:lnTo>
                  <a:lnTo>
                    <a:pt x="31959" y="48479"/>
                  </a:lnTo>
                  <a:lnTo>
                    <a:pt x="26041" y="55958"/>
                  </a:lnTo>
                  <a:lnTo>
                    <a:pt x="20112" y="63921"/>
                  </a:lnTo>
                  <a:lnTo>
                    <a:pt x="15167" y="72206"/>
                  </a:lnTo>
                  <a:lnTo>
                    <a:pt x="10878" y="80706"/>
                  </a:lnTo>
                  <a:lnTo>
                    <a:pt x="7027" y="89350"/>
                  </a:lnTo>
                  <a:lnTo>
                    <a:pt x="4459" y="98088"/>
                  </a:lnTo>
                  <a:lnTo>
                    <a:pt x="2747" y="106891"/>
                  </a:lnTo>
                  <a:lnTo>
                    <a:pt x="1606" y="115736"/>
                  </a:lnTo>
                  <a:lnTo>
                    <a:pt x="845" y="122624"/>
                  </a:lnTo>
                  <a:lnTo>
                    <a:pt x="338" y="128209"/>
                  </a:lnTo>
                  <a:lnTo>
                    <a:pt x="0" y="132924"/>
                  </a:lnTo>
                  <a:lnTo>
                    <a:pt x="767" y="138052"/>
                  </a:lnTo>
                  <a:lnTo>
                    <a:pt x="2270" y="143455"/>
                  </a:lnTo>
                  <a:lnTo>
                    <a:pt x="4264" y="149042"/>
                  </a:lnTo>
                  <a:lnTo>
                    <a:pt x="6586" y="152766"/>
                  </a:lnTo>
                  <a:lnTo>
                    <a:pt x="9126" y="155249"/>
                  </a:lnTo>
                  <a:lnTo>
                    <a:pt x="11811" y="156904"/>
                  </a:lnTo>
                  <a:lnTo>
                    <a:pt x="15586" y="158007"/>
                  </a:lnTo>
                  <a:lnTo>
                    <a:pt x="20087" y="158743"/>
                  </a:lnTo>
                  <a:lnTo>
                    <a:pt x="25072" y="159233"/>
                  </a:lnTo>
                  <a:lnTo>
                    <a:pt x="31372" y="159560"/>
                  </a:lnTo>
                  <a:lnTo>
                    <a:pt x="46309" y="159924"/>
                  </a:lnTo>
                  <a:lnTo>
                    <a:pt x="53468" y="159028"/>
                  </a:lnTo>
                  <a:lnTo>
                    <a:pt x="60224" y="157439"/>
                  </a:lnTo>
                  <a:lnTo>
                    <a:pt x="66713" y="155388"/>
                  </a:lnTo>
                  <a:lnTo>
                    <a:pt x="73023" y="153028"/>
                  </a:lnTo>
                  <a:lnTo>
                    <a:pt x="79215" y="150462"/>
                  </a:lnTo>
                  <a:lnTo>
                    <a:pt x="85326" y="147760"/>
                  </a:lnTo>
                  <a:lnTo>
                    <a:pt x="91385" y="145958"/>
                  </a:lnTo>
                  <a:lnTo>
                    <a:pt x="97409" y="144757"/>
                  </a:lnTo>
                  <a:lnTo>
                    <a:pt x="115409" y="14235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SMARTPenAnnotation52"/>
            <p:cNvSpPr/>
            <p:nvPr/>
          </p:nvSpPr>
          <p:spPr>
            <a:xfrm>
              <a:off x="4573772" y="878896"/>
              <a:ext cx="113629" cy="183737"/>
            </a:xfrm>
            <a:custGeom>
              <a:avLst/>
              <a:gdLst/>
              <a:ahLst/>
              <a:cxnLst/>
              <a:rect l="0" t="0" r="0" b="0"/>
              <a:pathLst>
                <a:path w="113629" h="183737">
                  <a:moveTo>
                    <a:pt x="69665" y="23002"/>
                  </a:moveTo>
                  <a:lnTo>
                    <a:pt x="69665" y="5175"/>
                  </a:lnTo>
                  <a:lnTo>
                    <a:pt x="64925" y="5152"/>
                  </a:lnTo>
                  <a:lnTo>
                    <a:pt x="63528" y="4157"/>
                  </a:lnTo>
                  <a:lnTo>
                    <a:pt x="62597" y="2501"/>
                  </a:lnTo>
                  <a:lnTo>
                    <a:pt x="61976" y="405"/>
                  </a:lnTo>
                  <a:lnTo>
                    <a:pt x="60571" y="0"/>
                  </a:lnTo>
                  <a:lnTo>
                    <a:pt x="58641" y="722"/>
                  </a:lnTo>
                  <a:lnTo>
                    <a:pt x="56363" y="2195"/>
                  </a:lnTo>
                  <a:lnTo>
                    <a:pt x="52859" y="3178"/>
                  </a:lnTo>
                  <a:lnTo>
                    <a:pt x="48539" y="3833"/>
                  </a:lnTo>
                  <a:lnTo>
                    <a:pt x="43675" y="4269"/>
                  </a:lnTo>
                  <a:lnTo>
                    <a:pt x="39440" y="5553"/>
                  </a:lnTo>
                  <a:lnTo>
                    <a:pt x="35624" y="7400"/>
                  </a:lnTo>
                  <a:lnTo>
                    <a:pt x="32088" y="9624"/>
                  </a:lnTo>
                  <a:lnTo>
                    <a:pt x="28739" y="12099"/>
                  </a:lnTo>
                  <a:lnTo>
                    <a:pt x="25513" y="14741"/>
                  </a:lnTo>
                  <a:lnTo>
                    <a:pt x="22371" y="17495"/>
                  </a:lnTo>
                  <a:lnTo>
                    <a:pt x="19284" y="20323"/>
                  </a:lnTo>
                  <a:lnTo>
                    <a:pt x="13209" y="26111"/>
                  </a:lnTo>
                  <a:lnTo>
                    <a:pt x="4210" y="34947"/>
                  </a:lnTo>
                  <a:lnTo>
                    <a:pt x="2216" y="37911"/>
                  </a:lnTo>
                  <a:lnTo>
                    <a:pt x="886" y="40879"/>
                  </a:lnTo>
                  <a:lnTo>
                    <a:pt x="0" y="43850"/>
                  </a:lnTo>
                  <a:lnTo>
                    <a:pt x="402" y="46822"/>
                  </a:lnTo>
                  <a:lnTo>
                    <a:pt x="1661" y="49796"/>
                  </a:lnTo>
                  <a:lnTo>
                    <a:pt x="3493" y="52771"/>
                  </a:lnTo>
                  <a:lnTo>
                    <a:pt x="5707" y="56739"/>
                  </a:lnTo>
                  <a:lnTo>
                    <a:pt x="10812" y="66439"/>
                  </a:lnTo>
                  <a:lnTo>
                    <a:pt x="13562" y="70811"/>
                  </a:lnTo>
                  <a:lnTo>
                    <a:pt x="16388" y="74719"/>
                  </a:lnTo>
                  <a:lnTo>
                    <a:pt x="19264" y="78316"/>
                  </a:lnTo>
                  <a:lnTo>
                    <a:pt x="23166" y="81706"/>
                  </a:lnTo>
                  <a:lnTo>
                    <a:pt x="27752" y="84958"/>
                  </a:lnTo>
                  <a:lnTo>
                    <a:pt x="32794" y="88119"/>
                  </a:lnTo>
                  <a:lnTo>
                    <a:pt x="39130" y="91218"/>
                  </a:lnTo>
                  <a:lnTo>
                    <a:pt x="46332" y="94276"/>
                  </a:lnTo>
                  <a:lnTo>
                    <a:pt x="54110" y="97307"/>
                  </a:lnTo>
                  <a:lnTo>
                    <a:pt x="61279" y="100320"/>
                  </a:lnTo>
                  <a:lnTo>
                    <a:pt x="68043" y="103321"/>
                  </a:lnTo>
                  <a:lnTo>
                    <a:pt x="80850" y="109301"/>
                  </a:lnTo>
                  <a:lnTo>
                    <a:pt x="93157" y="115266"/>
                  </a:lnTo>
                  <a:lnTo>
                    <a:pt x="98225" y="118246"/>
                  </a:lnTo>
                  <a:lnTo>
                    <a:pt x="102596" y="121224"/>
                  </a:lnTo>
                  <a:lnTo>
                    <a:pt x="106502" y="124202"/>
                  </a:lnTo>
                  <a:lnTo>
                    <a:pt x="109106" y="127180"/>
                  </a:lnTo>
                  <a:lnTo>
                    <a:pt x="110842" y="130157"/>
                  </a:lnTo>
                  <a:lnTo>
                    <a:pt x="111999" y="133134"/>
                  </a:lnTo>
                  <a:lnTo>
                    <a:pt x="112771" y="137103"/>
                  </a:lnTo>
                  <a:lnTo>
                    <a:pt x="113285" y="141733"/>
                  </a:lnTo>
                  <a:lnTo>
                    <a:pt x="113628" y="146805"/>
                  </a:lnTo>
                  <a:lnTo>
                    <a:pt x="112864" y="151178"/>
                  </a:lnTo>
                  <a:lnTo>
                    <a:pt x="111363" y="155085"/>
                  </a:lnTo>
                  <a:lnTo>
                    <a:pt x="109370" y="158683"/>
                  </a:lnTo>
                  <a:lnTo>
                    <a:pt x="107049" y="161081"/>
                  </a:lnTo>
                  <a:lnTo>
                    <a:pt x="104509" y="162679"/>
                  </a:lnTo>
                  <a:lnTo>
                    <a:pt x="101825" y="163745"/>
                  </a:lnTo>
                  <a:lnTo>
                    <a:pt x="98050" y="165448"/>
                  </a:lnTo>
                  <a:lnTo>
                    <a:pt x="83257" y="172585"/>
                  </a:lnTo>
                  <a:lnTo>
                    <a:pt x="72068" y="178119"/>
                  </a:lnTo>
                  <a:lnTo>
                    <a:pt x="66306" y="179991"/>
                  </a:lnTo>
                  <a:lnTo>
                    <a:pt x="60480" y="181240"/>
                  </a:lnTo>
                  <a:lnTo>
                    <a:pt x="54612" y="182072"/>
                  </a:lnTo>
                  <a:lnTo>
                    <a:pt x="48716" y="182627"/>
                  </a:lnTo>
                  <a:lnTo>
                    <a:pt x="42801" y="182997"/>
                  </a:lnTo>
                  <a:lnTo>
                    <a:pt x="31929" y="183408"/>
                  </a:lnTo>
                  <a:lnTo>
                    <a:pt x="20230" y="183639"/>
                  </a:lnTo>
                  <a:lnTo>
                    <a:pt x="7157" y="18373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SMARTPenAnnotation53"/>
            <p:cNvSpPr/>
            <p:nvPr/>
          </p:nvSpPr>
          <p:spPr>
            <a:xfrm>
              <a:off x="4813101" y="858491"/>
              <a:ext cx="98228" cy="16619"/>
            </a:xfrm>
            <a:custGeom>
              <a:avLst/>
              <a:gdLst/>
              <a:ahLst/>
              <a:cxnLst/>
              <a:rect l="0" t="0" r="0" b="0"/>
              <a:pathLst>
                <a:path w="98228" h="16619">
                  <a:moveTo>
                    <a:pt x="0" y="7688"/>
                  </a:moveTo>
                  <a:lnTo>
                    <a:pt x="9481" y="2948"/>
                  </a:lnTo>
                  <a:lnTo>
                    <a:pt x="14258" y="1551"/>
                  </a:lnTo>
                  <a:lnTo>
                    <a:pt x="19428" y="620"/>
                  </a:lnTo>
                  <a:lnTo>
                    <a:pt x="24858" y="0"/>
                  </a:lnTo>
                  <a:lnTo>
                    <a:pt x="30463" y="578"/>
                  </a:lnTo>
                  <a:lnTo>
                    <a:pt x="36184" y="1956"/>
                  </a:lnTo>
                  <a:lnTo>
                    <a:pt x="41982" y="3867"/>
                  </a:lnTo>
                  <a:lnTo>
                    <a:pt x="47831" y="5141"/>
                  </a:lnTo>
                  <a:lnTo>
                    <a:pt x="53716" y="5990"/>
                  </a:lnTo>
                  <a:lnTo>
                    <a:pt x="59623" y="6556"/>
                  </a:lnTo>
                  <a:lnTo>
                    <a:pt x="66538" y="7926"/>
                  </a:lnTo>
                  <a:lnTo>
                    <a:pt x="74124" y="9831"/>
                  </a:lnTo>
                  <a:lnTo>
                    <a:pt x="98227" y="1661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SMARTPenAnnotation54"/>
            <p:cNvSpPr/>
            <p:nvPr/>
          </p:nvSpPr>
          <p:spPr>
            <a:xfrm>
              <a:off x="4822031" y="964406"/>
              <a:ext cx="142876" cy="8930"/>
            </a:xfrm>
            <a:custGeom>
              <a:avLst/>
              <a:gdLst/>
              <a:ahLst/>
              <a:cxnLst/>
              <a:rect l="0" t="0" r="0" b="0"/>
              <a:pathLst>
                <a:path w="142876" h="8930">
                  <a:moveTo>
                    <a:pt x="0" y="0"/>
                  </a:moveTo>
                  <a:lnTo>
                    <a:pt x="4741" y="4740"/>
                  </a:lnTo>
                  <a:lnTo>
                    <a:pt x="7129" y="6137"/>
                  </a:lnTo>
                  <a:lnTo>
                    <a:pt x="9713" y="7068"/>
                  </a:lnTo>
                  <a:lnTo>
                    <a:pt x="12428" y="7688"/>
                  </a:lnTo>
                  <a:lnTo>
                    <a:pt x="16223" y="8102"/>
                  </a:lnTo>
                  <a:lnTo>
                    <a:pt x="20737" y="8378"/>
                  </a:lnTo>
                  <a:lnTo>
                    <a:pt x="25731" y="8562"/>
                  </a:lnTo>
                  <a:lnTo>
                    <a:pt x="46981" y="8821"/>
                  </a:lnTo>
                  <a:lnTo>
                    <a:pt x="142875" y="892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MARTPenAnnotation55"/>
            <p:cNvSpPr/>
            <p:nvPr/>
          </p:nvSpPr>
          <p:spPr>
            <a:xfrm>
              <a:off x="5166496" y="767969"/>
              <a:ext cx="448362" cy="195747"/>
            </a:xfrm>
            <a:custGeom>
              <a:avLst/>
              <a:gdLst/>
              <a:ahLst/>
              <a:cxnLst/>
              <a:rect l="0" t="0" r="0" b="0"/>
              <a:pathLst>
                <a:path w="448362" h="195747">
                  <a:moveTo>
                    <a:pt x="182386" y="35702"/>
                  </a:moveTo>
                  <a:lnTo>
                    <a:pt x="177646" y="30962"/>
                  </a:lnTo>
                  <a:lnTo>
                    <a:pt x="175257" y="29566"/>
                  </a:lnTo>
                  <a:lnTo>
                    <a:pt x="169958" y="28014"/>
                  </a:lnTo>
                  <a:lnTo>
                    <a:pt x="168148" y="26608"/>
                  </a:lnTo>
                  <a:lnTo>
                    <a:pt x="166941" y="24678"/>
                  </a:lnTo>
                  <a:lnTo>
                    <a:pt x="166136" y="22400"/>
                  </a:lnTo>
                  <a:lnTo>
                    <a:pt x="162596" y="17222"/>
                  </a:lnTo>
                  <a:lnTo>
                    <a:pt x="160263" y="14453"/>
                  </a:lnTo>
                  <a:lnTo>
                    <a:pt x="156724" y="12606"/>
                  </a:lnTo>
                  <a:lnTo>
                    <a:pt x="147499" y="10555"/>
                  </a:lnTo>
                  <a:lnTo>
                    <a:pt x="135890" y="9400"/>
                  </a:lnTo>
                  <a:lnTo>
                    <a:pt x="124018" y="9129"/>
                  </a:lnTo>
                  <a:lnTo>
                    <a:pt x="116685" y="9057"/>
                  </a:lnTo>
                  <a:lnTo>
                    <a:pt x="109812" y="10994"/>
                  </a:lnTo>
                  <a:lnTo>
                    <a:pt x="103245" y="14269"/>
                  </a:lnTo>
                  <a:lnTo>
                    <a:pt x="96884" y="18437"/>
                  </a:lnTo>
                  <a:lnTo>
                    <a:pt x="90658" y="22208"/>
                  </a:lnTo>
                  <a:lnTo>
                    <a:pt x="84523" y="25714"/>
                  </a:lnTo>
                  <a:lnTo>
                    <a:pt x="78449" y="29043"/>
                  </a:lnTo>
                  <a:lnTo>
                    <a:pt x="72415" y="34240"/>
                  </a:lnTo>
                  <a:lnTo>
                    <a:pt x="66408" y="40680"/>
                  </a:lnTo>
                  <a:lnTo>
                    <a:pt x="60419" y="47951"/>
                  </a:lnTo>
                  <a:lnTo>
                    <a:pt x="53450" y="55774"/>
                  </a:lnTo>
                  <a:lnTo>
                    <a:pt x="37769" y="72404"/>
                  </a:lnTo>
                  <a:lnTo>
                    <a:pt x="31404" y="81006"/>
                  </a:lnTo>
                  <a:lnTo>
                    <a:pt x="26169" y="89718"/>
                  </a:lnTo>
                  <a:lnTo>
                    <a:pt x="10638" y="120345"/>
                  </a:lnTo>
                  <a:lnTo>
                    <a:pt x="7364" y="127850"/>
                  </a:lnTo>
                  <a:lnTo>
                    <a:pt x="4189" y="135829"/>
                  </a:lnTo>
                  <a:lnTo>
                    <a:pt x="1080" y="144126"/>
                  </a:lnTo>
                  <a:lnTo>
                    <a:pt x="0" y="150649"/>
                  </a:lnTo>
                  <a:lnTo>
                    <a:pt x="272" y="155989"/>
                  </a:lnTo>
                  <a:lnTo>
                    <a:pt x="1446" y="160542"/>
                  </a:lnTo>
                  <a:lnTo>
                    <a:pt x="3220" y="164570"/>
                  </a:lnTo>
                  <a:lnTo>
                    <a:pt x="5396" y="168247"/>
                  </a:lnTo>
                  <a:lnTo>
                    <a:pt x="7838" y="171690"/>
                  </a:lnTo>
                  <a:lnTo>
                    <a:pt x="11450" y="174978"/>
                  </a:lnTo>
                  <a:lnTo>
                    <a:pt x="15843" y="178162"/>
                  </a:lnTo>
                  <a:lnTo>
                    <a:pt x="20756" y="181277"/>
                  </a:lnTo>
                  <a:lnTo>
                    <a:pt x="25023" y="182362"/>
                  </a:lnTo>
                  <a:lnTo>
                    <a:pt x="28860" y="182092"/>
                  </a:lnTo>
                  <a:lnTo>
                    <a:pt x="36762" y="180140"/>
                  </a:lnTo>
                  <a:lnTo>
                    <a:pt x="46888" y="179272"/>
                  </a:lnTo>
                  <a:lnTo>
                    <a:pt x="60650" y="176240"/>
                  </a:lnTo>
                  <a:lnTo>
                    <a:pt x="68486" y="174043"/>
                  </a:lnTo>
                  <a:lnTo>
                    <a:pt x="75695" y="170593"/>
                  </a:lnTo>
                  <a:lnTo>
                    <a:pt x="82485" y="166309"/>
                  </a:lnTo>
                  <a:lnTo>
                    <a:pt x="88997" y="161469"/>
                  </a:lnTo>
                  <a:lnTo>
                    <a:pt x="95322" y="157250"/>
                  </a:lnTo>
                  <a:lnTo>
                    <a:pt x="101523" y="153445"/>
                  </a:lnTo>
                  <a:lnTo>
                    <a:pt x="107642" y="149916"/>
                  </a:lnTo>
                  <a:lnTo>
                    <a:pt x="112713" y="145579"/>
                  </a:lnTo>
                  <a:lnTo>
                    <a:pt x="117086" y="140704"/>
                  </a:lnTo>
                  <a:lnTo>
                    <a:pt x="120993" y="135469"/>
                  </a:lnTo>
                  <a:lnTo>
                    <a:pt x="130626" y="121715"/>
                  </a:lnTo>
                  <a:lnTo>
                    <a:pt x="152980" y="88632"/>
                  </a:lnTo>
                  <a:lnTo>
                    <a:pt x="157821" y="79918"/>
                  </a:lnTo>
                  <a:lnTo>
                    <a:pt x="162041" y="71133"/>
                  </a:lnTo>
                  <a:lnTo>
                    <a:pt x="165846" y="62299"/>
                  </a:lnTo>
                  <a:lnTo>
                    <a:pt x="168383" y="54426"/>
                  </a:lnTo>
                  <a:lnTo>
                    <a:pt x="170074" y="47192"/>
                  </a:lnTo>
                  <a:lnTo>
                    <a:pt x="171202" y="40386"/>
                  </a:lnTo>
                  <a:lnTo>
                    <a:pt x="172945" y="34856"/>
                  </a:lnTo>
                  <a:lnTo>
                    <a:pt x="175100" y="30177"/>
                  </a:lnTo>
                  <a:lnTo>
                    <a:pt x="177529" y="26066"/>
                  </a:lnTo>
                  <a:lnTo>
                    <a:pt x="179148" y="22333"/>
                  </a:lnTo>
                  <a:lnTo>
                    <a:pt x="180228" y="18852"/>
                  </a:lnTo>
                  <a:lnTo>
                    <a:pt x="182260" y="9495"/>
                  </a:lnTo>
                  <a:lnTo>
                    <a:pt x="177609" y="13826"/>
                  </a:lnTo>
                  <a:lnTo>
                    <a:pt x="176225" y="17149"/>
                  </a:lnTo>
                  <a:lnTo>
                    <a:pt x="175302" y="21349"/>
                  </a:lnTo>
                  <a:lnTo>
                    <a:pt x="174687" y="26134"/>
                  </a:lnTo>
                  <a:lnTo>
                    <a:pt x="174277" y="32300"/>
                  </a:lnTo>
                  <a:lnTo>
                    <a:pt x="174003" y="39387"/>
                  </a:lnTo>
                  <a:lnTo>
                    <a:pt x="173619" y="63583"/>
                  </a:lnTo>
                  <a:lnTo>
                    <a:pt x="173489" y="98426"/>
                  </a:lnTo>
                  <a:lnTo>
                    <a:pt x="174471" y="106291"/>
                  </a:lnTo>
                  <a:lnTo>
                    <a:pt x="176117" y="113520"/>
                  </a:lnTo>
                  <a:lnTo>
                    <a:pt x="178206" y="120323"/>
                  </a:lnTo>
                  <a:lnTo>
                    <a:pt x="180592" y="126843"/>
                  </a:lnTo>
                  <a:lnTo>
                    <a:pt x="183174" y="133173"/>
                  </a:lnTo>
                  <a:lnTo>
                    <a:pt x="185889" y="139378"/>
                  </a:lnTo>
                  <a:lnTo>
                    <a:pt x="188690" y="144507"/>
                  </a:lnTo>
                  <a:lnTo>
                    <a:pt x="191550" y="148919"/>
                  </a:lnTo>
                  <a:lnTo>
                    <a:pt x="194448" y="152852"/>
                  </a:lnTo>
                  <a:lnTo>
                    <a:pt x="198365" y="156466"/>
                  </a:lnTo>
                  <a:lnTo>
                    <a:pt x="202961" y="159868"/>
                  </a:lnTo>
                  <a:lnTo>
                    <a:pt x="212367" y="165301"/>
                  </a:lnTo>
                  <a:lnTo>
                    <a:pt x="219854" y="167716"/>
                  </a:lnTo>
                  <a:lnTo>
                    <a:pt x="229135" y="168789"/>
                  </a:lnTo>
                  <a:lnTo>
                    <a:pt x="234388" y="169075"/>
                  </a:lnTo>
                  <a:lnTo>
                    <a:pt x="238882" y="168274"/>
                  </a:lnTo>
                  <a:lnTo>
                    <a:pt x="250940" y="162406"/>
                  </a:lnTo>
                  <a:lnTo>
                    <a:pt x="261141" y="157169"/>
                  </a:lnTo>
                  <a:lnTo>
                    <a:pt x="265648" y="152399"/>
                  </a:lnTo>
                  <a:lnTo>
                    <a:pt x="269644" y="146242"/>
                  </a:lnTo>
                  <a:lnTo>
                    <a:pt x="273300" y="139161"/>
                  </a:lnTo>
                  <a:lnTo>
                    <a:pt x="276730" y="131464"/>
                  </a:lnTo>
                  <a:lnTo>
                    <a:pt x="280008" y="123356"/>
                  </a:lnTo>
                  <a:lnTo>
                    <a:pt x="286297" y="106409"/>
                  </a:lnTo>
                  <a:lnTo>
                    <a:pt x="298420" y="71277"/>
                  </a:lnTo>
                  <a:lnTo>
                    <a:pt x="310368" y="35674"/>
                  </a:lnTo>
                  <a:lnTo>
                    <a:pt x="312356" y="28738"/>
                  </a:lnTo>
                  <a:lnTo>
                    <a:pt x="313681" y="23122"/>
                  </a:lnTo>
                  <a:lnTo>
                    <a:pt x="314565" y="18386"/>
                  </a:lnTo>
                  <a:lnTo>
                    <a:pt x="316146" y="14236"/>
                  </a:lnTo>
                  <a:lnTo>
                    <a:pt x="318192" y="10477"/>
                  </a:lnTo>
                  <a:lnTo>
                    <a:pt x="325251" y="0"/>
                  </a:lnTo>
                  <a:lnTo>
                    <a:pt x="325261" y="155995"/>
                  </a:lnTo>
                  <a:lnTo>
                    <a:pt x="326254" y="162530"/>
                  </a:lnTo>
                  <a:lnTo>
                    <a:pt x="327907" y="168872"/>
                  </a:lnTo>
                  <a:lnTo>
                    <a:pt x="330002" y="175083"/>
                  </a:lnTo>
                  <a:lnTo>
                    <a:pt x="332390" y="180217"/>
                  </a:lnTo>
                  <a:lnTo>
                    <a:pt x="334975" y="184631"/>
                  </a:lnTo>
                  <a:lnTo>
                    <a:pt x="341512" y="194105"/>
                  </a:lnTo>
                  <a:lnTo>
                    <a:pt x="343040" y="194882"/>
                  </a:lnTo>
                  <a:lnTo>
                    <a:pt x="347384" y="195746"/>
                  </a:lnTo>
                  <a:lnTo>
                    <a:pt x="355268" y="193484"/>
                  </a:lnTo>
                  <a:lnTo>
                    <a:pt x="360149" y="191492"/>
                  </a:lnTo>
                  <a:lnTo>
                    <a:pt x="364395" y="188179"/>
                  </a:lnTo>
                  <a:lnTo>
                    <a:pt x="368218" y="183986"/>
                  </a:lnTo>
                  <a:lnTo>
                    <a:pt x="371758" y="179207"/>
                  </a:lnTo>
                  <a:lnTo>
                    <a:pt x="376103" y="174036"/>
                  </a:lnTo>
                  <a:lnTo>
                    <a:pt x="380984" y="168605"/>
                  </a:lnTo>
                  <a:lnTo>
                    <a:pt x="386222" y="162999"/>
                  </a:lnTo>
                  <a:lnTo>
                    <a:pt x="391699" y="156286"/>
                  </a:lnTo>
                  <a:lnTo>
                    <a:pt x="397334" y="148833"/>
                  </a:lnTo>
                  <a:lnTo>
                    <a:pt x="403076" y="140889"/>
                  </a:lnTo>
                  <a:lnTo>
                    <a:pt x="408887" y="133608"/>
                  </a:lnTo>
                  <a:lnTo>
                    <a:pt x="414746" y="126770"/>
                  </a:lnTo>
                  <a:lnTo>
                    <a:pt x="420637" y="120226"/>
                  </a:lnTo>
                  <a:lnTo>
                    <a:pt x="425556" y="113880"/>
                  </a:lnTo>
                  <a:lnTo>
                    <a:pt x="429828" y="107664"/>
                  </a:lnTo>
                  <a:lnTo>
                    <a:pt x="433667" y="101536"/>
                  </a:lnTo>
                  <a:lnTo>
                    <a:pt x="437220" y="95467"/>
                  </a:lnTo>
                  <a:lnTo>
                    <a:pt x="440580" y="89436"/>
                  </a:lnTo>
                  <a:lnTo>
                    <a:pt x="443812" y="83431"/>
                  </a:lnTo>
                  <a:lnTo>
                    <a:pt x="445968" y="78436"/>
                  </a:lnTo>
                  <a:lnTo>
                    <a:pt x="447403" y="74113"/>
                  </a:lnTo>
                  <a:lnTo>
                    <a:pt x="448361" y="70239"/>
                  </a:lnTo>
                  <a:lnTo>
                    <a:pt x="448008" y="67657"/>
                  </a:lnTo>
                  <a:lnTo>
                    <a:pt x="446780" y="65935"/>
                  </a:lnTo>
                  <a:lnTo>
                    <a:pt x="444969" y="64787"/>
                  </a:lnTo>
                  <a:lnTo>
                    <a:pt x="440311" y="63512"/>
                  </a:lnTo>
                  <a:lnTo>
                    <a:pt x="437680" y="63172"/>
                  </a:lnTo>
                  <a:lnTo>
                    <a:pt x="429465" y="65440"/>
                  </a:lnTo>
                  <a:lnTo>
                    <a:pt x="419199" y="69755"/>
                  </a:lnTo>
                  <a:lnTo>
                    <a:pt x="408022" y="74980"/>
                  </a:lnTo>
                  <a:lnTo>
                    <a:pt x="390573" y="83500"/>
                  </a:lnTo>
                  <a:lnTo>
                    <a:pt x="378763" y="86711"/>
                  </a:lnTo>
                  <a:lnTo>
                    <a:pt x="372836" y="87568"/>
                  </a:lnTo>
                  <a:lnTo>
                    <a:pt x="363603" y="91165"/>
                  </a:lnTo>
                  <a:lnTo>
                    <a:pt x="356193" y="96071"/>
                  </a:lnTo>
                  <a:lnTo>
                    <a:pt x="349592" y="101559"/>
                  </a:lnTo>
                  <a:lnTo>
                    <a:pt x="343121" y="10714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MARTPenAnnotation56"/>
            <p:cNvSpPr/>
            <p:nvPr/>
          </p:nvSpPr>
          <p:spPr>
            <a:xfrm>
              <a:off x="5634632" y="778706"/>
              <a:ext cx="489217" cy="212327"/>
            </a:xfrm>
            <a:custGeom>
              <a:avLst/>
              <a:gdLst/>
              <a:ahLst/>
              <a:cxnLst/>
              <a:rect l="0" t="0" r="0" b="0"/>
              <a:pathLst>
                <a:path w="489217" h="212327">
                  <a:moveTo>
                    <a:pt x="0" y="78544"/>
                  </a:moveTo>
                  <a:lnTo>
                    <a:pt x="0" y="140929"/>
                  </a:lnTo>
                  <a:lnTo>
                    <a:pt x="0" y="128612"/>
                  </a:lnTo>
                  <a:lnTo>
                    <a:pt x="993" y="124821"/>
                  </a:lnTo>
                  <a:lnTo>
                    <a:pt x="2646" y="120309"/>
                  </a:lnTo>
                  <a:lnTo>
                    <a:pt x="4741" y="115317"/>
                  </a:lnTo>
                  <a:lnTo>
                    <a:pt x="6137" y="110004"/>
                  </a:lnTo>
                  <a:lnTo>
                    <a:pt x="7068" y="104478"/>
                  </a:lnTo>
                  <a:lnTo>
                    <a:pt x="7689" y="98810"/>
                  </a:lnTo>
                  <a:lnTo>
                    <a:pt x="10087" y="92054"/>
                  </a:lnTo>
                  <a:lnTo>
                    <a:pt x="13670" y="84574"/>
                  </a:lnTo>
                  <a:lnTo>
                    <a:pt x="21951" y="69318"/>
                  </a:lnTo>
                  <a:lnTo>
                    <a:pt x="28938" y="55922"/>
                  </a:lnTo>
                  <a:lnTo>
                    <a:pt x="33183" y="49572"/>
                  </a:lnTo>
                  <a:lnTo>
                    <a:pt x="37997" y="43354"/>
                  </a:lnTo>
                  <a:lnTo>
                    <a:pt x="43191" y="37225"/>
                  </a:lnTo>
                  <a:lnTo>
                    <a:pt x="47646" y="33138"/>
                  </a:lnTo>
                  <a:lnTo>
                    <a:pt x="55241" y="28598"/>
                  </a:lnTo>
                  <a:lnTo>
                    <a:pt x="69836" y="21301"/>
                  </a:lnTo>
                  <a:lnTo>
                    <a:pt x="80978" y="18376"/>
                  </a:lnTo>
                  <a:lnTo>
                    <a:pt x="92545" y="17076"/>
                  </a:lnTo>
                  <a:lnTo>
                    <a:pt x="104301" y="16498"/>
                  </a:lnTo>
                  <a:lnTo>
                    <a:pt x="117335" y="16173"/>
                  </a:lnTo>
                  <a:lnTo>
                    <a:pt x="119895" y="17119"/>
                  </a:lnTo>
                  <a:lnTo>
                    <a:pt x="121603" y="18742"/>
                  </a:lnTo>
                  <a:lnTo>
                    <a:pt x="122740" y="20817"/>
                  </a:lnTo>
                  <a:lnTo>
                    <a:pt x="124491" y="22200"/>
                  </a:lnTo>
                  <a:lnTo>
                    <a:pt x="126650" y="23122"/>
                  </a:lnTo>
                  <a:lnTo>
                    <a:pt x="133945" y="24965"/>
                  </a:lnTo>
                  <a:lnTo>
                    <a:pt x="133946" y="37394"/>
                  </a:lnTo>
                  <a:lnTo>
                    <a:pt x="132954" y="40197"/>
                  </a:lnTo>
                  <a:lnTo>
                    <a:pt x="129206" y="45956"/>
                  </a:lnTo>
                  <a:lnTo>
                    <a:pt x="127809" y="49873"/>
                  </a:lnTo>
                  <a:lnTo>
                    <a:pt x="126878" y="54469"/>
                  </a:lnTo>
                  <a:lnTo>
                    <a:pt x="126257" y="59517"/>
                  </a:lnTo>
                  <a:lnTo>
                    <a:pt x="125843" y="64867"/>
                  </a:lnTo>
                  <a:lnTo>
                    <a:pt x="125567" y="70418"/>
                  </a:lnTo>
                  <a:lnTo>
                    <a:pt x="125261" y="81878"/>
                  </a:lnTo>
                  <a:lnTo>
                    <a:pt x="125048" y="111333"/>
                  </a:lnTo>
                  <a:lnTo>
                    <a:pt x="126030" y="116278"/>
                  </a:lnTo>
                  <a:lnTo>
                    <a:pt x="127676" y="120567"/>
                  </a:lnTo>
                  <a:lnTo>
                    <a:pt x="129766" y="124419"/>
                  </a:lnTo>
                  <a:lnTo>
                    <a:pt x="132152" y="127978"/>
                  </a:lnTo>
                  <a:lnTo>
                    <a:pt x="137448" y="134580"/>
                  </a:lnTo>
                  <a:lnTo>
                    <a:pt x="140250" y="136737"/>
                  </a:lnTo>
                  <a:lnTo>
                    <a:pt x="146008" y="139134"/>
                  </a:lnTo>
                  <a:lnTo>
                    <a:pt x="154828" y="140483"/>
                  </a:lnTo>
                  <a:lnTo>
                    <a:pt x="169670" y="140977"/>
                  </a:lnTo>
                  <a:lnTo>
                    <a:pt x="172645" y="141001"/>
                  </a:lnTo>
                  <a:lnTo>
                    <a:pt x="181242" y="138383"/>
                  </a:lnTo>
                  <a:lnTo>
                    <a:pt x="190685" y="133912"/>
                  </a:lnTo>
                  <a:lnTo>
                    <a:pt x="198189" y="128618"/>
                  </a:lnTo>
                  <a:lnTo>
                    <a:pt x="201579" y="124825"/>
                  </a:lnTo>
                  <a:lnTo>
                    <a:pt x="204832" y="120312"/>
                  </a:lnTo>
                  <a:lnTo>
                    <a:pt x="207992" y="115319"/>
                  </a:lnTo>
                  <a:lnTo>
                    <a:pt x="211091" y="110006"/>
                  </a:lnTo>
                  <a:lnTo>
                    <a:pt x="214149" y="104479"/>
                  </a:lnTo>
                  <a:lnTo>
                    <a:pt x="220193" y="93047"/>
                  </a:lnTo>
                  <a:lnTo>
                    <a:pt x="226187" y="81352"/>
                  </a:lnTo>
                  <a:lnTo>
                    <a:pt x="228182" y="76447"/>
                  </a:lnTo>
                  <a:lnTo>
                    <a:pt x="229512" y="72185"/>
                  </a:lnTo>
                  <a:lnTo>
                    <a:pt x="230399" y="68351"/>
                  </a:lnTo>
                  <a:lnTo>
                    <a:pt x="231982" y="64803"/>
                  </a:lnTo>
                  <a:lnTo>
                    <a:pt x="236387" y="58215"/>
                  </a:lnTo>
                  <a:lnTo>
                    <a:pt x="241066" y="51804"/>
                  </a:lnTo>
                  <a:lnTo>
                    <a:pt x="241102" y="111713"/>
                  </a:lnTo>
                  <a:lnTo>
                    <a:pt x="242094" y="116531"/>
                  </a:lnTo>
                  <a:lnTo>
                    <a:pt x="243748" y="120736"/>
                  </a:lnTo>
                  <a:lnTo>
                    <a:pt x="245843" y="124531"/>
                  </a:lnTo>
                  <a:lnTo>
                    <a:pt x="249223" y="127061"/>
                  </a:lnTo>
                  <a:lnTo>
                    <a:pt x="253462" y="128748"/>
                  </a:lnTo>
                  <a:lnTo>
                    <a:pt x="266261" y="131122"/>
                  </a:lnTo>
                  <a:lnTo>
                    <a:pt x="279476" y="131924"/>
                  </a:lnTo>
                  <a:lnTo>
                    <a:pt x="288253" y="129388"/>
                  </a:lnTo>
                  <a:lnTo>
                    <a:pt x="297777" y="124954"/>
                  </a:lnTo>
                  <a:lnTo>
                    <a:pt x="305317" y="119675"/>
                  </a:lnTo>
                  <a:lnTo>
                    <a:pt x="308717" y="115887"/>
                  </a:lnTo>
                  <a:lnTo>
                    <a:pt x="311975" y="111376"/>
                  </a:lnTo>
                  <a:lnTo>
                    <a:pt x="315140" y="106385"/>
                  </a:lnTo>
                  <a:lnTo>
                    <a:pt x="318242" y="101073"/>
                  </a:lnTo>
                  <a:lnTo>
                    <a:pt x="321302" y="95548"/>
                  </a:lnTo>
                  <a:lnTo>
                    <a:pt x="327348" y="84117"/>
                  </a:lnTo>
                  <a:lnTo>
                    <a:pt x="333342" y="72421"/>
                  </a:lnTo>
                  <a:lnTo>
                    <a:pt x="336330" y="67517"/>
                  </a:lnTo>
                  <a:lnTo>
                    <a:pt x="339314" y="63255"/>
                  </a:lnTo>
                  <a:lnTo>
                    <a:pt x="342296" y="59421"/>
                  </a:lnTo>
                  <a:lnTo>
                    <a:pt x="344283" y="54881"/>
                  </a:lnTo>
                  <a:lnTo>
                    <a:pt x="345608" y="49870"/>
                  </a:lnTo>
                  <a:lnTo>
                    <a:pt x="346492" y="44545"/>
                  </a:lnTo>
                  <a:lnTo>
                    <a:pt x="348073" y="40003"/>
                  </a:lnTo>
                  <a:lnTo>
                    <a:pt x="350119" y="35983"/>
                  </a:lnTo>
                  <a:lnTo>
                    <a:pt x="356774" y="25610"/>
                  </a:lnTo>
                  <a:lnTo>
                    <a:pt x="357065" y="29897"/>
                  </a:lnTo>
                  <a:lnTo>
                    <a:pt x="357152" y="37451"/>
                  </a:lnTo>
                  <a:lnTo>
                    <a:pt x="357185" y="71951"/>
                  </a:lnTo>
                  <a:lnTo>
                    <a:pt x="358178" y="80102"/>
                  </a:lnTo>
                  <a:lnTo>
                    <a:pt x="359832" y="88512"/>
                  </a:lnTo>
                  <a:lnTo>
                    <a:pt x="361927" y="97095"/>
                  </a:lnTo>
                  <a:lnTo>
                    <a:pt x="363324" y="104802"/>
                  </a:lnTo>
                  <a:lnTo>
                    <a:pt x="364255" y="111924"/>
                  </a:lnTo>
                  <a:lnTo>
                    <a:pt x="364876" y="118657"/>
                  </a:lnTo>
                  <a:lnTo>
                    <a:pt x="366282" y="126122"/>
                  </a:lnTo>
                  <a:lnTo>
                    <a:pt x="368212" y="134075"/>
                  </a:lnTo>
                  <a:lnTo>
                    <a:pt x="370490" y="142353"/>
                  </a:lnTo>
                  <a:lnTo>
                    <a:pt x="375667" y="159489"/>
                  </a:lnTo>
                  <a:lnTo>
                    <a:pt x="378438" y="168226"/>
                  </a:lnTo>
                  <a:lnTo>
                    <a:pt x="380284" y="175043"/>
                  </a:lnTo>
                  <a:lnTo>
                    <a:pt x="381515" y="180580"/>
                  </a:lnTo>
                  <a:lnTo>
                    <a:pt x="382336" y="185263"/>
                  </a:lnTo>
                  <a:lnTo>
                    <a:pt x="383875" y="189377"/>
                  </a:lnTo>
                  <a:lnTo>
                    <a:pt x="385893" y="193112"/>
                  </a:lnTo>
                  <a:lnTo>
                    <a:pt x="388231" y="196595"/>
                  </a:lnTo>
                  <a:lnTo>
                    <a:pt x="390829" y="203110"/>
                  </a:lnTo>
                  <a:lnTo>
                    <a:pt x="391521" y="206236"/>
                  </a:lnTo>
                  <a:lnTo>
                    <a:pt x="392975" y="208320"/>
                  </a:lnTo>
                  <a:lnTo>
                    <a:pt x="394937" y="209710"/>
                  </a:lnTo>
                  <a:lnTo>
                    <a:pt x="401432" y="212326"/>
                  </a:lnTo>
                  <a:lnTo>
                    <a:pt x="399011" y="207125"/>
                  </a:lnTo>
                  <a:lnTo>
                    <a:pt x="380835" y="170503"/>
                  </a:lnTo>
                  <a:lnTo>
                    <a:pt x="377913" y="163662"/>
                  </a:lnTo>
                  <a:lnTo>
                    <a:pt x="374974" y="156125"/>
                  </a:lnTo>
                  <a:lnTo>
                    <a:pt x="372022" y="148124"/>
                  </a:lnTo>
                  <a:lnTo>
                    <a:pt x="370054" y="138821"/>
                  </a:lnTo>
                  <a:lnTo>
                    <a:pt x="368742" y="128651"/>
                  </a:lnTo>
                  <a:lnTo>
                    <a:pt x="367867" y="117901"/>
                  </a:lnTo>
                  <a:lnTo>
                    <a:pt x="367284" y="107759"/>
                  </a:lnTo>
                  <a:lnTo>
                    <a:pt x="366636" y="88551"/>
                  </a:lnTo>
                  <a:lnTo>
                    <a:pt x="367455" y="79262"/>
                  </a:lnTo>
                  <a:lnTo>
                    <a:pt x="368994" y="70093"/>
                  </a:lnTo>
                  <a:lnTo>
                    <a:pt x="371012" y="61004"/>
                  </a:lnTo>
                  <a:lnTo>
                    <a:pt x="372357" y="52960"/>
                  </a:lnTo>
                  <a:lnTo>
                    <a:pt x="373253" y="45613"/>
                  </a:lnTo>
                  <a:lnTo>
                    <a:pt x="373852" y="38730"/>
                  </a:lnTo>
                  <a:lnTo>
                    <a:pt x="376234" y="33150"/>
                  </a:lnTo>
                  <a:lnTo>
                    <a:pt x="379807" y="28437"/>
                  </a:lnTo>
                  <a:lnTo>
                    <a:pt x="391671" y="17064"/>
                  </a:lnTo>
                  <a:lnTo>
                    <a:pt x="399303" y="10540"/>
                  </a:lnTo>
                  <a:lnTo>
                    <a:pt x="409309" y="4333"/>
                  </a:lnTo>
                  <a:lnTo>
                    <a:pt x="420372" y="912"/>
                  </a:lnTo>
                  <a:lnTo>
                    <a:pt x="426099" y="0"/>
                  </a:lnTo>
                  <a:lnTo>
                    <a:pt x="437755" y="1633"/>
                  </a:lnTo>
                  <a:lnTo>
                    <a:pt x="449550" y="5666"/>
                  </a:lnTo>
                  <a:lnTo>
                    <a:pt x="461407" y="10765"/>
                  </a:lnTo>
                  <a:lnTo>
                    <a:pt x="466355" y="14506"/>
                  </a:lnTo>
                  <a:lnTo>
                    <a:pt x="470646" y="18985"/>
                  </a:lnTo>
                  <a:lnTo>
                    <a:pt x="474498" y="23955"/>
                  </a:lnTo>
                  <a:lnTo>
                    <a:pt x="478059" y="28261"/>
                  </a:lnTo>
                  <a:lnTo>
                    <a:pt x="481424" y="32123"/>
                  </a:lnTo>
                  <a:lnTo>
                    <a:pt x="484661" y="35690"/>
                  </a:lnTo>
                  <a:lnTo>
                    <a:pt x="486818" y="40053"/>
                  </a:lnTo>
                  <a:lnTo>
                    <a:pt x="488257" y="44946"/>
                  </a:lnTo>
                  <a:lnTo>
                    <a:pt x="489216" y="50192"/>
                  </a:lnTo>
                  <a:lnTo>
                    <a:pt x="488863" y="55674"/>
                  </a:lnTo>
                  <a:lnTo>
                    <a:pt x="487635" y="61313"/>
                  </a:lnTo>
                  <a:lnTo>
                    <a:pt x="485825" y="67056"/>
                  </a:lnTo>
                  <a:lnTo>
                    <a:pt x="483625" y="72870"/>
                  </a:lnTo>
                  <a:lnTo>
                    <a:pt x="481167" y="78730"/>
                  </a:lnTo>
                  <a:lnTo>
                    <a:pt x="478536" y="84621"/>
                  </a:lnTo>
                  <a:lnTo>
                    <a:pt x="474798" y="90533"/>
                  </a:lnTo>
                  <a:lnTo>
                    <a:pt x="470321" y="96458"/>
                  </a:lnTo>
                  <a:lnTo>
                    <a:pt x="465353" y="102393"/>
                  </a:lnTo>
                  <a:lnTo>
                    <a:pt x="460055" y="107341"/>
                  </a:lnTo>
                  <a:lnTo>
                    <a:pt x="454540" y="111633"/>
                  </a:lnTo>
                  <a:lnTo>
                    <a:pt x="448878" y="115486"/>
                  </a:lnTo>
                  <a:lnTo>
                    <a:pt x="442127" y="119047"/>
                  </a:lnTo>
                  <a:lnTo>
                    <a:pt x="434650" y="122413"/>
                  </a:lnTo>
                  <a:lnTo>
                    <a:pt x="419397" y="127807"/>
                  </a:lnTo>
                  <a:lnTo>
                    <a:pt x="406003" y="130204"/>
                  </a:lnTo>
                  <a:lnTo>
                    <a:pt x="393436" y="131269"/>
                  </a:lnTo>
                  <a:lnTo>
                    <a:pt x="387307" y="131553"/>
                  </a:lnTo>
                  <a:lnTo>
                    <a:pt x="375204" y="129223"/>
                  </a:lnTo>
                  <a:lnTo>
                    <a:pt x="360747" y="124383"/>
                  </a:lnTo>
                  <a:lnTo>
                    <a:pt x="356124" y="121076"/>
                  </a:lnTo>
                  <a:lnTo>
                    <a:pt x="348258" y="11426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MARTPenAnnotation57"/>
            <p:cNvSpPr/>
            <p:nvPr/>
          </p:nvSpPr>
          <p:spPr>
            <a:xfrm>
              <a:off x="6179343" y="714375"/>
              <a:ext cx="35601" cy="178594"/>
            </a:xfrm>
            <a:custGeom>
              <a:avLst/>
              <a:gdLst/>
              <a:ahLst/>
              <a:cxnLst/>
              <a:rect l="0" t="0" r="0" b="0"/>
              <a:pathLst>
                <a:path w="35601" h="178594">
                  <a:moveTo>
                    <a:pt x="0" y="0"/>
                  </a:moveTo>
                  <a:lnTo>
                    <a:pt x="16251" y="0"/>
                  </a:lnTo>
                  <a:lnTo>
                    <a:pt x="17779" y="992"/>
                  </a:lnTo>
                  <a:lnTo>
                    <a:pt x="19791" y="2645"/>
                  </a:lnTo>
                  <a:lnTo>
                    <a:pt x="22123" y="4740"/>
                  </a:lnTo>
                  <a:lnTo>
                    <a:pt x="23679" y="7129"/>
                  </a:lnTo>
                  <a:lnTo>
                    <a:pt x="24715" y="9713"/>
                  </a:lnTo>
                  <a:lnTo>
                    <a:pt x="25407" y="12428"/>
                  </a:lnTo>
                  <a:lnTo>
                    <a:pt x="26860" y="16223"/>
                  </a:lnTo>
                  <a:lnTo>
                    <a:pt x="28821" y="20737"/>
                  </a:lnTo>
                  <a:lnTo>
                    <a:pt x="31120" y="25731"/>
                  </a:lnTo>
                  <a:lnTo>
                    <a:pt x="32653" y="32036"/>
                  </a:lnTo>
                  <a:lnTo>
                    <a:pt x="33675" y="39217"/>
                  </a:lnTo>
                  <a:lnTo>
                    <a:pt x="34356" y="46980"/>
                  </a:lnTo>
                  <a:lnTo>
                    <a:pt x="34811" y="55133"/>
                  </a:lnTo>
                  <a:lnTo>
                    <a:pt x="35315" y="72128"/>
                  </a:lnTo>
                  <a:lnTo>
                    <a:pt x="35600" y="98431"/>
                  </a:lnTo>
                  <a:lnTo>
                    <a:pt x="34647" y="106300"/>
                  </a:lnTo>
                  <a:lnTo>
                    <a:pt x="33020" y="113531"/>
                  </a:lnTo>
                  <a:lnTo>
                    <a:pt x="30943" y="120335"/>
                  </a:lnTo>
                  <a:lnTo>
                    <a:pt x="29559" y="127848"/>
                  </a:lnTo>
                  <a:lnTo>
                    <a:pt x="28635" y="135834"/>
                  </a:lnTo>
                  <a:lnTo>
                    <a:pt x="28020" y="144134"/>
                  </a:lnTo>
                  <a:lnTo>
                    <a:pt x="26618" y="151651"/>
                  </a:lnTo>
                  <a:lnTo>
                    <a:pt x="24691" y="158648"/>
                  </a:lnTo>
                  <a:lnTo>
                    <a:pt x="17860" y="1785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MARTPenAnnotation58"/>
            <p:cNvSpPr/>
            <p:nvPr/>
          </p:nvSpPr>
          <p:spPr>
            <a:xfrm>
              <a:off x="6152554" y="812601"/>
              <a:ext cx="178595" cy="17860"/>
            </a:xfrm>
            <a:custGeom>
              <a:avLst/>
              <a:gdLst/>
              <a:ahLst/>
              <a:cxnLst/>
              <a:rect l="0" t="0" r="0" b="0"/>
              <a:pathLst>
                <a:path w="178595" h="17860">
                  <a:moveTo>
                    <a:pt x="0" y="17859"/>
                  </a:moveTo>
                  <a:lnTo>
                    <a:pt x="4741" y="17859"/>
                  </a:lnTo>
                  <a:lnTo>
                    <a:pt x="8122" y="16867"/>
                  </a:lnTo>
                  <a:lnTo>
                    <a:pt x="12360" y="15214"/>
                  </a:lnTo>
                  <a:lnTo>
                    <a:pt x="23939" y="10171"/>
                  </a:lnTo>
                  <a:lnTo>
                    <a:pt x="33460" y="6836"/>
                  </a:lnTo>
                  <a:lnTo>
                    <a:pt x="40166" y="4557"/>
                  </a:lnTo>
                  <a:lnTo>
                    <a:pt x="47614" y="3038"/>
                  </a:lnTo>
                  <a:lnTo>
                    <a:pt x="55555" y="2025"/>
                  </a:lnTo>
                  <a:lnTo>
                    <a:pt x="63826" y="1350"/>
                  </a:lnTo>
                  <a:lnTo>
                    <a:pt x="73308" y="900"/>
                  </a:lnTo>
                  <a:lnTo>
                    <a:pt x="94428" y="400"/>
                  </a:lnTo>
                  <a:lnTo>
                    <a:pt x="178594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SMARTPenAnnotation59"/>
            <p:cNvSpPr/>
            <p:nvPr/>
          </p:nvSpPr>
          <p:spPr>
            <a:xfrm>
              <a:off x="5259586" y="1119064"/>
              <a:ext cx="294680" cy="219811"/>
            </a:xfrm>
            <a:custGeom>
              <a:avLst/>
              <a:gdLst/>
              <a:ahLst/>
              <a:cxnLst/>
              <a:rect l="0" t="0" r="0" b="0"/>
              <a:pathLst>
                <a:path w="294680" h="219811">
                  <a:moveTo>
                    <a:pt x="44648" y="86443"/>
                  </a:moveTo>
                  <a:lnTo>
                    <a:pt x="39908" y="86443"/>
                  </a:lnTo>
                  <a:lnTo>
                    <a:pt x="37519" y="85451"/>
                  </a:lnTo>
                  <a:lnTo>
                    <a:pt x="28397" y="78755"/>
                  </a:lnTo>
                  <a:lnTo>
                    <a:pt x="22525" y="73141"/>
                  </a:lnTo>
                  <a:lnTo>
                    <a:pt x="20970" y="70630"/>
                  </a:lnTo>
                  <a:lnTo>
                    <a:pt x="19242" y="65194"/>
                  </a:lnTo>
                  <a:lnTo>
                    <a:pt x="17789" y="63347"/>
                  </a:lnTo>
                  <a:lnTo>
                    <a:pt x="15828" y="62116"/>
                  </a:lnTo>
                  <a:lnTo>
                    <a:pt x="13528" y="61296"/>
                  </a:lnTo>
                  <a:lnTo>
                    <a:pt x="11995" y="61741"/>
                  </a:lnTo>
                  <a:lnTo>
                    <a:pt x="10973" y="63030"/>
                  </a:lnTo>
                  <a:lnTo>
                    <a:pt x="10292" y="64881"/>
                  </a:lnTo>
                  <a:lnTo>
                    <a:pt x="9535" y="69584"/>
                  </a:lnTo>
                  <a:lnTo>
                    <a:pt x="9198" y="74982"/>
                  </a:lnTo>
                  <a:lnTo>
                    <a:pt x="9048" y="80688"/>
                  </a:lnTo>
                  <a:lnTo>
                    <a:pt x="8940" y="123225"/>
                  </a:lnTo>
                  <a:lnTo>
                    <a:pt x="7944" y="130808"/>
                  </a:lnTo>
                  <a:lnTo>
                    <a:pt x="6288" y="137848"/>
                  </a:lnTo>
                  <a:lnTo>
                    <a:pt x="4192" y="144526"/>
                  </a:lnTo>
                  <a:lnTo>
                    <a:pt x="2794" y="151954"/>
                  </a:lnTo>
                  <a:lnTo>
                    <a:pt x="1863" y="159883"/>
                  </a:lnTo>
                  <a:lnTo>
                    <a:pt x="1242" y="168145"/>
                  </a:lnTo>
                  <a:lnTo>
                    <a:pt x="827" y="175638"/>
                  </a:lnTo>
                  <a:lnTo>
                    <a:pt x="368" y="189254"/>
                  </a:lnTo>
                  <a:lnTo>
                    <a:pt x="72" y="207036"/>
                  </a:lnTo>
                  <a:lnTo>
                    <a:pt x="2" y="219810"/>
                  </a:lnTo>
                  <a:lnTo>
                    <a:pt x="0" y="203169"/>
                  </a:lnTo>
                  <a:lnTo>
                    <a:pt x="992" y="197002"/>
                  </a:lnTo>
                  <a:lnTo>
                    <a:pt x="2645" y="189915"/>
                  </a:lnTo>
                  <a:lnTo>
                    <a:pt x="4740" y="182213"/>
                  </a:lnTo>
                  <a:lnTo>
                    <a:pt x="6136" y="173110"/>
                  </a:lnTo>
                  <a:lnTo>
                    <a:pt x="7067" y="163073"/>
                  </a:lnTo>
                  <a:lnTo>
                    <a:pt x="7688" y="152413"/>
                  </a:lnTo>
                  <a:lnTo>
                    <a:pt x="9094" y="141337"/>
                  </a:lnTo>
                  <a:lnTo>
                    <a:pt x="11024" y="129984"/>
                  </a:lnTo>
                  <a:lnTo>
                    <a:pt x="13302" y="118447"/>
                  </a:lnTo>
                  <a:lnTo>
                    <a:pt x="18480" y="95045"/>
                  </a:lnTo>
                  <a:lnTo>
                    <a:pt x="21249" y="83248"/>
                  </a:lnTo>
                  <a:lnTo>
                    <a:pt x="24088" y="72407"/>
                  </a:lnTo>
                  <a:lnTo>
                    <a:pt x="26973" y="62203"/>
                  </a:lnTo>
                  <a:lnTo>
                    <a:pt x="29888" y="52424"/>
                  </a:lnTo>
                  <a:lnTo>
                    <a:pt x="33816" y="42928"/>
                  </a:lnTo>
                  <a:lnTo>
                    <a:pt x="38419" y="33620"/>
                  </a:lnTo>
                  <a:lnTo>
                    <a:pt x="43472" y="24439"/>
                  </a:lnTo>
                  <a:lnTo>
                    <a:pt x="47833" y="17326"/>
                  </a:lnTo>
                  <a:lnTo>
                    <a:pt x="51732" y="11592"/>
                  </a:lnTo>
                  <a:lnTo>
                    <a:pt x="55324" y="6776"/>
                  </a:lnTo>
                  <a:lnTo>
                    <a:pt x="59702" y="3566"/>
                  </a:lnTo>
                  <a:lnTo>
                    <a:pt x="64606" y="1426"/>
                  </a:lnTo>
                  <a:lnTo>
                    <a:pt x="69860" y="0"/>
                  </a:lnTo>
                  <a:lnTo>
                    <a:pt x="74355" y="41"/>
                  </a:lnTo>
                  <a:lnTo>
                    <a:pt x="78343" y="1060"/>
                  </a:lnTo>
                  <a:lnTo>
                    <a:pt x="85421" y="4839"/>
                  </a:lnTo>
                  <a:lnTo>
                    <a:pt x="91873" y="9826"/>
                  </a:lnTo>
                  <a:lnTo>
                    <a:pt x="95975" y="13537"/>
                  </a:lnTo>
                  <a:lnTo>
                    <a:pt x="105825" y="22952"/>
                  </a:lnTo>
                  <a:lnTo>
                    <a:pt x="110237" y="29233"/>
                  </a:lnTo>
                  <a:lnTo>
                    <a:pt x="114171" y="36397"/>
                  </a:lnTo>
                  <a:lnTo>
                    <a:pt x="117785" y="44149"/>
                  </a:lnTo>
                  <a:lnTo>
                    <a:pt x="120196" y="52294"/>
                  </a:lnTo>
                  <a:lnTo>
                    <a:pt x="121802" y="60701"/>
                  </a:lnTo>
                  <a:lnTo>
                    <a:pt x="122873" y="69282"/>
                  </a:lnTo>
                  <a:lnTo>
                    <a:pt x="124579" y="76987"/>
                  </a:lnTo>
                  <a:lnTo>
                    <a:pt x="126709" y="84108"/>
                  </a:lnTo>
                  <a:lnTo>
                    <a:pt x="129121" y="90839"/>
                  </a:lnTo>
                  <a:lnTo>
                    <a:pt x="131721" y="97312"/>
                  </a:lnTo>
                  <a:lnTo>
                    <a:pt x="134447" y="103611"/>
                  </a:lnTo>
                  <a:lnTo>
                    <a:pt x="137256" y="109795"/>
                  </a:lnTo>
                  <a:lnTo>
                    <a:pt x="139129" y="114909"/>
                  </a:lnTo>
                  <a:lnTo>
                    <a:pt x="140377" y="119311"/>
                  </a:lnTo>
                  <a:lnTo>
                    <a:pt x="141210" y="123238"/>
                  </a:lnTo>
                  <a:lnTo>
                    <a:pt x="141765" y="126848"/>
                  </a:lnTo>
                  <a:lnTo>
                    <a:pt x="142381" y="133505"/>
                  </a:lnTo>
                  <a:lnTo>
                    <a:pt x="143538" y="135677"/>
                  </a:lnTo>
                  <a:lnTo>
                    <a:pt x="145301" y="137125"/>
                  </a:lnTo>
                  <a:lnTo>
                    <a:pt x="147469" y="138091"/>
                  </a:lnTo>
                  <a:lnTo>
                    <a:pt x="148914" y="137742"/>
                  </a:lnTo>
                  <a:lnTo>
                    <a:pt x="149877" y="136517"/>
                  </a:lnTo>
                  <a:lnTo>
                    <a:pt x="150519" y="134709"/>
                  </a:lnTo>
                  <a:lnTo>
                    <a:pt x="151234" y="130054"/>
                  </a:lnTo>
                  <a:lnTo>
                    <a:pt x="151424" y="127423"/>
                  </a:lnTo>
                  <a:lnTo>
                    <a:pt x="152542" y="124677"/>
                  </a:lnTo>
                  <a:lnTo>
                    <a:pt x="156432" y="118980"/>
                  </a:lnTo>
                  <a:lnTo>
                    <a:pt x="158858" y="114088"/>
                  </a:lnTo>
                  <a:lnTo>
                    <a:pt x="161468" y="107850"/>
                  </a:lnTo>
                  <a:lnTo>
                    <a:pt x="164199" y="100714"/>
                  </a:lnTo>
                  <a:lnTo>
                    <a:pt x="167013" y="93973"/>
                  </a:lnTo>
                  <a:lnTo>
                    <a:pt x="169881" y="87494"/>
                  </a:lnTo>
                  <a:lnTo>
                    <a:pt x="172785" y="81191"/>
                  </a:lnTo>
                  <a:lnTo>
                    <a:pt x="175713" y="74012"/>
                  </a:lnTo>
                  <a:lnTo>
                    <a:pt x="178658" y="66249"/>
                  </a:lnTo>
                  <a:lnTo>
                    <a:pt x="181613" y="58098"/>
                  </a:lnTo>
                  <a:lnTo>
                    <a:pt x="185567" y="51671"/>
                  </a:lnTo>
                  <a:lnTo>
                    <a:pt x="190188" y="46395"/>
                  </a:lnTo>
                  <a:lnTo>
                    <a:pt x="199621" y="37886"/>
                  </a:lnTo>
                  <a:lnTo>
                    <a:pt x="207121" y="30797"/>
                  </a:lnTo>
                  <a:lnTo>
                    <a:pt x="211503" y="28510"/>
                  </a:lnTo>
                  <a:lnTo>
                    <a:pt x="216408" y="26985"/>
                  </a:lnTo>
                  <a:lnTo>
                    <a:pt x="221662" y="25969"/>
                  </a:lnTo>
                  <a:lnTo>
                    <a:pt x="227150" y="26283"/>
                  </a:lnTo>
                  <a:lnTo>
                    <a:pt x="232793" y="27485"/>
                  </a:lnTo>
                  <a:lnTo>
                    <a:pt x="238538" y="29278"/>
                  </a:lnTo>
                  <a:lnTo>
                    <a:pt x="243361" y="32458"/>
                  </a:lnTo>
                  <a:lnTo>
                    <a:pt x="247569" y="36563"/>
                  </a:lnTo>
                  <a:lnTo>
                    <a:pt x="251366" y="41283"/>
                  </a:lnTo>
                  <a:lnTo>
                    <a:pt x="253898" y="47407"/>
                  </a:lnTo>
                  <a:lnTo>
                    <a:pt x="255585" y="54466"/>
                  </a:lnTo>
                  <a:lnTo>
                    <a:pt x="256710" y="62149"/>
                  </a:lnTo>
                  <a:lnTo>
                    <a:pt x="258452" y="70247"/>
                  </a:lnTo>
                  <a:lnTo>
                    <a:pt x="260606" y="78622"/>
                  </a:lnTo>
                  <a:lnTo>
                    <a:pt x="263034" y="87182"/>
                  </a:lnTo>
                  <a:lnTo>
                    <a:pt x="264653" y="94874"/>
                  </a:lnTo>
                  <a:lnTo>
                    <a:pt x="265732" y="101985"/>
                  </a:lnTo>
                  <a:lnTo>
                    <a:pt x="266451" y="108711"/>
                  </a:lnTo>
                  <a:lnTo>
                    <a:pt x="266931" y="116171"/>
                  </a:lnTo>
                  <a:lnTo>
                    <a:pt x="267251" y="124121"/>
                  </a:lnTo>
                  <a:lnTo>
                    <a:pt x="267701" y="146886"/>
                  </a:lnTo>
                  <a:lnTo>
                    <a:pt x="267852" y="167615"/>
                  </a:lnTo>
                  <a:lnTo>
                    <a:pt x="268857" y="171316"/>
                  </a:lnTo>
                  <a:lnTo>
                    <a:pt x="272619" y="178073"/>
                  </a:lnTo>
                  <a:lnTo>
                    <a:pt x="275012" y="180272"/>
                  </a:lnTo>
                  <a:lnTo>
                    <a:pt x="277599" y="181738"/>
                  </a:lnTo>
                  <a:lnTo>
                    <a:pt x="283119" y="183367"/>
                  </a:lnTo>
                  <a:lnTo>
                    <a:pt x="285980" y="183801"/>
                  </a:lnTo>
                  <a:lnTo>
                    <a:pt x="294679" y="18467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SMARTPenAnnotation60"/>
            <p:cNvSpPr/>
            <p:nvPr/>
          </p:nvSpPr>
          <p:spPr>
            <a:xfrm>
              <a:off x="5608008" y="1090013"/>
              <a:ext cx="267727" cy="208408"/>
            </a:xfrm>
            <a:custGeom>
              <a:avLst/>
              <a:gdLst/>
              <a:ahLst/>
              <a:cxnLst/>
              <a:rect l="0" t="0" r="0" b="0"/>
              <a:pathLst>
                <a:path w="267727" h="208408">
                  <a:moveTo>
                    <a:pt x="71273" y="79776"/>
                  </a:moveTo>
                  <a:lnTo>
                    <a:pt x="76014" y="79776"/>
                  </a:lnTo>
                  <a:lnTo>
                    <a:pt x="77410" y="78783"/>
                  </a:lnTo>
                  <a:lnTo>
                    <a:pt x="78341" y="77130"/>
                  </a:lnTo>
                  <a:lnTo>
                    <a:pt x="80094" y="71214"/>
                  </a:lnTo>
                  <a:lnTo>
                    <a:pt x="72504" y="70878"/>
                  </a:lnTo>
                  <a:lnTo>
                    <a:pt x="63395" y="77981"/>
                  </a:lnTo>
                  <a:lnTo>
                    <a:pt x="59076" y="80564"/>
                  </a:lnTo>
                  <a:lnTo>
                    <a:pt x="54211" y="83278"/>
                  </a:lnTo>
                  <a:lnTo>
                    <a:pt x="49976" y="87071"/>
                  </a:lnTo>
                  <a:lnTo>
                    <a:pt x="46161" y="91585"/>
                  </a:lnTo>
                  <a:lnTo>
                    <a:pt x="42626" y="96578"/>
                  </a:lnTo>
                  <a:lnTo>
                    <a:pt x="38284" y="100899"/>
                  </a:lnTo>
                  <a:lnTo>
                    <a:pt x="33406" y="104772"/>
                  </a:lnTo>
                  <a:lnTo>
                    <a:pt x="28168" y="108346"/>
                  </a:lnTo>
                  <a:lnTo>
                    <a:pt x="23685" y="113705"/>
                  </a:lnTo>
                  <a:lnTo>
                    <a:pt x="19704" y="120255"/>
                  </a:lnTo>
                  <a:lnTo>
                    <a:pt x="6185" y="147413"/>
                  </a:lnTo>
                  <a:lnTo>
                    <a:pt x="4068" y="153641"/>
                  </a:lnTo>
                  <a:lnTo>
                    <a:pt x="2658" y="159777"/>
                  </a:lnTo>
                  <a:lnTo>
                    <a:pt x="1717" y="165852"/>
                  </a:lnTo>
                  <a:lnTo>
                    <a:pt x="1090" y="171886"/>
                  </a:lnTo>
                  <a:lnTo>
                    <a:pt x="672" y="177894"/>
                  </a:lnTo>
                  <a:lnTo>
                    <a:pt x="207" y="188868"/>
                  </a:lnTo>
                  <a:lnTo>
                    <a:pt x="0" y="197053"/>
                  </a:lnTo>
                  <a:lnTo>
                    <a:pt x="1930" y="200624"/>
                  </a:lnTo>
                  <a:lnTo>
                    <a:pt x="5200" y="203998"/>
                  </a:lnTo>
                  <a:lnTo>
                    <a:pt x="9365" y="207239"/>
                  </a:lnTo>
                  <a:lnTo>
                    <a:pt x="13134" y="208407"/>
                  </a:lnTo>
                  <a:lnTo>
                    <a:pt x="16638" y="208194"/>
                  </a:lnTo>
                  <a:lnTo>
                    <a:pt x="23179" y="206304"/>
                  </a:lnTo>
                  <a:lnTo>
                    <a:pt x="29392" y="205463"/>
                  </a:lnTo>
                  <a:lnTo>
                    <a:pt x="33430" y="204247"/>
                  </a:lnTo>
                  <a:lnTo>
                    <a:pt x="38107" y="202444"/>
                  </a:lnTo>
                  <a:lnTo>
                    <a:pt x="43209" y="200250"/>
                  </a:lnTo>
                  <a:lnTo>
                    <a:pt x="47603" y="196803"/>
                  </a:lnTo>
                  <a:lnTo>
                    <a:pt x="51524" y="192520"/>
                  </a:lnTo>
                  <a:lnTo>
                    <a:pt x="55130" y="187681"/>
                  </a:lnTo>
                  <a:lnTo>
                    <a:pt x="59519" y="182470"/>
                  </a:lnTo>
                  <a:lnTo>
                    <a:pt x="64429" y="177012"/>
                  </a:lnTo>
                  <a:lnTo>
                    <a:pt x="69687" y="171389"/>
                  </a:lnTo>
                  <a:lnTo>
                    <a:pt x="74184" y="164664"/>
                  </a:lnTo>
                  <a:lnTo>
                    <a:pt x="78175" y="157204"/>
                  </a:lnTo>
                  <a:lnTo>
                    <a:pt x="85254" y="141969"/>
                  </a:lnTo>
                  <a:lnTo>
                    <a:pt x="91708" y="128584"/>
                  </a:lnTo>
                  <a:lnTo>
                    <a:pt x="94818" y="121244"/>
                  </a:lnTo>
                  <a:lnTo>
                    <a:pt x="97884" y="113374"/>
                  </a:lnTo>
                  <a:lnTo>
                    <a:pt x="100920" y="105151"/>
                  </a:lnTo>
                  <a:lnTo>
                    <a:pt x="102944" y="98677"/>
                  </a:lnTo>
                  <a:lnTo>
                    <a:pt x="104293" y="93369"/>
                  </a:lnTo>
                  <a:lnTo>
                    <a:pt x="105192" y="88838"/>
                  </a:lnTo>
                  <a:lnTo>
                    <a:pt x="105792" y="84825"/>
                  </a:lnTo>
                  <a:lnTo>
                    <a:pt x="106192" y="81157"/>
                  </a:lnTo>
                  <a:lnTo>
                    <a:pt x="106833" y="72883"/>
                  </a:lnTo>
                  <a:lnTo>
                    <a:pt x="106921" y="74397"/>
                  </a:lnTo>
                  <a:lnTo>
                    <a:pt x="106978" y="88194"/>
                  </a:lnTo>
                  <a:lnTo>
                    <a:pt x="105990" y="93325"/>
                  </a:lnTo>
                  <a:lnTo>
                    <a:pt x="104339" y="98731"/>
                  </a:lnTo>
                  <a:lnTo>
                    <a:pt x="102247" y="104319"/>
                  </a:lnTo>
                  <a:lnTo>
                    <a:pt x="100852" y="111020"/>
                  </a:lnTo>
                  <a:lnTo>
                    <a:pt x="99922" y="118465"/>
                  </a:lnTo>
                  <a:lnTo>
                    <a:pt x="99302" y="126404"/>
                  </a:lnTo>
                  <a:lnTo>
                    <a:pt x="99881" y="133682"/>
                  </a:lnTo>
                  <a:lnTo>
                    <a:pt x="101259" y="140518"/>
                  </a:lnTo>
                  <a:lnTo>
                    <a:pt x="103170" y="147059"/>
                  </a:lnTo>
                  <a:lnTo>
                    <a:pt x="105436" y="153405"/>
                  </a:lnTo>
                  <a:lnTo>
                    <a:pt x="107939" y="159620"/>
                  </a:lnTo>
                  <a:lnTo>
                    <a:pt x="110599" y="165747"/>
                  </a:lnTo>
                  <a:lnTo>
                    <a:pt x="113366" y="170824"/>
                  </a:lnTo>
                  <a:lnTo>
                    <a:pt x="116202" y="175201"/>
                  </a:lnTo>
                  <a:lnTo>
                    <a:pt x="119085" y="179112"/>
                  </a:lnTo>
                  <a:lnTo>
                    <a:pt x="121999" y="182710"/>
                  </a:lnTo>
                  <a:lnTo>
                    <a:pt x="124934" y="186102"/>
                  </a:lnTo>
                  <a:lnTo>
                    <a:pt x="127883" y="189355"/>
                  </a:lnTo>
                  <a:lnTo>
                    <a:pt x="131833" y="191524"/>
                  </a:lnTo>
                  <a:lnTo>
                    <a:pt x="136451" y="192970"/>
                  </a:lnTo>
                  <a:lnTo>
                    <a:pt x="141514" y="193934"/>
                  </a:lnTo>
                  <a:lnTo>
                    <a:pt x="149785" y="195005"/>
                  </a:lnTo>
                  <a:lnTo>
                    <a:pt x="153380" y="195290"/>
                  </a:lnTo>
                  <a:lnTo>
                    <a:pt x="156769" y="194489"/>
                  </a:lnTo>
                  <a:lnTo>
                    <a:pt x="163180" y="190952"/>
                  </a:lnTo>
                  <a:lnTo>
                    <a:pt x="167271" y="187627"/>
                  </a:lnTo>
                  <a:lnTo>
                    <a:pt x="171982" y="183427"/>
                  </a:lnTo>
                  <a:lnTo>
                    <a:pt x="177108" y="178642"/>
                  </a:lnTo>
                  <a:lnTo>
                    <a:pt x="181517" y="173468"/>
                  </a:lnTo>
                  <a:lnTo>
                    <a:pt x="185448" y="168034"/>
                  </a:lnTo>
                  <a:lnTo>
                    <a:pt x="203628" y="140314"/>
                  </a:lnTo>
                  <a:lnTo>
                    <a:pt x="208127" y="132041"/>
                  </a:lnTo>
                  <a:lnTo>
                    <a:pt x="212118" y="123549"/>
                  </a:lnTo>
                  <a:lnTo>
                    <a:pt x="215771" y="114911"/>
                  </a:lnTo>
                  <a:lnTo>
                    <a:pt x="218206" y="106176"/>
                  </a:lnTo>
                  <a:lnTo>
                    <a:pt x="219830" y="97376"/>
                  </a:lnTo>
                  <a:lnTo>
                    <a:pt x="220913" y="88532"/>
                  </a:lnTo>
                  <a:lnTo>
                    <a:pt x="222627" y="78668"/>
                  </a:lnTo>
                  <a:lnTo>
                    <a:pt x="224761" y="68123"/>
                  </a:lnTo>
                  <a:lnTo>
                    <a:pt x="227176" y="57124"/>
                  </a:lnTo>
                  <a:lnTo>
                    <a:pt x="228787" y="47808"/>
                  </a:lnTo>
                  <a:lnTo>
                    <a:pt x="229860" y="39612"/>
                  </a:lnTo>
                  <a:lnTo>
                    <a:pt x="230576" y="32164"/>
                  </a:lnTo>
                  <a:lnTo>
                    <a:pt x="231053" y="26206"/>
                  </a:lnTo>
                  <a:lnTo>
                    <a:pt x="231371" y="21243"/>
                  </a:lnTo>
                  <a:lnTo>
                    <a:pt x="231583" y="16941"/>
                  </a:lnTo>
                  <a:lnTo>
                    <a:pt x="230732" y="13081"/>
                  </a:lnTo>
                  <a:lnTo>
                    <a:pt x="229173" y="9516"/>
                  </a:lnTo>
                  <a:lnTo>
                    <a:pt x="223434" y="0"/>
                  </a:lnTo>
                  <a:lnTo>
                    <a:pt x="223183" y="4324"/>
                  </a:lnTo>
                  <a:lnTo>
                    <a:pt x="222156" y="8639"/>
                  </a:lnTo>
                  <a:lnTo>
                    <a:pt x="220479" y="14492"/>
                  </a:lnTo>
                  <a:lnTo>
                    <a:pt x="218368" y="21370"/>
                  </a:lnTo>
                  <a:lnTo>
                    <a:pt x="216962" y="28932"/>
                  </a:lnTo>
                  <a:lnTo>
                    <a:pt x="216024" y="36950"/>
                  </a:lnTo>
                  <a:lnTo>
                    <a:pt x="215398" y="45272"/>
                  </a:lnTo>
                  <a:lnTo>
                    <a:pt x="214982" y="53797"/>
                  </a:lnTo>
                  <a:lnTo>
                    <a:pt x="214518" y="71206"/>
                  </a:lnTo>
                  <a:lnTo>
                    <a:pt x="214258" y="97742"/>
                  </a:lnTo>
                  <a:lnTo>
                    <a:pt x="215213" y="107628"/>
                  </a:lnTo>
                  <a:lnTo>
                    <a:pt x="216842" y="118188"/>
                  </a:lnTo>
                  <a:lnTo>
                    <a:pt x="218921" y="129196"/>
                  </a:lnTo>
                  <a:lnTo>
                    <a:pt x="220307" y="138519"/>
                  </a:lnTo>
                  <a:lnTo>
                    <a:pt x="221230" y="146719"/>
                  </a:lnTo>
                  <a:lnTo>
                    <a:pt x="221846" y="154170"/>
                  </a:lnTo>
                  <a:lnTo>
                    <a:pt x="223249" y="161122"/>
                  </a:lnTo>
                  <a:lnTo>
                    <a:pt x="225176" y="167741"/>
                  </a:lnTo>
                  <a:lnTo>
                    <a:pt x="227454" y="174138"/>
                  </a:lnTo>
                  <a:lnTo>
                    <a:pt x="229963" y="179395"/>
                  </a:lnTo>
                  <a:lnTo>
                    <a:pt x="232629" y="183891"/>
                  </a:lnTo>
                  <a:lnTo>
                    <a:pt x="235398" y="187882"/>
                  </a:lnTo>
                  <a:lnTo>
                    <a:pt x="239229" y="191534"/>
                  </a:lnTo>
                  <a:lnTo>
                    <a:pt x="243767" y="194961"/>
                  </a:lnTo>
                  <a:lnTo>
                    <a:pt x="255827" y="202849"/>
                  </a:lnTo>
                  <a:lnTo>
                    <a:pt x="260123" y="203928"/>
                  </a:lnTo>
                  <a:lnTo>
                    <a:pt x="267726" y="20479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SMARTPenAnnotation61"/>
            <p:cNvSpPr/>
            <p:nvPr/>
          </p:nvSpPr>
          <p:spPr>
            <a:xfrm>
              <a:off x="5822156" y="1100254"/>
              <a:ext cx="178595" cy="184941"/>
            </a:xfrm>
            <a:custGeom>
              <a:avLst/>
              <a:gdLst/>
              <a:ahLst/>
              <a:cxnLst/>
              <a:rect l="0" t="0" r="0" b="0"/>
              <a:pathLst>
                <a:path w="178595" h="184941">
                  <a:moveTo>
                    <a:pt x="0" y="78464"/>
                  </a:moveTo>
                  <a:lnTo>
                    <a:pt x="7688" y="63087"/>
                  </a:lnTo>
                  <a:lnTo>
                    <a:pt x="10086" y="61268"/>
                  </a:lnTo>
                  <a:lnTo>
                    <a:pt x="13669" y="59062"/>
                  </a:lnTo>
                  <a:lnTo>
                    <a:pt x="18043" y="56600"/>
                  </a:lnTo>
                  <a:lnTo>
                    <a:pt x="22943" y="52974"/>
                  </a:lnTo>
                  <a:lnTo>
                    <a:pt x="28193" y="48572"/>
                  </a:lnTo>
                  <a:lnTo>
                    <a:pt x="33678" y="43653"/>
                  </a:lnTo>
                  <a:lnTo>
                    <a:pt x="40311" y="38390"/>
                  </a:lnTo>
                  <a:lnTo>
                    <a:pt x="47710" y="32896"/>
                  </a:lnTo>
                  <a:lnTo>
                    <a:pt x="55619" y="27250"/>
                  </a:lnTo>
                  <a:lnTo>
                    <a:pt x="64861" y="22493"/>
                  </a:lnTo>
                  <a:lnTo>
                    <a:pt x="74990" y="18330"/>
                  </a:lnTo>
                  <a:lnTo>
                    <a:pt x="85712" y="14562"/>
                  </a:lnTo>
                  <a:lnTo>
                    <a:pt x="94844" y="11058"/>
                  </a:lnTo>
                  <a:lnTo>
                    <a:pt x="102917" y="7730"/>
                  </a:lnTo>
                  <a:lnTo>
                    <a:pt x="110283" y="4519"/>
                  </a:lnTo>
                  <a:lnTo>
                    <a:pt x="117179" y="2378"/>
                  </a:lnTo>
                  <a:lnTo>
                    <a:pt x="123760" y="951"/>
                  </a:lnTo>
                  <a:lnTo>
                    <a:pt x="130131" y="0"/>
                  </a:lnTo>
                  <a:lnTo>
                    <a:pt x="135371" y="358"/>
                  </a:lnTo>
                  <a:lnTo>
                    <a:pt x="139857" y="1589"/>
                  </a:lnTo>
                  <a:lnTo>
                    <a:pt x="143839" y="3401"/>
                  </a:lnTo>
                  <a:lnTo>
                    <a:pt x="147487" y="5602"/>
                  </a:lnTo>
                  <a:lnTo>
                    <a:pt x="150910" y="8061"/>
                  </a:lnTo>
                  <a:lnTo>
                    <a:pt x="154185" y="10693"/>
                  </a:lnTo>
                  <a:lnTo>
                    <a:pt x="156368" y="14432"/>
                  </a:lnTo>
                  <a:lnTo>
                    <a:pt x="157823" y="18909"/>
                  </a:lnTo>
                  <a:lnTo>
                    <a:pt x="158794" y="23878"/>
                  </a:lnTo>
                  <a:lnTo>
                    <a:pt x="159441" y="29175"/>
                  </a:lnTo>
                  <a:lnTo>
                    <a:pt x="159872" y="34691"/>
                  </a:lnTo>
                  <a:lnTo>
                    <a:pt x="160159" y="40352"/>
                  </a:lnTo>
                  <a:lnTo>
                    <a:pt x="160478" y="54580"/>
                  </a:lnTo>
                  <a:lnTo>
                    <a:pt x="160564" y="62542"/>
                  </a:lnTo>
                  <a:lnTo>
                    <a:pt x="159628" y="69833"/>
                  </a:lnTo>
                  <a:lnTo>
                    <a:pt x="158013" y="76679"/>
                  </a:lnTo>
                  <a:lnTo>
                    <a:pt x="148291" y="106665"/>
                  </a:lnTo>
                  <a:lnTo>
                    <a:pt x="145493" y="114132"/>
                  </a:lnTo>
                  <a:lnTo>
                    <a:pt x="142636" y="121094"/>
                  </a:lnTo>
                  <a:lnTo>
                    <a:pt x="139739" y="127720"/>
                  </a:lnTo>
                  <a:lnTo>
                    <a:pt x="137808" y="134122"/>
                  </a:lnTo>
                  <a:lnTo>
                    <a:pt x="136520" y="140374"/>
                  </a:lnTo>
                  <a:lnTo>
                    <a:pt x="135662" y="146527"/>
                  </a:lnTo>
                  <a:lnTo>
                    <a:pt x="134097" y="152613"/>
                  </a:lnTo>
                  <a:lnTo>
                    <a:pt x="132062" y="158654"/>
                  </a:lnTo>
                  <a:lnTo>
                    <a:pt x="129714" y="164666"/>
                  </a:lnTo>
                  <a:lnTo>
                    <a:pt x="128148" y="169667"/>
                  </a:lnTo>
                  <a:lnTo>
                    <a:pt x="127103" y="173993"/>
                  </a:lnTo>
                  <a:lnTo>
                    <a:pt x="125137" y="184940"/>
                  </a:lnTo>
                  <a:lnTo>
                    <a:pt x="130362" y="182672"/>
                  </a:lnTo>
                  <a:lnTo>
                    <a:pt x="149884" y="173132"/>
                  </a:lnTo>
                  <a:lnTo>
                    <a:pt x="155485" y="169357"/>
                  </a:lnTo>
                  <a:lnTo>
                    <a:pt x="161203" y="164857"/>
                  </a:lnTo>
                  <a:lnTo>
                    <a:pt x="178594" y="1499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SMARTPenAnnotation62"/>
            <p:cNvSpPr/>
            <p:nvPr/>
          </p:nvSpPr>
          <p:spPr>
            <a:xfrm>
              <a:off x="5956101" y="1178718"/>
              <a:ext cx="71439" cy="17861"/>
            </a:xfrm>
            <a:custGeom>
              <a:avLst/>
              <a:gdLst/>
              <a:ahLst/>
              <a:cxnLst/>
              <a:rect l="0" t="0" r="0" b="0"/>
              <a:pathLst>
                <a:path w="71439" h="17861">
                  <a:moveTo>
                    <a:pt x="0" y="17860"/>
                  </a:moveTo>
                  <a:lnTo>
                    <a:pt x="0" y="13119"/>
                  </a:lnTo>
                  <a:lnTo>
                    <a:pt x="1984" y="11723"/>
                  </a:lnTo>
                  <a:lnTo>
                    <a:pt x="5292" y="10792"/>
                  </a:lnTo>
                  <a:lnTo>
                    <a:pt x="9481" y="10171"/>
                  </a:lnTo>
                  <a:lnTo>
                    <a:pt x="14258" y="8765"/>
                  </a:lnTo>
                  <a:lnTo>
                    <a:pt x="19428" y="6836"/>
                  </a:lnTo>
                  <a:lnTo>
                    <a:pt x="24858" y="4557"/>
                  </a:lnTo>
                  <a:lnTo>
                    <a:pt x="30463" y="3038"/>
                  </a:lnTo>
                  <a:lnTo>
                    <a:pt x="36184" y="2026"/>
                  </a:lnTo>
                  <a:lnTo>
                    <a:pt x="41982" y="1350"/>
                  </a:lnTo>
                  <a:lnTo>
                    <a:pt x="47831" y="900"/>
                  </a:lnTo>
                  <a:lnTo>
                    <a:pt x="53716" y="600"/>
                  </a:lnTo>
                  <a:lnTo>
                    <a:pt x="71438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SMARTPenAnnotation63"/>
            <p:cNvSpPr/>
            <p:nvPr/>
          </p:nvSpPr>
          <p:spPr>
            <a:xfrm>
              <a:off x="6073993" y="1125404"/>
              <a:ext cx="248226" cy="142044"/>
            </a:xfrm>
            <a:custGeom>
              <a:avLst/>
              <a:gdLst/>
              <a:ahLst/>
              <a:cxnLst/>
              <a:rect l="0" t="0" r="0" b="0"/>
              <a:pathLst>
                <a:path w="248226" h="142044">
                  <a:moveTo>
                    <a:pt x="42842" y="62244"/>
                  </a:moveTo>
                  <a:lnTo>
                    <a:pt x="34022" y="62244"/>
                  </a:lnTo>
                  <a:lnTo>
                    <a:pt x="33961" y="59598"/>
                  </a:lnTo>
                  <a:lnTo>
                    <a:pt x="33945" y="57504"/>
                  </a:lnTo>
                  <a:lnTo>
                    <a:pt x="34927" y="56107"/>
                  </a:lnTo>
                  <a:lnTo>
                    <a:pt x="36573" y="55176"/>
                  </a:lnTo>
                  <a:lnTo>
                    <a:pt x="38662" y="54556"/>
                  </a:lnTo>
                  <a:lnTo>
                    <a:pt x="43630" y="51220"/>
                  </a:lnTo>
                  <a:lnTo>
                    <a:pt x="46345" y="48942"/>
                  </a:lnTo>
                  <a:lnTo>
                    <a:pt x="49146" y="46430"/>
                  </a:lnTo>
                  <a:lnTo>
                    <a:pt x="54904" y="40994"/>
                  </a:lnTo>
                  <a:lnTo>
                    <a:pt x="72622" y="23512"/>
                  </a:lnTo>
                  <a:lnTo>
                    <a:pt x="74602" y="19556"/>
                  </a:lnTo>
                  <a:lnTo>
                    <a:pt x="75922" y="14934"/>
                  </a:lnTo>
                  <a:lnTo>
                    <a:pt x="78407" y="626"/>
                  </a:lnTo>
                  <a:lnTo>
                    <a:pt x="77466" y="329"/>
                  </a:lnTo>
                  <a:lnTo>
                    <a:pt x="73775" y="0"/>
                  </a:lnTo>
                  <a:lnTo>
                    <a:pt x="71402" y="904"/>
                  </a:lnTo>
                  <a:lnTo>
                    <a:pt x="62329" y="6917"/>
                  </a:lnTo>
                  <a:lnTo>
                    <a:pt x="57817" y="9484"/>
                  </a:lnTo>
                  <a:lnTo>
                    <a:pt x="52826" y="12188"/>
                  </a:lnTo>
                  <a:lnTo>
                    <a:pt x="47514" y="15975"/>
                  </a:lnTo>
                  <a:lnTo>
                    <a:pt x="41988" y="20484"/>
                  </a:lnTo>
                  <a:lnTo>
                    <a:pt x="36320" y="25474"/>
                  </a:lnTo>
                  <a:lnTo>
                    <a:pt x="31549" y="30785"/>
                  </a:lnTo>
                  <a:lnTo>
                    <a:pt x="27376" y="36311"/>
                  </a:lnTo>
                  <a:lnTo>
                    <a:pt x="23602" y="41979"/>
                  </a:lnTo>
                  <a:lnTo>
                    <a:pt x="20094" y="47742"/>
                  </a:lnTo>
                  <a:lnTo>
                    <a:pt x="16763" y="53568"/>
                  </a:lnTo>
                  <a:lnTo>
                    <a:pt x="10416" y="65333"/>
                  </a:lnTo>
                  <a:lnTo>
                    <a:pt x="4287" y="77177"/>
                  </a:lnTo>
                  <a:lnTo>
                    <a:pt x="2256" y="83113"/>
                  </a:lnTo>
                  <a:lnTo>
                    <a:pt x="902" y="89055"/>
                  </a:lnTo>
                  <a:lnTo>
                    <a:pt x="0" y="95001"/>
                  </a:lnTo>
                  <a:lnTo>
                    <a:pt x="390" y="100949"/>
                  </a:lnTo>
                  <a:lnTo>
                    <a:pt x="1642" y="106899"/>
                  </a:lnTo>
                  <a:lnTo>
                    <a:pt x="3469" y="112850"/>
                  </a:lnTo>
                  <a:lnTo>
                    <a:pt x="5680" y="117809"/>
                  </a:lnTo>
                  <a:lnTo>
                    <a:pt x="8146" y="122108"/>
                  </a:lnTo>
                  <a:lnTo>
                    <a:pt x="10781" y="125966"/>
                  </a:lnTo>
                  <a:lnTo>
                    <a:pt x="14523" y="129530"/>
                  </a:lnTo>
                  <a:lnTo>
                    <a:pt x="19002" y="132898"/>
                  </a:lnTo>
                  <a:lnTo>
                    <a:pt x="23972" y="136136"/>
                  </a:lnTo>
                  <a:lnTo>
                    <a:pt x="29270" y="138294"/>
                  </a:lnTo>
                  <a:lnTo>
                    <a:pt x="34786" y="139733"/>
                  </a:lnTo>
                  <a:lnTo>
                    <a:pt x="40448" y="140693"/>
                  </a:lnTo>
                  <a:lnTo>
                    <a:pt x="47200" y="141332"/>
                  </a:lnTo>
                  <a:lnTo>
                    <a:pt x="54677" y="141758"/>
                  </a:lnTo>
                  <a:lnTo>
                    <a:pt x="62638" y="142043"/>
                  </a:lnTo>
                  <a:lnTo>
                    <a:pt x="69930" y="141240"/>
                  </a:lnTo>
                  <a:lnTo>
                    <a:pt x="76776" y="139713"/>
                  </a:lnTo>
                  <a:lnTo>
                    <a:pt x="83324" y="137702"/>
                  </a:lnTo>
                  <a:lnTo>
                    <a:pt x="89674" y="135370"/>
                  </a:lnTo>
                  <a:lnTo>
                    <a:pt x="95892" y="132823"/>
                  </a:lnTo>
                  <a:lnTo>
                    <a:pt x="102021" y="130132"/>
                  </a:lnTo>
                  <a:lnTo>
                    <a:pt x="114123" y="124497"/>
                  </a:lnTo>
                  <a:lnTo>
                    <a:pt x="120128" y="121606"/>
                  </a:lnTo>
                  <a:lnTo>
                    <a:pt x="125124" y="118685"/>
                  </a:lnTo>
                  <a:lnTo>
                    <a:pt x="129448" y="115747"/>
                  </a:lnTo>
                  <a:lnTo>
                    <a:pt x="133321" y="112795"/>
                  </a:lnTo>
                  <a:lnTo>
                    <a:pt x="136896" y="108843"/>
                  </a:lnTo>
                  <a:lnTo>
                    <a:pt x="140272" y="104224"/>
                  </a:lnTo>
                  <a:lnTo>
                    <a:pt x="143514" y="99160"/>
                  </a:lnTo>
                  <a:lnTo>
                    <a:pt x="146667" y="94792"/>
                  </a:lnTo>
                  <a:lnTo>
                    <a:pt x="149763" y="90888"/>
                  </a:lnTo>
                  <a:lnTo>
                    <a:pt x="152818" y="87293"/>
                  </a:lnTo>
                  <a:lnTo>
                    <a:pt x="155847" y="83904"/>
                  </a:lnTo>
                  <a:lnTo>
                    <a:pt x="161858" y="77493"/>
                  </a:lnTo>
                  <a:lnTo>
                    <a:pt x="163858" y="74395"/>
                  </a:lnTo>
                  <a:lnTo>
                    <a:pt x="165192" y="71337"/>
                  </a:lnTo>
                  <a:lnTo>
                    <a:pt x="166080" y="68306"/>
                  </a:lnTo>
                  <a:lnTo>
                    <a:pt x="166673" y="67277"/>
                  </a:lnTo>
                  <a:lnTo>
                    <a:pt x="167068" y="67584"/>
                  </a:lnTo>
                  <a:lnTo>
                    <a:pt x="167332" y="68780"/>
                  </a:lnTo>
                  <a:lnTo>
                    <a:pt x="166515" y="69578"/>
                  </a:lnTo>
                  <a:lnTo>
                    <a:pt x="164978" y="70110"/>
                  </a:lnTo>
                  <a:lnTo>
                    <a:pt x="162961" y="70465"/>
                  </a:lnTo>
                  <a:lnTo>
                    <a:pt x="161617" y="72685"/>
                  </a:lnTo>
                  <a:lnTo>
                    <a:pt x="160721" y="76150"/>
                  </a:lnTo>
                  <a:lnTo>
                    <a:pt x="160124" y="80444"/>
                  </a:lnTo>
                  <a:lnTo>
                    <a:pt x="158733" y="84299"/>
                  </a:lnTo>
                  <a:lnTo>
                    <a:pt x="156814" y="87862"/>
                  </a:lnTo>
                  <a:lnTo>
                    <a:pt x="154542" y="91229"/>
                  </a:lnTo>
                  <a:lnTo>
                    <a:pt x="152035" y="94466"/>
                  </a:lnTo>
                  <a:lnTo>
                    <a:pt x="149372" y="97616"/>
                  </a:lnTo>
                  <a:lnTo>
                    <a:pt x="146605" y="100708"/>
                  </a:lnTo>
                  <a:lnTo>
                    <a:pt x="144759" y="103762"/>
                  </a:lnTo>
                  <a:lnTo>
                    <a:pt x="143529" y="106790"/>
                  </a:lnTo>
                  <a:lnTo>
                    <a:pt x="142709" y="109800"/>
                  </a:lnTo>
                  <a:lnTo>
                    <a:pt x="141171" y="112800"/>
                  </a:lnTo>
                  <a:lnTo>
                    <a:pt x="139152" y="115792"/>
                  </a:lnTo>
                  <a:lnTo>
                    <a:pt x="136815" y="118778"/>
                  </a:lnTo>
                  <a:lnTo>
                    <a:pt x="135256" y="121762"/>
                  </a:lnTo>
                  <a:lnTo>
                    <a:pt x="134217" y="124743"/>
                  </a:lnTo>
                  <a:lnTo>
                    <a:pt x="132550" y="131916"/>
                  </a:lnTo>
                  <a:lnTo>
                    <a:pt x="132413" y="131512"/>
                  </a:lnTo>
                  <a:lnTo>
                    <a:pt x="132261" y="128418"/>
                  </a:lnTo>
                  <a:lnTo>
                    <a:pt x="133213" y="127196"/>
                  </a:lnTo>
                  <a:lnTo>
                    <a:pt x="134840" y="126381"/>
                  </a:lnTo>
                  <a:lnTo>
                    <a:pt x="136916" y="125838"/>
                  </a:lnTo>
                  <a:lnTo>
                    <a:pt x="138300" y="124484"/>
                  </a:lnTo>
                  <a:lnTo>
                    <a:pt x="139223" y="122589"/>
                  </a:lnTo>
                  <a:lnTo>
                    <a:pt x="139838" y="120333"/>
                  </a:lnTo>
                  <a:lnTo>
                    <a:pt x="140249" y="116845"/>
                  </a:lnTo>
                  <a:lnTo>
                    <a:pt x="140523" y="112535"/>
                  </a:lnTo>
                  <a:lnTo>
                    <a:pt x="140704" y="107678"/>
                  </a:lnTo>
                  <a:lnTo>
                    <a:pt x="141819" y="102455"/>
                  </a:lnTo>
                  <a:lnTo>
                    <a:pt x="143553" y="96989"/>
                  </a:lnTo>
                  <a:lnTo>
                    <a:pt x="145702" y="91360"/>
                  </a:lnTo>
                  <a:lnTo>
                    <a:pt x="148126" y="85624"/>
                  </a:lnTo>
                  <a:lnTo>
                    <a:pt x="150734" y="79815"/>
                  </a:lnTo>
                  <a:lnTo>
                    <a:pt x="153466" y="73958"/>
                  </a:lnTo>
                  <a:lnTo>
                    <a:pt x="157271" y="68069"/>
                  </a:lnTo>
                  <a:lnTo>
                    <a:pt x="161793" y="62158"/>
                  </a:lnTo>
                  <a:lnTo>
                    <a:pt x="166791" y="56234"/>
                  </a:lnTo>
                  <a:lnTo>
                    <a:pt x="172108" y="50300"/>
                  </a:lnTo>
                  <a:lnTo>
                    <a:pt x="183307" y="38415"/>
                  </a:lnTo>
                  <a:lnTo>
                    <a:pt x="196028" y="25307"/>
                  </a:lnTo>
                  <a:lnTo>
                    <a:pt x="200529" y="21745"/>
                  </a:lnTo>
                  <a:lnTo>
                    <a:pt x="205513" y="18377"/>
                  </a:lnTo>
                  <a:lnTo>
                    <a:pt x="210821" y="15140"/>
                  </a:lnTo>
                  <a:lnTo>
                    <a:pt x="216343" y="12982"/>
                  </a:lnTo>
                  <a:lnTo>
                    <a:pt x="222010" y="11543"/>
                  </a:lnTo>
                  <a:lnTo>
                    <a:pt x="227771" y="10584"/>
                  </a:lnTo>
                  <a:lnTo>
                    <a:pt x="232605" y="9945"/>
                  </a:lnTo>
                  <a:lnTo>
                    <a:pt x="236819" y="9518"/>
                  </a:lnTo>
                  <a:lnTo>
                    <a:pt x="248225" y="866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SMARTPenAnnotation64"/>
            <p:cNvSpPr/>
            <p:nvPr/>
          </p:nvSpPr>
          <p:spPr>
            <a:xfrm>
              <a:off x="6384726" y="1196578"/>
              <a:ext cx="53579" cy="8930"/>
            </a:xfrm>
            <a:custGeom>
              <a:avLst/>
              <a:gdLst/>
              <a:ahLst/>
              <a:cxnLst/>
              <a:rect l="0" t="0" r="0" b="0"/>
              <a:pathLst>
                <a:path w="53579" h="8930">
                  <a:moveTo>
                    <a:pt x="0" y="8929"/>
                  </a:moveTo>
                  <a:lnTo>
                    <a:pt x="18043" y="8929"/>
                  </a:lnTo>
                  <a:lnTo>
                    <a:pt x="21950" y="7937"/>
                  </a:lnTo>
                  <a:lnTo>
                    <a:pt x="25548" y="6283"/>
                  </a:lnTo>
                  <a:lnTo>
                    <a:pt x="28938" y="4189"/>
                  </a:lnTo>
                  <a:lnTo>
                    <a:pt x="33183" y="2792"/>
                  </a:lnTo>
                  <a:lnTo>
                    <a:pt x="37997" y="1862"/>
                  </a:lnTo>
                  <a:lnTo>
                    <a:pt x="53578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SMARTPenAnnotation65"/>
            <p:cNvSpPr/>
            <p:nvPr/>
          </p:nvSpPr>
          <p:spPr>
            <a:xfrm>
              <a:off x="6502986" y="1080585"/>
              <a:ext cx="328225" cy="212288"/>
            </a:xfrm>
            <a:custGeom>
              <a:avLst/>
              <a:gdLst/>
              <a:ahLst/>
              <a:cxnLst/>
              <a:rect l="0" t="0" r="0" b="0"/>
              <a:pathLst>
                <a:path w="328225" h="212288">
                  <a:moveTo>
                    <a:pt x="104982" y="44555"/>
                  </a:moveTo>
                  <a:lnTo>
                    <a:pt x="104982" y="39815"/>
                  </a:lnTo>
                  <a:lnTo>
                    <a:pt x="103990" y="38418"/>
                  </a:lnTo>
                  <a:lnTo>
                    <a:pt x="102337" y="37487"/>
                  </a:lnTo>
                  <a:lnTo>
                    <a:pt x="97294" y="35993"/>
                  </a:lnTo>
                  <a:lnTo>
                    <a:pt x="89169" y="35698"/>
                  </a:lnTo>
                  <a:lnTo>
                    <a:pt x="83733" y="35658"/>
                  </a:lnTo>
                  <a:lnTo>
                    <a:pt x="80894" y="36639"/>
                  </a:lnTo>
                  <a:lnTo>
                    <a:pt x="75094" y="40375"/>
                  </a:lnTo>
                  <a:lnTo>
                    <a:pt x="71166" y="43753"/>
                  </a:lnTo>
                  <a:lnTo>
                    <a:pt x="66564" y="47989"/>
                  </a:lnTo>
                  <a:lnTo>
                    <a:pt x="56157" y="57988"/>
                  </a:lnTo>
                  <a:lnTo>
                    <a:pt x="44918" y="69046"/>
                  </a:lnTo>
                  <a:lnTo>
                    <a:pt x="40134" y="75765"/>
                  </a:lnTo>
                  <a:lnTo>
                    <a:pt x="35954" y="83221"/>
                  </a:lnTo>
                  <a:lnTo>
                    <a:pt x="32174" y="91169"/>
                  </a:lnTo>
                  <a:lnTo>
                    <a:pt x="27670" y="99443"/>
                  </a:lnTo>
                  <a:lnTo>
                    <a:pt x="22683" y="107936"/>
                  </a:lnTo>
                  <a:lnTo>
                    <a:pt x="17374" y="116575"/>
                  </a:lnTo>
                  <a:lnTo>
                    <a:pt x="12842" y="125310"/>
                  </a:lnTo>
                  <a:lnTo>
                    <a:pt x="8829" y="134111"/>
                  </a:lnTo>
                  <a:lnTo>
                    <a:pt x="5161" y="142954"/>
                  </a:lnTo>
                  <a:lnTo>
                    <a:pt x="2716" y="150834"/>
                  </a:lnTo>
                  <a:lnTo>
                    <a:pt x="1086" y="158072"/>
                  </a:lnTo>
                  <a:lnTo>
                    <a:pt x="0" y="164882"/>
                  </a:lnTo>
                  <a:lnTo>
                    <a:pt x="267" y="171405"/>
                  </a:lnTo>
                  <a:lnTo>
                    <a:pt x="1438" y="177739"/>
                  </a:lnTo>
                  <a:lnTo>
                    <a:pt x="3211" y="183946"/>
                  </a:lnTo>
                  <a:lnTo>
                    <a:pt x="6377" y="189076"/>
                  </a:lnTo>
                  <a:lnTo>
                    <a:pt x="10472" y="193488"/>
                  </a:lnTo>
                  <a:lnTo>
                    <a:pt x="15187" y="197422"/>
                  </a:lnTo>
                  <a:lnTo>
                    <a:pt x="20314" y="201037"/>
                  </a:lnTo>
                  <a:lnTo>
                    <a:pt x="25717" y="204439"/>
                  </a:lnTo>
                  <a:lnTo>
                    <a:pt x="31302" y="207699"/>
                  </a:lnTo>
                  <a:lnTo>
                    <a:pt x="37010" y="209872"/>
                  </a:lnTo>
                  <a:lnTo>
                    <a:pt x="42801" y="211321"/>
                  </a:lnTo>
                  <a:lnTo>
                    <a:pt x="48645" y="212287"/>
                  </a:lnTo>
                  <a:lnTo>
                    <a:pt x="55518" y="211939"/>
                  </a:lnTo>
                  <a:lnTo>
                    <a:pt x="63076" y="210715"/>
                  </a:lnTo>
                  <a:lnTo>
                    <a:pt x="71092" y="208906"/>
                  </a:lnTo>
                  <a:lnTo>
                    <a:pt x="78420" y="205716"/>
                  </a:lnTo>
                  <a:lnTo>
                    <a:pt x="85290" y="201605"/>
                  </a:lnTo>
                  <a:lnTo>
                    <a:pt x="91854" y="196880"/>
                  </a:lnTo>
                  <a:lnTo>
                    <a:pt x="98214" y="191746"/>
                  </a:lnTo>
                  <a:lnTo>
                    <a:pt x="104440" y="186339"/>
                  </a:lnTo>
                  <a:lnTo>
                    <a:pt x="110573" y="180749"/>
                  </a:lnTo>
                  <a:lnTo>
                    <a:pt x="117640" y="175039"/>
                  </a:lnTo>
                  <a:lnTo>
                    <a:pt x="125327" y="169247"/>
                  </a:lnTo>
                  <a:lnTo>
                    <a:pt x="133428" y="163402"/>
                  </a:lnTo>
                  <a:lnTo>
                    <a:pt x="140813" y="155536"/>
                  </a:lnTo>
                  <a:lnTo>
                    <a:pt x="147722" y="146324"/>
                  </a:lnTo>
                  <a:lnTo>
                    <a:pt x="154311" y="136213"/>
                  </a:lnTo>
                  <a:lnTo>
                    <a:pt x="159696" y="127489"/>
                  </a:lnTo>
                  <a:lnTo>
                    <a:pt x="164278" y="119688"/>
                  </a:lnTo>
                  <a:lnTo>
                    <a:pt x="168326" y="112503"/>
                  </a:lnTo>
                  <a:lnTo>
                    <a:pt x="172016" y="104737"/>
                  </a:lnTo>
                  <a:lnTo>
                    <a:pt x="175468" y="96582"/>
                  </a:lnTo>
                  <a:lnTo>
                    <a:pt x="178762" y="88170"/>
                  </a:lnTo>
                  <a:lnTo>
                    <a:pt x="180957" y="80577"/>
                  </a:lnTo>
                  <a:lnTo>
                    <a:pt x="182422" y="73531"/>
                  </a:lnTo>
                  <a:lnTo>
                    <a:pt x="183398" y="66849"/>
                  </a:lnTo>
                  <a:lnTo>
                    <a:pt x="184049" y="61402"/>
                  </a:lnTo>
                  <a:lnTo>
                    <a:pt x="184482" y="56779"/>
                  </a:lnTo>
                  <a:lnTo>
                    <a:pt x="184771" y="52704"/>
                  </a:lnTo>
                  <a:lnTo>
                    <a:pt x="183971" y="49988"/>
                  </a:lnTo>
                  <a:lnTo>
                    <a:pt x="182447" y="48177"/>
                  </a:lnTo>
                  <a:lnTo>
                    <a:pt x="172915" y="42982"/>
                  </a:lnTo>
                  <a:lnTo>
                    <a:pt x="168130" y="40530"/>
                  </a:lnTo>
                  <a:lnTo>
                    <a:pt x="162955" y="38895"/>
                  </a:lnTo>
                  <a:lnTo>
                    <a:pt x="157522" y="37805"/>
                  </a:lnTo>
                  <a:lnTo>
                    <a:pt x="151915" y="37079"/>
                  </a:lnTo>
                  <a:lnTo>
                    <a:pt x="146193" y="37586"/>
                  </a:lnTo>
                  <a:lnTo>
                    <a:pt x="140393" y="38917"/>
                  </a:lnTo>
                  <a:lnTo>
                    <a:pt x="134542" y="40797"/>
                  </a:lnTo>
                  <a:lnTo>
                    <a:pt x="128658" y="42049"/>
                  </a:lnTo>
                  <a:lnTo>
                    <a:pt x="122751" y="42885"/>
                  </a:lnTo>
                  <a:lnTo>
                    <a:pt x="116828" y="43441"/>
                  </a:lnTo>
                  <a:lnTo>
                    <a:pt x="107601" y="44060"/>
                  </a:lnTo>
                  <a:lnTo>
                    <a:pt x="96728" y="44526"/>
                  </a:lnTo>
                  <a:lnTo>
                    <a:pt x="105734" y="44547"/>
                  </a:lnTo>
                  <a:lnTo>
                    <a:pt x="109452" y="45542"/>
                  </a:lnTo>
                  <a:lnTo>
                    <a:pt x="121410" y="51683"/>
                  </a:lnTo>
                  <a:lnTo>
                    <a:pt x="127841" y="54268"/>
                  </a:lnTo>
                  <a:lnTo>
                    <a:pt x="135104" y="56983"/>
                  </a:lnTo>
                  <a:lnTo>
                    <a:pt x="141930" y="60778"/>
                  </a:lnTo>
                  <a:lnTo>
                    <a:pt x="148466" y="65292"/>
                  </a:lnTo>
                  <a:lnTo>
                    <a:pt x="154807" y="70286"/>
                  </a:lnTo>
                  <a:lnTo>
                    <a:pt x="162011" y="74608"/>
                  </a:lnTo>
                  <a:lnTo>
                    <a:pt x="169791" y="78481"/>
                  </a:lnTo>
                  <a:lnTo>
                    <a:pt x="177954" y="82055"/>
                  </a:lnTo>
                  <a:lnTo>
                    <a:pt x="185380" y="86422"/>
                  </a:lnTo>
                  <a:lnTo>
                    <a:pt x="192315" y="91318"/>
                  </a:lnTo>
                  <a:lnTo>
                    <a:pt x="198923" y="96566"/>
                  </a:lnTo>
                  <a:lnTo>
                    <a:pt x="205313" y="101057"/>
                  </a:lnTo>
                  <a:lnTo>
                    <a:pt x="211556" y="105044"/>
                  </a:lnTo>
                  <a:lnTo>
                    <a:pt x="217704" y="108693"/>
                  </a:lnTo>
                  <a:lnTo>
                    <a:pt x="222794" y="112119"/>
                  </a:lnTo>
                  <a:lnTo>
                    <a:pt x="231095" y="118570"/>
                  </a:lnTo>
                  <a:lnTo>
                    <a:pt x="234698" y="122672"/>
                  </a:lnTo>
                  <a:lnTo>
                    <a:pt x="238093" y="127391"/>
                  </a:lnTo>
                  <a:lnTo>
                    <a:pt x="245929" y="139742"/>
                  </a:lnTo>
                  <a:lnTo>
                    <a:pt x="247000" y="144076"/>
                  </a:lnTo>
                  <a:lnTo>
                    <a:pt x="247286" y="146621"/>
                  </a:lnTo>
                  <a:lnTo>
                    <a:pt x="246484" y="148318"/>
                  </a:lnTo>
                  <a:lnTo>
                    <a:pt x="244957" y="149449"/>
                  </a:lnTo>
                  <a:lnTo>
                    <a:pt x="242947" y="150203"/>
                  </a:lnTo>
                  <a:lnTo>
                    <a:pt x="235378" y="156005"/>
                  </a:lnTo>
                  <a:lnTo>
                    <a:pt x="232593" y="157550"/>
                  </a:lnTo>
                  <a:lnTo>
                    <a:pt x="223932" y="160718"/>
                  </a:lnTo>
                  <a:lnTo>
                    <a:pt x="215082" y="166507"/>
                  </a:lnTo>
                  <a:lnTo>
                    <a:pt x="204968" y="169167"/>
                  </a:lnTo>
                  <a:lnTo>
                    <a:pt x="194899" y="169555"/>
                  </a:lnTo>
                  <a:lnTo>
                    <a:pt x="194693" y="169560"/>
                  </a:lnTo>
                  <a:lnTo>
                    <a:pt x="199142" y="164827"/>
                  </a:lnTo>
                  <a:lnTo>
                    <a:pt x="200498" y="161447"/>
                  </a:lnTo>
                  <a:lnTo>
                    <a:pt x="201401" y="157210"/>
                  </a:lnTo>
                  <a:lnTo>
                    <a:pt x="202003" y="152401"/>
                  </a:lnTo>
                  <a:lnTo>
                    <a:pt x="204390" y="147210"/>
                  </a:lnTo>
                  <a:lnTo>
                    <a:pt x="207965" y="141765"/>
                  </a:lnTo>
                  <a:lnTo>
                    <a:pt x="212332" y="136151"/>
                  </a:lnTo>
                  <a:lnTo>
                    <a:pt x="216237" y="130424"/>
                  </a:lnTo>
                  <a:lnTo>
                    <a:pt x="219832" y="124621"/>
                  </a:lnTo>
                  <a:lnTo>
                    <a:pt x="223221" y="118768"/>
                  </a:lnTo>
                  <a:lnTo>
                    <a:pt x="232278" y="104328"/>
                  </a:lnTo>
                  <a:lnTo>
                    <a:pt x="237471" y="96310"/>
                  </a:lnTo>
                  <a:lnTo>
                    <a:pt x="241925" y="87988"/>
                  </a:lnTo>
                  <a:lnTo>
                    <a:pt x="245887" y="79464"/>
                  </a:lnTo>
                  <a:lnTo>
                    <a:pt x="249520" y="70804"/>
                  </a:lnTo>
                  <a:lnTo>
                    <a:pt x="256203" y="55891"/>
                  </a:lnTo>
                  <a:lnTo>
                    <a:pt x="259374" y="49135"/>
                  </a:lnTo>
                  <a:lnTo>
                    <a:pt x="263473" y="42648"/>
                  </a:lnTo>
                  <a:lnTo>
                    <a:pt x="268189" y="36338"/>
                  </a:lnTo>
                  <a:lnTo>
                    <a:pt x="273318" y="30148"/>
                  </a:lnTo>
                  <a:lnTo>
                    <a:pt x="277730" y="24036"/>
                  </a:lnTo>
                  <a:lnTo>
                    <a:pt x="281663" y="17977"/>
                  </a:lnTo>
                  <a:lnTo>
                    <a:pt x="290364" y="3476"/>
                  </a:lnTo>
                  <a:lnTo>
                    <a:pt x="292070" y="2286"/>
                  </a:lnTo>
                  <a:lnTo>
                    <a:pt x="300006" y="220"/>
                  </a:lnTo>
                  <a:lnTo>
                    <a:pt x="305752" y="0"/>
                  </a:lnTo>
                  <a:lnTo>
                    <a:pt x="307290" y="961"/>
                  </a:lnTo>
                  <a:lnTo>
                    <a:pt x="308316" y="2594"/>
                  </a:lnTo>
                  <a:lnTo>
                    <a:pt x="308998" y="4675"/>
                  </a:lnTo>
                  <a:lnTo>
                    <a:pt x="312404" y="9633"/>
                  </a:lnTo>
                  <a:lnTo>
                    <a:pt x="317224" y="16136"/>
                  </a:lnTo>
                  <a:lnTo>
                    <a:pt x="319899" y="20648"/>
                  </a:lnTo>
                  <a:lnTo>
                    <a:pt x="328224" y="3562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SMARTPenAnnotation66"/>
            <p:cNvSpPr/>
            <p:nvPr/>
          </p:nvSpPr>
          <p:spPr>
            <a:xfrm>
              <a:off x="6724054" y="1160859"/>
              <a:ext cx="160736" cy="53579"/>
            </a:xfrm>
            <a:custGeom>
              <a:avLst/>
              <a:gdLst/>
              <a:ahLst/>
              <a:cxnLst/>
              <a:rect l="0" t="0" r="0" b="0"/>
              <a:pathLst>
                <a:path w="160736" h="53579">
                  <a:moveTo>
                    <a:pt x="0" y="53578"/>
                  </a:moveTo>
                  <a:lnTo>
                    <a:pt x="4741" y="48838"/>
                  </a:lnTo>
                  <a:lnTo>
                    <a:pt x="7129" y="47441"/>
                  </a:lnTo>
                  <a:lnTo>
                    <a:pt x="9714" y="46510"/>
                  </a:lnTo>
                  <a:lnTo>
                    <a:pt x="12429" y="45890"/>
                  </a:lnTo>
                  <a:lnTo>
                    <a:pt x="17216" y="44484"/>
                  </a:lnTo>
                  <a:lnTo>
                    <a:pt x="30472" y="40276"/>
                  </a:lnTo>
                  <a:lnTo>
                    <a:pt x="37182" y="37765"/>
                  </a:lnTo>
                  <a:lnTo>
                    <a:pt x="43640" y="35098"/>
                  </a:lnTo>
                  <a:lnTo>
                    <a:pt x="49929" y="32328"/>
                  </a:lnTo>
                  <a:lnTo>
                    <a:pt x="58090" y="29490"/>
                  </a:lnTo>
                  <a:lnTo>
                    <a:pt x="67501" y="26605"/>
                  </a:lnTo>
                  <a:lnTo>
                    <a:pt x="87548" y="20754"/>
                  </a:lnTo>
                  <a:lnTo>
                    <a:pt x="115568" y="11882"/>
                  </a:lnTo>
                  <a:lnTo>
                    <a:pt x="133715" y="5942"/>
                  </a:lnTo>
                  <a:lnTo>
                    <a:pt x="140737" y="3962"/>
                  </a:lnTo>
                  <a:lnTo>
                    <a:pt x="146411" y="2641"/>
                  </a:lnTo>
                  <a:lnTo>
                    <a:pt x="160735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SMARTPenAnnotation67"/>
            <p:cNvSpPr/>
            <p:nvPr/>
          </p:nvSpPr>
          <p:spPr>
            <a:xfrm>
              <a:off x="6911578" y="1160859"/>
              <a:ext cx="89298" cy="26790"/>
            </a:xfrm>
            <a:custGeom>
              <a:avLst/>
              <a:gdLst/>
              <a:ahLst/>
              <a:cxnLst/>
              <a:rect l="0" t="0" r="0" b="0"/>
              <a:pathLst>
                <a:path w="89298" h="26790">
                  <a:moveTo>
                    <a:pt x="0" y="26789"/>
                  </a:moveTo>
                  <a:lnTo>
                    <a:pt x="12428" y="26789"/>
                  </a:lnTo>
                  <a:lnTo>
                    <a:pt x="16223" y="25797"/>
                  </a:lnTo>
                  <a:lnTo>
                    <a:pt x="20737" y="24143"/>
                  </a:lnTo>
                  <a:lnTo>
                    <a:pt x="25731" y="22049"/>
                  </a:lnTo>
                  <a:lnTo>
                    <a:pt x="31044" y="19660"/>
                  </a:lnTo>
                  <a:lnTo>
                    <a:pt x="42240" y="14360"/>
                  </a:lnTo>
                  <a:lnTo>
                    <a:pt x="48004" y="12550"/>
                  </a:lnTo>
                  <a:lnTo>
                    <a:pt x="53830" y="11343"/>
                  </a:lnTo>
                  <a:lnTo>
                    <a:pt x="59700" y="10539"/>
                  </a:lnTo>
                  <a:lnTo>
                    <a:pt x="64604" y="9010"/>
                  </a:lnTo>
                  <a:lnTo>
                    <a:pt x="68866" y="6999"/>
                  </a:lnTo>
                  <a:lnTo>
                    <a:pt x="72700" y="4666"/>
                  </a:lnTo>
                  <a:lnTo>
                    <a:pt x="76248" y="3110"/>
                  </a:lnTo>
                  <a:lnTo>
                    <a:pt x="79605" y="2074"/>
                  </a:lnTo>
                  <a:lnTo>
                    <a:pt x="89297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SMARTPenAnnotation68"/>
            <p:cNvSpPr/>
            <p:nvPr/>
          </p:nvSpPr>
          <p:spPr>
            <a:xfrm>
              <a:off x="7072312" y="1045345"/>
              <a:ext cx="169665" cy="186906"/>
            </a:xfrm>
            <a:custGeom>
              <a:avLst/>
              <a:gdLst/>
              <a:ahLst/>
              <a:cxnLst/>
              <a:rect l="0" t="0" r="0" b="0"/>
              <a:pathLst>
                <a:path w="169665" h="186906">
                  <a:moveTo>
                    <a:pt x="0" y="106584"/>
                  </a:moveTo>
                  <a:lnTo>
                    <a:pt x="0" y="186905"/>
                  </a:lnTo>
                  <a:lnTo>
                    <a:pt x="0" y="97082"/>
                  </a:lnTo>
                  <a:lnTo>
                    <a:pt x="1984" y="88343"/>
                  </a:lnTo>
                  <a:lnTo>
                    <a:pt x="5292" y="79541"/>
                  </a:lnTo>
                  <a:lnTo>
                    <a:pt x="20117" y="48767"/>
                  </a:lnTo>
                  <a:lnTo>
                    <a:pt x="29553" y="29701"/>
                  </a:lnTo>
                  <a:lnTo>
                    <a:pt x="33593" y="24571"/>
                  </a:lnTo>
                  <a:lnTo>
                    <a:pt x="38270" y="20159"/>
                  </a:lnTo>
                  <a:lnTo>
                    <a:pt x="43373" y="16225"/>
                  </a:lnTo>
                  <a:lnTo>
                    <a:pt x="48759" y="12610"/>
                  </a:lnTo>
                  <a:lnTo>
                    <a:pt x="54334" y="9208"/>
                  </a:lnTo>
                  <a:lnTo>
                    <a:pt x="60035" y="5948"/>
                  </a:lnTo>
                  <a:lnTo>
                    <a:pt x="65821" y="3775"/>
                  </a:lnTo>
                  <a:lnTo>
                    <a:pt x="71662" y="2326"/>
                  </a:lnTo>
                  <a:lnTo>
                    <a:pt x="77540" y="1360"/>
                  </a:lnTo>
                  <a:lnTo>
                    <a:pt x="83443" y="716"/>
                  </a:lnTo>
                  <a:lnTo>
                    <a:pt x="89364" y="287"/>
                  </a:lnTo>
                  <a:lnTo>
                    <a:pt x="95294" y="0"/>
                  </a:lnTo>
                  <a:lnTo>
                    <a:pt x="102225" y="802"/>
                  </a:lnTo>
                  <a:lnTo>
                    <a:pt x="109822" y="2328"/>
                  </a:lnTo>
                  <a:lnTo>
                    <a:pt x="117863" y="4338"/>
                  </a:lnTo>
                  <a:lnTo>
                    <a:pt x="125208" y="6670"/>
                  </a:lnTo>
                  <a:lnTo>
                    <a:pt x="132090" y="9217"/>
                  </a:lnTo>
                  <a:lnTo>
                    <a:pt x="138661" y="11907"/>
                  </a:lnTo>
                  <a:lnTo>
                    <a:pt x="144035" y="13701"/>
                  </a:lnTo>
                  <a:lnTo>
                    <a:pt x="148610" y="14896"/>
                  </a:lnTo>
                  <a:lnTo>
                    <a:pt x="152651" y="15693"/>
                  </a:lnTo>
                  <a:lnTo>
                    <a:pt x="156338" y="16225"/>
                  </a:lnTo>
                  <a:lnTo>
                    <a:pt x="159788" y="16579"/>
                  </a:lnTo>
                  <a:lnTo>
                    <a:pt x="169664" y="1728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SMARTPenAnnotation69"/>
            <p:cNvSpPr/>
            <p:nvPr/>
          </p:nvSpPr>
          <p:spPr>
            <a:xfrm>
              <a:off x="7116960" y="1143000"/>
              <a:ext cx="89298" cy="26422"/>
            </a:xfrm>
            <a:custGeom>
              <a:avLst/>
              <a:gdLst/>
              <a:ahLst/>
              <a:cxnLst/>
              <a:rect l="0" t="0" r="0" b="0"/>
              <a:pathLst>
                <a:path w="89298" h="26422">
                  <a:moveTo>
                    <a:pt x="0" y="17859"/>
                  </a:moveTo>
                  <a:lnTo>
                    <a:pt x="0" y="22599"/>
                  </a:lnTo>
                  <a:lnTo>
                    <a:pt x="993" y="23996"/>
                  </a:lnTo>
                  <a:lnTo>
                    <a:pt x="2647" y="24927"/>
                  </a:lnTo>
                  <a:lnTo>
                    <a:pt x="7689" y="26421"/>
                  </a:lnTo>
                  <a:lnTo>
                    <a:pt x="9094" y="25551"/>
                  </a:lnTo>
                  <a:lnTo>
                    <a:pt x="11025" y="23979"/>
                  </a:lnTo>
                  <a:lnTo>
                    <a:pt x="13303" y="21939"/>
                  </a:lnTo>
                  <a:lnTo>
                    <a:pt x="16806" y="20579"/>
                  </a:lnTo>
                  <a:lnTo>
                    <a:pt x="21126" y="19672"/>
                  </a:lnTo>
                  <a:lnTo>
                    <a:pt x="25990" y="19068"/>
                  </a:lnTo>
                  <a:lnTo>
                    <a:pt x="31218" y="17673"/>
                  </a:lnTo>
                  <a:lnTo>
                    <a:pt x="36687" y="15750"/>
                  </a:lnTo>
                  <a:lnTo>
                    <a:pt x="42318" y="13477"/>
                  </a:lnTo>
                  <a:lnTo>
                    <a:pt x="48056" y="10969"/>
                  </a:lnTo>
                  <a:lnTo>
                    <a:pt x="59723" y="5536"/>
                  </a:lnTo>
                  <a:lnTo>
                    <a:pt x="65612" y="3691"/>
                  </a:lnTo>
                  <a:lnTo>
                    <a:pt x="71523" y="2460"/>
                  </a:lnTo>
                  <a:lnTo>
                    <a:pt x="89297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SMARTPenAnnotation70"/>
            <p:cNvSpPr/>
            <p:nvPr/>
          </p:nvSpPr>
          <p:spPr>
            <a:xfrm>
              <a:off x="7215864" y="1072803"/>
              <a:ext cx="195777" cy="149995"/>
            </a:xfrm>
            <a:custGeom>
              <a:avLst/>
              <a:gdLst/>
              <a:ahLst/>
              <a:cxnLst/>
              <a:rect l="0" t="0" r="0" b="0"/>
              <a:pathLst>
                <a:path w="195777" h="149995">
                  <a:moveTo>
                    <a:pt x="124339" y="7689"/>
                  </a:moveTo>
                  <a:lnTo>
                    <a:pt x="116650" y="7689"/>
                  </a:lnTo>
                  <a:lnTo>
                    <a:pt x="113315" y="5043"/>
                  </a:lnTo>
                  <a:lnTo>
                    <a:pt x="111036" y="2948"/>
                  </a:lnTo>
                  <a:lnTo>
                    <a:pt x="108526" y="1552"/>
                  </a:lnTo>
                  <a:lnTo>
                    <a:pt x="103090" y="0"/>
                  </a:lnTo>
                  <a:lnTo>
                    <a:pt x="99258" y="579"/>
                  </a:lnTo>
                  <a:lnTo>
                    <a:pt x="94720" y="1956"/>
                  </a:lnTo>
                  <a:lnTo>
                    <a:pt x="89710" y="3867"/>
                  </a:lnTo>
                  <a:lnTo>
                    <a:pt x="84385" y="6133"/>
                  </a:lnTo>
                  <a:lnTo>
                    <a:pt x="73178" y="11297"/>
                  </a:lnTo>
                  <a:lnTo>
                    <a:pt x="67411" y="15055"/>
                  </a:lnTo>
                  <a:lnTo>
                    <a:pt x="61582" y="19545"/>
                  </a:lnTo>
                  <a:lnTo>
                    <a:pt x="55712" y="24523"/>
                  </a:lnTo>
                  <a:lnTo>
                    <a:pt x="49814" y="29825"/>
                  </a:lnTo>
                  <a:lnTo>
                    <a:pt x="37969" y="41009"/>
                  </a:lnTo>
                  <a:lnTo>
                    <a:pt x="32033" y="47762"/>
                  </a:lnTo>
                  <a:lnTo>
                    <a:pt x="26090" y="55240"/>
                  </a:lnTo>
                  <a:lnTo>
                    <a:pt x="20144" y="63202"/>
                  </a:lnTo>
                  <a:lnTo>
                    <a:pt x="15188" y="70494"/>
                  </a:lnTo>
                  <a:lnTo>
                    <a:pt x="10892" y="77340"/>
                  </a:lnTo>
                  <a:lnTo>
                    <a:pt x="7036" y="83889"/>
                  </a:lnTo>
                  <a:lnTo>
                    <a:pt x="4465" y="90239"/>
                  </a:lnTo>
                  <a:lnTo>
                    <a:pt x="2751" y="96457"/>
                  </a:lnTo>
                  <a:lnTo>
                    <a:pt x="1608" y="102586"/>
                  </a:lnTo>
                  <a:lnTo>
                    <a:pt x="847" y="108657"/>
                  </a:lnTo>
                  <a:lnTo>
                    <a:pt x="339" y="114688"/>
                  </a:lnTo>
                  <a:lnTo>
                    <a:pt x="0" y="120694"/>
                  </a:lnTo>
                  <a:lnTo>
                    <a:pt x="767" y="125689"/>
                  </a:lnTo>
                  <a:lnTo>
                    <a:pt x="2270" y="130012"/>
                  </a:lnTo>
                  <a:lnTo>
                    <a:pt x="4265" y="133886"/>
                  </a:lnTo>
                  <a:lnTo>
                    <a:pt x="7578" y="137461"/>
                  </a:lnTo>
                  <a:lnTo>
                    <a:pt x="11772" y="140836"/>
                  </a:lnTo>
                  <a:lnTo>
                    <a:pt x="16551" y="144079"/>
                  </a:lnTo>
                  <a:lnTo>
                    <a:pt x="21723" y="146240"/>
                  </a:lnTo>
                  <a:lnTo>
                    <a:pt x="27155" y="147681"/>
                  </a:lnTo>
                  <a:lnTo>
                    <a:pt x="32760" y="148642"/>
                  </a:lnTo>
                  <a:lnTo>
                    <a:pt x="38482" y="149283"/>
                  </a:lnTo>
                  <a:lnTo>
                    <a:pt x="44281" y="149710"/>
                  </a:lnTo>
                  <a:lnTo>
                    <a:pt x="50131" y="149994"/>
                  </a:lnTo>
                  <a:lnTo>
                    <a:pt x="56015" y="149192"/>
                  </a:lnTo>
                  <a:lnTo>
                    <a:pt x="61922" y="147665"/>
                  </a:lnTo>
                  <a:lnTo>
                    <a:pt x="90402" y="138085"/>
                  </a:lnTo>
                  <a:lnTo>
                    <a:pt x="97745" y="134307"/>
                  </a:lnTo>
                  <a:lnTo>
                    <a:pt x="104626" y="129804"/>
                  </a:lnTo>
                  <a:lnTo>
                    <a:pt x="111197" y="124818"/>
                  </a:lnTo>
                  <a:lnTo>
                    <a:pt x="117562" y="119509"/>
                  </a:lnTo>
                  <a:lnTo>
                    <a:pt x="123789" y="113986"/>
                  </a:lnTo>
                  <a:lnTo>
                    <a:pt x="129926" y="108319"/>
                  </a:lnTo>
                  <a:lnTo>
                    <a:pt x="135009" y="102557"/>
                  </a:lnTo>
                  <a:lnTo>
                    <a:pt x="139390" y="96731"/>
                  </a:lnTo>
                  <a:lnTo>
                    <a:pt x="143303" y="90863"/>
                  </a:lnTo>
                  <a:lnTo>
                    <a:pt x="147895" y="84966"/>
                  </a:lnTo>
                  <a:lnTo>
                    <a:pt x="152942" y="79051"/>
                  </a:lnTo>
                  <a:lnTo>
                    <a:pt x="162848" y="68179"/>
                  </a:lnTo>
                  <a:lnTo>
                    <a:pt x="170558" y="60039"/>
                  </a:lnTo>
                  <a:lnTo>
                    <a:pt x="173011" y="56480"/>
                  </a:lnTo>
                  <a:lnTo>
                    <a:pt x="174646" y="53115"/>
                  </a:lnTo>
                  <a:lnTo>
                    <a:pt x="175737" y="49879"/>
                  </a:lnTo>
                  <a:lnTo>
                    <a:pt x="176463" y="48714"/>
                  </a:lnTo>
                  <a:lnTo>
                    <a:pt x="176948" y="48929"/>
                  </a:lnTo>
                  <a:lnTo>
                    <a:pt x="177725" y="51664"/>
                  </a:lnTo>
                  <a:lnTo>
                    <a:pt x="177831" y="54684"/>
                  </a:lnTo>
                  <a:lnTo>
                    <a:pt x="177900" y="69447"/>
                  </a:lnTo>
                  <a:lnTo>
                    <a:pt x="176914" y="74658"/>
                  </a:lnTo>
                  <a:lnTo>
                    <a:pt x="175263" y="80116"/>
                  </a:lnTo>
                  <a:lnTo>
                    <a:pt x="173171" y="85739"/>
                  </a:lnTo>
                  <a:lnTo>
                    <a:pt x="171777" y="90480"/>
                  </a:lnTo>
                  <a:lnTo>
                    <a:pt x="170847" y="94633"/>
                  </a:lnTo>
                  <a:lnTo>
                    <a:pt x="170227" y="98394"/>
                  </a:lnTo>
                  <a:lnTo>
                    <a:pt x="170806" y="102885"/>
                  </a:lnTo>
                  <a:lnTo>
                    <a:pt x="172185" y="107864"/>
                  </a:lnTo>
                  <a:lnTo>
                    <a:pt x="174095" y="113168"/>
                  </a:lnTo>
                  <a:lnTo>
                    <a:pt x="176361" y="117695"/>
                  </a:lnTo>
                  <a:lnTo>
                    <a:pt x="178864" y="121706"/>
                  </a:lnTo>
                  <a:lnTo>
                    <a:pt x="181525" y="125372"/>
                  </a:lnTo>
                  <a:lnTo>
                    <a:pt x="184291" y="127816"/>
                  </a:lnTo>
                  <a:lnTo>
                    <a:pt x="187127" y="129446"/>
                  </a:lnTo>
                  <a:lnTo>
                    <a:pt x="190011" y="130532"/>
                  </a:lnTo>
                  <a:lnTo>
                    <a:pt x="191932" y="132248"/>
                  </a:lnTo>
                  <a:lnTo>
                    <a:pt x="193213" y="134385"/>
                  </a:lnTo>
                  <a:lnTo>
                    <a:pt x="195776" y="1416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SMARTPenAnnotation71"/>
            <p:cNvSpPr/>
            <p:nvPr/>
          </p:nvSpPr>
          <p:spPr>
            <a:xfrm>
              <a:off x="7440303" y="1014466"/>
              <a:ext cx="203510" cy="217831"/>
            </a:xfrm>
            <a:custGeom>
              <a:avLst/>
              <a:gdLst/>
              <a:ahLst/>
              <a:cxnLst/>
              <a:rect l="0" t="0" r="0" b="0"/>
              <a:pathLst>
                <a:path w="203510" h="217831">
                  <a:moveTo>
                    <a:pt x="96353" y="83885"/>
                  </a:moveTo>
                  <a:lnTo>
                    <a:pt x="96353" y="79145"/>
                  </a:lnTo>
                  <a:lnTo>
                    <a:pt x="95361" y="77748"/>
                  </a:lnTo>
                  <a:lnTo>
                    <a:pt x="93707" y="76817"/>
                  </a:lnTo>
                  <a:lnTo>
                    <a:pt x="88664" y="75323"/>
                  </a:lnTo>
                  <a:lnTo>
                    <a:pt x="83050" y="70324"/>
                  </a:lnTo>
                  <a:lnTo>
                    <a:pt x="79547" y="68891"/>
                  </a:lnTo>
                  <a:lnTo>
                    <a:pt x="75227" y="67936"/>
                  </a:lnTo>
                  <a:lnTo>
                    <a:pt x="70363" y="67299"/>
                  </a:lnTo>
                  <a:lnTo>
                    <a:pt x="66128" y="66875"/>
                  </a:lnTo>
                  <a:lnTo>
                    <a:pt x="62312" y="66592"/>
                  </a:lnTo>
                  <a:lnTo>
                    <a:pt x="58777" y="66403"/>
                  </a:lnTo>
                  <a:lnTo>
                    <a:pt x="55427" y="67270"/>
                  </a:lnTo>
                  <a:lnTo>
                    <a:pt x="52202" y="68839"/>
                  </a:lnTo>
                  <a:lnTo>
                    <a:pt x="45972" y="73229"/>
                  </a:lnTo>
                  <a:lnTo>
                    <a:pt x="39897" y="78488"/>
                  </a:lnTo>
                  <a:lnTo>
                    <a:pt x="35894" y="83263"/>
                  </a:lnTo>
                  <a:lnTo>
                    <a:pt x="31243" y="89424"/>
                  </a:lnTo>
                  <a:lnTo>
                    <a:pt x="26157" y="96507"/>
                  </a:lnTo>
                  <a:lnTo>
                    <a:pt x="21774" y="103214"/>
                  </a:lnTo>
                  <a:lnTo>
                    <a:pt x="17861" y="109669"/>
                  </a:lnTo>
                  <a:lnTo>
                    <a:pt x="14259" y="115957"/>
                  </a:lnTo>
                  <a:lnTo>
                    <a:pt x="7611" y="128236"/>
                  </a:lnTo>
                  <a:lnTo>
                    <a:pt x="4450" y="134288"/>
                  </a:lnTo>
                  <a:lnTo>
                    <a:pt x="2342" y="140307"/>
                  </a:lnTo>
                  <a:lnTo>
                    <a:pt x="937" y="146305"/>
                  </a:lnTo>
                  <a:lnTo>
                    <a:pt x="0" y="152287"/>
                  </a:lnTo>
                  <a:lnTo>
                    <a:pt x="367" y="157268"/>
                  </a:lnTo>
                  <a:lnTo>
                    <a:pt x="1605" y="161580"/>
                  </a:lnTo>
                  <a:lnTo>
                    <a:pt x="3422" y="165448"/>
                  </a:lnTo>
                  <a:lnTo>
                    <a:pt x="5625" y="169018"/>
                  </a:lnTo>
                  <a:lnTo>
                    <a:pt x="10719" y="175631"/>
                  </a:lnTo>
                  <a:lnTo>
                    <a:pt x="14459" y="178783"/>
                  </a:lnTo>
                  <a:lnTo>
                    <a:pt x="18937" y="181877"/>
                  </a:lnTo>
                  <a:lnTo>
                    <a:pt x="23907" y="184932"/>
                  </a:lnTo>
                  <a:lnTo>
                    <a:pt x="30196" y="186968"/>
                  </a:lnTo>
                  <a:lnTo>
                    <a:pt x="37365" y="188326"/>
                  </a:lnTo>
                  <a:lnTo>
                    <a:pt x="45122" y="189231"/>
                  </a:lnTo>
                  <a:lnTo>
                    <a:pt x="52276" y="189835"/>
                  </a:lnTo>
                  <a:lnTo>
                    <a:pt x="59031" y="190237"/>
                  </a:lnTo>
                  <a:lnTo>
                    <a:pt x="65518" y="190505"/>
                  </a:lnTo>
                  <a:lnTo>
                    <a:pt x="71828" y="189692"/>
                  </a:lnTo>
                  <a:lnTo>
                    <a:pt x="78019" y="188157"/>
                  </a:lnTo>
                  <a:lnTo>
                    <a:pt x="84130" y="186142"/>
                  </a:lnTo>
                  <a:lnTo>
                    <a:pt x="90189" y="182814"/>
                  </a:lnTo>
                  <a:lnTo>
                    <a:pt x="96212" y="178611"/>
                  </a:lnTo>
                  <a:lnTo>
                    <a:pt x="102212" y="173825"/>
                  </a:lnTo>
                  <a:lnTo>
                    <a:pt x="108197" y="169642"/>
                  </a:lnTo>
                  <a:lnTo>
                    <a:pt x="114171" y="165861"/>
                  </a:lnTo>
                  <a:lnTo>
                    <a:pt x="120137" y="162348"/>
                  </a:lnTo>
                  <a:lnTo>
                    <a:pt x="126100" y="158022"/>
                  </a:lnTo>
                  <a:lnTo>
                    <a:pt x="132060" y="153153"/>
                  </a:lnTo>
                  <a:lnTo>
                    <a:pt x="138017" y="147923"/>
                  </a:lnTo>
                  <a:lnTo>
                    <a:pt x="142980" y="141460"/>
                  </a:lnTo>
                  <a:lnTo>
                    <a:pt x="147281" y="134175"/>
                  </a:lnTo>
                  <a:lnTo>
                    <a:pt x="151142" y="126341"/>
                  </a:lnTo>
                  <a:lnTo>
                    <a:pt x="155699" y="118142"/>
                  </a:lnTo>
                  <a:lnTo>
                    <a:pt x="160721" y="109700"/>
                  </a:lnTo>
                  <a:lnTo>
                    <a:pt x="166055" y="101095"/>
                  </a:lnTo>
                  <a:lnTo>
                    <a:pt x="169610" y="92382"/>
                  </a:lnTo>
                  <a:lnTo>
                    <a:pt x="171980" y="83596"/>
                  </a:lnTo>
                  <a:lnTo>
                    <a:pt x="173560" y="74763"/>
                  </a:lnTo>
                  <a:lnTo>
                    <a:pt x="175605" y="65897"/>
                  </a:lnTo>
                  <a:lnTo>
                    <a:pt x="177962" y="57010"/>
                  </a:lnTo>
                  <a:lnTo>
                    <a:pt x="180524" y="48109"/>
                  </a:lnTo>
                  <a:lnTo>
                    <a:pt x="183225" y="40191"/>
                  </a:lnTo>
                  <a:lnTo>
                    <a:pt x="186018" y="32927"/>
                  </a:lnTo>
                  <a:lnTo>
                    <a:pt x="188871" y="26101"/>
                  </a:lnTo>
                  <a:lnTo>
                    <a:pt x="190774" y="20558"/>
                  </a:lnTo>
                  <a:lnTo>
                    <a:pt x="192043" y="15870"/>
                  </a:lnTo>
                  <a:lnTo>
                    <a:pt x="192888" y="11753"/>
                  </a:lnTo>
                  <a:lnTo>
                    <a:pt x="193452" y="8015"/>
                  </a:lnTo>
                  <a:lnTo>
                    <a:pt x="194079" y="1217"/>
                  </a:lnTo>
                  <a:lnTo>
                    <a:pt x="194245" y="0"/>
                  </a:lnTo>
                  <a:lnTo>
                    <a:pt x="194357" y="180"/>
                  </a:lnTo>
                  <a:lnTo>
                    <a:pt x="194431" y="1293"/>
                  </a:lnTo>
                  <a:lnTo>
                    <a:pt x="193488" y="3027"/>
                  </a:lnTo>
                  <a:lnTo>
                    <a:pt x="189795" y="7599"/>
                  </a:lnTo>
                  <a:lnTo>
                    <a:pt x="187421" y="12192"/>
                  </a:lnTo>
                  <a:lnTo>
                    <a:pt x="184847" y="18230"/>
                  </a:lnTo>
                  <a:lnTo>
                    <a:pt x="182137" y="25232"/>
                  </a:lnTo>
                  <a:lnTo>
                    <a:pt x="176482" y="40950"/>
                  </a:lnTo>
                  <a:lnTo>
                    <a:pt x="173585" y="49309"/>
                  </a:lnTo>
                  <a:lnTo>
                    <a:pt x="171654" y="57857"/>
                  </a:lnTo>
                  <a:lnTo>
                    <a:pt x="170365" y="66533"/>
                  </a:lnTo>
                  <a:lnTo>
                    <a:pt x="169507" y="75294"/>
                  </a:lnTo>
                  <a:lnTo>
                    <a:pt x="167943" y="85103"/>
                  </a:lnTo>
                  <a:lnTo>
                    <a:pt x="165907" y="95611"/>
                  </a:lnTo>
                  <a:lnTo>
                    <a:pt x="163559" y="106585"/>
                  </a:lnTo>
                  <a:lnTo>
                    <a:pt x="162985" y="116878"/>
                  </a:lnTo>
                  <a:lnTo>
                    <a:pt x="163594" y="126716"/>
                  </a:lnTo>
                  <a:lnTo>
                    <a:pt x="164994" y="136252"/>
                  </a:lnTo>
                  <a:lnTo>
                    <a:pt x="165925" y="144593"/>
                  </a:lnTo>
                  <a:lnTo>
                    <a:pt x="166547" y="152138"/>
                  </a:lnTo>
                  <a:lnTo>
                    <a:pt x="166962" y="159153"/>
                  </a:lnTo>
                  <a:lnTo>
                    <a:pt x="168230" y="165814"/>
                  </a:lnTo>
                  <a:lnTo>
                    <a:pt x="170068" y="172238"/>
                  </a:lnTo>
                  <a:lnTo>
                    <a:pt x="172285" y="178506"/>
                  </a:lnTo>
                  <a:lnTo>
                    <a:pt x="174756" y="184669"/>
                  </a:lnTo>
                  <a:lnTo>
                    <a:pt x="177394" y="190762"/>
                  </a:lnTo>
                  <a:lnTo>
                    <a:pt x="180147" y="196808"/>
                  </a:lnTo>
                  <a:lnTo>
                    <a:pt x="182973" y="201831"/>
                  </a:lnTo>
                  <a:lnTo>
                    <a:pt x="185850" y="206172"/>
                  </a:lnTo>
                  <a:lnTo>
                    <a:pt x="188760" y="210058"/>
                  </a:lnTo>
                  <a:lnTo>
                    <a:pt x="191692" y="212649"/>
                  </a:lnTo>
                  <a:lnTo>
                    <a:pt x="194639" y="214376"/>
                  </a:lnTo>
                  <a:lnTo>
                    <a:pt x="203509" y="2178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SMARTPenAnnotation72"/>
            <p:cNvSpPr/>
            <p:nvPr/>
          </p:nvSpPr>
          <p:spPr>
            <a:xfrm>
              <a:off x="7599164" y="1111066"/>
              <a:ext cx="151805" cy="23005"/>
            </a:xfrm>
            <a:custGeom>
              <a:avLst/>
              <a:gdLst/>
              <a:ahLst/>
              <a:cxnLst/>
              <a:rect l="0" t="0" r="0" b="0"/>
              <a:pathLst>
                <a:path w="151805" h="23005">
                  <a:moveTo>
                    <a:pt x="0" y="5144"/>
                  </a:moveTo>
                  <a:lnTo>
                    <a:pt x="4740" y="5144"/>
                  </a:lnTo>
                  <a:lnTo>
                    <a:pt x="8121" y="4152"/>
                  </a:lnTo>
                  <a:lnTo>
                    <a:pt x="12359" y="2499"/>
                  </a:lnTo>
                  <a:lnTo>
                    <a:pt x="17169" y="404"/>
                  </a:lnTo>
                  <a:lnTo>
                    <a:pt x="20376" y="0"/>
                  </a:lnTo>
                  <a:lnTo>
                    <a:pt x="22514" y="723"/>
                  </a:lnTo>
                  <a:lnTo>
                    <a:pt x="23938" y="2196"/>
                  </a:lnTo>
                  <a:lnTo>
                    <a:pt x="27865" y="3179"/>
                  </a:lnTo>
                  <a:lnTo>
                    <a:pt x="33460" y="3834"/>
                  </a:lnTo>
                  <a:lnTo>
                    <a:pt x="40166" y="4271"/>
                  </a:lnTo>
                  <a:lnTo>
                    <a:pt x="48605" y="4562"/>
                  </a:lnTo>
                  <a:lnTo>
                    <a:pt x="68565" y="4886"/>
                  </a:lnTo>
                  <a:lnTo>
                    <a:pt x="78453" y="5964"/>
                  </a:lnTo>
                  <a:lnTo>
                    <a:pt x="88021" y="7675"/>
                  </a:lnTo>
                  <a:lnTo>
                    <a:pt x="97375" y="9808"/>
                  </a:lnTo>
                  <a:lnTo>
                    <a:pt x="106589" y="11230"/>
                  </a:lnTo>
                  <a:lnTo>
                    <a:pt x="115707" y="12178"/>
                  </a:lnTo>
                  <a:lnTo>
                    <a:pt x="124763" y="12810"/>
                  </a:lnTo>
                  <a:lnTo>
                    <a:pt x="131792" y="14224"/>
                  </a:lnTo>
                  <a:lnTo>
                    <a:pt x="137471" y="16158"/>
                  </a:lnTo>
                  <a:lnTo>
                    <a:pt x="151804" y="2300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SMARTPenAnnotation73"/>
            <p:cNvSpPr/>
            <p:nvPr/>
          </p:nvSpPr>
          <p:spPr>
            <a:xfrm>
              <a:off x="7795617" y="1152038"/>
              <a:ext cx="8930" cy="17752"/>
            </a:xfrm>
            <a:custGeom>
              <a:avLst/>
              <a:gdLst/>
              <a:ahLst/>
              <a:cxnLst/>
              <a:rect l="0" t="0" r="0" b="0"/>
              <a:pathLst>
                <a:path w="8930" h="17752">
                  <a:moveTo>
                    <a:pt x="0" y="8821"/>
                  </a:moveTo>
                  <a:lnTo>
                    <a:pt x="0" y="0"/>
                  </a:lnTo>
                  <a:lnTo>
                    <a:pt x="0" y="7589"/>
                  </a:lnTo>
                  <a:lnTo>
                    <a:pt x="992" y="8992"/>
                  </a:lnTo>
                  <a:lnTo>
                    <a:pt x="2646" y="10919"/>
                  </a:lnTo>
                  <a:lnTo>
                    <a:pt x="8929" y="1775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SMARTPenAnnotation74"/>
            <p:cNvSpPr/>
            <p:nvPr/>
          </p:nvSpPr>
          <p:spPr>
            <a:xfrm>
              <a:off x="5108849" y="1428750"/>
              <a:ext cx="141808" cy="204846"/>
            </a:xfrm>
            <a:custGeom>
              <a:avLst/>
              <a:gdLst/>
              <a:ahLst/>
              <a:cxnLst/>
              <a:rect l="0" t="0" r="0" b="0"/>
              <a:pathLst>
                <a:path w="141808" h="204846">
                  <a:moveTo>
                    <a:pt x="106088" y="0"/>
                  </a:moveTo>
                  <a:lnTo>
                    <a:pt x="81231" y="24857"/>
                  </a:lnTo>
                  <a:lnTo>
                    <a:pt x="76618" y="28478"/>
                  </a:lnTo>
                  <a:lnTo>
                    <a:pt x="72551" y="30891"/>
                  </a:lnTo>
                  <a:lnTo>
                    <a:pt x="68847" y="32500"/>
                  </a:lnTo>
                  <a:lnTo>
                    <a:pt x="63401" y="36549"/>
                  </a:lnTo>
                  <a:lnTo>
                    <a:pt x="56794" y="42226"/>
                  </a:lnTo>
                  <a:lnTo>
                    <a:pt x="49413" y="48986"/>
                  </a:lnTo>
                  <a:lnTo>
                    <a:pt x="42508" y="56470"/>
                  </a:lnTo>
                  <a:lnTo>
                    <a:pt x="35920" y="64435"/>
                  </a:lnTo>
                  <a:lnTo>
                    <a:pt x="29544" y="72722"/>
                  </a:lnTo>
                  <a:lnTo>
                    <a:pt x="23309" y="81224"/>
                  </a:lnTo>
                  <a:lnTo>
                    <a:pt x="11089" y="98607"/>
                  </a:lnTo>
                  <a:lnTo>
                    <a:pt x="7037" y="107410"/>
                  </a:lnTo>
                  <a:lnTo>
                    <a:pt x="4335" y="116255"/>
                  </a:lnTo>
                  <a:lnTo>
                    <a:pt x="2534" y="125128"/>
                  </a:lnTo>
                  <a:lnTo>
                    <a:pt x="1333" y="133028"/>
                  </a:lnTo>
                  <a:lnTo>
                    <a:pt x="533" y="140279"/>
                  </a:lnTo>
                  <a:lnTo>
                    <a:pt x="0" y="147097"/>
                  </a:lnTo>
                  <a:lnTo>
                    <a:pt x="636" y="153627"/>
                  </a:lnTo>
                  <a:lnTo>
                    <a:pt x="2052" y="159965"/>
                  </a:lnTo>
                  <a:lnTo>
                    <a:pt x="3988" y="166174"/>
                  </a:lnTo>
                  <a:lnTo>
                    <a:pt x="7264" y="171306"/>
                  </a:lnTo>
                  <a:lnTo>
                    <a:pt x="11432" y="175720"/>
                  </a:lnTo>
                  <a:lnTo>
                    <a:pt x="16195" y="179654"/>
                  </a:lnTo>
                  <a:lnTo>
                    <a:pt x="21355" y="183269"/>
                  </a:lnTo>
                  <a:lnTo>
                    <a:pt x="26779" y="186671"/>
                  </a:lnTo>
                  <a:lnTo>
                    <a:pt x="32379" y="189932"/>
                  </a:lnTo>
                  <a:lnTo>
                    <a:pt x="39090" y="193098"/>
                  </a:lnTo>
                  <a:lnTo>
                    <a:pt x="46540" y="196200"/>
                  </a:lnTo>
                  <a:lnTo>
                    <a:pt x="54483" y="199261"/>
                  </a:lnTo>
                  <a:lnTo>
                    <a:pt x="63747" y="201301"/>
                  </a:lnTo>
                  <a:lnTo>
                    <a:pt x="73892" y="202662"/>
                  </a:lnTo>
                  <a:lnTo>
                    <a:pt x="84624" y="203569"/>
                  </a:lnTo>
                  <a:lnTo>
                    <a:pt x="93763" y="204173"/>
                  </a:lnTo>
                  <a:lnTo>
                    <a:pt x="109210" y="204845"/>
                  </a:lnTo>
                  <a:lnTo>
                    <a:pt x="116107" y="204032"/>
                  </a:lnTo>
                  <a:lnTo>
                    <a:pt x="122689" y="202498"/>
                  </a:lnTo>
                  <a:lnTo>
                    <a:pt x="141807" y="19645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SMARTPenAnnotation75"/>
            <p:cNvSpPr/>
            <p:nvPr/>
          </p:nvSpPr>
          <p:spPr>
            <a:xfrm>
              <a:off x="5290580" y="1473430"/>
              <a:ext cx="174389" cy="178563"/>
            </a:xfrm>
            <a:custGeom>
              <a:avLst/>
              <a:gdLst/>
              <a:ahLst/>
              <a:cxnLst/>
              <a:rect l="0" t="0" r="0" b="0"/>
              <a:pathLst>
                <a:path w="174389" h="178563">
                  <a:moveTo>
                    <a:pt x="102951" y="8898"/>
                  </a:moveTo>
                  <a:lnTo>
                    <a:pt x="98211" y="4157"/>
                  </a:lnTo>
                  <a:lnTo>
                    <a:pt x="95822" y="2761"/>
                  </a:lnTo>
                  <a:lnTo>
                    <a:pt x="90522" y="1209"/>
                  </a:lnTo>
                  <a:lnTo>
                    <a:pt x="85172" y="213"/>
                  </a:lnTo>
                  <a:lnTo>
                    <a:pt x="80828" y="77"/>
                  </a:lnTo>
                  <a:lnTo>
                    <a:pt x="72804" y="0"/>
                  </a:lnTo>
                  <a:lnTo>
                    <a:pt x="69954" y="982"/>
                  </a:lnTo>
                  <a:lnTo>
                    <a:pt x="67063" y="2628"/>
                  </a:lnTo>
                  <a:lnTo>
                    <a:pt x="64142" y="4718"/>
                  </a:lnTo>
                  <a:lnTo>
                    <a:pt x="61203" y="8096"/>
                  </a:lnTo>
                  <a:lnTo>
                    <a:pt x="58252" y="12332"/>
                  </a:lnTo>
                  <a:lnTo>
                    <a:pt x="55292" y="17140"/>
                  </a:lnTo>
                  <a:lnTo>
                    <a:pt x="52327" y="21338"/>
                  </a:lnTo>
                  <a:lnTo>
                    <a:pt x="49358" y="25129"/>
                  </a:lnTo>
                  <a:lnTo>
                    <a:pt x="46386" y="28648"/>
                  </a:lnTo>
                  <a:lnTo>
                    <a:pt x="43413" y="33971"/>
                  </a:lnTo>
                  <a:lnTo>
                    <a:pt x="40439" y="40496"/>
                  </a:lnTo>
                  <a:lnTo>
                    <a:pt x="37463" y="47822"/>
                  </a:lnTo>
                  <a:lnTo>
                    <a:pt x="33496" y="55684"/>
                  </a:lnTo>
                  <a:lnTo>
                    <a:pt x="28866" y="63901"/>
                  </a:lnTo>
                  <a:lnTo>
                    <a:pt x="23795" y="72355"/>
                  </a:lnTo>
                  <a:lnTo>
                    <a:pt x="19423" y="79976"/>
                  </a:lnTo>
                  <a:lnTo>
                    <a:pt x="11918" y="93735"/>
                  </a:lnTo>
                  <a:lnTo>
                    <a:pt x="9520" y="101175"/>
                  </a:lnTo>
                  <a:lnTo>
                    <a:pt x="7922" y="109111"/>
                  </a:lnTo>
                  <a:lnTo>
                    <a:pt x="6856" y="117379"/>
                  </a:lnTo>
                  <a:lnTo>
                    <a:pt x="5153" y="124875"/>
                  </a:lnTo>
                  <a:lnTo>
                    <a:pt x="3026" y="131856"/>
                  </a:lnTo>
                  <a:lnTo>
                    <a:pt x="615" y="138495"/>
                  </a:lnTo>
                  <a:lnTo>
                    <a:pt x="0" y="143913"/>
                  </a:lnTo>
                  <a:lnTo>
                    <a:pt x="583" y="148517"/>
                  </a:lnTo>
                  <a:lnTo>
                    <a:pt x="1964" y="152579"/>
                  </a:lnTo>
                  <a:lnTo>
                    <a:pt x="3876" y="156279"/>
                  </a:lnTo>
                  <a:lnTo>
                    <a:pt x="6143" y="159738"/>
                  </a:lnTo>
                  <a:lnTo>
                    <a:pt x="8647" y="163036"/>
                  </a:lnTo>
                  <a:lnTo>
                    <a:pt x="11308" y="165235"/>
                  </a:lnTo>
                  <a:lnTo>
                    <a:pt x="14075" y="166700"/>
                  </a:lnTo>
                  <a:lnTo>
                    <a:pt x="16911" y="167677"/>
                  </a:lnTo>
                  <a:lnTo>
                    <a:pt x="19794" y="167337"/>
                  </a:lnTo>
                  <a:lnTo>
                    <a:pt x="22708" y="166117"/>
                  </a:lnTo>
                  <a:lnTo>
                    <a:pt x="25643" y="164312"/>
                  </a:lnTo>
                  <a:lnTo>
                    <a:pt x="29584" y="163109"/>
                  </a:lnTo>
                  <a:lnTo>
                    <a:pt x="34196" y="162307"/>
                  </a:lnTo>
                  <a:lnTo>
                    <a:pt x="39255" y="161772"/>
                  </a:lnTo>
                  <a:lnTo>
                    <a:pt x="43620" y="159431"/>
                  </a:lnTo>
                  <a:lnTo>
                    <a:pt x="47522" y="155886"/>
                  </a:lnTo>
                  <a:lnTo>
                    <a:pt x="51116" y="151538"/>
                  </a:lnTo>
                  <a:lnTo>
                    <a:pt x="54503" y="146655"/>
                  </a:lnTo>
                  <a:lnTo>
                    <a:pt x="57754" y="141416"/>
                  </a:lnTo>
                  <a:lnTo>
                    <a:pt x="60913" y="135938"/>
                  </a:lnTo>
                  <a:lnTo>
                    <a:pt x="64012" y="129310"/>
                  </a:lnTo>
                  <a:lnTo>
                    <a:pt x="67070" y="121915"/>
                  </a:lnTo>
                  <a:lnTo>
                    <a:pt x="70100" y="114008"/>
                  </a:lnTo>
                  <a:lnTo>
                    <a:pt x="73113" y="106753"/>
                  </a:lnTo>
                  <a:lnTo>
                    <a:pt x="76114" y="99931"/>
                  </a:lnTo>
                  <a:lnTo>
                    <a:pt x="79106" y="93399"/>
                  </a:lnTo>
                  <a:lnTo>
                    <a:pt x="81101" y="86068"/>
                  </a:lnTo>
                  <a:lnTo>
                    <a:pt x="82432" y="78204"/>
                  </a:lnTo>
                  <a:lnTo>
                    <a:pt x="83318" y="69985"/>
                  </a:lnTo>
                  <a:lnTo>
                    <a:pt x="83909" y="61529"/>
                  </a:lnTo>
                  <a:lnTo>
                    <a:pt x="84303" y="52915"/>
                  </a:lnTo>
                  <a:lnTo>
                    <a:pt x="84936" y="27184"/>
                  </a:lnTo>
                  <a:lnTo>
                    <a:pt x="85045" y="15859"/>
                  </a:lnTo>
                  <a:lnTo>
                    <a:pt x="84068" y="12546"/>
                  </a:lnTo>
                  <a:lnTo>
                    <a:pt x="82425" y="9346"/>
                  </a:lnTo>
                  <a:lnTo>
                    <a:pt x="80337" y="6220"/>
                  </a:lnTo>
                  <a:lnTo>
                    <a:pt x="78945" y="5128"/>
                  </a:lnTo>
                  <a:lnTo>
                    <a:pt x="78017" y="5392"/>
                  </a:lnTo>
                  <a:lnTo>
                    <a:pt x="77399" y="6561"/>
                  </a:lnTo>
                  <a:lnTo>
                    <a:pt x="77979" y="9324"/>
                  </a:lnTo>
                  <a:lnTo>
                    <a:pt x="79358" y="13151"/>
                  </a:lnTo>
                  <a:lnTo>
                    <a:pt x="81269" y="17686"/>
                  </a:lnTo>
                  <a:lnTo>
                    <a:pt x="82543" y="22694"/>
                  </a:lnTo>
                  <a:lnTo>
                    <a:pt x="83393" y="28017"/>
                  </a:lnTo>
                  <a:lnTo>
                    <a:pt x="83959" y="33550"/>
                  </a:lnTo>
                  <a:lnTo>
                    <a:pt x="85329" y="40216"/>
                  </a:lnTo>
                  <a:lnTo>
                    <a:pt x="87234" y="47636"/>
                  </a:lnTo>
                  <a:lnTo>
                    <a:pt x="89496" y="55559"/>
                  </a:lnTo>
                  <a:lnTo>
                    <a:pt x="91997" y="62825"/>
                  </a:lnTo>
                  <a:lnTo>
                    <a:pt x="94656" y="69654"/>
                  </a:lnTo>
                  <a:lnTo>
                    <a:pt x="97421" y="76191"/>
                  </a:lnTo>
                  <a:lnTo>
                    <a:pt x="100256" y="83526"/>
                  </a:lnTo>
                  <a:lnTo>
                    <a:pt x="106052" y="99613"/>
                  </a:lnTo>
                  <a:lnTo>
                    <a:pt x="114895" y="125404"/>
                  </a:lnTo>
                  <a:lnTo>
                    <a:pt x="118851" y="133201"/>
                  </a:lnTo>
                  <a:lnTo>
                    <a:pt x="123473" y="140384"/>
                  </a:lnTo>
                  <a:lnTo>
                    <a:pt x="128538" y="147157"/>
                  </a:lnTo>
                  <a:lnTo>
                    <a:pt x="133899" y="152664"/>
                  </a:lnTo>
                  <a:lnTo>
                    <a:pt x="139458" y="157328"/>
                  </a:lnTo>
                  <a:lnTo>
                    <a:pt x="145148" y="161429"/>
                  </a:lnTo>
                  <a:lnTo>
                    <a:pt x="150927" y="165156"/>
                  </a:lnTo>
                  <a:lnTo>
                    <a:pt x="156763" y="168632"/>
                  </a:lnTo>
                  <a:lnTo>
                    <a:pt x="174388" y="17856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SMARTPenAnnotation76"/>
            <p:cNvSpPr/>
            <p:nvPr/>
          </p:nvSpPr>
          <p:spPr>
            <a:xfrm>
              <a:off x="5464968" y="1491401"/>
              <a:ext cx="124048" cy="160555"/>
            </a:xfrm>
            <a:custGeom>
              <a:avLst/>
              <a:gdLst/>
              <a:ahLst/>
              <a:cxnLst/>
              <a:rect l="0" t="0" r="0" b="0"/>
              <a:pathLst>
                <a:path w="124048" h="160555">
                  <a:moveTo>
                    <a:pt x="116086" y="26645"/>
                  </a:moveTo>
                  <a:lnTo>
                    <a:pt x="102784" y="13343"/>
                  </a:lnTo>
                  <a:lnTo>
                    <a:pt x="101265" y="10832"/>
                  </a:lnTo>
                  <a:lnTo>
                    <a:pt x="100252" y="8165"/>
                  </a:lnTo>
                  <a:lnTo>
                    <a:pt x="99578" y="5396"/>
                  </a:lnTo>
                  <a:lnTo>
                    <a:pt x="98135" y="3549"/>
                  </a:lnTo>
                  <a:lnTo>
                    <a:pt x="96181" y="2318"/>
                  </a:lnTo>
                  <a:lnTo>
                    <a:pt x="93887" y="1498"/>
                  </a:lnTo>
                  <a:lnTo>
                    <a:pt x="90373" y="951"/>
                  </a:lnTo>
                  <a:lnTo>
                    <a:pt x="86045" y="586"/>
                  </a:lnTo>
                  <a:lnTo>
                    <a:pt x="76938" y="181"/>
                  </a:lnTo>
                  <a:lnTo>
                    <a:pt x="69583" y="0"/>
                  </a:lnTo>
                  <a:lnTo>
                    <a:pt x="65240" y="945"/>
                  </a:lnTo>
                  <a:lnTo>
                    <a:pt x="60361" y="2566"/>
                  </a:lnTo>
                  <a:lnTo>
                    <a:pt x="55124" y="4639"/>
                  </a:lnTo>
                  <a:lnTo>
                    <a:pt x="49648" y="6022"/>
                  </a:lnTo>
                  <a:lnTo>
                    <a:pt x="44013" y="6943"/>
                  </a:lnTo>
                  <a:lnTo>
                    <a:pt x="38271" y="7557"/>
                  </a:lnTo>
                  <a:lnTo>
                    <a:pt x="32460" y="8959"/>
                  </a:lnTo>
                  <a:lnTo>
                    <a:pt x="26601" y="10886"/>
                  </a:lnTo>
                  <a:lnTo>
                    <a:pt x="20711" y="13162"/>
                  </a:lnTo>
                  <a:lnTo>
                    <a:pt x="16784" y="15672"/>
                  </a:lnTo>
                  <a:lnTo>
                    <a:pt x="14166" y="18338"/>
                  </a:lnTo>
                  <a:lnTo>
                    <a:pt x="12420" y="21107"/>
                  </a:lnTo>
                  <a:lnTo>
                    <a:pt x="10265" y="23945"/>
                  </a:lnTo>
                  <a:lnTo>
                    <a:pt x="7835" y="26830"/>
                  </a:lnTo>
                  <a:lnTo>
                    <a:pt x="5224" y="29745"/>
                  </a:lnTo>
                  <a:lnTo>
                    <a:pt x="4475" y="33673"/>
                  </a:lnTo>
                  <a:lnTo>
                    <a:pt x="4968" y="38275"/>
                  </a:lnTo>
                  <a:lnTo>
                    <a:pt x="6288" y="43328"/>
                  </a:lnTo>
                  <a:lnTo>
                    <a:pt x="8161" y="47689"/>
                  </a:lnTo>
                  <a:lnTo>
                    <a:pt x="10402" y="51589"/>
                  </a:lnTo>
                  <a:lnTo>
                    <a:pt x="12888" y="55181"/>
                  </a:lnTo>
                  <a:lnTo>
                    <a:pt x="16529" y="58567"/>
                  </a:lnTo>
                  <a:lnTo>
                    <a:pt x="20942" y="61817"/>
                  </a:lnTo>
                  <a:lnTo>
                    <a:pt x="25868" y="64976"/>
                  </a:lnTo>
                  <a:lnTo>
                    <a:pt x="31136" y="69066"/>
                  </a:lnTo>
                  <a:lnTo>
                    <a:pt x="36633" y="73778"/>
                  </a:lnTo>
                  <a:lnTo>
                    <a:pt x="42281" y="78903"/>
                  </a:lnTo>
                  <a:lnTo>
                    <a:pt x="48031" y="83312"/>
                  </a:lnTo>
                  <a:lnTo>
                    <a:pt x="53849" y="87243"/>
                  </a:lnTo>
                  <a:lnTo>
                    <a:pt x="59712" y="90857"/>
                  </a:lnTo>
                  <a:lnTo>
                    <a:pt x="66597" y="94258"/>
                  </a:lnTo>
                  <a:lnTo>
                    <a:pt x="74164" y="97517"/>
                  </a:lnTo>
                  <a:lnTo>
                    <a:pt x="82185" y="100682"/>
                  </a:lnTo>
                  <a:lnTo>
                    <a:pt x="88524" y="103785"/>
                  </a:lnTo>
                  <a:lnTo>
                    <a:pt x="93743" y="106845"/>
                  </a:lnTo>
                  <a:lnTo>
                    <a:pt x="98214" y="109877"/>
                  </a:lnTo>
                  <a:lnTo>
                    <a:pt x="103180" y="112891"/>
                  </a:lnTo>
                  <a:lnTo>
                    <a:pt x="108474" y="115893"/>
                  </a:lnTo>
                  <a:lnTo>
                    <a:pt x="113988" y="118886"/>
                  </a:lnTo>
                  <a:lnTo>
                    <a:pt x="117664" y="121873"/>
                  </a:lnTo>
                  <a:lnTo>
                    <a:pt x="120115" y="124857"/>
                  </a:lnTo>
                  <a:lnTo>
                    <a:pt x="121749" y="127839"/>
                  </a:lnTo>
                  <a:lnTo>
                    <a:pt x="122837" y="130819"/>
                  </a:lnTo>
                  <a:lnTo>
                    <a:pt x="123564" y="133797"/>
                  </a:lnTo>
                  <a:lnTo>
                    <a:pt x="124047" y="136775"/>
                  </a:lnTo>
                  <a:lnTo>
                    <a:pt x="123378" y="139753"/>
                  </a:lnTo>
                  <a:lnTo>
                    <a:pt x="121940" y="142730"/>
                  </a:lnTo>
                  <a:lnTo>
                    <a:pt x="119989" y="145707"/>
                  </a:lnTo>
                  <a:lnTo>
                    <a:pt x="116703" y="147692"/>
                  </a:lnTo>
                  <a:lnTo>
                    <a:pt x="112529" y="149015"/>
                  </a:lnTo>
                  <a:lnTo>
                    <a:pt x="107762" y="149897"/>
                  </a:lnTo>
                  <a:lnTo>
                    <a:pt x="102599" y="151477"/>
                  </a:lnTo>
                  <a:lnTo>
                    <a:pt x="97173" y="153523"/>
                  </a:lnTo>
                  <a:lnTo>
                    <a:pt x="91571" y="155879"/>
                  </a:lnTo>
                  <a:lnTo>
                    <a:pt x="85852" y="157449"/>
                  </a:lnTo>
                  <a:lnTo>
                    <a:pt x="80055" y="158497"/>
                  </a:lnTo>
                  <a:lnTo>
                    <a:pt x="74206" y="159195"/>
                  </a:lnTo>
                  <a:lnTo>
                    <a:pt x="68322" y="159660"/>
                  </a:lnTo>
                  <a:lnTo>
                    <a:pt x="62415" y="159970"/>
                  </a:lnTo>
                  <a:lnTo>
                    <a:pt x="50561" y="160315"/>
                  </a:lnTo>
                  <a:lnTo>
                    <a:pt x="20830" y="160554"/>
                  </a:lnTo>
                  <a:lnTo>
                    <a:pt x="15871" y="159574"/>
                  </a:lnTo>
                  <a:lnTo>
                    <a:pt x="11573" y="157929"/>
                  </a:lnTo>
                  <a:lnTo>
                    <a:pt x="7716" y="155839"/>
                  </a:lnTo>
                  <a:lnTo>
                    <a:pt x="5144" y="152462"/>
                  </a:lnTo>
                  <a:lnTo>
                    <a:pt x="3429" y="148226"/>
                  </a:lnTo>
                  <a:lnTo>
                    <a:pt x="2286" y="143418"/>
                  </a:lnTo>
                  <a:lnTo>
                    <a:pt x="1524" y="139220"/>
                  </a:lnTo>
                  <a:lnTo>
                    <a:pt x="1016" y="135430"/>
                  </a:lnTo>
                  <a:lnTo>
                    <a:pt x="678" y="131911"/>
                  </a:lnTo>
                  <a:lnTo>
                    <a:pt x="452" y="128572"/>
                  </a:lnTo>
                  <a:lnTo>
                    <a:pt x="301" y="125354"/>
                  </a:lnTo>
                  <a:lnTo>
                    <a:pt x="0" y="1159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SMARTPenAnnotation77"/>
            <p:cNvSpPr/>
            <p:nvPr/>
          </p:nvSpPr>
          <p:spPr>
            <a:xfrm>
              <a:off x="5661421" y="1500187"/>
              <a:ext cx="205384" cy="151806"/>
            </a:xfrm>
            <a:custGeom>
              <a:avLst/>
              <a:gdLst/>
              <a:ahLst/>
              <a:cxnLst/>
              <a:rect l="0" t="0" r="0" b="0"/>
              <a:pathLst>
                <a:path w="205384" h="151806">
                  <a:moveTo>
                    <a:pt x="0" y="0"/>
                  </a:moveTo>
                  <a:lnTo>
                    <a:pt x="7689" y="0"/>
                  </a:lnTo>
                  <a:lnTo>
                    <a:pt x="8103" y="1984"/>
                  </a:lnTo>
                  <a:lnTo>
                    <a:pt x="8379" y="5292"/>
                  </a:lnTo>
                  <a:lnTo>
                    <a:pt x="8685" y="13266"/>
                  </a:lnTo>
                  <a:lnTo>
                    <a:pt x="8821" y="20117"/>
                  </a:lnTo>
                  <a:lnTo>
                    <a:pt x="7865" y="25318"/>
                  </a:lnTo>
                  <a:lnTo>
                    <a:pt x="6236" y="31761"/>
                  </a:lnTo>
                  <a:lnTo>
                    <a:pt x="4157" y="39034"/>
                  </a:lnTo>
                  <a:lnTo>
                    <a:pt x="2772" y="45866"/>
                  </a:lnTo>
                  <a:lnTo>
                    <a:pt x="1848" y="52406"/>
                  </a:lnTo>
                  <a:lnTo>
                    <a:pt x="1232" y="58750"/>
                  </a:lnTo>
                  <a:lnTo>
                    <a:pt x="822" y="65955"/>
                  </a:lnTo>
                  <a:lnTo>
                    <a:pt x="365" y="81900"/>
                  </a:lnTo>
                  <a:lnTo>
                    <a:pt x="33" y="121651"/>
                  </a:lnTo>
                  <a:lnTo>
                    <a:pt x="1014" y="126741"/>
                  </a:lnTo>
                  <a:lnTo>
                    <a:pt x="2661" y="131127"/>
                  </a:lnTo>
                  <a:lnTo>
                    <a:pt x="7692" y="140554"/>
                  </a:lnTo>
                  <a:lnTo>
                    <a:pt x="11026" y="144489"/>
                  </a:lnTo>
                  <a:lnTo>
                    <a:pt x="13303" y="146928"/>
                  </a:lnTo>
                  <a:lnTo>
                    <a:pt x="15814" y="147561"/>
                  </a:lnTo>
                  <a:lnTo>
                    <a:pt x="18481" y="146991"/>
                  </a:lnTo>
                  <a:lnTo>
                    <a:pt x="34629" y="138948"/>
                  </a:lnTo>
                  <a:lnTo>
                    <a:pt x="38962" y="136288"/>
                  </a:lnTo>
                  <a:lnTo>
                    <a:pt x="42842" y="133523"/>
                  </a:lnTo>
                  <a:lnTo>
                    <a:pt x="46420" y="130687"/>
                  </a:lnTo>
                  <a:lnTo>
                    <a:pt x="49799" y="126812"/>
                  </a:lnTo>
                  <a:lnTo>
                    <a:pt x="53043" y="122245"/>
                  </a:lnTo>
                  <a:lnTo>
                    <a:pt x="60286" y="110886"/>
                  </a:lnTo>
                  <a:lnTo>
                    <a:pt x="70119" y="95915"/>
                  </a:lnTo>
                  <a:lnTo>
                    <a:pt x="75520" y="88748"/>
                  </a:lnTo>
                  <a:lnTo>
                    <a:pt x="81104" y="81986"/>
                  </a:lnTo>
                  <a:lnTo>
                    <a:pt x="86812" y="75493"/>
                  </a:lnTo>
                  <a:lnTo>
                    <a:pt x="91609" y="68188"/>
                  </a:lnTo>
                  <a:lnTo>
                    <a:pt x="95800" y="60342"/>
                  </a:lnTo>
                  <a:lnTo>
                    <a:pt x="103101" y="44678"/>
                  </a:lnTo>
                  <a:lnTo>
                    <a:pt x="109653" y="31102"/>
                  </a:lnTo>
                  <a:lnTo>
                    <a:pt x="112790" y="25695"/>
                  </a:lnTo>
                  <a:lnTo>
                    <a:pt x="115873" y="21099"/>
                  </a:lnTo>
                  <a:lnTo>
                    <a:pt x="118921" y="17043"/>
                  </a:lnTo>
                  <a:lnTo>
                    <a:pt x="120952" y="13346"/>
                  </a:lnTo>
                  <a:lnTo>
                    <a:pt x="122307" y="9890"/>
                  </a:lnTo>
                  <a:lnTo>
                    <a:pt x="123210" y="6593"/>
                  </a:lnTo>
                  <a:lnTo>
                    <a:pt x="123812" y="5388"/>
                  </a:lnTo>
                  <a:lnTo>
                    <a:pt x="124213" y="5576"/>
                  </a:lnTo>
                  <a:lnTo>
                    <a:pt x="124659" y="8431"/>
                  </a:lnTo>
                  <a:lnTo>
                    <a:pt x="124857" y="13008"/>
                  </a:lnTo>
                  <a:lnTo>
                    <a:pt x="124969" y="21162"/>
                  </a:lnTo>
                  <a:lnTo>
                    <a:pt x="125977" y="26014"/>
                  </a:lnTo>
                  <a:lnTo>
                    <a:pt x="127641" y="32226"/>
                  </a:lnTo>
                  <a:lnTo>
                    <a:pt x="129742" y="39343"/>
                  </a:lnTo>
                  <a:lnTo>
                    <a:pt x="131144" y="46073"/>
                  </a:lnTo>
                  <a:lnTo>
                    <a:pt x="132078" y="52543"/>
                  </a:lnTo>
                  <a:lnTo>
                    <a:pt x="132700" y="58841"/>
                  </a:lnTo>
                  <a:lnTo>
                    <a:pt x="134108" y="66017"/>
                  </a:lnTo>
                  <a:lnTo>
                    <a:pt x="136038" y="73777"/>
                  </a:lnTo>
                  <a:lnTo>
                    <a:pt x="138318" y="81927"/>
                  </a:lnTo>
                  <a:lnTo>
                    <a:pt x="140829" y="89344"/>
                  </a:lnTo>
                  <a:lnTo>
                    <a:pt x="143495" y="96274"/>
                  </a:lnTo>
                  <a:lnTo>
                    <a:pt x="146265" y="102878"/>
                  </a:lnTo>
                  <a:lnTo>
                    <a:pt x="149104" y="109265"/>
                  </a:lnTo>
                  <a:lnTo>
                    <a:pt x="154904" y="121653"/>
                  </a:lnTo>
                  <a:lnTo>
                    <a:pt x="158832" y="126743"/>
                  </a:lnTo>
                  <a:lnTo>
                    <a:pt x="163435" y="131128"/>
                  </a:lnTo>
                  <a:lnTo>
                    <a:pt x="168488" y="135044"/>
                  </a:lnTo>
                  <a:lnTo>
                    <a:pt x="174834" y="138646"/>
                  </a:lnTo>
                  <a:lnTo>
                    <a:pt x="182040" y="142040"/>
                  </a:lnTo>
                  <a:lnTo>
                    <a:pt x="205383" y="15180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SMARTPenAnnotation78"/>
            <p:cNvSpPr/>
            <p:nvPr/>
          </p:nvSpPr>
          <p:spPr>
            <a:xfrm>
              <a:off x="5871862" y="1429443"/>
              <a:ext cx="459287" cy="221978"/>
            </a:xfrm>
            <a:custGeom>
              <a:avLst/>
              <a:gdLst/>
              <a:ahLst/>
              <a:cxnLst/>
              <a:rect l="0" t="0" r="0" b="0"/>
              <a:pathLst>
                <a:path w="459287" h="221978">
                  <a:moveTo>
                    <a:pt x="119958" y="79674"/>
                  </a:moveTo>
                  <a:lnTo>
                    <a:pt x="115218" y="74933"/>
                  </a:lnTo>
                  <a:lnTo>
                    <a:pt x="113821" y="74529"/>
                  </a:lnTo>
                  <a:lnTo>
                    <a:pt x="112890" y="75252"/>
                  </a:lnTo>
                  <a:lnTo>
                    <a:pt x="112269" y="76726"/>
                  </a:lnTo>
                  <a:lnTo>
                    <a:pt x="110863" y="77708"/>
                  </a:lnTo>
                  <a:lnTo>
                    <a:pt x="106656" y="78800"/>
                  </a:lnTo>
                  <a:lnTo>
                    <a:pt x="98708" y="79415"/>
                  </a:lnTo>
                  <a:lnTo>
                    <a:pt x="95869" y="80493"/>
                  </a:lnTo>
                  <a:lnTo>
                    <a:pt x="86142" y="86752"/>
                  </a:lnTo>
                  <a:lnTo>
                    <a:pt x="76486" y="92080"/>
                  </a:lnTo>
                  <a:lnTo>
                    <a:pt x="68226" y="97755"/>
                  </a:lnTo>
                  <a:lnTo>
                    <a:pt x="60255" y="104577"/>
                  </a:lnTo>
                  <a:lnTo>
                    <a:pt x="50098" y="114224"/>
                  </a:lnTo>
                  <a:lnTo>
                    <a:pt x="33223" y="130811"/>
                  </a:lnTo>
                  <a:lnTo>
                    <a:pt x="28400" y="136585"/>
                  </a:lnTo>
                  <a:lnTo>
                    <a:pt x="24193" y="142420"/>
                  </a:lnTo>
                  <a:lnTo>
                    <a:pt x="20396" y="148293"/>
                  </a:lnTo>
                  <a:lnTo>
                    <a:pt x="16872" y="154194"/>
                  </a:lnTo>
                  <a:lnTo>
                    <a:pt x="13531" y="160111"/>
                  </a:lnTo>
                  <a:lnTo>
                    <a:pt x="7172" y="171979"/>
                  </a:lnTo>
                  <a:lnTo>
                    <a:pt x="1039" y="183867"/>
                  </a:lnTo>
                  <a:lnTo>
                    <a:pt x="0" y="188824"/>
                  </a:lnTo>
                  <a:lnTo>
                    <a:pt x="298" y="193120"/>
                  </a:lnTo>
                  <a:lnTo>
                    <a:pt x="1489" y="196976"/>
                  </a:lnTo>
                  <a:lnTo>
                    <a:pt x="3276" y="199547"/>
                  </a:lnTo>
                  <a:lnTo>
                    <a:pt x="5459" y="201261"/>
                  </a:lnTo>
                  <a:lnTo>
                    <a:pt x="7907" y="202404"/>
                  </a:lnTo>
                  <a:lnTo>
                    <a:pt x="20832" y="204012"/>
                  </a:lnTo>
                  <a:lnTo>
                    <a:pt x="31584" y="204389"/>
                  </a:lnTo>
                  <a:lnTo>
                    <a:pt x="37230" y="204489"/>
                  </a:lnTo>
                  <a:lnTo>
                    <a:pt x="48794" y="201954"/>
                  </a:lnTo>
                  <a:lnTo>
                    <a:pt x="60549" y="197521"/>
                  </a:lnTo>
                  <a:lnTo>
                    <a:pt x="72387" y="192243"/>
                  </a:lnTo>
                  <a:lnTo>
                    <a:pt x="90208" y="183693"/>
                  </a:lnTo>
                  <a:lnTo>
                    <a:pt x="96156" y="179778"/>
                  </a:lnTo>
                  <a:lnTo>
                    <a:pt x="102105" y="175183"/>
                  </a:lnTo>
                  <a:lnTo>
                    <a:pt x="108057" y="170136"/>
                  </a:lnTo>
                  <a:lnTo>
                    <a:pt x="114008" y="164787"/>
                  </a:lnTo>
                  <a:lnTo>
                    <a:pt x="125913" y="153551"/>
                  </a:lnTo>
                  <a:lnTo>
                    <a:pt x="130873" y="147777"/>
                  </a:lnTo>
                  <a:lnTo>
                    <a:pt x="135172" y="141943"/>
                  </a:lnTo>
                  <a:lnTo>
                    <a:pt x="139030" y="136069"/>
                  </a:lnTo>
                  <a:lnTo>
                    <a:pt x="142595" y="130169"/>
                  </a:lnTo>
                  <a:lnTo>
                    <a:pt x="145963" y="124252"/>
                  </a:lnTo>
                  <a:lnTo>
                    <a:pt x="149201" y="118322"/>
                  </a:lnTo>
                  <a:lnTo>
                    <a:pt x="151359" y="112384"/>
                  </a:lnTo>
                  <a:lnTo>
                    <a:pt x="152799" y="106442"/>
                  </a:lnTo>
                  <a:lnTo>
                    <a:pt x="153758" y="100496"/>
                  </a:lnTo>
                  <a:lnTo>
                    <a:pt x="155389" y="96532"/>
                  </a:lnTo>
                  <a:lnTo>
                    <a:pt x="157470" y="93889"/>
                  </a:lnTo>
                  <a:lnTo>
                    <a:pt x="163196" y="89647"/>
                  </a:lnTo>
                  <a:lnTo>
                    <a:pt x="159448" y="93653"/>
                  </a:lnTo>
                  <a:lnTo>
                    <a:pt x="158191" y="95939"/>
                  </a:lnTo>
                  <a:lnTo>
                    <a:pt x="156794" y="101124"/>
                  </a:lnTo>
                  <a:lnTo>
                    <a:pt x="155430" y="104888"/>
                  </a:lnTo>
                  <a:lnTo>
                    <a:pt x="153527" y="109382"/>
                  </a:lnTo>
                  <a:lnTo>
                    <a:pt x="151267" y="114362"/>
                  </a:lnTo>
                  <a:lnTo>
                    <a:pt x="149760" y="119666"/>
                  </a:lnTo>
                  <a:lnTo>
                    <a:pt x="148756" y="125187"/>
                  </a:lnTo>
                  <a:lnTo>
                    <a:pt x="148087" y="130852"/>
                  </a:lnTo>
                  <a:lnTo>
                    <a:pt x="147639" y="137605"/>
                  </a:lnTo>
                  <a:lnTo>
                    <a:pt x="147342" y="145084"/>
                  </a:lnTo>
                  <a:lnTo>
                    <a:pt x="146924" y="167185"/>
                  </a:lnTo>
                  <a:lnTo>
                    <a:pt x="146865" y="173733"/>
                  </a:lnTo>
                  <a:lnTo>
                    <a:pt x="147817" y="180083"/>
                  </a:lnTo>
                  <a:lnTo>
                    <a:pt x="149445" y="186301"/>
                  </a:lnTo>
                  <a:lnTo>
                    <a:pt x="151523" y="192430"/>
                  </a:lnTo>
                  <a:lnTo>
                    <a:pt x="154891" y="197509"/>
                  </a:lnTo>
                  <a:lnTo>
                    <a:pt x="159122" y="201887"/>
                  </a:lnTo>
                  <a:lnTo>
                    <a:pt x="163926" y="205798"/>
                  </a:lnTo>
                  <a:lnTo>
                    <a:pt x="168122" y="209397"/>
                  </a:lnTo>
                  <a:lnTo>
                    <a:pt x="175429" y="216042"/>
                  </a:lnTo>
                  <a:lnTo>
                    <a:pt x="179759" y="218211"/>
                  </a:lnTo>
                  <a:lnTo>
                    <a:pt x="189862" y="220621"/>
                  </a:lnTo>
                  <a:lnTo>
                    <a:pt x="200966" y="221692"/>
                  </a:lnTo>
                  <a:lnTo>
                    <a:pt x="206706" y="221977"/>
                  </a:lnTo>
                  <a:lnTo>
                    <a:pt x="211524" y="220183"/>
                  </a:lnTo>
                  <a:lnTo>
                    <a:pt x="215728" y="217003"/>
                  </a:lnTo>
                  <a:lnTo>
                    <a:pt x="219524" y="212899"/>
                  </a:lnTo>
                  <a:lnTo>
                    <a:pt x="224039" y="209170"/>
                  </a:lnTo>
                  <a:lnTo>
                    <a:pt x="234346" y="202381"/>
                  </a:lnTo>
                  <a:lnTo>
                    <a:pt x="238881" y="198190"/>
                  </a:lnTo>
                  <a:lnTo>
                    <a:pt x="242896" y="193411"/>
                  </a:lnTo>
                  <a:lnTo>
                    <a:pt x="246565" y="188241"/>
                  </a:lnTo>
                  <a:lnTo>
                    <a:pt x="250003" y="182810"/>
                  </a:lnTo>
                  <a:lnTo>
                    <a:pt x="253288" y="177204"/>
                  </a:lnTo>
                  <a:lnTo>
                    <a:pt x="256470" y="171483"/>
                  </a:lnTo>
                  <a:lnTo>
                    <a:pt x="259583" y="164693"/>
                  </a:lnTo>
                  <a:lnTo>
                    <a:pt x="262651" y="157189"/>
                  </a:lnTo>
                  <a:lnTo>
                    <a:pt x="265688" y="149210"/>
                  </a:lnTo>
                  <a:lnTo>
                    <a:pt x="267713" y="140914"/>
                  </a:lnTo>
                  <a:lnTo>
                    <a:pt x="269063" y="132407"/>
                  </a:lnTo>
                  <a:lnTo>
                    <a:pt x="269963" y="123759"/>
                  </a:lnTo>
                  <a:lnTo>
                    <a:pt x="271555" y="114025"/>
                  </a:lnTo>
                  <a:lnTo>
                    <a:pt x="273609" y="103567"/>
                  </a:lnTo>
                  <a:lnTo>
                    <a:pt x="275970" y="92626"/>
                  </a:lnTo>
                  <a:lnTo>
                    <a:pt x="277544" y="82355"/>
                  </a:lnTo>
                  <a:lnTo>
                    <a:pt x="278593" y="72532"/>
                  </a:lnTo>
                  <a:lnTo>
                    <a:pt x="279293" y="63006"/>
                  </a:lnTo>
                  <a:lnTo>
                    <a:pt x="279760" y="54671"/>
                  </a:lnTo>
                  <a:lnTo>
                    <a:pt x="280278" y="40119"/>
                  </a:lnTo>
                  <a:lnTo>
                    <a:pt x="280610" y="15600"/>
                  </a:lnTo>
                  <a:lnTo>
                    <a:pt x="280689" y="0"/>
                  </a:lnTo>
                  <a:lnTo>
                    <a:pt x="275951" y="4252"/>
                  </a:lnTo>
                  <a:lnTo>
                    <a:pt x="274555" y="6573"/>
                  </a:lnTo>
                  <a:lnTo>
                    <a:pt x="273004" y="11796"/>
                  </a:lnTo>
                  <a:lnTo>
                    <a:pt x="272590" y="16563"/>
                  </a:lnTo>
                  <a:lnTo>
                    <a:pt x="272314" y="22717"/>
                  </a:lnTo>
                  <a:lnTo>
                    <a:pt x="271926" y="42954"/>
                  </a:lnTo>
                  <a:lnTo>
                    <a:pt x="271765" y="132148"/>
                  </a:lnTo>
                  <a:lnTo>
                    <a:pt x="272757" y="140454"/>
                  </a:lnTo>
                  <a:lnTo>
                    <a:pt x="274410" y="147975"/>
                  </a:lnTo>
                  <a:lnTo>
                    <a:pt x="276504" y="154973"/>
                  </a:lnTo>
                  <a:lnTo>
                    <a:pt x="279884" y="161624"/>
                  </a:lnTo>
                  <a:lnTo>
                    <a:pt x="284123" y="168041"/>
                  </a:lnTo>
                  <a:lnTo>
                    <a:pt x="288932" y="174304"/>
                  </a:lnTo>
                  <a:lnTo>
                    <a:pt x="294123" y="180464"/>
                  </a:lnTo>
                  <a:lnTo>
                    <a:pt x="299568" y="186555"/>
                  </a:lnTo>
                  <a:lnTo>
                    <a:pt x="305182" y="192600"/>
                  </a:lnTo>
                  <a:lnTo>
                    <a:pt x="314066" y="199316"/>
                  </a:lnTo>
                  <a:lnTo>
                    <a:pt x="327292" y="205743"/>
                  </a:lnTo>
                  <a:lnTo>
                    <a:pt x="332594" y="208369"/>
                  </a:lnTo>
                  <a:lnTo>
                    <a:pt x="338114" y="209126"/>
                  </a:lnTo>
                  <a:lnTo>
                    <a:pt x="349539" y="207323"/>
                  </a:lnTo>
                  <a:lnTo>
                    <a:pt x="361231" y="205860"/>
                  </a:lnTo>
                  <a:lnTo>
                    <a:pt x="373042" y="204217"/>
                  </a:lnTo>
                  <a:lnTo>
                    <a:pt x="384906" y="200180"/>
                  </a:lnTo>
                  <a:lnTo>
                    <a:pt x="390848" y="196722"/>
                  </a:lnTo>
                  <a:lnTo>
                    <a:pt x="396793" y="192433"/>
                  </a:lnTo>
                  <a:lnTo>
                    <a:pt x="402741" y="187589"/>
                  </a:lnTo>
                  <a:lnTo>
                    <a:pt x="408691" y="182375"/>
                  </a:lnTo>
                  <a:lnTo>
                    <a:pt x="414642" y="176914"/>
                  </a:lnTo>
                  <a:lnTo>
                    <a:pt x="426546" y="165556"/>
                  </a:lnTo>
                  <a:lnTo>
                    <a:pt x="438451" y="153893"/>
                  </a:lnTo>
                  <a:lnTo>
                    <a:pt x="443412" y="147013"/>
                  </a:lnTo>
                  <a:lnTo>
                    <a:pt x="447711" y="139449"/>
                  </a:lnTo>
                  <a:lnTo>
                    <a:pt x="459286" y="11539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SMARTPenAnnotation79"/>
            <p:cNvSpPr/>
            <p:nvPr/>
          </p:nvSpPr>
          <p:spPr>
            <a:xfrm>
              <a:off x="6393656" y="1553765"/>
              <a:ext cx="1" cy="17861"/>
            </a:xfrm>
            <a:custGeom>
              <a:avLst/>
              <a:gdLst/>
              <a:ahLst/>
              <a:cxnLst/>
              <a:rect l="0" t="0" r="0" b="0"/>
              <a:pathLst>
                <a:path w="1" h="17861">
                  <a:moveTo>
                    <a:pt x="0" y="0"/>
                  </a:moveTo>
                  <a:lnTo>
                    <a:pt x="0" y="1786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92275" y="1773238"/>
            <a:ext cx="6578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Only, this time my shoulder bore                    50</a:t>
            </a:r>
            <a:br>
              <a:rPr lang="en-GB" sz="2400"/>
            </a:br>
            <a:r>
              <a:rPr lang="en-GB" sz="2400"/>
              <a:t>Her head, which droops upon it still:</a:t>
            </a:r>
            <a:br>
              <a:rPr lang="en-GB" sz="2400"/>
            </a:br>
            <a:r>
              <a:rPr lang="en-GB" sz="2400"/>
              <a:t>The smiling rosy little head,</a:t>
            </a:r>
            <a:br>
              <a:rPr lang="en-GB" sz="2400"/>
            </a:br>
            <a:r>
              <a:rPr lang="en-GB" sz="2400"/>
              <a:t>So glad it has its utmost will,</a:t>
            </a:r>
            <a:br>
              <a:rPr lang="en-GB" sz="2400"/>
            </a:br>
            <a:r>
              <a:rPr lang="en-GB" sz="2400"/>
              <a:t>That all it scorned at once is fled,</a:t>
            </a:r>
            <a:br>
              <a:rPr lang="en-GB" sz="2400"/>
            </a:br>
            <a:r>
              <a:rPr lang="en-GB" sz="2400"/>
              <a:t>And I, its love, am gained instead!</a:t>
            </a:r>
            <a:br>
              <a:rPr lang="en-GB" sz="2400"/>
            </a:br>
            <a:r>
              <a:rPr lang="en-GB" sz="2400"/>
              <a:t>Porphyria's love: she guessed not how</a:t>
            </a:r>
            <a:br>
              <a:rPr lang="en-GB" sz="2400"/>
            </a:br>
            <a:r>
              <a:rPr lang="en-GB" sz="2400"/>
              <a:t>Her darling one wish would be heard.</a:t>
            </a:r>
            <a:br>
              <a:rPr lang="en-GB" sz="2400"/>
            </a:br>
            <a:r>
              <a:rPr lang="en-GB" sz="2400"/>
              <a:t>And thus we sit together now,</a:t>
            </a:r>
            <a:br>
              <a:rPr lang="en-GB" sz="2400"/>
            </a:br>
            <a:r>
              <a:rPr lang="en-GB" sz="2400"/>
              <a:t>And all night long we have not stirred,</a:t>
            </a:r>
            <a:br>
              <a:rPr lang="en-GB" sz="2400"/>
            </a:br>
            <a:r>
              <a:rPr lang="en-GB" sz="2400"/>
              <a:t>And yet God has not said a word!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Extend and Challenge: AO3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424936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Task Two: Read through the critical analysis offering a </a:t>
            </a:r>
            <a:r>
              <a:rPr lang="en-GB" sz="3600" dirty="0" smtClean="0">
                <a:solidFill>
                  <a:srgbClr val="0070C0"/>
                </a:solidFill>
              </a:rPr>
              <a:t>different interpretation</a:t>
            </a:r>
            <a:r>
              <a:rPr lang="en-GB" sz="3600" dirty="0" smtClean="0">
                <a:solidFill>
                  <a:srgbClr val="0070C0"/>
                </a:solidFill>
              </a:rPr>
              <a:t>. </a:t>
            </a:r>
          </a:p>
          <a:p>
            <a:endParaRPr lang="en-GB" sz="2800" dirty="0" smtClean="0">
              <a:solidFill>
                <a:srgbClr val="0070C0"/>
              </a:solidFill>
            </a:endParaRPr>
          </a:p>
          <a:p>
            <a:endParaRPr lang="en-GB" sz="2800" dirty="0" smtClean="0">
              <a:solidFill>
                <a:srgbClr val="0070C0"/>
              </a:solidFill>
            </a:endParaRPr>
          </a:p>
          <a:p>
            <a:endParaRPr lang="en-GB" sz="2800" dirty="0" smtClean="0">
              <a:solidFill>
                <a:srgbClr val="0070C0"/>
              </a:solidFill>
            </a:endParaRPr>
          </a:p>
          <a:p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645024"/>
            <a:ext cx="5328592" cy="20621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Can you add anything to your interpretations? </a:t>
            </a:r>
          </a:p>
          <a:p>
            <a:pPr algn="ctr"/>
            <a:r>
              <a:rPr lang="en-GB" sz="3200" b="1" dirty="0" smtClean="0"/>
              <a:t>Annotate and then we will discuss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your </a:t>
            </a:r>
            <a:r>
              <a:rPr lang="en-GB" dirty="0" err="1" smtClean="0"/>
              <a:t>homelearning</a:t>
            </a:r>
            <a:r>
              <a:rPr lang="en-GB" dirty="0" smtClean="0"/>
              <a:t> question. </a:t>
            </a:r>
          </a:p>
          <a:p>
            <a:r>
              <a:rPr lang="en-GB" dirty="0" smtClean="0"/>
              <a:t>Base your answer on both MLD and PL. 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How far do you agree that the characters in </a:t>
            </a:r>
            <a:r>
              <a:rPr lang="en-GB" sz="2400" b="1" dirty="0" err="1">
                <a:solidFill>
                  <a:srgbClr val="FF0000"/>
                </a:solidFill>
              </a:rPr>
              <a:t>Browning’s</a:t>
            </a:r>
            <a:r>
              <a:rPr lang="en-GB" sz="2400" b="1" dirty="0">
                <a:solidFill>
                  <a:srgbClr val="FF0000"/>
                </a:solidFill>
              </a:rPr>
              <a:t> poems display a disturbing lack of </a:t>
            </a:r>
            <a:r>
              <a:rPr lang="en-GB" sz="2400" b="1" dirty="0" smtClean="0">
                <a:solidFill>
                  <a:srgbClr val="FF0000"/>
                </a:solidFill>
              </a:rPr>
              <a:t>morality so they are impossible to sympathise with?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140968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This is a section A even numbered questions</a:t>
            </a:r>
          </a:p>
          <a:p>
            <a:pPr algn="ctr"/>
            <a:endParaRPr lang="en-GB" sz="2800" b="1" dirty="0" smtClean="0">
              <a:solidFill>
                <a:srgbClr val="00B05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What AOs do you need to include?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046875">
            <a:off x="4888088" y="5159154"/>
            <a:ext cx="3672408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AO1, AO3, AO4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dirty="0" smtClean="0"/>
              <a:t>Connector: Image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dirty="0" smtClean="0"/>
              <a:t>Move around the 3 different images and annotate with key ideas we know about Browning so far. Use the questions to help you.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628800"/>
            <a:ext cx="2880320" cy="48320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Key Ideas:</a:t>
            </a:r>
          </a:p>
          <a:p>
            <a:pPr algn="ctr"/>
            <a:endParaRPr lang="en-GB" sz="2800" dirty="0" smtClean="0">
              <a:solidFill>
                <a:srgbClr val="0070C0"/>
              </a:solidFill>
            </a:endParaRP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Position of women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Exploration of human psyche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Exploration of base subjects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Controversy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Macabre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Power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906962" cy="1143000"/>
          </a:xfrm>
          <a:solidFill>
            <a:srgbClr val="FFFF00"/>
          </a:solidFill>
        </p:spPr>
        <p:txBody>
          <a:bodyPr/>
          <a:lstStyle/>
          <a:p>
            <a:r>
              <a:rPr lang="en-GB" dirty="0" err="1"/>
              <a:t>Porphyria’s</a:t>
            </a:r>
            <a:r>
              <a:rPr lang="en-GB" dirty="0"/>
              <a:t> Lover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5256212" cy="4103687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As we listen:</a:t>
            </a:r>
          </a:p>
          <a:p>
            <a:pPr>
              <a:buFontTx/>
              <a:buNone/>
            </a:pPr>
            <a:endParaRPr lang="en-GB" sz="2800" dirty="0"/>
          </a:p>
          <a:p>
            <a:pPr>
              <a:buFontTx/>
              <a:buChar char="-"/>
            </a:pPr>
            <a:r>
              <a:rPr lang="en-GB" sz="2800" dirty="0"/>
              <a:t>Check literal understanding – what is actually happening?</a:t>
            </a:r>
          </a:p>
          <a:p>
            <a:pPr>
              <a:buFontTx/>
              <a:buChar char="-"/>
            </a:pPr>
            <a:endParaRPr lang="en-GB" sz="2800" dirty="0"/>
          </a:p>
          <a:p>
            <a:pPr>
              <a:buFontTx/>
              <a:buChar char="-"/>
            </a:pPr>
            <a:r>
              <a:rPr lang="en-GB" sz="2800" dirty="0"/>
              <a:t>Underline key quotes – how is characterisation established?</a:t>
            </a:r>
          </a:p>
          <a:p>
            <a:pPr>
              <a:buFontTx/>
              <a:buChar char="-"/>
            </a:pPr>
            <a:endParaRPr lang="en-GB" sz="28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39975" y="5949950"/>
            <a:ext cx="511175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http://www.youtube.com/watch?v=fE6PjB1kn4w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0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84888" y="2781300"/>
            <a:ext cx="3059112" cy="2843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Key Themes: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b="1"/>
              <a:t>Power and passivity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b="1"/>
              <a:t>Objectification of women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b="1"/>
              <a:t>Social class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b="1"/>
              <a:t>Immorality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b="1"/>
              <a:t>The ‘Fallen Woman’ 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Discuss: Literal Meaning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r>
              <a:rPr lang="en-GB"/>
              <a:t>What is actually happening in the poem….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2936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7984" y="2852936"/>
            <a:ext cx="3168352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70C0"/>
                </a:solidFill>
              </a:rPr>
              <a:t>Input</a:t>
            </a:r>
            <a:r>
              <a:rPr lang="en-GB" sz="2000" dirty="0" smtClean="0"/>
              <a:t>: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The Fallen Woman – what does this mean and how is it symbolised in the poem?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Critical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will now be given some analysis to help inform your reading of the poem and address A03. </a:t>
            </a:r>
          </a:p>
          <a:p>
            <a:r>
              <a:rPr lang="en-GB" b="1" u="sng" dirty="0" smtClean="0">
                <a:solidFill>
                  <a:srgbClr val="0070C0"/>
                </a:solidFill>
              </a:rPr>
              <a:t>Task One</a:t>
            </a:r>
            <a:r>
              <a:rPr lang="en-GB" dirty="0" smtClean="0">
                <a:solidFill>
                  <a:srgbClr val="0070C0"/>
                </a:solidFill>
              </a:rPr>
              <a:t>: Read through and annotate as much as possible: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Key themes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Poetic techniques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Interpretations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/>
              <a:t>Analysis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92275" y="1700213"/>
            <a:ext cx="60007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The rain set early in to-night,</a:t>
            </a:r>
            <a:br>
              <a:rPr lang="en-GB" sz="2400"/>
            </a:br>
            <a:r>
              <a:rPr lang="en-GB" sz="2400"/>
              <a:t>The sullen wind was soon awake,</a:t>
            </a:r>
            <a:br>
              <a:rPr lang="en-GB" sz="2400"/>
            </a:br>
            <a:r>
              <a:rPr lang="en-GB" sz="2400"/>
              <a:t>It tore the elm-tops down for spite,</a:t>
            </a:r>
            <a:br>
              <a:rPr lang="en-GB" sz="2400"/>
            </a:br>
            <a:r>
              <a:rPr lang="en-GB" sz="2400"/>
              <a:t>And did its worst to vex the lake:</a:t>
            </a:r>
            <a:br>
              <a:rPr lang="en-GB" sz="2400"/>
            </a:br>
            <a:r>
              <a:rPr lang="en-GB" sz="2400"/>
              <a:t>I listened with heart fit to break.</a:t>
            </a:r>
            <a:br>
              <a:rPr lang="en-GB" sz="2400"/>
            </a:br>
            <a:r>
              <a:rPr lang="en-GB" sz="2400"/>
              <a:t>When glided in Porphyria; straight</a:t>
            </a:r>
            <a:br>
              <a:rPr lang="en-GB" sz="2400"/>
            </a:br>
            <a:r>
              <a:rPr lang="en-GB" sz="2400"/>
              <a:t>She shut the cold out and the storm,</a:t>
            </a:r>
            <a:br>
              <a:rPr lang="en-GB" sz="2400"/>
            </a:br>
            <a:r>
              <a:rPr lang="en-GB" sz="2400"/>
              <a:t>And kneeled and made the cheerless grate</a:t>
            </a:r>
            <a:br>
              <a:rPr lang="en-GB" sz="2400"/>
            </a:br>
            <a:r>
              <a:rPr lang="en-GB" sz="2400"/>
              <a:t>Blaze up, and all the cottage warm;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0"/>
            <a:ext cx="1979613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20 minutes</a:t>
            </a:r>
          </a:p>
        </p:txBody>
      </p:sp>
      <p:sp>
        <p:nvSpPr>
          <p:cNvPr id="7" name="SMARTPenAnnotation782"/>
          <p:cNvSpPr/>
          <p:nvPr/>
        </p:nvSpPr>
        <p:spPr>
          <a:xfrm>
            <a:off x="937659" y="2491382"/>
            <a:ext cx="187482" cy="169665"/>
          </a:xfrm>
          <a:custGeom>
            <a:avLst/>
            <a:gdLst/>
            <a:ahLst/>
            <a:cxnLst/>
            <a:rect l="0" t="0" r="0" b="0"/>
            <a:pathLst>
              <a:path w="187482" h="169665">
                <a:moveTo>
                  <a:pt x="26747" y="0"/>
                </a:moveTo>
                <a:lnTo>
                  <a:pt x="19058" y="0"/>
                </a:lnTo>
                <a:lnTo>
                  <a:pt x="18645" y="993"/>
                </a:lnTo>
                <a:lnTo>
                  <a:pt x="18062" y="6137"/>
                </a:lnTo>
                <a:lnTo>
                  <a:pt x="17890" y="10087"/>
                </a:lnTo>
                <a:lnTo>
                  <a:pt x="17849" y="18043"/>
                </a:lnTo>
                <a:lnTo>
                  <a:pt x="16846" y="21951"/>
                </a:lnTo>
                <a:lnTo>
                  <a:pt x="15186" y="25548"/>
                </a:lnTo>
                <a:lnTo>
                  <a:pt x="13086" y="28938"/>
                </a:lnTo>
                <a:lnTo>
                  <a:pt x="10694" y="33183"/>
                </a:lnTo>
                <a:lnTo>
                  <a:pt x="5391" y="43191"/>
                </a:lnTo>
                <a:lnTo>
                  <a:pt x="3580" y="48638"/>
                </a:lnTo>
                <a:lnTo>
                  <a:pt x="2372" y="54253"/>
                </a:lnTo>
                <a:lnTo>
                  <a:pt x="1568" y="59981"/>
                </a:lnTo>
                <a:lnTo>
                  <a:pt x="1031" y="64792"/>
                </a:lnTo>
                <a:lnTo>
                  <a:pt x="673" y="68992"/>
                </a:lnTo>
                <a:lnTo>
                  <a:pt x="435" y="72784"/>
                </a:lnTo>
                <a:lnTo>
                  <a:pt x="170" y="79643"/>
                </a:lnTo>
                <a:lnTo>
                  <a:pt x="20" y="89082"/>
                </a:lnTo>
                <a:lnTo>
                  <a:pt x="0" y="92131"/>
                </a:lnTo>
                <a:lnTo>
                  <a:pt x="978" y="95155"/>
                </a:lnTo>
                <a:lnTo>
                  <a:pt x="2622" y="98163"/>
                </a:lnTo>
                <a:lnTo>
                  <a:pt x="4711" y="101161"/>
                </a:lnTo>
                <a:lnTo>
                  <a:pt x="7095" y="103160"/>
                </a:lnTo>
                <a:lnTo>
                  <a:pt x="9677" y="104492"/>
                </a:lnTo>
                <a:lnTo>
                  <a:pt x="15191" y="105972"/>
                </a:lnTo>
                <a:lnTo>
                  <a:pt x="20950" y="106630"/>
                </a:lnTo>
                <a:lnTo>
                  <a:pt x="23874" y="105814"/>
                </a:lnTo>
                <a:lnTo>
                  <a:pt x="26816" y="104277"/>
                </a:lnTo>
                <a:lnTo>
                  <a:pt x="29770" y="102260"/>
                </a:lnTo>
                <a:lnTo>
                  <a:pt x="32731" y="100916"/>
                </a:lnTo>
                <a:lnTo>
                  <a:pt x="35697" y="100019"/>
                </a:lnTo>
                <a:lnTo>
                  <a:pt x="38667" y="99422"/>
                </a:lnTo>
                <a:lnTo>
                  <a:pt x="41639" y="99024"/>
                </a:lnTo>
                <a:lnTo>
                  <a:pt x="44612" y="98758"/>
                </a:lnTo>
                <a:lnTo>
                  <a:pt x="47587" y="98581"/>
                </a:lnTo>
                <a:lnTo>
                  <a:pt x="50562" y="97471"/>
                </a:lnTo>
                <a:lnTo>
                  <a:pt x="53538" y="95739"/>
                </a:lnTo>
                <a:lnTo>
                  <a:pt x="60702" y="90570"/>
                </a:lnTo>
                <a:lnTo>
                  <a:pt x="64328" y="89863"/>
                </a:lnTo>
                <a:lnTo>
                  <a:pt x="69999" y="89409"/>
                </a:lnTo>
                <a:lnTo>
                  <a:pt x="70465" y="90364"/>
                </a:lnTo>
                <a:lnTo>
                  <a:pt x="70982" y="94071"/>
                </a:lnTo>
                <a:lnTo>
                  <a:pt x="71211" y="99026"/>
                </a:lnTo>
                <a:lnTo>
                  <a:pt x="71341" y="107393"/>
                </a:lnTo>
                <a:lnTo>
                  <a:pt x="71394" y="137800"/>
                </a:lnTo>
                <a:lnTo>
                  <a:pt x="72387" y="139492"/>
                </a:lnTo>
                <a:lnTo>
                  <a:pt x="74041" y="140619"/>
                </a:lnTo>
                <a:lnTo>
                  <a:pt x="78524" y="141873"/>
                </a:lnTo>
                <a:lnTo>
                  <a:pt x="83824" y="142430"/>
                </a:lnTo>
                <a:lnTo>
                  <a:pt x="86626" y="141586"/>
                </a:lnTo>
                <a:lnTo>
                  <a:pt x="92386" y="138003"/>
                </a:lnTo>
                <a:lnTo>
                  <a:pt x="96303" y="135658"/>
                </a:lnTo>
                <a:lnTo>
                  <a:pt x="100899" y="133103"/>
                </a:lnTo>
                <a:lnTo>
                  <a:pt x="105947" y="130407"/>
                </a:lnTo>
                <a:lnTo>
                  <a:pt x="110305" y="127618"/>
                </a:lnTo>
                <a:lnTo>
                  <a:pt x="114202" y="124766"/>
                </a:lnTo>
                <a:lnTo>
                  <a:pt x="117793" y="121873"/>
                </a:lnTo>
                <a:lnTo>
                  <a:pt x="121178" y="118952"/>
                </a:lnTo>
                <a:lnTo>
                  <a:pt x="124428" y="116012"/>
                </a:lnTo>
                <a:lnTo>
                  <a:pt x="127586" y="113060"/>
                </a:lnTo>
                <a:lnTo>
                  <a:pt x="130684" y="111092"/>
                </a:lnTo>
                <a:lnTo>
                  <a:pt x="133741" y="109781"/>
                </a:lnTo>
                <a:lnTo>
                  <a:pt x="136772" y="108906"/>
                </a:lnTo>
                <a:lnTo>
                  <a:pt x="139784" y="107330"/>
                </a:lnTo>
                <a:lnTo>
                  <a:pt x="142785" y="105288"/>
                </a:lnTo>
                <a:lnTo>
                  <a:pt x="145777" y="102935"/>
                </a:lnTo>
                <a:lnTo>
                  <a:pt x="148764" y="101365"/>
                </a:lnTo>
                <a:lnTo>
                  <a:pt x="151748" y="100319"/>
                </a:lnTo>
                <a:lnTo>
                  <a:pt x="154729" y="99622"/>
                </a:lnTo>
                <a:lnTo>
                  <a:pt x="156717" y="100149"/>
                </a:lnTo>
                <a:lnTo>
                  <a:pt x="158042" y="101493"/>
                </a:lnTo>
                <a:lnTo>
                  <a:pt x="158925" y="103381"/>
                </a:lnTo>
                <a:lnTo>
                  <a:pt x="158522" y="104639"/>
                </a:lnTo>
                <a:lnTo>
                  <a:pt x="157261" y="105478"/>
                </a:lnTo>
                <a:lnTo>
                  <a:pt x="155428" y="106038"/>
                </a:lnTo>
                <a:lnTo>
                  <a:pt x="154206" y="108395"/>
                </a:lnTo>
                <a:lnTo>
                  <a:pt x="153392" y="111951"/>
                </a:lnTo>
                <a:lnTo>
                  <a:pt x="152849" y="116306"/>
                </a:lnTo>
                <a:lnTo>
                  <a:pt x="152487" y="121194"/>
                </a:lnTo>
                <a:lnTo>
                  <a:pt x="152245" y="126437"/>
                </a:lnTo>
                <a:lnTo>
                  <a:pt x="152084" y="131916"/>
                </a:lnTo>
                <a:lnTo>
                  <a:pt x="150985" y="136562"/>
                </a:lnTo>
                <a:lnTo>
                  <a:pt x="149260" y="140650"/>
                </a:lnTo>
                <a:lnTo>
                  <a:pt x="147117" y="144369"/>
                </a:lnTo>
                <a:lnTo>
                  <a:pt x="145689" y="147840"/>
                </a:lnTo>
                <a:lnTo>
                  <a:pt x="144737" y="151146"/>
                </a:lnTo>
                <a:lnTo>
                  <a:pt x="144102" y="154342"/>
                </a:lnTo>
                <a:lnTo>
                  <a:pt x="143679" y="157465"/>
                </a:lnTo>
                <a:lnTo>
                  <a:pt x="143397" y="160540"/>
                </a:lnTo>
                <a:lnTo>
                  <a:pt x="142944" y="167862"/>
                </a:lnTo>
                <a:lnTo>
                  <a:pt x="143899" y="168463"/>
                </a:lnTo>
                <a:lnTo>
                  <a:pt x="148992" y="169308"/>
                </a:lnTo>
                <a:lnTo>
                  <a:pt x="153861" y="169594"/>
                </a:lnTo>
                <a:lnTo>
                  <a:pt x="187481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MARTPenAnnotation783"/>
          <p:cNvSpPr/>
          <p:nvPr/>
        </p:nvSpPr>
        <p:spPr>
          <a:xfrm>
            <a:off x="5822156" y="446484"/>
            <a:ext cx="26790" cy="419696"/>
          </a:xfrm>
          <a:custGeom>
            <a:avLst/>
            <a:gdLst/>
            <a:ahLst/>
            <a:cxnLst/>
            <a:rect l="0" t="0" r="0" b="0"/>
            <a:pathLst>
              <a:path w="26790" h="419696">
                <a:moveTo>
                  <a:pt x="0" y="0"/>
                </a:moveTo>
                <a:lnTo>
                  <a:pt x="0" y="7688"/>
                </a:lnTo>
                <a:lnTo>
                  <a:pt x="992" y="9094"/>
                </a:lnTo>
                <a:lnTo>
                  <a:pt x="2646" y="11024"/>
                </a:lnTo>
                <a:lnTo>
                  <a:pt x="4741" y="13302"/>
                </a:lnTo>
                <a:lnTo>
                  <a:pt x="6137" y="15813"/>
                </a:lnTo>
                <a:lnTo>
                  <a:pt x="7068" y="18480"/>
                </a:lnTo>
                <a:lnTo>
                  <a:pt x="7688" y="21249"/>
                </a:lnTo>
                <a:lnTo>
                  <a:pt x="8378" y="26973"/>
                </a:lnTo>
                <a:lnTo>
                  <a:pt x="8766" y="38419"/>
                </a:lnTo>
                <a:lnTo>
                  <a:pt x="8897" y="60065"/>
                </a:lnTo>
                <a:lnTo>
                  <a:pt x="9900" y="66832"/>
                </a:lnTo>
                <a:lnTo>
                  <a:pt x="11561" y="74320"/>
                </a:lnTo>
                <a:lnTo>
                  <a:pt x="13660" y="82289"/>
                </a:lnTo>
                <a:lnTo>
                  <a:pt x="15060" y="90578"/>
                </a:lnTo>
                <a:lnTo>
                  <a:pt x="15993" y="99081"/>
                </a:lnTo>
                <a:lnTo>
                  <a:pt x="16615" y="107726"/>
                </a:lnTo>
                <a:lnTo>
                  <a:pt x="17030" y="116465"/>
                </a:lnTo>
                <a:lnTo>
                  <a:pt x="17491" y="134114"/>
                </a:lnTo>
                <a:lnTo>
                  <a:pt x="17750" y="160784"/>
                </a:lnTo>
                <a:lnTo>
                  <a:pt x="18778" y="169697"/>
                </a:lnTo>
                <a:lnTo>
                  <a:pt x="20457" y="178616"/>
                </a:lnTo>
                <a:lnTo>
                  <a:pt x="22567" y="187538"/>
                </a:lnTo>
                <a:lnTo>
                  <a:pt x="23974" y="195471"/>
                </a:lnTo>
                <a:lnTo>
                  <a:pt x="24913" y="202743"/>
                </a:lnTo>
                <a:lnTo>
                  <a:pt x="25538" y="209576"/>
                </a:lnTo>
                <a:lnTo>
                  <a:pt x="25955" y="217108"/>
                </a:lnTo>
                <a:lnTo>
                  <a:pt x="26418" y="233414"/>
                </a:lnTo>
                <a:lnTo>
                  <a:pt x="26779" y="312571"/>
                </a:lnTo>
                <a:lnTo>
                  <a:pt x="25790" y="321490"/>
                </a:lnTo>
                <a:lnTo>
                  <a:pt x="24139" y="330413"/>
                </a:lnTo>
                <a:lnTo>
                  <a:pt x="22045" y="339338"/>
                </a:lnTo>
                <a:lnTo>
                  <a:pt x="20650" y="347272"/>
                </a:lnTo>
                <a:lnTo>
                  <a:pt x="19720" y="354546"/>
                </a:lnTo>
                <a:lnTo>
                  <a:pt x="19100" y="361380"/>
                </a:lnTo>
                <a:lnTo>
                  <a:pt x="19678" y="367920"/>
                </a:lnTo>
                <a:lnTo>
                  <a:pt x="21056" y="374264"/>
                </a:lnTo>
                <a:lnTo>
                  <a:pt x="22967" y="380478"/>
                </a:lnTo>
                <a:lnTo>
                  <a:pt x="24241" y="385613"/>
                </a:lnTo>
                <a:lnTo>
                  <a:pt x="25090" y="390028"/>
                </a:lnTo>
                <a:lnTo>
                  <a:pt x="25656" y="393964"/>
                </a:lnTo>
                <a:lnTo>
                  <a:pt x="26286" y="403629"/>
                </a:lnTo>
                <a:lnTo>
                  <a:pt x="26789" y="41969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MARTPenAnnotation784"/>
          <p:cNvSpPr/>
          <p:nvPr/>
        </p:nvSpPr>
        <p:spPr>
          <a:xfrm>
            <a:off x="5831085" y="446519"/>
            <a:ext cx="258648" cy="249997"/>
          </a:xfrm>
          <a:custGeom>
            <a:avLst/>
            <a:gdLst/>
            <a:ahLst/>
            <a:cxnLst/>
            <a:rect l="0" t="0" r="0" b="0"/>
            <a:pathLst>
              <a:path w="258648" h="249997">
                <a:moveTo>
                  <a:pt x="0" y="26754"/>
                </a:moveTo>
                <a:lnTo>
                  <a:pt x="0" y="19066"/>
                </a:lnTo>
                <a:lnTo>
                  <a:pt x="4741" y="13452"/>
                </a:lnTo>
                <a:lnTo>
                  <a:pt x="7129" y="11933"/>
                </a:lnTo>
                <a:lnTo>
                  <a:pt x="16223" y="8803"/>
                </a:lnTo>
                <a:lnTo>
                  <a:pt x="20738" y="6849"/>
                </a:lnTo>
                <a:lnTo>
                  <a:pt x="25731" y="4554"/>
                </a:lnTo>
                <a:lnTo>
                  <a:pt x="32038" y="3024"/>
                </a:lnTo>
                <a:lnTo>
                  <a:pt x="39218" y="2005"/>
                </a:lnTo>
                <a:lnTo>
                  <a:pt x="46982" y="1325"/>
                </a:lnTo>
                <a:lnTo>
                  <a:pt x="55134" y="871"/>
                </a:lnTo>
                <a:lnTo>
                  <a:pt x="72129" y="368"/>
                </a:lnTo>
                <a:lnTo>
                  <a:pt x="129817" y="0"/>
                </a:lnTo>
                <a:lnTo>
                  <a:pt x="140123" y="981"/>
                </a:lnTo>
                <a:lnTo>
                  <a:pt x="149970" y="2626"/>
                </a:lnTo>
                <a:lnTo>
                  <a:pt x="159512" y="4716"/>
                </a:lnTo>
                <a:lnTo>
                  <a:pt x="168849" y="8093"/>
                </a:lnTo>
                <a:lnTo>
                  <a:pt x="178051" y="12329"/>
                </a:lnTo>
                <a:lnTo>
                  <a:pt x="209465" y="28645"/>
                </a:lnTo>
                <a:lnTo>
                  <a:pt x="216042" y="32976"/>
                </a:lnTo>
                <a:lnTo>
                  <a:pt x="222411" y="37847"/>
                </a:lnTo>
                <a:lnTo>
                  <a:pt x="228641" y="43079"/>
                </a:lnTo>
                <a:lnTo>
                  <a:pt x="234779" y="48551"/>
                </a:lnTo>
                <a:lnTo>
                  <a:pt x="246891" y="59923"/>
                </a:lnTo>
                <a:lnTo>
                  <a:pt x="250914" y="65734"/>
                </a:lnTo>
                <a:lnTo>
                  <a:pt x="253597" y="71592"/>
                </a:lnTo>
                <a:lnTo>
                  <a:pt x="255385" y="77482"/>
                </a:lnTo>
                <a:lnTo>
                  <a:pt x="256577" y="84385"/>
                </a:lnTo>
                <a:lnTo>
                  <a:pt x="257372" y="91964"/>
                </a:lnTo>
                <a:lnTo>
                  <a:pt x="257902" y="99993"/>
                </a:lnTo>
                <a:lnTo>
                  <a:pt x="258490" y="114206"/>
                </a:lnTo>
                <a:lnTo>
                  <a:pt x="258647" y="120774"/>
                </a:lnTo>
                <a:lnTo>
                  <a:pt x="256768" y="128129"/>
                </a:lnTo>
                <a:lnTo>
                  <a:pt x="253530" y="136009"/>
                </a:lnTo>
                <a:lnTo>
                  <a:pt x="249388" y="144239"/>
                </a:lnTo>
                <a:lnTo>
                  <a:pt x="244641" y="151710"/>
                </a:lnTo>
                <a:lnTo>
                  <a:pt x="239492" y="158675"/>
                </a:lnTo>
                <a:lnTo>
                  <a:pt x="234076" y="165303"/>
                </a:lnTo>
                <a:lnTo>
                  <a:pt x="228480" y="171706"/>
                </a:lnTo>
                <a:lnTo>
                  <a:pt x="222766" y="177959"/>
                </a:lnTo>
                <a:lnTo>
                  <a:pt x="216972" y="184112"/>
                </a:lnTo>
                <a:lnTo>
                  <a:pt x="210133" y="190198"/>
                </a:lnTo>
                <a:lnTo>
                  <a:pt x="202596" y="196240"/>
                </a:lnTo>
                <a:lnTo>
                  <a:pt x="194596" y="202253"/>
                </a:lnTo>
                <a:lnTo>
                  <a:pt x="186285" y="207253"/>
                </a:lnTo>
                <a:lnTo>
                  <a:pt x="177769" y="211579"/>
                </a:lnTo>
                <a:lnTo>
                  <a:pt x="169114" y="215455"/>
                </a:lnTo>
                <a:lnTo>
                  <a:pt x="160368" y="219031"/>
                </a:lnTo>
                <a:lnTo>
                  <a:pt x="151561" y="222407"/>
                </a:lnTo>
                <a:lnTo>
                  <a:pt x="133837" y="228805"/>
                </a:lnTo>
                <a:lnTo>
                  <a:pt x="116038" y="234955"/>
                </a:lnTo>
                <a:lnTo>
                  <a:pt x="108116" y="236992"/>
                </a:lnTo>
                <a:lnTo>
                  <a:pt x="100851" y="238350"/>
                </a:lnTo>
                <a:lnTo>
                  <a:pt x="94023" y="239256"/>
                </a:lnTo>
                <a:lnTo>
                  <a:pt x="87487" y="240851"/>
                </a:lnTo>
                <a:lnTo>
                  <a:pt x="81145" y="242908"/>
                </a:lnTo>
                <a:lnTo>
                  <a:pt x="74933" y="245270"/>
                </a:lnTo>
                <a:lnTo>
                  <a:pt x="69799" y="246846"/>
                </a:lnTo>
                <a:lnTo>
                  <a:pt x="65384" y="247896"/>
                </a:lnTo>
                <a:lnTo>
                  <a:pt x="53579" y="24999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MARTPenAnnotation785"/>
          <p:cNvSpPr/>
          <p:nvPr/>
        </p:nvSpPr>
        <p:spPr>
          <a:xfrm>
            <a:off x="6037875" y="637792"/>
            <a:ext cx="166445" cy="165721"/>
          </a:xfrm>
          <a:custGeom>
            <a:avLst/>
            <a:gdLst/>
            <a:ahLst/>
            <a:cxnLst/>
            <a:rect l="0" t="0" r="0" b="0"/>
            <a:pathLst>
              <a:path w="166445" h="165721">
                <a:moveTo>
                  <a:pt x="105750" y="5145"/>
                </a:moveTo>
                <a:lnTo>
                  <a:pt x="101009" y="404"/>
                </a:lnTo>
                <a:lnTo>
                  <a:pt x="97629" y="0"/>
                </a:lnTo>
                <a:lnTo>
                  <a:pt x="93390" y="723"/>
                </a:lnTo>
                <a:lnTo>
                  <a:pt x="81811" y="4272"/>
                </a:lnTo>
                <a:lnTo>
                  <a:pt x="77581" y="4757"/>
                </a:lnTo>
                <a:lnTo>
                  <a:pt x="75065" y="4886"/>
                </a:lnTo>
                <a:lnTo>
                  <a:pt x="71403" y="5965"/>
                </a:lnTo>
                <a:lnTo>
                  <a:pt x="66976" y="7676"/>
                </a:lnTo>
                <a:lnTo>
                  <a:pt x="62042" y="9809"/>
                </a:lnTo>
                <a:lnTo>
                  <a:pt x="57759" y="13215"/>
                </a:lnTo>
                <a:lnTo>
                  <a:pt x="53912" y="17470"/>
                </a:lnTo>
                <a:lnTo>
                  <a:pt x="50356" y="22292"/>
                </a:lnTo>
                <a:lnTo>
                  <a:pt x="46000" y="26498"/>
                </a:lnTo>
                <a:lnTo>
                  <a:pt x="41112" y="30294"/>
                </a:lnTo>
                <a:lnTo>
                  <a:pt x="35868" y="33818"/>
                </a:lnTo>
                <a:lnTo>
                  <a:pt x="31382" y="38151"/>
                </a:lnTo>
                <a:lnTo>
                  <a:pt x="27397" y="43024"/>
                </a:lnTo>
                <a:lnTo>
                  <a:pt x="23749" y="48257"/>
                </a:lnTo>
                <a:lnTo>
                  <a:pt x="20324" y="54722"/>
                </a:lnTo>
                <a:lnTo>
                  <a:pt x="17050" y="62009"/>
                </a:lnTo>
                <a:lnTo>
                  <a:pt x="13874" y="69843"/>
                </a:lnTo>
                <a:lnTo>
                  <a:pt x="11757" y="77051"/>
                </a:lnTo>
                <a:lnTo>
                  <a:pt x="10346" y="83840"/>
                </a:lnTo>
                <a:lnTo>
                  <a:pt x="9405" y="90351"/>
                </a:lnTo>
                <a:lnTo>
                  <a:pt x="7785" y="96675"/>
                </a:lnTo>
                <a:lnTo>
                  <a:pt x="5713" y="102876"/>
                </a:lnTo>
                <a:lnTo>
                  <a:pt x="3340" y="108994"/>
                </a:lnTo>
                <a:lnTo>
                  <a:pt x="1758" y="115058"/>
                </a:lnTo>
                <a:lnTo>
                  <a:pt x="703" y="121084"/>
                </a:lnTo>
                <a:lnTo>
                  <a:pt x="0" y="127086"/>
                </a:lnTo>
                <a:lnTo>
                  <a:pt x="523" y="132080"/>
                </a:lnTo>
                <a:lnTo>
                  <a:pt x="1864" y="136401"/>
                </a:lnTo>
                <a:lnTo>
                  <a:pt x="3751" y="140274"/>
                </a:lnTo>
                <a:lnTo>
                  <a:pt x="6000" y="143848"/>
                </a:lnTo>
                <a:lnTo>
                  <a:pt x="8492" y="147223"/>
                </a:lnTo>
                <a:lnTo>
                  <a:pt x="11146" y="150465"/>
                </a:lnTo>
                <a:lnTo>
                  <a:pt x="14899" y="153619"/>
                </a:lnTo>
                <a:lnTo>
                  <a:pt x="19386" y="156714"/>
                </a:lnTo>
                <a:lnTo>
                  <a:pt x="24361" y="159769"/>
                </a:lnTo>
                <a:lnTo>
                  <a:pt x="29662" y="161806"/>
                </a:lnTo>
                <a:lnTo>
                  <a:pt x="35181" y="163164"/>
                </a:lnTo>
                <a:lnTo>
                  <a:pt x="40845" y="164069"/>
                </a:lnTo>
                <a:lnTo>
                  <a:pt x="47597" y="164672"/>
                </a:lnTo>
                <a:lnTo>
                  <a:pt x="55075" y="165075"/>
                </a:lnTo>
                <a:lnTo>
                  <a:pt x="71321" y="165522"/>
                </a:lnTo>
                <a:lnTo>
                  <a:pt x="88464" y="165720"/>
                </a:lnTo>
                <a:lnTo>
                  <a:pt x="96210" y="164781"/>
                </a:lnTo>
                <a:lnTo>
                  <a:pt x="103359" y="163163"/>
                </a:lnTo>
                <a:lnTo>
                  <a:pt x="110109" y="161092"/>
                </a:lnTo>
                <a:lnTo>
                  <a:pt x="116593" y="157727"/>
                </a:lnTo>
                <a:lnTo>
                  <a:pt x="122900" y="153499"/>
                </a:lnTo>
                <a:lnTo>
                  <a:pt x="129090" y="148696"/>
                </a:lnTo>
                <a:lnTo>
                  <a:pt x="134208" y="143510"/>
                </a:lnTo>
                <a:lnTo>
                  <a:pt x="138613" y="138068"/>
                </a:lnTo>
                <a:lnTo>
                  <a:pt x="142541" y="132456"/>
                </a:lnTo>
                <a:lnTo>
                  <a:pt x="146152" y="126730"/>
                </a:lnTo>
                <a:lnTo>
                  <a:pt x="149552" y="120928"/>
                </a:lnTo>
                <a:lnTo>
                  <a:pt x="152811" y="115076"/>
                </a:lnTo>
                <a:lnTo>
                  <a:pt x="159077" y="103282"/>
                </a:lnTo>
                <a:lnTo>
                  <a:pt x="162137" y="97359"/>
                </a:lnTo>
                <a:lnTo>
                  <a:pt x="164177" y="91425"/>
                </a:lnTo>
                <a:lnTo>
                  <a:pt x="165537" y="85486"/>
                </a:lnTo>
                <a:lnTo>
                  <a:pt x="166444" y="79541"/>
                </a:lnTo>
                <a:lnTo>
                  <a:pt x="166057" y="74586"/>
                </a:lnTo>
                <a:lnTo>
                  <a:pt x="164806" y="70291"/>
                </a:lnTo>
                <a:lnTo>
                  <a:pt x="162980" y="66435"/>
                </a:lnTo>
                <a:lnTo>
                  <a:pt x="160770" y="62872"/>
                </a:lnTo>
                <a:lnTo>
                  <a:pt x="158305" y="59505"/>
                </a:lnTo>
                <a:lnTo>
                  <a:pt x="155669" y="56268"/>
                </a:lnTo>
                <a:lnTo>
                  <a:pt x="152920" y="53117"/>
                </a:lnTo>
                <a:lnTo>
                  <a:pt x="150095" y="50025"/>
                </a:lnTo>
                <a:lnTo>
                  <a:pt x="147219" y="46971"/>
                </a:lnTo>
                <a:lnTo>
                  <a:pt x="143318" y="43943"/>
                </a:lnTo>
                <a:lnTo>
                  <a:pt x="138733" y="40932"/>
                </a:lnTo>
                <a:lnTo>
                  <a:pt x="133692" y="37933"/>
                </a:lnTo>
                <a:lnTo>
                  <a:pt x="128346" y="35933"/>
                </a:lnTo>
                <a:lnTo>
                  <a:pt x="122798" y="34600"/>
                </a:lnTo>
                <a:lnTo>
                  <a:pt x="117115" y="33712"/>
                </a:lnTo>
                <a:lnTo>
                  <a:pt x="110350" y="33119"/>
                </a:lnTo>
                <a:lnTo>
                  <a:pt x="102864" y="32724"/>
                </a:lnTo>
                <a:lnTo>
                  <a:pt x="94896" y="32461"/>
                </a:lnTo>
                <a:lnTo>
                  <a:pt x="87599" y="33277"/>
                </a:lnTo>
                <a:lnTo>
                  <a:pt x="80751" y="34814"/>
                </a:lnTo>
                <a:lnTo>
                  <a:pt x="74201" y="36831"/>
                </a:lnTo>
                <a:lnTo>
                  <a:pt x="66858" y="38175"/>
                </a:lnTo>
                <a:lnTo>
                  <a:pt x="58986" y="39071"/>
                </a:lnTo>
                <a:lnTo>
                  <a:pt x="34312" y="408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ARTPenAnnotation786"/>
          <p:cNvSpPr/>
          <p:nvPr/>
        </p:nvSpPr>
        <p:spPr>
          <a:xfrm>
            <a:off x="6277570" y="598289"/>
            <a:ext cx="116087" cy="204968"/>
          </a:xfrm>
          <a:custGeom>
            <a:avLst/>
            <a:gdLst/>
            <a:ahLst/>
            <a:cxnLst/>
            <a:rect l="0" t="0" r="0" b="0"/>
            <a:pathLst>
              <a:path w="116087" h="204968">
                <a:moveTo>
                  <a:pt x="0" y="133945"/>
                </a:moveTo>
                <a:lnTo>
                  <a:pt x="0" y="204967"/>
                </a:lnTo>
                <a:lnTo>
                  <a:pt x="0" y="158398"/>
                </a:lnTo>
                <a:lnTo>
                  <a:pt x="992" y="150247"/>
                </a:lnTo>
                <a:lnTo>
                  <a:pt x="2646" y="141836"/>
                </a:lnTo>
                <a:lnTo>
                  <a:pt x="12429" y="102210"/>
                </a:lnTo>
                <a:lnTo>
                  <a:pt x="15231" y="92945"/>
                </a:lnTo>
                <a:lnTo>
                  <a:pt x="18091" y="84783"/>
                </a:lnTo>
                <a:lnTo>
                  <a:pt x="20991" y="77358"/>
                </a:lnTo>
                <a:lnTo>
                  <a:pt x="26858" y="61170"/>
                </a:lnTo>
                <a:lnTo>
                  <a:pt x="29812" y="52686"/>
                </a:lnTo>
                <a:lnTo>
                  <a:pt x="33765" y="46038"/>
                </a:lnTo>
                <a:lnTo>
                  <a:pt x="38385" y="40614"/>
                </a:lnTo>
                <a:lnTo>
                  <a:pt x="43449" y="36005"/>
                </a:lnTo>
                <a:lnTo>
                  <a:pt x="54368" y="25593"/>
                </a:lnTo>
                <a:lnTo>
                  <a:pt x="60058" y="20039"/>
                </a:lnTo>
                <a:lnTo>
                  <a:pt x="65836" y="16336"/>
                </a:lnTo>
                <a:lnTo>
                  <a:pt x="71672" y="13867"/>
                </a:lnTo>
                <a:lnTo>
                  <a:pt x="77547" y="12221"/>
                </a:lnTo>
                <a:lnTo>
                  <a:pt x="82456" y="10132"/>
                </a:lnTo>
                <a:lnTo>
                  <a:pt x="86720" y="7746"/>
                </a:lnTo>
                <a:lnTo>
                  <a:pt x="90556" y="5164"/>
                </a:lnTo>
                <a:lnTo>
                  <a:pt x="95097" y="3443"/>
                </a:lnTo>
                <a:lnTo>
                  <a:pt x="100109" y="2295"/>
                </a:lnTo>
                <a:lnTo>
                  <a:pt x="116086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ARTPenAnnotation787"/>
          <p:cNvSpPr/>
          <p:nvPr/>
        </p:nvSpPr>
        <p:spPr>
          <a:xfrm>
            <a:off x="6447602" y="582398"/>
            <a:ext cx="204370" cy="288303"/>
          </a:xfrm>
          <a:custGeom>
            <a:avLst/>
            <a:gdLst/>
            <a:ahLst/>
            <a:cxnLst/>
            <a:rect l="0" t="0" r="0" b="0"/>
            <a:pathLst>
              <a:path w="204370" h="288303">
                <a:moveTo>
                  <a:pt x="8562" y="33750"/>
                </a:moveTo>
                <a:lnTo>
                  <a:pt x="8562" y="38490"/>
                </a:lnTo>
                <a:lnTo>
                  <a:pt x="7570" y="39887"/>
                </a:lnTo>
                <a:lnTo>
                  <a:pt x="5916" y="40818"/>
                </a:lnTo>
                <a:lnTo>
                  <a:pt x="873" y="42312"/>
                </a:lnTo>
                <a:lnTo>
                  <a:pt x="459" y="43427"/>
                </a:lnTo>
                <a:lnTo>
                  <a:pt x="0" y="47311"/>
                </a:lnTo>
                <a:lnTo>
                  <a:pt x="870" y="49736"/>
                </a:lnTo>
                <a:lnTo>
                  <a:pt x="5841" y="57889"/>
                </a:lnTo>
                <a:lnTo>
                  <a:pt x="7353" y="63661"/>
                </a:lnTo>
                <a:lnTo>
                  <a:pt x="10670" y="72179"/>
                </a:lnTo>
                <a:lnTo>
                  <a:pt x="12943" y="77229"/>
                </a:lnTo>
                <a:lnTo>
                  <a:pt x="14460" y="82580"/>
                </a:lnTo>
                <a:lnTo>
                  <a:pt x="15470" y="88131"/>
                </a:lnTo>
                <a:lnTo>
                  <a:pt x="16144" y="93817"/>
                </a:lnTo>
                <a:lnTo>
                  <a:pt x="16593" y="99591"/>
                </a:lnTo>
                <a:lnTo>
                  <a:pt x="16892" y="105425"/>
                </a:lnTo>
                <a:lnTo>
                  <a:pt x="17092" y="111299"/>
                </a:lnTo>
                <a:lnTo>
                  <a:pt x="18217" y="117199"/>
                </a:lnTo>
                <a:lnTo>
                  <a:pt x="19960" y="123117"/>
                </a:lnTo>
                <a:lnTo>
                  <a:pt x="22113" y="129047"/>
                </a:lnTo>
                <a:lnTo>
                  <a:pt x="23549" y="135977"/>
                </a:lnTo>
                <a:lnTo>
                  <a:pt x="24507" y="143573"/>
                </a:lnTo>
                <a:lnTo>
                  <a:pt x="25145" y="151614"/>
                </a:lnTo>
                <a:lnTo>
                  <a:pt x="25570" y="158959"/>
                </a:lnTo>
                <a:lnTo>
                  <a:pt x="26043" y="172411"/>
                </a:lnTo>
                <a:lnTo>
                  <a:pt x="26346" y="197217"/>
                </a:lnTo>
                <a:lnTo>
                  <a:pt x="26411" y="227194"/>
                </a:lnTo>
                <a:lnTo>
                  <a:pt x="25423" y="233158"/>
                </a:lnTo>
                <a:lnTo>
                  <a:pt x="23771" y="239118"/>
                </a:lnTo>
                <a:lnTo>
                  <a:pt x="21677" y="245076"/>
                </a:lnTo>
                <a:lnTo>
                  <a:pt x="20282" y="250041"/>
                </a:lnTo>
                <a:lnTo>
                  <a:pt x="18732" y="258202"/>
                </a:lnTo>
                <a:lnTo>
                  <a:pt x="18319" y="262760"/>
                </a:lnTo>
                <a:lnTo>
                  <a:pt x="18043" y="267782"/>
                </a:lnTo>
                <a:lnTo>
                  <a:pt x="17600" y="280621"/>
                </a:lnTo>
                <a:lnTo>
                  <a:pt x="17523" y="287585"/>
                </a:lnTo>
                <a:lnTo>
                  <a:pt x="16520" y="288302"/>
                </a:lnTo>
                <a:lnTo>
                  <a:pt x="14860" y="287787"/>
                </a:lnTo>
                <a:lnTo>
                  <a:pt x="12761" y="286452"/>
                </a:lnTo>
                <a:lnTo>
                  <a:pt x="11361" y="284569"/>
                </a:lnTo>
                <a:lnTo>
                  <a:pt x="10428" y="282322"/>
                </a:lnTo>
                <a:lnTo>
                  <a:pt x="9391" y="276187"/>
                </a:lnTo>
                <a:lnTo>
                  <a:pt x="9115" y="271773"/>
                </a:lnTo>
                <a:lnTo>
                  <a:pt x="8930" y="266846"/>
                </a:lnTo>
                <a:lnTo>
                  <a:pt x="8670" y="245691"/>
                </a:lnTo>
                <a:lnTo>
                  <a:pt x="8564" y="146643"/>
                </a:lnTo>
                <a:lnTo>
                  <a:pt x="9556" y="134809"/>
                </a:lnTo>
                <a:lnTo>
                  <a:pt x="11209" y="122951"/>
                </a:lnTo>
                <a:lnTo>
                  <a:pt x="13303" y="111076"/>
                </a:lnTo>
                <a:lnTo>
                  <a:pt x="16684" y="100184"/>
                </a:lnTo>
                <a:lnTo>
                  <a:pt x="20922" y="89945"/>
                </a:lnTo>
                <a:lnTo>
                  <a:pt x="25731" y="80143"/>
                </a:lnTo>
                <a:lnTo>
                  <a:pt x="29930" y="70632"/>
                </a:lnTo>
                <a:lnTo>
                  <a:pt x="33721" y="61314"/>
                </a:lnTo>
                <a:lnTo>
                  <a:pt x="37241" y="52126"/>
                </a:lnTo>
                <a:lnTo>
                  <a:pt x="40580" y="44017"/>
                </a:lnTo>
                <a:lnTo>
                  <a:pt x="43797" y="36626"/>
                </a:lnTo>
                <a:lnTo>
                  <a:pt x="46935" y="29714"/>
                </a:lnTo>
                <a:lnTo>
                  <a:pt x="51011" y="24114"/>
                </a:lnTo>
                <a:lnTo>
                  <a:pt x="55713" y="19388"/>
                </a:lnTo>
                <a:lnTo>
                  <a:pt x="60831" y="15246"/>
                </a:lnTo>
                <a:lnTo>
                  <a:pt x="66229" y="11492"/>
                </a:lnTo>
                <a:lnTo>
                  <a:pt x="71811" y="7997"/>
                </a:lnTo>
                <a:lnTo>
                  <a:pt x="77517" y="4675"/>
                </a:lnTo>
                <a:lnTo>
                  <a:pt x="83305" y="2461"/>
                </a:lnTo>
                <a:lnTo>
                  <a:pt x="89148" y="984"/>
                </a:lnTo>
                <a:lnTo>
                  <a:pt x="95028" y="0"/>
                </a:lnTo>
                <a:lnTo>
                  <a:pt x="101925" y="336"/>
                </a:lnTo>
                <a:lnTo>
                  <a:pt x="109499" y="1552"/>
                </a:lnTo>
                <a:lnTo>
                  <a:pt x="117525" y="3355"/>
                </a:lnTo>
                <a:lnTo>
                  <a:pt x="124860" y="5549"/>
                </a:lnTo>
                <a:lnTo>
                  <a:pt x="131735" y="8004"/>
                </a:lnTo>
                <a:lnTo>
                  <a:pt x="138302" y="10633"/>
                </a:lnTo>
                <a:lnTo>
                  <a:pt x="144665" y="14370"/>
                </a:lnTo>
                <a:lnTo>
                  <a:pt x="150891" y="18845"/>
                </a:lnTo>
                <a:lnTo>
                  <a:pt x="157026" y="23814"/>
                </a:lnTo>
                <a:lnTo>
                  <a:pt x="162108" y="30102"/>
                </a:lnTo>
                <a:lnTo>
                  <a:pt x="166488" y="37271"/>
                </a:lnTo>
                <a:lnTo>
                  <a:pt x="170401" y="45027"/>
                </a:lnTo>
                <a:lnTo>
                  <a:pt x="174993" y="52182"/>
                </a:lnTo>
                <a:lnTo>
                  <a:pt x="180039" y="58937"/>
                </a:lnTo>
                <a:lnTo>
                  <a:pt x="185388" y="65424"/>
                </a:lnTo>
                <a:lnTo>
                  <a:pt x="189946" y="71733"/>
                </a:lnTo>
                <a:lnTo>
                  <a:pt x="193977" y="77924"/>
                </a:lnTo>
                <a:lnTo>
                  <a:pt x="197655" y="84035"/>
                </a:lnTo>
                <a:lnTo>
                  <a:pt x="200109" y="91086"/>
                </a:lnTo>
                <a:lnTo>
                  <a:pt x="201744" y="98763"/>
                </a:lnTo>
                <a:lnTo>
                  <a:pt x="202834" y="106858"/>
                </a:lnTo>
                <a:lnTo>
                  <a:pt x="203561" y="114238"/>
                </a:lnTo>
                <a:lnTo>
                  <a:pt x="204046" y="121143"/>
                </a:lnTo>
                <a:lnTo>
                  <a:pt x="204369" y="127731"/>
                </a:lnTo>
                <a:lnTo>
                  <a:pt x="203592" y="134107"/>
                </a:lnTo>
                <a:lnTo>
                  <a:pt x="202082" y="140342"/>
                </a:lnTo>
                <a:lnTo>
                  <a:pt x="200082" y="146483"/>
                </a:lnTo>
                <a:lnTo>
                  <a:pt x="196766" y="152562"/>
                </a:lnTo>
                <a:lnTo>
                  <a:pt x="192570" y="158598"/>
                </a:lnTo>
                <a:lnTo>
                  <a:pt x="187789" y="164607"/>
                </a:lnTo>
                <a:lnTo>
                  <a:pt x="181625" y="170598"/>
                </a:lnTo>
                <a:lnTo>
                  <a:pt x="174538" y="176575"/>
                </a:lnTo>
                <a:lnTo>
                  <a:pt x="166838" y="182545"/>
                </a:lnTo>
                <a:lnTo>
                  <a:pt x="158728" y="187517"/>
                </a:lnTo>
                <a:lnTo>
                  <a:pt x="150344" y="191824"/>
                </a:lnTo>
                <a:lnTo>
                  <a:pt x="141779" y="195687"/>
                </a:lnTo>
                <a:lnTo>
                  <a:pt x="133092" y="198263"/>
                </a:lnTo>
                <a:lnTo>
                  <a:pt x="124323" y="199980"/>
                </a:lnTo>
                <a:lnTo>
                  <a:pt x="115502" y="201125"/>
                </a:lnTo>
                <a:lnTo>
                  <a:pt x="106644" y="201888"/>
                </a:lnTo>
                <a:lnTo>
                  <a:pt x="97762" y="202397"/>
                </a:lnTo>
                <a:lnTo>
                  <a:pt x="80949" y="202962"/>
                </a:lnTo>
                <a:lnTo>
                  <a:pt x="66861" y="203213"/>
                </a:lnTo>
                <a:lnTo>
                  <a:pt x="61319" y="202288"/>
                </a:lnTo>
                <a:lnTo>
                  <a:pt x="56631" y="200679"/>
                </a:lnTo>
                <a:lnTo>
                  <a:pt x="44280" y="19448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ARTPenAnnotation788"/>
          <p:cNvSpPr/>
          <p:nvPr/>
        </p:nvSpPr>
        <p:spPr>
          <a:xfrm>
            <a:off x="6661546" y="526851"/>
            <a:ext cx="406909" cy="427938"/>
          </a:xfrm>
          <a:custGeom>
            <a:avLst/>
            <a:gdLst/>
            <a:ahLst/>
            <a:cxnLst/>
            <a:rect l="0" t="0" r="0" b="0"/>
            <a:pathLst>
              <a:path w="406909" h="427938">
                <a:moveTo>
                  <a:pt x="0" y="0"/>
                </a:moveTo>
                <a:lnTo>
                  <a:pt x="0" y="60035"/>
                </a:lnTo>
                <a:lnTo>
                  <a:pt x="993" y="66813"/>
                </a:lnTo>
                <a:lnTo>
                  <a:pt x="2647" y="74307"/>
                </a:lnTo>
                <a:lnTo>
                  <a:pt x="4741" y="82280"/>
                </a:lnTo>
                <a:lnTo>
                  <a:pt x="6137" y="89580"/>
                </a:lnTo>
                <a:lnTo>
                  <a:pt x="7068" y="96431"/>
                </a:lnTo>
                <a:lnTo>
                  <a:pt x="7689" y="102983"/>
                </a:lnTo>
                <a:lnTo>
                  <a:pt x="8103" y="110327"/>
                </a:lnTo>
                <a:lnTo>
                  <a:pt x="8562" y="126425"/>
                </a:lnTo>
                <a:lnTo>
                  <a:pt x="9677" y="133893"/>
                </a:lnTo>
                <a:lnTo>
                  <a:pt x="11413" y="140856"/>
                </a:lnTo>
                <a:lnTo>
                  <a:pt x="14995" y="153884"/>
                </a:lnTo>
                <a:lnTo>
                  <a:pt x="16586" y="166289"/>
                </a:lnTo>
                <a:lnTo>
                  <a:pt x="17294" y="178417"/>
                </a:lnTo>
                <a:lnTo>
                  <a:pt x="17692" y="193755"/>
                </a:lnTo>
                <a:lnTo>
                  <a:pt x="17850" y="212391"/>
                </a:lnTo>
                <a:lnTo>
                  <a:pt x="17857" y="209003"/>
                </a:lnTo>
                <a:lnTo>
                  <a:pt x="18850" y="206804"/>
                </a:lnTo>
                <a:lnTo>
                  <a:pt x="24988" y="196985"/>
                </a:lnTo>
                <a:lnTo>
                  <a:pt x="30288" y="183791"/>
                </a:lnTo>
                <a:lnTo>
                  <a:pt x="38597" y="170651"/>
                </a:lnTo>
                <a:lnTo>
                  <a:pt x="43591" y="164369"/>
                </a:lnTo>
                <a:lnTo>
                  <a:pt x="47912" y="157204"/>
                </a:lnTo>
                <a:lnTo>
                  <a:pt x="51786" y="149451"/>
                </a:lnTo>
                <a:lnTo>
                  <a:pt x="55360" y="141306"/>
                </a:lnTo>
                <a:lnTo>
                  <a:pt x="59727" y="134884"/>
                </a:lnTo>
                <a:lnTo>
                  <a:pt x="69871" y="125102"/>
                </a:lnTo>
                <a:lnTo>
                  <a:pt x="78348" y="120093"/>
                </a:lnTo>
                <a:lnTo>
                  <a:pt x="85423" y="117867"/>
                </a:lnTo>
                <a:lnTo>
                  <a:pt x="91875" y="116878"/>
                </a:lnTo>
                <a:lnTo>
                  <a:pt x="94984" y="117606"/>
                </a:lnTo>
                <a:lnTo>
                  <a:pt x="101086" y="121061"/>
                </a:lnTo>
                <a:lnTo>
                  <a:pt x="103110" y="124364"/>
                </a:lnTo>
                <a:lnTo>
                  <a:pt x="106950" y="138493"/>
                </a:lnTo>
                <a:lnTo>
                  <a:pt x="111364" y="149526"/>
                </a:lnTo>
                <a:lnTo>
                  <a:pt x="113987" y="161045"/>
                </a:lnTo>
                <a:lnTo>
                  <a:pt x="115154" y="172779"/>
                </a:lnTo>
                <a:lnTo>
                  <a:pt x="115672" y="184608"/>
                </a:lnTo>
                <a:lnTo>
                  <a:pt x="118548" y="196480"/>
                </a:lnTo>
                <a:lnTo>
                  <a:pt x="123133" y="207379"/>
                </a:lnTo>
                <a:lnTo>
                  <a:pt x="131294" y="219093"/>
                </a:lnTo>
                <a:lnTo>
                  <a:pt x="137066" y="225698"/>
                </a:lnTo>
                <a:lnTo>
                  <a:pt x="139995" y="227856"/>
                </a:lnTo>
                <a:lnTo>
                  <a:pt x="145895" y="230254"/>
                </a:lnTo>
                <a:lnTo>
                  <a:pt x="154795" y="231604"/>
                </a:lnTo>
                <a:lnTo>
                  <a:pt x="157767" y="229809"/>
                </a:lnTo>
                <a:lnTo>
                  <a:pt x="163715" y="222523"/>
                </a:lnTo>
                <a:lnTo>
                  <a:pt x="169666" y="212670"/>
                </a:lnTo>
                <a:lnTo>
                  <a:pt x="176611" y="201676"/>
                </a:lnTo>
                <a:lnTo>
                  <a:pt x="186311" y="190176"/>
                </a:lnTo>
                <a:lnTo>
                  <a:pt x="190684" y="183338"/>
                </a:lnTo>
                <a:lnTo>
                  <a:pt x="194592" y="175804"/>
                </a:lnTo>
                <a:lnTo>
                  <a:pt x="198189" y="167804"/>
                </a:lnTo>
                <a:lnTo>
                  <a:pt x="202572" y="161479"/>
                </a:lnTo>
                <a:lnTo>
                  <a:pt x="212733" y="151805"/>
                </a:lnTo>
                <a:lnTo>
                  <a:pt x="221217" y="141552"/>
                </a:lnTo>
                <a:lnTo>
                  <a:pt x="227304" y="131373"/>
                </a:lnTo>
                <a:lnTo>
                  <a:pt x="231531" y="118295"/>
                </a:lnTo>
                <a:lnTo>
                  <a:pt x="231982" y="116741"/>
                </a:lnTo>
                <a:lnTo>
                  <a:pt x="232147" y="128532"/>
                </a:lnTo>
                <a:lnTo>
                  <a:pt x="232168" y="144782"/>
                </a:lnTo>
                <a:lnTo>
                  <a:pt x="229524" y="153975"/>
                </a:lnTo>
                <a:lnTo>
                  <a:pt x="226034" y="163683"/>
                </a:lnTo>
                <a:lnTo>
                  <a:pt x="224484" y="171306"/>
                </a:lnTo>
                <a:lnTo>
                  <a:pt x="226440" y="180646"/>
                </a:lnTo>
                <a:lnTo>
                  <a:pt x="229625" y="191412"/>
                </a:lnTo>
                <a:lnTo>
                  <a:pt x="231040" y="202812"/>
                </a:lnTo>
                <a:lnTo>
                  <a:pt x="232409" y="207637"/>
                </a:lnTo>
                <a:lnTo>
                  <a:pt x="236577" y="215645"/>
                </a:lnTo>
                <a:lnTo>
                  <a:pt x="240070" y="218178"/>
                </a:lnTo>
                <a:lnTo>
                  <a:pt x="249243" y="220991"/>
                </a:lnTo>
                <a:lnTo>
                  <a:pt x="257288" y="224888"/>
                </a:lnTo>
                <a:lnTo>
                  <a:pt x="260822" y="227316"/>
                </a:lnTo>
                <a:lnTo>
                  <a:pt x="270041" y="230014"/>
                </a:lnTo>
                <a:lnTo>
                  <a:pt x="275277" y="230733"/>
                </a:lnTo>
                <a:lnTo>
                  <a:pt x="286388" y="228887"/>
                </a:lnTo>
                <a:lnTo>
                  <a:pt x="296947" y="224759"/>
                </a:lnTo>
                <a:lnTo>
                  <a:pt x="304948" y="219617"/>
                </a:lnTo>
                <a:lnTo>
                  <a:pt x="314457" y="211378"/>
                </a:lnTo>
                <a:lnTo>
                  <a:pt x="324306" y="201102"/>
                </a:lnTo>
                <a:lnTo>
                  <a:pt x="331990" y="189920"/>
                </a:lnTo>
                <a:lnTo>
                  <a:pt x="346635" y="167729"/>
                </a:lnTo>
                <a:lnTo>
                  <a:pt x="351145" y="160436"/>
                </a:lnTo>
                <a:lnTo>
                  <a:pt x="355144" y="153590"/>
                </a:lnTo>
                <a:lnTo>
                  <a:pt x="362233" y="140692"/>
                </a:lnTo>
                <a:lnTo>
                  <a:pt x="368690" y="128345"/>
                </a:lnTo>
                <a:lnTo>
                  <a:pt x="377904" y="114978"/>
                </a:lnTo>
                <a:lnTo>
                  <a:pt x="382178" y="109474"/>
                </a:lnTo>
                <a:lnTo>
                  <a:pt x="383770" y="108701"/>
                </a:lnTo>
                <a:lnTo>
                  <a:pt x="392784" y="107174"/>
                </a:lnTo>
                <a:lnTo>
                  <a:pt x="392891" y="119518"/>
                </a:lnTo>
                <a:lnTo>
                  <a:pt x="392904" y="140577"/>
                </a:lnTo>
                <a:lnTo>
                  <a:pt x="393897" y="147296"/>
                </a:lnTo>
                <a:lnTo>
                  <a:pt x="395551" y="154752"/>
                </a:lnTo>
                <a:lnTo>
                  <a:pt x="397646" y="162699"/>
                </a:lnTo>
                <a:lnTo>
                  <a:pt x="399043" y="171966"/>
                </a:lnTo>
                <a:lnTo>
                  <a:pt x="399974" y="182113"/>
                </a:lnTo>
                <a:lnTo>
                  <a:pt x="400595" y="192846"/>
                </a:lnTo>
                <a:lnTo>
                  <a:pt x="401284" y="212709"/>
                </a:lnTo>
                <a:lnTo>
                  <a:pt x="401468" y="222173"/>
                </a:lnTo>
                <a:lnTo>
                  <a:pt x="402584" y="232452"/>
                </a:lnTo>
                <a:lnTo>
                  <a:pt x="404319" y="243272"/>
                </a:lnTo>
                <a:lnTo>
                  <a:pt x="406468" y="254455"/>
                </a:lnTo>
                <a:lnTo>
                  <a:pt x="406908" y="265879"/>
                </a:lnTo>
                <a:lnTo>
                  <a:pt x="406210" y="277464"/>
                </a:lnTo>
                <a:lnTo>
                  <a:pt x="404752" y="289155"/>
                </a:lnTo>
                <a:lnTo>
                  <a:pt x="403780" y="299927"/>
                </a:lnTo>
                <a:lnTo>
                  <a:pt x="403132" y="310084"/>
                </a:lnTo>
                <a:lnTo>
                  <a:pt x="402700" y="319832"/>
                </a:lnTo>
                <a:lnTo>
                  <a:pt x="401420" y="328315"/>
                </a:lnTo>
                <a:lnTo>
                  <a:pt x="399574" y="335955"/>
                </a:lnTo>
                <a:lnTo>
                  <a:pt x="389484" y="367215"/>
                </a:lnTo>
                <a:lnTo>
                  <a:pt x="385664" y="374786"/>
                </a:lnTo>
                <a:lnTo>
                  <a:pt x="381132" y="381819"/>
                </a:lnTo>
                <a:lnTo>
                  <a:pt x="370806" y="394924"/>
                </a:lnTo>
                <a:lnTo>
                  <a:pt x="359603" y="407363"/>
                </a:lnTo>
                <a:lnTo>
                  <a:pt x="352845" y="412466"/>
                </a:lnTo>
                <a:lnTo>
                  <a:pt x="345363" y="416860"/>
                </a:lnTo>
                <a:lnTo>
                  <a:pt x="337398" y="420782"/>
                </a:lnTo>
                <a:lnTo>
                  <a:pt x="329112" y="423396"/>
                </a:lnTo>
                <a:lnTo>
                  <a:pt x="320611" y="425139"/>
                </a:lnTo>
                <a:lnTo>
                  <a:pt x="311967" y="426301"/>
                </a:lnTo>
                <a:lnTo>
                  <a:pt x="303228" y="427076"/>
                </a:lnTo>
                <a:lnTo>
                  <a:pt x="294426" y="427592"/>
                </a:lnTo>
                <a:lnTo>
                  <a:pt x="285581" y="427937"/>
                </a:lnTo>
                <a:lnTo>
                  <a:pt x="276708" y="427174"/>
                </a:lnTo>
                <a:lnTo>
                  <a:pt x="267816" y="425673"/>
                </a:lnTo>
                <a:lnTo>
                  <a:pt x="258911" y="423681"/>
                </a:lnTo>
                <a:lnTo>
                  <a:pt x="250990" y="420368"/>
                </a:lnTo>
                <a:lnTo>
                  <a:pt x="243726" y="416175"/>
                </a:lnTo>
                <a:lnTo>
                  <a:pt x="236898" y="411395"/>
                </a:lnTo>
                <a:lnTo>
                  <a:pt x="230362" y="406224"/>
                </a:lnTo>
                <a:lnTo>
                  <a:pt x="217808" y="395187"/>
                </a:lnTo>
                <a:lnTo>
                  <a:pt x="208259" y="383668"/>
                </a:lnTo>
                <a:lnTo>
                  <a:pt x="196454" y="36611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ARTPenAnnotation789"/>
          <p:cNvSpPr/>
          <p:nvPr/>
        </p:nvSpPr>
        <p:spPr>
          <a:xfrm>
            <a:off x="7161609" y="562570"/>
            <a:ext cx="98227" cy="178428"/>
          </a:xfrm>
          <a:custGeom>
            <a:avLst/>
            <a:gdLst/>
            <a:ahLst/>
            <a:cxnLst/>
            <a:rect l="0" t="0" r="0" b="0"/>
            <a:pathLst>
              <a:path w="98227" h="178428">
                <a:moveTo>
                  <a:pt x="0" y="53578"/>
                </a:moveTo>
                <a:lnTo>
                  <a:pt x="0" y="77517"/>
                </a:lnTo>
                <a:lnTo>
                  <a:pt x="992" y="80451"/>
                </a:lnTo>
                <a:lnTo>
                  <a:pt x="2646" y="84392"/>
                </a:lnTo>
                <a:lnTo>
                  <a:pt x="4741" y="89003"/>
                </a:lnTo>
                <a:lnTo>
                  <a:pt x="6137" y="93070"/>
                </a:lnTo>
                <a:lnTo>
                  <a:pt x="7068" y="96773"/>
                </a:lnTo>
                <a:lnTo>
                  <a:pt x="7689" y="100234"/>
                </a:lnTo>
                <a:lnTo>
                  <a:pt x="8102" y="105518"/>
                </a:lnTo>
                <a:lnTo>
                  <a:pt x="8378" y="112017"/>
                </a:lnTo>
                <a:lnTo>
                  <a:pt x="8561" y="119326"/>
                </a:lnTo>
                <a:lnTo>
                  <a:pt x="9677" y="125192"/>
                </a:lnTo>
                <a:lnTo>
                  <a:pt x="11412" y="130094"/>
                </a:lnTo>
                <a:lnTo>
                  <a:pt x="13561" y="134354"/>
                </a:lnTo>
                <a:lnTo>
                  <a:pt x="14994" y="139179"/>
                </a:lnTo>
                <a:lnTo>
                  <a:pt x="15949" y="144379"/>
                </a:lnTo>
                <a:lnTo>
                  <a:pt x="16586" y="149831"/>
                </a:lnTo>
                <a:lnTo>
                  <a:pt x="17010" y="154458"/>
                </a:lnTo>
                <a:lnTo>
                  <a:pt x="17293" y="158534"/>
                </a:lnTo>
                <a:lnTo>
                  <a:pt x="17482" y="162244"/>
                </a:lnTo>
                <a:lnTo>
                  <a:pt x="17692" y="169012"/>
                </a:lnTo>
                <a:lnTo>
                  <a:pt x="17748" y="172206"/>
                </a:lnTo>
                <a:lnTo>
                  <a:pt x="16793" y="174335"/>
                </a:lnTo>
                <a:lnTo>
                  <a:pt x="15164" y="175755"/>
                </a:lnTo>
                <a:lnTo>
                  <a:pt x="9295" y="178427"/>
                </a:lnTo>
                <a:lnTo>
                  <a:pt x="9038" y="173804"/>
                </a:lnTo>
                <a:lnTo>
                  <a:pt x="8930" y="84342"/>
                </a:lnTo>
                <a:lnTo>
                  <a:pt x="9923" y="74087"/>
                </a:lnTo>
                <a:lnTo>
                  <a:pt x="11576" y="64274"/>
                </a:lnTo>
                <a:lnTo>
                  <a:pt x="13670" y="54756"/>
                </a:lnTo>
                <a:lnTo>
                  <a:pt x="15066" y="46426"/>
                </a:lnTo>
                <a:lnTo>
                  <a:pt x="15997" y="38888"/>
                </a:lnTo>
                <a:lnTo>
                  <a:pt x="16618" y="31878"/>
                </a:lnTo>
                <a:lnTo>
                  <a:pt x="19017" y="26213"/>
                </a:lnTo>
                <a:lnTo>
                  <a:pt x="22599" y="21444"/>
                </a:lnTo>
                <a:lnTo>
                  <a:pt x="34478" y="9992"/>
                </a:lnTo>
                <a:lnTo>
                  <a:pt x="37867" y="6661"/>
                </a:lnTo>
                <a:lnTo>
                  <a:pt x="42112" y="4441"/>
                </a:lnTo>
                <a:lnTo>
                  <a:pt x="46926" y="2960"/>
                </a:lnTo>
                <a:lnTo>
                  <a:pt x="52120" y="1974"/>
                </a:lnTo>
                <a:lnTo>
                  <a:pt x="57567" y="1316"/>
                </a:lnTo>
                <a:lnTo>
                  <a:pt x="63183" y="877"/>
                </a:lnTo>
                <a:lnTo>
                  <a:pt x="68910" y="585"/>
                </a:lnTo>
                <a:lnTo>
                  <a:pt x="80567" y="260"/>
                </a:lnTo>
                <a:lnTo>
                  <a:pt x="98226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MARTPenAnnotation790"/>
          <p:cNvSpPr/>
          <p:nvPr/>
        </p:nvSpPr>
        <p:spPr>
          <a:xfrm>
            <a:off x="7359313" y="575284"/>
            <a:ext cx="16609" cy="139092"/>
          </a:xfrm>
          <a:custGeom>
            <a:avLst/>
            <a:gdLst/>
            <a:ahLst/>
            <a:cxnLst/>
            <a:rect l="0" t="0" r="0" b="0"/>
            <a:pathLst>
              <a:path w="16609" h="139092">
                <a:moveTo>
                  <a:pt x="16608" y="5145"/>
                </a:moveTo>
                <a:lnTo>
                  <a:pt x="16608" y="0"/>
                </a:lnTo>
                <a:lnTo>
                  <a:pt x="16608" y="2197"/>
                </a:lnTo>
                <a:lnTo>
                  <a:pt x="15616" y="3180"/>
                </a:lnTo>
                <a:lnTo>
                  <a:pt x="13963" y="3835"/>
                </a:lnTo>
                <a:lnTo>
                  <a:pt x="11868" y="4272"/>
                </a:lnTo>
                <a:lnTo>
                  <a:pt x="10472" y="5555"/>
                </a:lnTo>
                <a:lnTo>
                  <a:pt x="9541" y="7403"/>
                </a:lnTo>
                <a:lnTo>
                  <a:pt x="8920" y="9627"/>
                </a:lnTo>
                <a:lnTo>
                  <a:pt x="8506" y="14086"/>
                </a:lnTo>
                <a:lnTo>
                  <a:pt x="8231" y="20035"/>
                </a:lnTo>
                <a:lnTo>
                  <a:pt x="7842" y="39984"/>
                </a:lnTo>
                <a:lnTo>
                  <a:pt x="7788" y="46231"/>
                </a:lnTo>
                <a:lnTo>
                  <a:pt x="6759" y="53371"/>
                </a:lnTo>
                <a:lnTo>
                  <a:pt x="5082" y="61108"/>
                </a:lnTo>
                <a:lnTo>
                  <a:pt x="2970" y="69243"/>
                </a:lnTo>
                <a:lnTo>
                  <a:pt x="1564" y="76651"/>
                </a:lnTo>
                <a:lnTo>
                  <a:pt x="626" y="83573"/>
                </a:lnTo>
                <a:lnTo>
                  <a:pt x="0" y="90173"/>
                </a:lnTo>
                <a:lnTo>
                  <a:pt x="575" y="96557"/>
                </a:lnTo>
                <a:lnTo>
                  <a:pt x="1951" y="102797"/>
                </a:lnTo>
                <a:lnTo>
                  <a:pt x="3860" y="108942"/>
                </a:lnTo>
                <a:lnTo>
                  <a:pt x="5133" y="115023"/>
                </a:lnTo>
                <a:lnTo>
                  <a:pt x="5981" y="121061"/>
                </a:lnTo>
                <a:lnTo>
                  <a:pt x="7679" y="13909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MARTPenAnnotation791"/>
          <p:cNvSpPr/>
          <p:nvPr/>
        </p:nvSpPr>
        <p:spPr>
          <a:xfrm>
            <a:off x="7384851" y="535781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MARTPenAnnotation792"/>
          <p:cNvSpPr/>
          <p:nvPr/>
        </p:nvSpPr>
        <p:spPr>
          <a:xfrm>
            <a:off x="7440314" y="526851"/>
            <a:ext cx="203499" cy="196454"/>
          </a:xfrm>
          <a:custGeom>
            <a:avLst/>
            <a:gdLst/>
            <a:ahLst/>
            <a:cxnLst/>
            <a:rect l="0" t="0" r="0" b="0"/>
            <a:pathLst>
              <a:path w="203499" h="196454">
                <a:moveTo>
                  <a:pt x="105271" y="0"/>
                </a:moveTo>
                <a:lnTo>
                  <a:pt x="96710" y="0"/>
                </a:lnTo>
                <a:lnTo>
                  <a:pt x="91710" y="4741"/>
                </a:lnTo>
                <a:lnTo>
                  <a:pt x="89286" y="6137"/>
                </a:lnTo>
                <a:lnTo>
                  <a:pt x="80140" y="9094"/>
                </a:lnTo>
                <a:lnTo>
                  <a:pt x="75619" y="11024"/>
                </a:lnTo>
                <a:lnTo>
                  <a:pt x="70620" y="13302"/>
                </a:lnTo>
                <a:lnTo>
                  <a:pt x="65303" y="16806"/>
                </a:lnTo>
                <a:lnTo>
                  <a:pt x="59774" y="21126"/>
                </a:lnTo>
                <a:lnTo>
                  <a:pt x="54105" y="25990"/>
                </a:lnTo>
                <a:lnTo>
                  <a:pt x="49331" y="32210"/>
                </a:lnTo>
                <a:lnTo>
                  <a:pt x="45159" y="39332"/>
                </a:lnTo>
                <a:lnTo>
                  <a:pt x="41384" y="47058"/>
                </a:lnTo>
                <a:lnTo>
                  <a:pt x="36883" y="54192"/>
                </a:lnTo>
                <a:lnTo>
                  <a:pt x="31898" y="60933"/>
                </a:lnTo>
                <a:lnTo>
                  <a:pt x="26590" y="67411"/>
                </a:lnTo>
                <a:lnTo>
                  <a:pt x="22059" y="73714"/>
                </a:lnTo>
                <a:lnTo>
                  <a:pt x="18047" y="79901"/>
                </a:lnTo>
                <a:lnTo>
                  <a:pt x="14379" y="86009"/>
                </a:lnTo>
                <a:lnTo>
                  <a:pt x="10942" y="92066"/>
                </a:lnTo>
                <a:lnTo>
                  <a:pt x="4478" y="104088"/>
                </a:lnTo>
                <a:lnTo>
                  <a:pt x="2357" y="110071"/>
                </a:lnTo>
                <a:lnTo>
                  <a:pt x="943" y="116045"/>
                </a:lnTo>
                <a:lnTo>
                  <a:pt x="0" y="122012"/>
                </a:lnTo>
                <a:lnTo>
                  <a:pt x="365" y="126982"/>
                </a:lnTo>
                <a:lnTo>
                  <a:pt x="1599" y="131287"/>
                </a:lnTo>
                <a:lnTo>
                  <a:pt x="3414" y="135150"/>
                </a:lnTo>
                <a:lnTo>
                  <a:pt x="5617" y="137725"/>
                </a:lnTo>
                <a:lnTo>
                  <a:pt x="8077" y="139442"/>
                </a:lnTo>
                <a:lnTo>
                  <a:pt x="10710" y="140586"/>
                </a:lnTo>
                <a:lnTo>
                  <a:pt x="16280" y="144504"/>
                </a:lnTo>
                <a:lnTo>
                  <a:pt x="19155" y="146937"/>
                </a:lnTo>
                <a:lnTo>
                  <a:pt x="23056" y="147568"/>
                </a:lnTo>
                <a:lnTo>
                  <a:pt x="27641" y="146996"/>
                </a:lnTo>
                <a:lnTo>
                  <a:pt x="32682" y="145622"/>
                </a:lnTo>
                <a:lnTo>
                  <a:pt x="38027" y="143714"/>
                </a:lnTo>
                <a:lnTo>
                  <a:pt x="43574" y="141450"/>
                </a:lnTo>
                <a:lnTo>
                  <a:pt x="49258" y="138949"/>
                </a:lnTo>
                <a:lnTo>
                  <a:pt x="54038" y="134304"/>
                </a:lnTo>
                <a:lnTo>
                  <a:pt x="58218" y="128232"/>
                </a:lnTo>
                <a:lnTo>
                  <a:pt x="61996" y="121206"/>
                </a:lnTo>
                <a:lnTo>
                  <a:pt x="66499" y="113547"/>
                </a:lnTo>
                <a:lnTo>
                  <a:pt x="76794" y="97098"/>
                </a:lnTo>
                <a:lnTo>
                  <a:pt x="93747" y="71103"/>
                </a:lnTo>
                <a:lnTo>
                  <a:pt x="99573" y="63277"/>
                </a:lnTo>
                <a:lnTo>
                  <a:pt x="105441" y="56075"/>
                </a:lnTo>
                <a:lnTo>
                  <a:pt x="111338" y="49290"/>
                </a:lnTo>
                <a:lnTo>
                  <a:pt x="116261" y="42782"/>
                </a:lnTo>
                <a:lnTo>
                  <a:pt x="120536" y="36459"/>
                </a:lnTo>
                <a:lnTo>
                  <a:pt x="124376" y="30259"/>
                </a:lnTo>
                <a:lnTo>
                  <a:pt x="127931" y="25134"/>
                </a:lnTo>
                <a:lnTo>
                  <a:pt x="131292" y="20724"/>
                </a:lnTo>
                <a:lnTo>
                  <a:pt x="134525" y="16793"/>
                </a:lnTo>
                <a:lnTo>
                  <a:pt x="136680" y="13180"/>
                </a:lnTo>
                <a:lnTo>
                  <a:pt x="138117" y="9779"/>
                </a:lnTo>
                <a:lnTo>
                  <a:pt x="139075" y="6519"/>
                </a:lnTo>
                <a:lnTo>
                  <a:pt x="140705" y="4346"/>
                </a:lnTo>
                <a:lnTo>
                  <a:pt x="142785" y="2897"/>
                </a:lnTo>
                <a:lnTo>
                  <a:pt x="145163" y="1932"/>
                </a:lnTo>
                <a:lnTo>
                  <a:pt x="146749" y="2280"/>
                </a:lnTo>
                <a:lnTo>
                  <a:pt x="147806" y="3504"/>
                </a:lnTo>
                <a:lnTo>
                  <a:pt x="148511" y="5313"/>
                </a:lnTo>
                <a:lnTo>
                  <a:pt x="149294" y="9968"/>
                </a:lnTo>
                <a:lnTo>
                  <a:pt x="149502" y="12599"/>
                </a:lnTo>
                <a:lnTo>
                  <a:pt x="148649" y="16337"/>
                </a:lnTo>
                <a:lnTo>
                  <a:pt x="147088" y="20813"/>
                </a:lnTo>
                <a:lnTo>
                  <a:pt x="145056" y="25782"/>
                </a:lnTo>
                <a:lnTo>
                  <a:pt x="143701" y="32071"/>
                </a:lnTo>
                <a:lnTo>
                  <a:pt x="142798" y="39240"/>
                </a:lnTo>
                <a:lnTo>
                  <a:pt x="142195" y="46996"/>
                </a:lnTo>
                <a:lnTo>
                  <a:pt x="141793" y="55143"/>
                </a:lnTo>
                <a:lnTo>
                  <a:pt x="141348" y="72133"/>
                </a:lnTo>
                <a:lnTo>
                  <a:pt x="142220" y="80831"/>
                </a:lnTo>
                <a:lnTo>
                  <a:pt x="143795" y="89606"/>
                </a:lnTo>
                <a:lnTo>
                  <a:pt x="145836" y="98433"/>
                </a:lnTo>
                <a:lnTo>
                  <a:pt x="148190" y="107294"/>
                </a:lnTo>
                <a:lnTo>
                  <a:pt x="153451" y="125077"/>
                </a:lnTo>
                <a:lnTo>
                  <a:pt x="156242" y="132994"/>
                </a:lnTo>
                <a:lnTo>
                  <a:pt x="159096" y="140256"/>
                </a:lnTo>
                <a:lnTo>
                  <a:pt x="161990" y="147082"/>
                </a:lnTo>
                <a:lnTo>
                  <a:pt x="165904" y="153617"/>
                </a:lnTo>
                <a:lnTo>
                  <a:pt x="170498" y="159959"/>
                </a:lnTo>
                <a:lnTo>
                  <a:pt x="175545" y="166170"/>
                </a:lnTo>
                <a:lnTo>
                  <a:pt x="179902" y="171304"/>
                </a:lnTo>
                <a:lnTo>
                  <a:pt x="183798" y="175718"/>
                </a:lnTo>
                <a:lnTo>
                  <a:pt x="190774" y="183269"/>
                </a:lnTo>
                <a:lnTo>
                  <a:pt x="203498" y="19645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MARTPenAnnotation793"/>
          <p:cNvSpPr/>
          <p:nvPr/>
        </p:nvSpPr>
        <p:spPr>
          <a:xfrm>
            <a:off x="6352792" y="910828"/>
            <a:ext cx="210529" cy="214309"/>
          </a:xfrm>
          <a:custGeom>
            <a:avLst/>
            <a:gdLst/>
            <a:ahLst/>
            <a:cxnLst/>
            <a:rect l="0" t="0" r="0" b="0"/>
            <a:pathLst>
              <a:path w="210529" h="214309">
                <a:moveTo>
                  <a:pt x="5145" y="0"/>
                </a:moveTo>
                <a:lnTo>
                  <a:pt x="405" y="0"/>
                </a:lnTo>
                <a:lnTo>
                  <a:pt x="0" y="992"/>
                </a:lnTo>
                <a:lnTo>
                  <a:pt x="723" y="2645"/>
                </a:lnTo>
                <a:lnTo>
                  <a:pt x="2197" y="4740"/>
                </a:lnTo>
                <a:lnTo>
                  <a:pt x="3835" y="9713"/>
                </a:lnTo>
                <a:lnTo>
                  <a:pt x="4563" y="15231"/>
                </a:lnTo>
                <a:lnTo>
                  <a:pt x="4886" y="20990"/>
                </a:lnTo>
                <a:lnTo>
                  <a:pt x="5030" y="26858"/>
                </a:lnTo>
                <a:lnTo>
                  <a:pt x="5069" y="29811"/>
                </a:lnTo>
                <a:lnTo>
                  <a:pt x="6086" y="33765"/>
                </a:lnTo>
                <a:lnTo>
                  <a:pt x="7757" y="38385"/>
                </a:lnTo>
                <a:lnTo>
                  <a:pt x="9863" y="43449"/>
                </a:lnTo>
                <a:lnTo>
                  <a:pt x="11267" y="48810"/>
                </a:lnTo>
                <a:lnTo>
                  <a:pt x="12203" y="54368"/>
                </a:lnTo>
                <a:lnTo>
                  <a:pt x="12827" y="60058"/>
                </a:lnTo>
                <a:lnTo>
                  <a:pt x="13243" y="66827"/>
                </a:lnTo>
                <a:lnTo>
                  <a:pt x="13705" y="82287"/>
                </a:lnTo>
                <a:lnTo>
                  <a:pt x="14026" y="118200"/>
                </a:lnTo>
                <a:lnTo>
                  <a:pt x="14065" y="147482"/>
                </a:lnTo>
                <a:lnTo>
                  <a:pt x="13076" y="152891"/>
                </a:lnTo>
                <a:lnTo>
                  <a:pt x="11425" y="157490"/>
                </a:lnTo>
                <a:lnTo>
                  <a:pt x="9331" y="161548"/>
                </a:lnTo>
                <a:lnTo>
                  <a:pt x="7936" y="166238"/>
                </a:lnTo>
                <a:lnTo>
                  <a:pt x="7006" y="171348"/>
                </a:lnTo>
                <a:lnTo>
                  <a:pt x="6386" y="176740"/>
                </a:lnTo>
                <a:lnTo>
                  <a:pt x="5972" y="181326"/>
                </a:lnTo>
                <a:lnTo>
                  <a:pt x="5697" y="185376"/>
                </a:lnTo>
                <a:lnTo>
                  <a:pt x="5512" y="189069"/>
                </a:lnTo>
                <a:lnTo>
                  <a:pt x="5309" y="195817"/>
                </a:lnTo>
                <a:lnTo>
                  <a:pt x="5155" y="212511"/>
                </a:lnTo>
                <a:lnTo>
                  <a:pt x="6143" y="213111"/>
                </a:lnTo>
                <a:lnTo>
                  <a:pt x="12214" y="214075"/>
                </a:lnTo>
                <a:lnTo>
                  <a:pt x="18706" y="214298"/>
                </a:lnTo>
                <a:lnTo>
                  <a:pt x="26471" y="214308"/>
                </a:lnTo>
                <a:lnTo>
                  <a:pt x="30277" y="213317"/>
                </a:lnTo>
                <a:lnTo>
                  <a:pt x="34797" y="211664"/>
                </a:lnTo>
                <a:lnTo>
                  <a:pt x="39797" y="209570"/>
                </a:lnTo>
                <a:lnTo>
                  <a:pt x="44121" y="207182"/>
                </a:lnTo>
                <a:lnTo>
                  <a:pt x="47996" y="204598"/>
                </a:lnTo>
                <a:lnTo>
                  <a:pt x="51572" y="201883"/>
                </a:lnTo>
                <a:lnTo>
                  <a:pt x="55940" y="200073"/>
                </a:lnTo>
                <a:lnTo>
                  <a:pt x="60837" y="198866"/>
                </a:lnTo>
                <a:lnTo>
                  <a:pt x="66085" y="198062"/>
                </a:lnTo>
                <a:lnTo>
                  <a:pt x="71569" y="196533"/>
                </a:lnTo>
                <a:lnTo>
                  <a:pt x="77209" y="194522"/>
                </a:lnTo>
                <a:lnTo>
                  <a:pt x="82953" y="192189"/>
                </a:lnTo>
                <a:lnTo>
                  <a:pt x="88767" y="190634"/>
                </a:lnTo>
                <a:lnTo>
                  <a:pt x="94628" y="189597"/>
                </a:lnTo>
                <a:lnTo>
                  <a:pt x="100519" y="188906"/>
                </a:lnTo>
                <a:lnTo>
                  <a:pt x="106431" y="187453"/>
                </a:lnTo>
                <a:lnTo>
                  <a:pt x="112356" y="185492"/>
                </a:lnTo>
                <a:lnTo>
                  <a:pt x="118291" y="183192"/>
                </a:lnTo>
                <a:lnTo>
                  <a:pt x="125224" y="181659"/>
                </a:lnTo>
                <a:lnTo>
                  <a:pt x="132823" y="180637"/>
                </a:lnTo>
                <a:lnTo>
                  <a:pt x="147219" y="179502"/>
                </a:lnTo>
                <a:lnTo>
                  <a:pt x="156925" y="178997"/>
                </a:lnTo>
                <a:lnTo>
                  <a:pt x="167191" y="178773"/>
                </a:lnTo>
                <a:lnTo>
                  <a:pt x="210528" y="17859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MARTPenAnnotation794"/>
          <p:cNvSpPr/>
          <p:nvPr/>
        </p:nvSpPr>
        <p:spPr>
          <a:xfrm>
            <a:off x="6563320" y="1017984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0" y="0"/>
                </a:moveTo>
                <a:lnTo>
                  <a:pt x="0" y="51237"/>
                </a:lnTo>
                <a:lnTo>
                  <a:pt x="992" y="56978"/>
                </a:lnTo>
                <a:lnTo>
                  <a:pt x="2646" y="62790"/>
                </a:lnTo>
                <a:lnTo>
                  <a:pt x="4741" y="68649"/>
                </a:lnTo>
                <a:lnTo>
                  <a:pt x="6137" y="73547"/>
                </a:lnTo>
                <a:lnTo>
                  <a:pt x="7068" y="77805"/>
                </a:lnTo>
                <a:lnTo>
                  <a:pt x="7688" y="81635"/>
                </a:lnTo>
                <a:lnTo>
                  <a:pt x="8102" y="86174"/>
                </a:lnTo>
                <a:lnTo>
                  <a:pt x="8378" y="91183"/>
                </a:lnTo>
                <a:lnTo>
                  <a:pt x="8561" y="96508"/>
                </a:lnTo>
                <a:lnTo>
                  <a:pt x="9677" y="101049"/>
                </a:lnTo>
                <a:lnTo>
                  <a:pt x="11412" y="105069"/>
                </a:lnTo>
                <a:lnTo>
                  <a:pt x="13561" y="108741"/>
                </a:lnTo>
                <a:lnTo>
                  <a:pt x="14994" y="112182"/>
                </a:lnTo>
                <a:lnTo>
                  <a:pt x="15949" y="115467"/>
                </a:lnTo>
                <a:lnTo>
                  <a:pt x="16586" y="118650"/>
                </a:lnTo>
                <a:lnTo>
                  <a:pt x="17010" y="121764"/>
                </a:lnTo>
                <a:lnTo>
                  <a:pt x="17293" y="124832"/>
                </a:lnTo>
                <a:lnTo>
                  <a:pt x="17482" y="127870"/>
                </a:lnTo>
                <a:lnTo>
                  <a:pt x="18600" y="129895"/>
                </a:lnTo>
                <a:lnTo>
                  <a:pt x="20337" y="131245"/>
                </a:lnTo>
                <a:lnTo>
                  <a:pt x="26789" y="13394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MARTPenAnnotation795"/>
          <p:cNvSpPr/>
          <p:nvPr/>
        </p:nvSpPr>
        <p:spPr>
          <a:xfrm>
            <a:off x="6581179" y="1044776"/>
            <a:ext cx="151650" cy="116084"/>
          </a:xfrm>
          <a:custGeom>
            <a:avLst/>
            <a:gdLst/>
            <a:ahLst/>
            <a:cxnLst/>
            <a:rect l="0" t="0" r="0" b="0"/>
            <a:pathLst>
              <a:path w="151650" h="116084">
                <a:moveTo>
                  <a:pt x="0" y="8927"/>
                </a:moveTo>
                <a:lnTo>
                  <a:pt x="0" y="4186"/>
                </a:lnTo>
                <a:lnTo>
                  <a:pt x="992" y="2790"/>
                </a:lnTo>
                <a:lnTo>
                  <a:pt x="2647" y="1859"/>
                </a:lnTo>
                <a:lnTo>
                  <a:pt x="7129" y="825"/>
                </a:lnTo>
                <a:lnTo>
                  <a:pt x="9714" y="549"/>
                </a:lnTo>
                <a:lnTo>
                  <a:pt x="12429" y="365"/>
                </a:lnTo>
                <a:lnTo>
                  <a:pt x="15232" y="242"/>
                </a:lnTo>
                <a:lnTo>
                  <a:pt x="20991" y="106"/>
                </a:lnTo>
                <a:lnTo>
                  <a:pt x="68620" y="0"/>
                </a:lnTo>
                <a:lnTo>
                  <a:pt x="74520" y="991"/>
                </a:lnTo>
                <a:lnTo>
                  <a:pt x="80438" y="2644"/>
                </a:lnTo>
                <a:lnTo>
                  <a:pt x="86368" y="4738"/>
                </a:lnTo>
                <a:lnTo>
                  <a:pt x="92305" y="7127"/>
                </a:lnTo>
                <a:lnTo>
                  <a:pt x="98248" y="9711"/>
                </a:lnTo>
                <a:lnTo>
                  <a:pt x="104194" y="12426"/>
                </a:lnTo>
                <a:lnTo>
                  <a:pt x="109150" y="14236"/>
                </a:lnTo>
                <a:lnTo>
                  <a:pt x="113447" y="15443"/>
                </a:lnTo>
                <a:lnTo>
                  <a:pt x="117303" y="16247"/>
                </a:lnTo>
                <a:lnTo>
                  <a:pt x="120866" y="17776"/>
                </a:lnTo>
                <a:lnTo>
                  <a:pt x="124234" y="19787"/>
                </a:lnTo>
                <a:lnTo>
                  <a:pt x="127471" y="22120"/>
                </a:lnTo>
                <a:lnTo>
                  <a:pt x="130622" y="24668"/>
                </a:lnTo>
                <a:lnTo>
                  <a:pt x="133714" y="27358"/>
                </a:lnTo>
                <a:lnTo>
                  <a:pt x="136768" y="30144"/>
                </a:lnTo>
                <a:lnTo>
                  <a:pt x="142806" y="35885"/>
                </a:lnTo>
                <a:lnTo>
                  <a:pt x="145806" y="38805"/>
                </a:lnTo>
                <a:lnTo>
                  <a:pt x="147805" y="41744"/>
                </a:lnTo>
                <a:lnTo>
                  <a:pt x="149138" y="44696"/>
                </a:lnTo>
                <a:lnTo>
                  <a:pt x="150027" y="47655"/>
                </a:lnTo>
                <a:lnTo>
                  <a:pt x="150620" y="50621"/>
                </a:lnTo>
                <a:lnTo>
                  <a:pt x="151015" y="53590"/>
                </a:lnTo>
                <a:lnTo>
                  <a:pt x="151279" y="56562"/>
                </a:lnTo>
                <a:lnTo>
                  <a:pt x="151454" y="59535"/>
                </a:lnTo>
                <a:lnTo>
                  <a:pt x="151649" y="65484"/>
                </a:lnTo>
                <a:lnTo>
                  <a:pt x="150709" y="68460"/>
                </a:lnTo>
                <a:lnTo>
                  <a:pt x="149090" y="71436"/>
                </a:lnTo>
                <a:lnTo>
                  <a:pt x="147018" y="74412"/>
                </a:lnTo>
                <a:lnTo>
                  <a:pt x="144645" y="76396"/>
                </a:lnTo>
                <a:lnTo>
                  <a:pt x="142071" y="77719"/>
                </a:lnTo>
                <a:lnTo>
                  <a:pt x="139362" y="78600"/>
                </a:lnTo>
                <a:lnTo>
                  <a:pt x="135573" y="80181"/>
                </a:lnTo>
                <a:lnTo>
                  <a:pt x="131061" y="82226"/>
                </a:lnTo>
                <a:lnTo>
                  <a:pt x="115232" y="89846"/>
                </a:lnTo>
                <a:lnTo>
                  <a:pt x="92105" y="101309"/>
                </a:lnTo>
                <a:lnTo>
                  <a:pt x="86208" y="103257"/>
                </a:lnTo>
                <a:lnTo>
                  <a:pt x="80292" y="104556"/>
                </a:lnTo>
                <a:lnTo>
                  <a:pt x="74365" y="105422"/>
                </a:lnTo>
                <a:lnTo>
                  <a:pt x="68428" y="106991"/>
                </a:lnTo>
                <a:lnTo>
                  <a:pt x="62486" y="109029"/>
                </a:lnTo>
                <a:lnTo>
                  <a:pt x="56540" y="111381"/>
                </a:lnTo>
                <a:lnTo>
                  <a:pt x="51584" y="112948"/>
                </a:lnTo>
                <a:lnTo>
                  <a:pt x="47288" y="113993"/>
                </a:lnTo>
                <a:lnTo>
                  <a:pt x="43432" y="114690"/>
                </a:lnTo>
                <a:lnTo>
                  <a:pt x="39869" y="115154"/>
                </a:lnTo>
                <a:lnTo>
                  <a:pt x="36501" y="115464"/>
                </a:lnTo>
                <a:lnTo>
                  <a:pt x="26789" y="1160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MARTPenAnnotation796"/>
          <p:cNvSpPr/>
          <p:nvPr/>
        </p:nvSpPr>
        <p:spPr>
          <a:xfrm>
            <a:off x="6849080" y="1046173"/>
            <a:ext cx="116077" cy="123093"/>
          </a:xfrm>
          <a:custGeom>
            <a:avLst/>
            <a:gdLst/>
            <a:ahLst/>
            <a:cxnLst/>
            <a:rect l="0" t="0" r="0" b="0"/>
            <a:pathLst>
              <a:path w="116077" h="123093">
                <a:moveTo>
                  <a:pt x="8920" y="52178"/>
                </a:moveTo>
                <a:lnTo>
                  <a:pt x="4179" y="52178"/>
                </a:lnTo>
                <a:lnTo>
                  <a:pt x="2783" y="53170"/>
                </a:lnTo>
                <a:lnTo>
                  <a:pt x="1852" y="54824"/>
                </a:lnTo>
                <a:lnTo>
                  <a:pt x="358" y="59866"/>
                </a:lnTo>
                <a:lnTo>
                  <a:pt x="235" y="62265"/>
                </a:lnTo>
                <a:lnTo>
                  <a:pt x="63" y="74129"/>
                </a:lnTo>
                <a:lnTo>
                  <a:pt x="0" y="90628"/>
                </a:lnTo>
                <a:lnTo>
                  <a:pt x="988" y="93686"/>
                </a:lnTo>
                <a:lnTo>
                  <a:pt x="2640" y="96718"/>
                </a:lnTo>
                <a:lnTo>
                  <a:pt x="4733" y="99730"/>
                </a:lnTo>
                <a:lnTo>
                  <a:pt x="6128" y="102731"/>
                </a:lnTo>
                <a:lnTo>
                  <a:pt x="7059" y="105724"/>
                </a:lnTo>
                <a:lnTo>
                  <a:pt x="7679" y="108711"/>
                </a:lnTo>
                <a:lnTo>
                  <a:pt x="8092" y="111695"/>
                </a:lnTo>
                <a:lnTo>
                  <a:pt x="8368" y="114676"/>
                </a:lnTo>
                <a:lnTo>
                  <a:pt x="8888" y="123092"/>
                </a:lnTo>
                <a:lnTo>
                  <a:pt x="8920" y="33067"/>
                </a:lnTo>
                <a:lnTo>
                  <a:pt x="9912" y="29515"/>
                </a:lnTo>
                <a:lnTo>
                  <a:pt x="11566" y="26155"/>
                </a:lnTo>
                <a:lnTo>
                  <a:pt x="13660" y="22923"/>
                </a:lnTo>
                <a:lnTo>
                  <a:pt x="16049" y="19777"/>
                </a:lnTo>
                <a:lnTo>
                  <a:pt x="18633" y="16686"/>
                </a:lnTo>
                <a:lnTo>
                  <a:pt x="21348" y="13634"/>
                </a:lnTo>
                <a:lnTo>
                  <a:pt x="24151" y="11599"/>
                </a:lnTo>
                <a:lnTo>
                  <a:pt x="27011" y="10243"/>
                </a:lnTo>
                <a:lnTo>
                  <a:pt x="29910" y="9338"/>
                </a:lnTo>
                <a:lnTo>
                  <a:pt x="33828" y="7743"/>
                </a:lnTo>
                <a:lnTo>
                  <a:pt x="38423" y="5688"/>
                </a:lnTo>
                <a:lnTo>
                  <a:pt x="43472" y="3325"/>
                </a:lnTo>
                <a:lnTo>
                  <a:pt x="47830" y="1750"/>
                </a:lnTo>
                <a:lnTo>
                  <a:pt x="51727" y="700"/>
                </a:lnTo>
                <a:lnTo>
                  <a:pt x="55317" y="0"/>
                </a:lnTo>
                <a:lnTo>
                  <a:pt x="59695" y="525"/>
                </a:lnTo>
                <a:lnTo>
                  <a:pt x="64598" y="1868"/>
                </a:lnTo>
                <a:lnTo>
                  <a:pt x="69851" y="3755"/>
                </a:lnTo>
                <a:lnTo>
                  <a:pt x="75337" y="5013"/>
                </a:lnTo>
                <a:lnTo>
                  <a:pt x="80979" y="5852"/>
                </a:lnTo>
                <a:lnTo>
                  <a:pt x="86725" y="6411"/>
                </a:lnTo>
                <a:lnTo>
                  <a:pt x="92540" y="6784"/>
                </a:lnTo>
                <a:lnTo>
                  <a:pt x="98401" y="7033"/>
                </a:lnTo>
                <a:lnTo>
                  <a:pt x="116076" y="75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MARTPenAnnotation797"/>
          <p:cNvSpPr/>
          <p:nvPr/>
        </p:nvSpPr>
        <p:spPr>
          <a:xfrm>
            <a:off x="6956629" y="1053703"/>
            <a:ext cx="124414" cy="115921"/>
          </a:xfrm>
          <a:custGeom>
            <a:avLst/>
            <a:gdLst/>
            <a:ahLst/>
            <a:cxnLst/>
            <a:rect l="0" t="0" r="0" b="0"/>
            <a:pathLst>
              <a:path w="124414" h="115921">
                <a:moveTo>
                  <a:pt x="35316" y="0"/>
                </a:moveTo>
                <a:lnTo>
                  <a:pt x="27627" y="0"/>
                </a:lnTo>
                <a:lnTo>
                  <a:pt x="27213" y="992"/>
                </a:lnTo>
                <a:lnTo>
                  <a:pt x="26938" y="2645"/>
                </a:lnTo>
                <a:lnTo>
                  <a:pt x="26754" y="4740"/>
                </a:lnTo>
                <a:lnTo>
                  <a:pt x="25640" y="7129"/>
                </a:lnTo>
                <a:lnTo>
                  <a:pt x="23904" y="9713"/>
                </a:lnTo>
                <a:lnTo>
                  <a:pt x="21755" y="12429"/>
                </a:lnTo>
                <a:lnTo>
                  <a:pt x="20322" y="15231"/>
                </a:lnTo>
                <a:lnTo>
                  <a:pt x="19366" y="18091"/>
                </a:lnTo>
                <a:lnTo>
                  <a:pt x="18730" y="20990"/>
                </a:lnTo>
                <a:lnTo>
                  <a:pt x="17313" y="23915"/>
                </a:lnTo>
                <a:lnTo>
                  <a:pt x="15377" y="26858"/>
                </a:lnTo>
                <a:lnTo>
                  <a:pt x="13093" y="29811"/>
                </a:lnTo>
                <a:lnTo>
                  <a:pt x="11572" y="33765"/>
                </a:lnTo>
                <a:lnTo>
                  <a:pt x="10556" y="38385"/>
                </a:lnTo>
                <a:lnTo>
                  <a:pt x="9879" y="43449"/>
                </a:lnTo>
                <a:lnTo>
                  <a:pt x="8437" y="48810"/>
                </a:lnTo>
                <a:lnTo>
                  <a:pt x="6483" y="54368"/>
                </a:lnTo>
                <a:lnTo>
                  <a:pt x="4187" y="60058"/>
                </a:lnTo>
                <a:lnTo>
                  <a:pt x="2657" y="64843"/>
                </a:lnTo>
                <a:lnTo>
                  <a:pt x="1637" y="69025"/>
                </a:lnTo>
                <a:lnTo>
                  <a:pt x="957" y="72806"/>
                </a:lnTo>
                <a:lnTo>
                  <a:pt x="504" y="77311"/>
                </a:lnTo>
                <a:lnTo>
                  <a:pt x="202" y="82298"/>
                </a:lnTo>
                <a:lnTo>
                  <a:pt x="0" y="87607"/>
                </a:lnTo>
                <a:lnTo>
                  <a:pt x="858" y="92139"/>
                </a:lnTo>
                <a:lnTo>
                  <a:pt x="2422" y="96153"/>
                </a:lnTo>
                <a:lnTo>
                  <a:pt x="4457" y="99820"/>
                </a:lnTo>
                <a:lnTo>
                  <a:pt x="5814" y="103258"/>
                </a:lnTo>
                <a:lnTo>
                  <a:pt x="6718" y="106541"/>
                </a:lnTo>
                <a:lnTo>
                  <a:pt x="7321" y="109723"/>
                </a:lnTo>
                <a:lnTo>
                  <a:pt x="8715" y="111844"/>
                </a:lnTo>
                <a:lnTo>
                  <a:pt x="10637" y="113258"/>
                </a:lnTo>
                <a:lnTo>
                  <a:pt x="12910" y="114200"/>
                </a:lnTo>
                <a:lnTo>
                  <a:pt x="16410" y="114829"/>
                </a:lnTo>
                <a:lnTo>
                  <a:pt x="20728" y="115248"/>
                </a:lnTo>
                <a:lnTo>
                  <a:pt x="29824" y="115713"/>
                </a:lnTo>
                <a:lnTo>
                  <a:pt x="37175" y="115920"/>
                </a:lnTo>
                <a:lnTo>
                  <a:pt x="41516" y="114983"/>
                </a:lnTo>
                <a:lnTo>
                  <a:pt x="46394" y="113366"/>
                </a:lnTo>
                <a:lnTo>
                  <a:pt x="51632" y="111296"/>
                </a:lnTo>
                <a:lnTo>
                  <a:pt x="57107" y="109916"/>
                </a:lnTo>
                <a:lnTo>
                  <a:pt x="62742" y="108996"/>
                </a:lnTo>
                <a:lnTo>
                  <a:pt x="68482" y="108383"/>
                </a:lnTo>
                <a:lnTo>
                  <a:pt x="74294" y="106981"/>
                </a:lnTo>
                <a:lnTo>
                  <a:pt x="80153" y="105055"/>
                </a:lnTo>
                <a:lnTo>
                  <a:pt x="86043" y="102779"/>
                </a:lnTo>
                <a:lnTo>
                  <a:pt x="91954" y="99277"/>
                </a:lnTo>
                <a:lnTo>
                  <a:pt x="97879" y="94958"/>
                </a:lnTo>
                <a:lnTo>
                  <a:pt x="103814" y="90094"/>
                </a:lnTo>
                <a:lnTo>
                  <a:pt x="108762" y="85860"/>
                </a:lnTo>
                <a:lnTo>
                  <a:pt x="113054" y="82044"/>
                </a:lnTo>
                <a:lnTo>
                  <a:pt x="116907" y="78509"/>
                </a:lnTo>
                <a:lnTo>
                  <a:pt x="119475" y="74167"/>
                </a:lnTo>
                <a:lnTo>
                  <a:pt x="121188" y="69288"/>
                </a:lnTo>
                <a:lnTo>
                  <a:pt x="122330" y="64051"/>
                </a:lnTo>
                <a:lnTo>
                  <a:pt x="123090" y="59568"/>
                </a:lnTo>
                <a:lnTo>
                  <a:pt x="123598" y="55587"/>
                </a:lnTo>
                <a:lnTo>
                  <a:pt x="123936" y="51941"/>
                </a:lnTo>
                <a:lnTo>
                  <a:pt x="124162" y="48518"/>
                </a:lnTo>
                <a:lnTo>
                  <a:pt x="124313" y="45243"/>
                </a:lnTo>
                <a:lnTo>
                  <a:pt x="124413" y="42068"/>
                </a:lnTo>
                <a:lnTo>
                  <a:pt x="123487" y="38959"/>
                </a:lnTo>
                <a:lnTo>
                  <a:pt x="121878" y="35895"/>
                </a:lnTo>
                <a:lnTo>
                  <a:pt x="119813" y="32859"/>
                </a:lnTo>
                <a:lnTo>
                  <a:pt x="117444" y="29844"/>
                </a:lnTo>
                <a:lnTo>
                  <a:pt x="114872" y="26841"/>
                </a:lnTo>
                <a:lnTo>
                  <a:pt x="112166" y="23847"/>
                </a:lnTo>
                <a:lnTo>
                  <a:pt x="108377" y="21851"/>
                </a:lnTo>
                <a:lnTo>
                  <a:pt x="103867" y="20520"/>
                </a:lnTo>
                <a:lnTo>
                  <a:pt x="98876" y="19633"/>
                </a:lnTo>
                <a:lnTo>
                  <a:pt x="94556" y="19042"/>
                </a:lnTo>
                <a:lnTo>
                  <a:pt x="90685" y="18648"/>
                </a:lnTo>
                <a:lnTo>
                  <a:pt x="87111" y="18385"/>
                </a:lnTo>
                <a:lnTo>
                  <a:pt x="82745" y="18210"/>
                </a:lnTo>
                <a:lnTo>
                  <a:pt x="68110" y="17963"/>
                </a:lnTo>
                <a:lnTo>
                  <a:pt x="44246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MARTPenAnnotation798"/>
          <p:cNvSpPr/>
          <p:nvPr/>
        </p:nvSpPr>
        <p:spPr>
          <a:xfrm>
            <a:off x="7103258" y="982420"/>
            <a:ext cx="460188" cy="185593"/>
          </a:xfrm>
          <a:custGeom>
            <a:avLst/>
            <a:gdLst/>
            <a:ahLst/>
            <a:cxnLst/>
            <a:rect l="0" t="0" r="0" b="0"/>
            <a:pathLst>
              <a:path w="460188" h="185593">
                <a:moveTo>
                  <a:pt x="111929" y="80212"/>
                </a:moveTo>
                <a:lnTo>
                  <a:pt x="107189" y="80212"/>
                </a:lnTo>
                <a:lnTo>
                  <a:pt x="105792" y="79220"/>
                </a:lnTo>
                <a:lnTo>
                  <a:pt x="104861" y="77566"/>
                </a:lnTo>
                <a:lnTo>
                  <a:pt x="103368" y="72524"/>
                </a:lnTo>
                <a:lnTo>
                  <a:pt x="102253" y="72110"/>
                </a:lnTo>
                <a:lnTo>
                  <a:pt x="98368" y="71650"/>
                </a:lnTo>
                <a:lnTo>
                  <a:pt x="95943" y="70536"/>
                </a:lnTo>
                <a:lnTo>
                  <a:pt x="88782" y="65218"/>
                </a:lnTo>
                <a:lnTo>
                  <a:pt x="86758" y="63627"/>
                </a:lnTo>
                <a:lnTo>
                  <a:pt x="83214" y="62919"/>
                </a:lnTo>
                <a:lnTo>
                  <a:pt x="72853" y="62465"/>
                </a:lnTo>
                <a:lnTo>
                  <a:pt x="64465" y="65049"/>
                </a:lnTo>
                <a:lnTo>
                  <a:pt x="55115" y="69504"/>
                </a:lnTo>
                <a:lnTo>
                  <a:pt x="47652" y="74792"/>
                </a:lnTo>
                <a:lnTo>
                  <a:pt x="38383" y="80449"/>
                </a:lnTo>
                <a:lnTo>
                  <a:pt x="33132" y="83347"/>
                </a:lnTo>
                <a:lnTo>
                  <a:pt x="28640" y="86271"/>
                </a:lnTo>
                <a:lnTo>
                  <a:pt x="24653" y="89212"/>
                </a:lnTo>
                <a:lnTo>
                  <a:pt x="21003" y="92165"/>
                </a:lnTo>
                <a:lnTo>
                  <a:pt x="17577" y="95126"/>
                </a:lnTo>
                <a:lnTo>
                  <a:pt x="14302" y="98092"/>
                </a:lnTo>
                <a:lnTo>
                  <a:pt x="11125" y="101062"/>
                </a:lnTo>
                <a:lnTo>
                  <a:pt x="9007" y="104034"/>
                </a:lnTo>
                <a:lnTo>
                  <a:pt x="7596" y="107008"/>
                </a:lnTo>
                <a:lnTo>
                  <a:pt x="6656" y="109982"/>
                </a:lnTo>
                <a:lnTo>
                  <a:pt x="5036" y="113949"/>
                </a:lnTo>
                <a:lnTo>
                  <a:pt x="2964" y="118579"/>
                </a:lnTo>
                <a:lnTo>
                  <a:pt x="590" y="123649"/>
                </a:lnTo>
                <a:lnTo>
                  <a:pt x="0" y="128022"/>
                </a:lnTo>
                <a:lnTo>
                  <a:pt x="599" y="131929"/>
                </a:lnTo>
                <a:lnTo>
                  <a:pt x="1990" y="135526"/>
                </a:lnTo>
                <a:lnTo>
                  <a:pt x="2918" y="139908"/>
                </a:lnTo>
                <a:lnTo>
                  <a:pt x="3536" y="144814"/>
                </a:lnTo>
                <a:lnTo>
                  <a:pt x="3948" y="150069"/>
                </a:lnTo>
                <a:lnTo>
                  <a:pt x="5215" y="154565"/>
                </a:lnTo>
                <a:lnTo>
                  <a:pt x="7052" y="158554"/>
                </a:lnTo>
                <a:lnTo>
                  <a:pt x="9269" y="162206"/>
                </a:lnTo>
                <a:lnTo>
                  <a:pt x="12731" y="164640"/>
                </a:lnTo>
                <a:lnTo>
                  <a:pt x="26093" y="169059"/>
                </a:lnTo>
                <a:lnTo>
                  <a:pt x="33431" y="173608"/>
                </a:lnTo>
                <a:lnTo>
                  <a:pt x="42645" y="176292"/>
                </a:lnTo>
                <a:lnTo>
                  <a:pt x="47880" y="177008"/>
                </a:lnTo>
                <a:lnTo>
                  <a:pt x="58989" y="175157"/>
                </a:lnTo>
                <a:lnTo>
                  <a:pt x="69549" y="172019"/>
                </a:lnTo>
                <a:lnTo>
                  <a:pt x="77549" y="170625"/>
                </a:lnTo>
                <a:lnTo>
                  <a:pt x="82064" y="168269"/>
                </a:lnTo>
                <a:lnTo>
                  <a:pt x="87058" y="164713"/>
                </a:lnTo>
                <a:lnTo>
                  <a:pt x="92372" y="160359"/>
                </a:lnTo>
                <a:lnTo>
                  <a:pt x="97898" y="155471"/>
                </a:lnTo>
                <a:lnTo>
                  <a:pt x="109331" y="144749"/>
                </a:lnTo>
                <a:lnTo>
                  <a:pt x="114166" y="139112"/>
                </a:lnTo>
                <a:lnTo>
                  <a:pt x="118381" y="133369"/>
                </a:lnTo>
                <a:lnTo>
                  <a:pt x="122183" y="127557"/>
                </a:lnTo>
                <a:lnTo>
                  <a:pt x="125710" y="122689"/>
                </a:lnTo>
                <a:lnTo>
                  <a:pt x="129054" y="118452"/>
                </a:lnTo>
                <a:lnTo>
                  <a:pt x="132276" y="114635"/>
                </a:lnTo>
                <a:lnTo>
                  <a:pt x="135415" y="110106"/>
                </a:lnTo>
                <a:lnTo>
                  <a:pt x="138500" y="105102"/>
                </a:lnTo>
                <a:lnTo>
                  <a:pt x="145841" y="92295"/>
                </a:lnTo>
                <a:lnTo>
                  <a:pt x="149490" y="87897"/>
                </a:lnTo>
                <a:lnTo>
                  <a:pt x="155178" y="81730"/>
                </a:lnTo>
                <a:lnTo>
                  <a:pt x="154652" y="81224"/>
                </a:lnTo>
                <a:lnTo>
                  <a:pt x="151423" y="80662"/>
                </a:lnTo>
                <a:lnTo>
                  <a:pt x="150164" y="81504"/>
                </a:lnTo>
                <a:lnTo>
                  <a:pt x="149325" y="83058"/>
                </a:lnTo>
                <a:lnTo>
                  <a:pt x="148766" y="85086"/>
                </a:lnTo>
                <a:lnTo>
                  <a:pt x="147401" y="86438"/>
                </a:lnTo>
                <a:lnTo>
                  <a:pt x="145499" y="87339"/>
                </a:lnTo>
                <a:lnTo>
                  <a:pt x="143239" y="87940"/>
                </a:lnTo>
                <a:lnTo>
                  <a:pt x="141732" y="90325"/>
                </a:lnTo>
                <a:lnTo>
                  <a:pt x="140727" y="93900"/>
                </a:lnTo>
                <a:lnTo>
                  <a:pt x="140058" y="98267"/>
                </a:lnTo>
                <a:lnTo>
                  <a:pt x="139611" y="102171"/>
                </a:lnTo>
                <a:lnTo>
                  <a:pt x="139313" y="105765"/>
                </a:lnTo>
                <a:lnTo>
                  <a:pt x="139115" y="109154"/>
                </a:lnTo>
                <a:lnTo>
                  <a:pt x="138895" y="118211"/>
                </a:lnTo>
                <a:lnTo>
                  <a:pt x="138753" y="140194"/>
                </a:lnTo>
                <a:lnTo>
                  <a:pt x="139734" y="145005"/>
                </a:lnTo>
                <a:lnTo>
                  <a:pt x="141379" y="149204"/>
                </a:lnTo>
                <a:lnTo>
                  <a:pt x="143469" y="152996"/>
                </a:lnTo>
                <a:lnTo>
                  <a:pt x="145854" y="156516"/>
                </a:lnTo>
                <a:lnTo>
                  <a:pt x="148436" y="159855"/>
                </a:lnTo>
                <a:lnTo>
                  <a:pt x="151150" y="163073"/>
                </a:lnTo>
                <a:lnTo>
                  <a:pt x="154943" y="166211"/>
                </a:lnTo>
                <a:lnTo>
                  <a:pt x="159457" y="169294"/>
                </a:lnTo>
                <a:lnTo>
                  <a:pt x="164451" y="172343"/>
                </a:lnTo>
                <a:lnTo>
                  <a:pt x="169763" y="175367"/>
                </a:lnTo>
                <a:lnTo>
                  <a:pt x="180959" y="181373"/>
                </a:lnTo>
                <a:lnTo>
                  <a:pt x="189903" y="184704"/>
                </a:lnTo>
                <a:lnTo>
                  <a:pt x="193677" y="185592"/>
                </a:lnTo>
                <a:lnTo>
                  <a:pt x="198178" y="185192"/>
                </a:lnTo>
                <a:lnTo>
                  <a:pt x="208470" y="182102"/>
                </a:lnTo>
                <a:lnTo>
                  <a:pt x="217013" y="177421"/>
                </a:lnTo>
                <a:lnTo>
                  <a:pt x="220681" y="174784"/>
                </a:lnTo>
                <a:lnTo>
                  <a:pt x="224118" y="171041"/>
                </a:lnTo>
                <a:lnTo>
                  <a:pt x="227401" y="166562"/>
                </a:lnTo>
                <a:lnTo>
                  <a:pt x="230582" y="161591"/>
                </a:lnTo>
                <a:lnTo>
                  <a:pt x="233695" y="156293"/>
                </a:lnTo>
                <a:lnTo>
                  <a:pt x="236763" y="150777"/>
                </a:lnTo>
                <a:lnTo>
                  <a:pt x="242817" y="139356"/>
                </a:lnTo>
                <a:lnTo>
                  <a:pt x="248815" y="127665"/>
                </a:lnTo>
                <a:lnTo>
                  <a:pt x="251803" y="120777"/>
                </a:lnTo>
                <a:lnTo>
                  <a:pt x="254788" y="113209"/>
                </a:lnTo>
                <a:lnTo>
                  <a:pt x="257770" y="105186"/>
                </a:lnTo>
                <a:lnTo>
                  <a:pt x="259758" y="97854"/>
                </a:lnTo>
                <a:lnTo>
                  <a:pt x="261083" y="90981"/>
                </a:lnTo>
                <a:lnTo>
                  <a:pt x="261966" y="84415"/>
                </a:lnTo>
                <a:lnTo>
                  <a:pt x="262556" y="78053"/>
                </a:lnTo>
                <a:lnTo>
                  <a:pt x="262948" y="71828"/>
                </a:lnTo>
                <a:lnTo>
                  <a:pt x="263385" y="59619"/>
                </a:lnTo>
                <a:lnTo>
                  <a:pt x="263688" y="34383"/>
                </a:lnTo>
                <a:lnTo>
                  <a:pt x="263730" y="14886"/>
                </a:lnTo>
                <a:lnTo>
                  <a:pt x="262739" y="12849"/>
                </a:lnTo>
                <a:lnTo>
                  <a:pt x="261087" y="11491"/>
                </a:lnTo>
                <a:lnTo>
                  <a:pt x="255171" y="8934"/>
                </a:lnTo>
                <a:lnTo>
                  <a:pt x="254913" y="13562"/>
                </a:lnTo>
                <a:lnTo>
                  <a:pt x="254836" y="21218"/>
                </a:lnTo>
                <a:lnTo>
                  <a:pt x="255818" y="25008"/>
                </a:lnTo>
                <a:lnTo>
                  <a:pt x="257464" y="29519"/>
                </a:lnTo>
                <a:lnTo>
                  <a:pt x="259554" y="34510"/>
                </a:lnTo>
                <a:lnTo>
                  <a:pt x="260948" y="39822"/>
                </a:lnTo>
                <a:lnTo>
                  <a:pt x="261876" y="45348"/>
                </a:lnTo>
                <a:lnTo>
                  <a:pt x="262495" y="51016"/>
                </a:lnTo>
                <a:lnTo>
                  <a:pt x="263900" y="56780"/>
                </a:lnTo>
                <a:lnTo>
                  <a:pt x="265830" y="62606"/>
                </a:lnTo>
                <a:lnTo>
                  <a:pt x="268107" y="68475"/>
                </a:lnTo>
                <a:lnTo>
                  <a:pt x="273284" y="82933"/>
                </a:lnTo>
                <a:lnTo>
                  <a:pt x="276054" y="90956"/>
                </a:lnTo>
                <a:lnTo>
                  <a:pt x="278892" y="98289"/>
                </a:lnTo>
                <a:lnTo>
                  <a:pt x="281778" y="105162"/>
                </a:lnTo>
                <a:lnTo>
                  <a:pt x="284693" y="111728"/>
                </a:lnTo>
                <a:lnTo>
                  <a:pt x="286635" y="118090"/>
                </a:lnTo>
                <a:lnTo>
                  <a:pt x="287931" y="124316"/>
                </a:lnTo>
                <a:lnTo>
                  <a:pt x="288795" y="130451"/>
                </a:lnTo>
                <a:lnTo>
                  <a:pt x="289371" y="136525"/>
                </a:lnTo>
                <a:lnTo>
                  <a:pt x="289755" y="142559"/>
                </a:lnTo>
                <a:lnTo>
                  <a:pt x="290011" y="148566"/>
                </a:lnTo>
                <a:lnTo>
                  <a:pt x="291174" y="153562"/>
                </a:lnTo>
                <a:lnTo>
                  <a:pt x="292941" y="157886"/>
                </a:lnTo>
                <a:lnTo>
                  <a:pt x="298166" y="167213"/>
                </a:lnTo>
                <a:lnTo>
                  <a:pt x="301527" y="171135"/>
                </a:lnTo>
                <a:lnTo>
                  <a:pt x="303812" y="173569"/>
                </a:lnTo>
                <a:lnTo>
                  <a:pt x="306327" y="175193"/>
                </a:lnTo>
                <a:lnTo>
                  <a:pt x="311769" y="176996"/>
                </a:lnTo>
                <a:lnTo>
                  <a:pt x="313617" y="176485"/>
                </a:lnTo>
                <a:lnTo>
                  <a:pt x="314848" y="175152"/>
                </a:lnTo>
                <a:lnTo>
                  <a:pt x="315669" y="173271"/>
                </a:lnTo>
                <a:lnTo>
                  <a:pt x="319227" y="168535"/>
                </a:lnTo>
                <a:lnTo>
                  <a:pt x="321566" y="165883"/>
                </a:lnTo>
                <a:lnTo>
                  <a:pt x="329455" y="157645"/>
                </a:lnTo>
                <a:lnTo>
                  <a:pt x="334337" y="152670"/>
                </a:lnTo>
                <a:lnTo>
                  <a:pt x="338583" y="146377"/>
                </a:lnTo>
                <a:lnTo>
                  <a:pt x="342407" y="139205"/>
                </a:lnTo>
                <a:lnTo>
                  <a:pt x="349301" y="124291"/>
                </a:lnTo>
                <a:lnTo>
                  <a:pt x="355673" y="111048"/>
                </a:lnTo>
                <a:lnTo>
                  <a:pt x="357768" y="103746"/>
                </a:lnTo>
                <a:lnTo>
                  <a:pt x="359166" y="95901"/>
                </a:lnTo>
                <a:lnTo>
                  <a:pt x="360098" y="87695"/>
                </a:lnTo>
                <a:lnTo>
                  <a:pt x="361711" y="80240"/>
                </a:lnTo>
                <a:lnTo>
                  <a:pt x="363779" y="73285"/>
                </a:lnTo>
                <a:lnTo>
                  <a:pt x="366149" y="66665"/>
                </a:lnTo>
                <a:lnTo>
                  <a:pt x="367730" y="61259"/>
                </a:lnTo>
                <a:lnTo>
                  <a:pt x="368783" y="56662"/>
                </a:lnTo>
                <a:lnTo>
                  <a:pt x="369485" y="52606"/>
                </a:lnTo>
                <a:lnTo>
                  <a:pt x="369954" y="48910"/>
                </a:lnTo>
                <a:lnTo>
                  <a:pt x="370266" y="45453"/>
                </a:lnTo>
                <a:lnTo>
                  <a:pt x="370474" y="42157"/>
                </a:lnTo>
                <a:lnTo>
                  <a:pt x="370705" y="35848"/>
                </a:lnTo>
                <a:lnTo>
                  <a:pt x="370854" y="23714"/>
                </a:lnTo>
                <a:lnTo>
                  <a:pt x="370890" y="0"/>
                </a:lnTo>
                <a:lnTo>
                  <a:pt x="370890" y="4632"/>
                </a:lnTo>
                <a:lnTo>
                  <a:pt x="369898" y="7005"/>
                </a:lnTo>
                <a:lnTo>
                  <a:pt x="366150" y="12288"/>
                </a:lnTo>
                <a:lnTo>
                  <a:pt x="364753" y="16078"/>
                </a:lnTo>
                <a:lnTo>
                  <a:pt x="363822" y="20589"/>
                </a:lnTo>
                <a:lnTo>
                  <a:pt x="363201" y="25580"/>
                </a:lnTo>
                <a:lnTo>
                  <a:pt x="362787" y="30893"/>
                </a:lnTo>
                <a:lnTo>
                  <a:pt x="362512" y="36418"/>
                </a:lnTo>
                <a:lnTo>
                  <a:pt x="362205" y="47850"/>
                </a:lnTo>
                <a:lnTo>
                  <a:pt x="362070" y="59545"/>
                </a:lnTo>
                <a:lnTo>
                  <a:pt x="363025" y="65442"/>
                </a:lnTo>
                <a:lnTo>
                  <a:pt x="364655" y="71358"/>
                </a:lnTo>
                <a:lnTo>
                  <a:pt x="366733" y="77286"/>
                </a:lnTo>
                <a:lnTo>
                  <a:pt x="368119" y="83222"/>
                </a:lnTo>
                <a:lnTo>
                  <a:pt x="369043" y="89164"/>
                </a:lnTo>
                <a:lnTo>
                  <a:pt x="369659" y="95110"/>
                </a:lnTo>
                <a:lnTo>
                  <a:pt x="370069" y="101058"/>
                </a:lnTo>
                <a:lnTo>
                  <a:pt x="370343" y="107008"/>
                </a:lnTo>
                <a:lnTo>
                  <a:pt x="370525" y="112959"/>
                </a:lnTo>
                <a:lnTo>
                  <a:pt x="371639" y="118911"/>
                </a:lnTo>
                <a:lnTo>
                  <a:pt x="373374" y="124863"/>
                </a:lnTo>
                <a:lnTo>
                  <a:pt x="375523" y="130815"/>
                </a:lnTo>
                <a:lnTo>
                  <a:pt x="377947" y="135776"/>
                </a:lnTo>
                <a:lnTo>
                  <a:pt x="380556" y="140075"/>
                </a:lnTo>
                <a:lnTo>
                  <a:pt x="383287" y="143933"/>
                </a:lnTo>
                <a:lnTo>
                  <a:pt x="386100" y="147498"/>
                </a:lnTo>
                <a:lnTo>
                  <a:pt x="388967" y="150866"/>
                </a:lnTo>
                <a:lnTo>
                  <a:pt x="391872" y="154104"/>
                </a:lnTo>
                <a:lnTo>
                  <a:pt x="394799" y="156262"/>
                </a:lnTo>
                <a:lnTo>
                  <a:pt x="403661" y="160293"/>
                </a:lnTo>
                <a:lnTo>
                  <a:pt x="409598" y="164752"/>
                </a:lnTo>
                <a:lnTo>
                  <a:pt x="412570" y="165345"/>
                </a:lnTo>
                <a:lnTo>
                  <a:pt x="415545" y="164749"/>
                </a:lnTo>
                <a:lnTo>
                  <a:pt x="418519" y="163359"/>
                </a:lnTo>
                <a:lnTo>
                  <a:pt x="427116" y="161815"/>
                </a:lnTo>
                <a:lnTo>
                  <a:pt x="432186" y="161403"/>
                </a:lnTo>
                <a:lnTo>
                  <a:pt x="436559" y="160136"/>
                </a:lnTo>
                <a:lnTo>
                  <a:pt x="447453" y="154605"/>
                </a:lnTo>
                <a:lnTo>
                  <a:pt x="460187" y="15165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MARTPenAnnotation799"/>
          <p:cNvSpPr/>
          <p:nvPr/>
        </p:nvSpPr>
        <p:spPr>
          <a:xfrm>
            <a:off x="7483187" y="1027082"/>
            <a:ext cx="263895" cy="276094"/>
          </a:xfrm>
          <a:custGeom>
            <a:avLst/>
            <a:gdLst/>
            <a:ahLst/>
            <a:cxnLst/>
            <a:rect l="0" t="0" r="0" b="0"/>
            <a:pathLst>
              <a:path w="263895" h="276094">
                <a:moveTo>
                  <a:pt x="8820" y="44480"/>
                </a:moveTo>
                <a:lnTo>
                  <a:pt x="259" y="44480"/>
                </a:lnTo>
                <a:lnTo>
                  <a:pt x="0" y="39740"/>
                </a:lnTo>
                <a:lnTo>
                  <a:pt x="956" y="38343"/>
                </a:lnTo>
                <a:lnTo>
                  <a:pt x="2585" y="37412"/>
                </a:lnTo>
                <a:lnTo>
                  <a:pt x="7041" y="36378"/>
                </a:lnTo>
                <a:lnTo>
                  <a:pt x="12329" y="35918"/>
                </a:lnTo>
                <a:lnTo>
                  <a:pt x="16121" y="34803"/>
                </a:lnTo>
                <a:lnTo>
                  <a:pt x="20633" y="33068"/>
                </a:lnTo>
                <a:lnTo>
                  <a:pt x="25625" y="30919"/>
                </a:lnTo>
                <a:lnTo>
                  <a:pt x="30938" y="29486"/>
                </a:lnTo>
                <a:lnTo>
                  <a:pt x="36464" y="28531"/>
                </a:lnTo>
                <a:lnTo>
                  <a:pt x="42132" y="27894"/>
                </a:lnTo>
                <a:lnTo>
                  <a:pt x="47895" y="26478"/>
                </a:lnTo>
                <a:lnTo>
                  <a:pt x="53722" y="24541"/>
                </a:lnTo>
                <a:lnTo>
                  <a:pt x="59591" y="22258"/>
                </a:lnTo>
                <a:lnTo>
                  <a:pt x="65487" y="20735"/>
                </a:lnTo>
                <a:lnTo>
                  <a:pt x="71403" y="19721"/>
                </a:lnTo>
                <a:lnTo>
                  <a:pt x="77332" y="19044"/>
                </a:lnTo>
                <a:lnTo>
                  <a:pt x="83268" y="17601"/>
                </a:lnTo>
                <a:lnTo>
                  <a:pt x="89210" y="15646"/>
                </a:lnTo>
                <a:lnTo>
                  <a:pt x="95155" y="13351"/>
                </a:lnTo>
                <a:lnTo>
                  <a:pt x="100112" y="11821"/>
                </a:lnTo>
                <a:lnTo>
                  <a:pt x="108264" y="10121"/>
                </a:lnTo>
                <a:lnTo>
                  <a:pt x="111826" y="10660"/>
                </a:lnTo>
                <a:lnTo>
                  <a:pt x="115194" y="12012"/>
                </a:lnTo>
                <a:lnTo>
                  <a:pt x="118432" y="13905"/>
                </a:lnTo>
                <a:lnTo>
                  <a:pt x="120590" y="16159"/>
                </a:lnTo>
                <a:lnTo>
                  <a:pt x="122029" y="18654"/>
                </a:lnTo>
                <a:lnTo>
                  <a:pt x="123627" y="24072"/>
                </a:lnTo>
                <a:lnTo>
                  <a:pt x="124338" y="29787"/>
                </a:lnTo>
                <a:lnTo>
                  <a:pt x="124654" y="38281"/>
                </a:lnTo>
                <a:lnTo>
                  <a:pt x="124885" y="68863"/>
                </a:lnTo>
                <a:lnTo>
                  <a:pt x="124905" y="94912"/>
                </a:lnTo>
                <a:lnTo>
                  <a:pt x="125898" y="96953"/>
                </a:lnTo>
                <a:lnTo>
                  <a:pt x="132595" y="105470"/>
                </a:lnTo>
                <a:lnTo>
                  <a:pt x="134000" y="105976"/>
                </a:lnTo>
                <a:lnTo>
                  <a:pt x="138209" y="106538"/>
                </a:lnTo>
                <a:lnTo>
                  <a:pt x="140720" y="105696"/>
                </a:lnTo>
                <a:lnTo>
                  <a:pt x="146156" y="102114"/>
                </a:lnTo>
                <a:lnTo>
                  <a:pt x="151880" y="97215"/>
                </a:lnTo>
                <a:lnTo>
                  <a:pt x="154795" y="94519"/>
                </a:lnTo>
                <a:lnTo>
                  <a:pt x="160679" y="86233"/>
                </a:lnTo>
                <a:lnTo>
                  <a:pt x="163638" y="81245"/>
                </a:lnTo>
                <a:lnTo>
                  <a:pt x="166602" y="75935"/>
                </a:lnTo>
                <a:lnTo>
                  <a:pt x="172543" y="64744"/>
                </a:lnTo>
                <a:lnTo>
                  <a:pt x="190391" y="29547"/>
                </a:lnTo>
                <a:lnTo>
                  <a:pt x="193368" y="24603"/>
                </a:lnTo>
                <a:lnTo>
                  <a:pt x="199320" y="16463"/>
                </a:lnTo>
                <a:lnTo>
                  <a:pt x="202628" y="9539"/>
                </a:lnTo>
                <a:lnTo>
                  <a:pt x="203510" y="6303"/>
                </a:lnTo>
                <a:lnTo>
                  <a:pt x="205090" y="4146"/>
                </a:lnTo>
                <a:lnTo>
                  <a:pt x="207135" y="2708"/>
                </a:lnTo>
                <a:lnTo>
                  <a:pt x="213789" y="0"/>
                </a:lnTo>
                <a:lnTo>
                  <a:pt x="214122" y="6994"/>
                </a:lnTo>
                <a:lnTo>
                  <a:pt x="214193" y="20827"/>
                </a:lnTo>
                <a:lnTo>
                  <a:pt x="216844" y="29337"/>
                </a:lnTo>
                <a:lnTo>
                  <a:pt x="218941" y="34385"/>
                </a:lnTo>
                <a:lnTo>
                  <a:pt x="220338" y="39734"/>
                </a:lnTo>
                <a:lnTo>
                  <a:pt x="221270" y="45285"/>
                </a:lnTo>
                <a:lnTo>
                  <a:pt x="221891" y="50970"/>
                </a:lnTo>
                <a:lnTo>
                  <a:pt x="223297" y="56744"/>
                </a:lnTo>
                <a:lnTo>
                  <a:pt x="225226" y="62578"/>
                </a:lnTo>
                <a:lnTo>
                  <a:pt x="227505" y="68452"/>
                </a:lnTo>
                <a:lnTo>
                  <a:pt x="232683" y="82915"/>
                </a:lnTo>
                <a:lnTo>
                  <a:pt x="235453" y="90939"/>
                </a:lnTo>
                <a:lnTo>
                  <a:pt x="238292" y="98273"/>
                </a:lnTo>
                <a:lnTo>
                  <a:pt x="241177" y="105147"/>
                </a:lnTo>
                <a:lnTo>
                  <a:pt x="244092" y="111714"/>
                </a:lnTo>
                <a:lnTo>
                  <a:pt x="247027" y="119068"/>
                </a:lnTo>
                <a:lnTo>
                  <a:pt x="252935" y="135177"/>
                </a:lnTo>
                <a:lnTo>
                  <a:pt x="254907" y="143640"/>
                </a:lnTo>
                <a:lnTo>
                  <a:pt x="256221" y="152259"/>
                </a:lnTo>
                <a:lnTo>
                  <a:pt x="257099" y="160981"/>
                </a:lnTo>
                <a:lnTo>
                  <a:pt x="257683" y="168780"/>
                </a:lnTo>
                <a:lnTo>
                  <a:pt x="258073" y="175964"/>
                </a:lnTo>
                <a:lnTo>
                  <a:pt x="258332" y="182737"/>
                </a:lnTo>
                <a:lnTo>
                  <a:pt x="259497" y="189238"/>
                </a:lnTo>
                <a:lnTo>
                  <a:pt x="261267" y="195555"/>
                </a:lnTo>
                <a:lnTo>
                  <a:pt x="263439" y="201752"/>
                </a:lnTo>
                <a:lnTo>
                  <a:pt x="263894" y="207867"/>
                </a:lnTo>
                <a:lnTo>
                  <a:pt x="263206" y="213928"/>
                </a:lnTo>
                <a:lnTo>
                  <a:pt x="261754" y="219953"/>
                </a:lnTo>
                <a:lnTo>
                  <a:pt x="260786" y="224962"/>
                </a:lnTo>
                <a:lnTo>
                  <a:pt x="259712" y="233173"/>
                </a:lnTo>
                <a:lnTo>
                  <a:pt x="258433" y="237744"/>
                </a:lnTo>
                <a:lnTo>
                  <a:pt x="256588" y="242776"/>
                </a:lnTo>
                <a:lnTo>
                  <a:pt x="254366" y="248115"/>
                </a:lnTo>
                <a:lnTo>
                  <a:pt x="249251" y="256693"/>
                </a:lnTo>
                <a:lnTo>
                  <a:pt x="246499" y="260369"/>
                </a:lnTo>
                <a:lnTo>
                  <a:pt x="242678" y="263812"/>
                </a:lnTo>
                <a:lnTo>
                  <a:pt x="238147" y="267100"/>
                </a:lnTo>
                <a:lnTo>
                  <a:pt x="233143" y="270284"/>
                </a:lnTo>
                <a:lnTo>
                  <a:pt x="227822" y="272407"/>
                </a:lnTo>
                <a:lnTo>
                  <a:pt x="222290" y="273822"/>
                </a:lnTo>
                <a:lnTo>
                  <a:pt x="216618" y="274765"/>
                </a:lnTo>
                <a:lnTo>
                  <a:pt x="210852" y="275394"/>
                </a:lnTo>
                <a:lnTo>
                  <a:pt x="205024" y="275813"/>
                </a:lnTo>
                <a:lnTo>
                  <a:pt x="199154" y="276093"/>
                </a:lnTo>
                <a:lnTo>
                  <a:pt x="194249" y="275287"/>
                </a:lnTo>
                <a:lnTo>
                  <a:pt x="186152" y="271746"/>
                </a:lnTo>
                <a:lnTo>
                  <a:pt x="181612" y="270404"/>
                </a:lnTo>
                <a:lnTo>
                  <a:pt x="176601" y="269510"/>
                </a:lnTo>
                <a:lnTo>
                  <a:pt x="171276" y="268914"/>
                </a:lnTo>
                <a:lnTo>
                  <a:pt x="165741" y="267525"/>
                </a:lnTo>
                <a:lnTo>
                  <a:pt x="160067" y="265606"/>
                </a:lnTo>
                <a:lnTo>
                  <a:pt x="154300" y="263335"/>
                </a:lnTo>
                <a:lnTo>
                  <a:pt x="149463" y="261821"/>
                </a:lnTo>
                <a:lnTo>
                  <a:pt x="141443" y="260138"/>
                </a:lnTo>
                <a:lnTo>
                  <a:pt x="134572" y="256745"/>
                </a:lnTo>
                <a:lnTo>
                  <a:pt x="124906" y="24986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MARTPenAnnotation800"/>
          <p:cNvSpPr/>
          <p:nvPr/>
        </p:nvSpPr>
        <p:spPr>
          <a:xfrm>
            <a:off x="7831335" y="1072804"/>
            <a:ext cx="107158" cy="12833"/>
          </a:xfrm>
          <a:custGeom>
            <a:avLst/>
            <a:gdLst/>
            <a:ahLst/>
            <a:cxnLst/>
            <a:rect l="0" t="0" r="0" b="0"/>
            <a:pathLst>
              <a:path w="107158" h="12833">
                <a:moveTo>
                  <a:pt x="0" y="7688"/>
                </a:moveTo>
                <a:lnTo>
                  <a:pt x="0" y="12832"/>
                </a:lnTo>
                <a:lnTo>
                  <a:pt x="0" y="8561"/>
                </a:lnTo>
                <a:lnTo>
                  <a:pt x="993" y="8270"/>
                </a:lnTo>
                <a:lnTo>
                  <a:pt x="2647" y="8076"/>
                </a:lnTo>
                <a:lnTo>
                  <a:pt x="4741" y="7946"/>
                </a:lnTo>
                <a:lnTo>
                  <a:pt x="9715" y="7803"/>
                </a:lnTo>
                <a:lnTo>
                  <a:pt x="29813" y="7694"/>
                </a:lnTo>
                <a:lnTo>
                  <a:pt x="33765" y="6700"/>
                </a:lnTo>
                <a:lnTo>
                  <a:pt x="38386" y="5045"/>
                </a:lnTo>
                <a:lnTo>
                  <a:pt x="43450" y="2949"/>
                </a:lnTo>
                <a:lnTo>
                  <a:pt x="47818" y="1552"/>
                </a:lnTo>
                <a:lnTo>
                  <a:pt x="51723" y="621"/>
                </a:lnTo>
                <a:lnTo>
                  <a:pt x="55318" y="0"/>
                </a:lnTo>
                <a:lnTo>
                  <a:pt x="59699" y="578"/>
                </a:lnTo>
                <a:lnTo>
                  <a:pt x="64604" y="1956"/>
                </a:lnTo>
                <a:lnTo>
                  <a:pt x="69859" y="3866"/>
                </a:lnTo>
                <a:lnTo>
                  <a:pt x="74354" y="5140"/>
                </a:lnTo>
                <a:lnTo>
                  <a:pt x="78343" y="5989"/>
                </a:lnTo>
                <a:lnTo>
                  <a:pt x="81995" y="6555"/>
                </a:lnTo>
                <a:lnTo>
                  <a:pt x="86413" y="6933"/>
                </a:lnTo>
                <a:lnTo>
                  <a:pt x="91344" y="7185"/>
                </a:lnTo>
                <a:lnTo>
                  <a:pt x="107157" y="768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MARTPenAnnotation801"/>
          <p:cNvSpPr/>
          <p:nvPr/>
        </p:nvSpPr>
        <p:spPr>
          <a:xfrm>
            <a:off x="8047055" y="964450"/>
            <a:ext cx="159328" cy="151715"/>
          </a:xfrm>
          <a:custGeom>
            <a:avLst/>
            <a:gdLst/>
            <a:ahLst/>
            <a:cxnLst/>
            <a:rect l="0" t="0" r="0" b="0"/>
            <a:pathLst>
              <a:path w="159328" h="151715">
                <a:moveTo>
                  <a:pt x="159327" y="26745"/>
                </a:moveTo>
                <a:lnTo>
                  <a:pt x="151639" y="26745"/>
                </a:lnTo>
                <a:lnTo>
                  <a:pt x="151225" y="25753"/>
                </a:lnTo>
                <a:lnTo>
                  <a:pt x="150766" y="22004"/>
                </a:lnTo>
                <a:lnTo>
                  <a:pt x="150643" y="19616"/>
                </a:lnTo>
                <a:lnTo>
                  <a:pt x="150507" y="14316"/>
                </a:lnTo>
                <a:lnTo>
                  <a:pt x="150429" y="5754"/>
                </a:lnTo>
                <a:lnTo>
                  <a:pt x="149427" y="3821"/>
                </a:lnTo>
                <a:lnTo>
                  <a:pt x="147766" y="2533"/>
                </a:lnTo>
                <a:lnTo>
                  <a:pt x="145667" y="1674"/>
                </a:lnTo>
                <a:lnTo>
                  <a:pt x="140689" y="719"/>
                </a:lnTo>
                <a:lnTo>
                  <a:pt x="137971" y="465"/>
                </a:lnTo>
                <a:lnTo>
                  <a:pt x="135168" y="295"/>
                </a:lnTo>
                <a:lnTo>
                  <a:pt x="129408" y="107"/>
                </a:lnTo>
                <a:lnTo>
                  <a:pt x="115846" y="0"/>
                </a:lnTo>
                <a:lnTo>
                  <a:pt x="110496" y="978"/>
                </a:lnTo>
                <a:lnTo>
                  <a:pt x="104945" y="2621"/>
                </a:lnTo>
                <a:lnTo>
                  <a:pt x="99260" y="4709"/>
                </a:lnTo>
                <a:lnTo>
                  <a:pt x="93486" y="7094"/>
                </a:lnTo>
                <a:lnTo>
                  <a:pt x="87652" y="9675"/>
                </a:lnTo>
                <a:lnTo>
                  <a:pt x="81778" y="12389"/>
                </a:lnTo>
                <a:lnTo>
                  <a:pt x="75877" y="16182"/>
                </a:lnTo>
                <a:lnTo>
                  <a:pt x="69960" y="20695"/>
                </a:lnTo>
                <a:lnTo>
                  <a:pt x="64030" y="25688"/>
                </a:lnTo>
                <a:lnTo>
                  <a:pt x="59085" y="31001"/>
                </a:lnTo>
                <a:lnTo>
                  <a:pt x="54796" y="36528"/>
                </a:lnTo>
                <a:lnTo>
                  <a:pt x="50944" y="42196"/>
                </a:lnTo>
                <a:lnTo>
                  <a:pt x="46392" y="46968"/>
                </a:lnTo>
                <a:lnTo>
                  <a:pt x="41373" y="51141"/>
                </a:lnTo>
                <a:lnTo>
                  <a:pt x="36043" y="54915"/>
                </a:lnTo>
                <a:lnTo>
                  <a:pt x="31497" y="59416"/>
                </a:lnTo>
                <a:lnTo>
                  <a:pt x="27474" y="64400"/>
                </a:lnTo>
                <a:lnTo>
                  <a:pt x="23801" y="69708"/>
                </a:lnTo>
                <a:lnTo>
                  <a:pt x="20359" y="75231"/>
                </a:lnTo>
                <a:lnTo>
                  <a:pt x="17072" y="80897"/>
                </a:lnTo>
                <a:lnTo>
                  <a:pt x="13889" y="86659"/>
                </a:lnTo>
                <a:lnTo>
                  <a:pt x="11767" y="92484"/>
                </a:lnTo>
                <a:lnTo>
                  <a:pt x="10353" y="98352"/>
                </a:lnTo>
                <a:lnTo>
                  <a:pt x="9409" y="104249"/>
                </a:lnTo>
                <a:lnTo>
                  <a:pt x="7788" y="109172"/>
                </a:lnTo>
                <a:lnTo>
                  <a:pt x="5715" y="113446"/>
                </a:lnTo>
                <a:lnTo>
                  <a:pt x="3341" y="117288"/>
                </a:lnTo>
                <a:lnTo>
                  <a:pt x="1759" y="120841"/>
                </a:lnTo>
                <a:lnTo>
                  <a:pt x="703" y="124202"/>
                </a:lnTo>
                <a:lnTo>
                  <a:pt x="0" y="127435"/>
                </a:lnTo>
                <a:lnTo>
                  <a:pt x="523" y="130583"/>
                </a:lnTo>
                <a:lnTo>
                  <a:pt x="1864" y="133673"/>
                </a:lnTo>
                <a:lnTo>
                  <a:pt x="3751" y="136726"/>
                </a:lnTo>
                <a:lnTo>
                  <a:pt x="5999" y="139753"/>
                </a:lnTo>
                <a:lnTo>
                  <a:pt x="8492" y="142763"/>
                </a:lnTo>
                <a:lnTo>
                  <a:pt x="11146" y="145762"/>
                </a:lnTo>
                <a:lnTo>
                  <a:pt x="14899" y="147762"/>
                </a:lnTo>
                <a:lnTo>
                  <a:pt x="19385" y="149095"/>
                </a:lnTo>
                <a:lnTo>
                  <a:pt x="24360" y="149983"/>
                </a:lnTo>
                <a:lnTo>
                  <a:pt x="29662" y="150576"/>
                </a:lnTo>
                <a:lnTo>
                  <a:pt x="35181" y="150971"/>
                </a:lnTo>
                <a:lnTo>
                  <a:pt x="40845" y="151234"/>
                </a:lnTo>
                <a:lnTo>
                  <a:pt x="55075" y="151526"/>
                </a:lnTo>
                <a:lnTo>
                  <a:pt x="83723" y="151714"/>
                </a:lnTo>
                <a:lnTo>
                  <a:pt x="89080" y="150738"/>
                </a:lnTo>
                <a:lnTo>
                  <a:pt x="93645" y="149094"/>
                </a:lnTo>
                <a:lnTo>
                  <a:pt x="105749" y="14283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MARTPenAnnotation802"/>
          <p:cNvSpPr/>
          <p:nvPr/>
        </p:nvSpPr>
        <p:spPr>
          <a:xfrm>
            <a:off x="8215831" y="982302"/>
            <a:ext cx="120283" cy="115524"/>
          </a:xfrm>
          <a:custGeom>
            <a:avLst/>
            <a:gdLst/>
            <a:ahLst/>
            <a:cxnLst/>
            <a:rect l="0" t="0" r="0" b="0"/>
            <a:pathLst>
              <a:path w="120283" h="115524">
                <a:moveTo>
                  <a:pt x="53059" y="17823"/>
                </a:moveTo>
                <a:lnTo>
                  <a:pt x="53059" y="10134"/>
                </a:lnTo>
                <a:lnTo>
                  <a:pt x="52067" y="9720"/>
                </a:lnTo>
                <a:lnTo>
                  <a:pt x="48318" y="9261"/>
                </a:lnTo>
                <a:lnTo>
                  <a:pt x="45371" y="9002"/>
                </a:lnTo>
                <a:lnTo>
                  <a:pt x="42036" y="8941"/>
                </a:lnTo>
                <a:lnTo>
                  <a:pt x="36550" y="8902"/>
                </a:lnTo>
                <a:lnTo>
                  <a:pt x="35108" y="10884"/>
                </a:lnTo>
                <a:lnTo>
                  <a:pt x="33154" y="14189"/>
                </a:lnTo>
                <a:lnTo>
                  <a:pt x="30860" y="18377"/>
                </a:lnTo>
                <a:lnTo>
                  <a:pt x="28337" y="22161"/>
                </a:lnTo>
                <a:lnTo>
                  <a:pt x="25664" y="25676"/>
                </a:lnTo>
                <a:lnTo>
                  <a:pt x="22890" y="29011"/>
                </a:lnTo>
                <a:lnTo>
                  <a:pt x="20048" y="33219"/>
                </a:lnTo>
                <a:lnTo>
                  <a:pt x="17161" y="38009"/>
                </a:lnTo>
                <a:lnTo>
                  <a:pt x="14244" y="43186"/>
                </a:lnTo>
                <a:lnTo>
                  <a:pt x="11307" y="47630"/>
                </a:lnTo>
                <a:lnTo>
                  <a:pt x="8358" y="51585"/>
                </a:lnTo>
                <a:lnTo>
                  <a:pt x="5399" y="55214"/>
                </a:lnTo>
                <a:lnTo>
                  <a:pt x="3426" y="59617"/>
                </a:lnTo>
                <a:lnTo>
                  <a:pt x="2111" y="64537"/>
                </a:lnTo>
                <a:lnTo>
                  <a:pt x="1234" y="69801"/>
                </a:lnTo>
                <a:lnTo>
                  <a:pt x="650" y="74303"/>
                </a:lnTo>
                <a:lnTo>
                  <a:pt x="260" y="78297"/>
                </a:lnTo>
                <a:lnTo>
                  <a:pt x="0" y="81951"/>
                </a:lnTo>
                <a:lnTo>
                  <a:pt x="820" y="85380"/>
                </a:lnTo>
                <a:lnTo>
                  <a:pt x="2358" y="88658"/>
                </a:lnTo>
                <a:lnTo>
                  <a:pt x="4375" y="91835"/>
                </a:lnTo>
                <a:lnTo>
                  <a:pt x="6713" y="94945"/>
                </a:lnTo>
                <a:lnTo>
                  <a:pt x="9263" y="98011"/>
                </a:lnTo>
                <a:lnTo>
                  <a:pt x="11955" y="101047"/>
                </a:lnTo>
                <a:lnTo>
                  <a:pt x="17593" y="107066"/>
                </a:lnTo>
                <a:lnTo>
                  <a:pt x="20486" y="110061"/>
                </a:lnTo>
                <a:lnTo>
                  <a:pt x="24398" y="112057"/>
                </a:lnTo>
                <a:lnTo>
                  <a:pt x="28991" y="113388"/>
                </a:lnTo>
                <a:lnTo>
                  <a:pt x="34037" y="114275"/>
                </a:lnTo>
                <a:lnTo>
                  <a:pt x="39386" y="114866"/>
                </a:lnTo>
                <a:lnTo>
                  <a:pt x="44936" y="115260"/>
                </a:lnTo>
                <a:lnTo>
                  <a:pt x="50621" y="115523"/>
                </a:lnTo>
                <a:lnTo>
                  <a:pt x="56394" y="114706"/>
                </a:lnTo>
                <a:lnTo>
                  <a:pt x="62228" y="113170"/>
                </a:lnTo>
                <a:lnTo>
                  <a:pt x="68102" y="111153"/>
                </a:lnTo>
                <a:lnTo>
                  <a:pt x="73009" y="108816"/>
                </a:lnTo>
                <a:lnTo>
                  <a:pt x="77273" y="106266"/>
                </a:lnTo>
                <a:lnTo>
                  <a:pt x="81109" y="103574"/>
                </a:lnTo>
                <a:lnTo>
                  <a:pt x="85649" y="100787"/>
                </a:lnTo>
                <a:lnTo>
                  <a:pt x="90661" y="97937"/>
                </a:lnTo>
                <a:lnTo>
                  <a:pt x="95987" y="95045"/>
                </a:lnTo>
                <a:lnTo>
                  <a:pt x="100528" y="92124"/>
                </a:lnTo>
                <a:lnTo>
                  <a:pt x="104549" y="89185"/>
                </a:lnTo>
                <a:lnTo>
                  <a:pt x="108222" y="86234"/>
                </a:lnTo>
                <a:lnTo>
                  <a:pt x="110670" y="82281"/>
                </a:lnTo>
                <a:lnTo>
                  <a:pt x="112303" y="77662"/>
                </a:lnTo>
                <a:lnTo>
                  <a:pt x="113390" y="72599"/>
                </a:lnTo>
                <a:lnTo>
                  <a:pt x="115109" y="67238"/>
                </a:lnTo>
                <a:lnTo>
                  <a:pt x="117246" y="61680"/>
                </a:lnTo>
                <a:lnTo>
                  <a:pt x="119663" y="55991"/>
                </a:lnTo>
                <a:lnTo>
                  <a:pt x="120282" y="51206"/>
                </a:lnTo>
                <a:lnTo>
                  <a:pt x="119702" y="47023"/>
                </a:lnTo>
                <a:lnTo>
                  <a:pt x="118323" y="43243"/>
                </a:lnTo>
                <a:lnTo>
                  <a:pt x="117405" y="38738"/>
                </a:lnTo>
                <a:lnTo>
                  <a:pt x="116792" y="33751"/>
                </a:lnTo>
                <a:lnTo>
                  <a:pt x="116384" y="28441"/>
                </a:lnTo>
                <a:lnTo>
                  <a:pt x="116112" y="23909"/>
                </a:lnTo>
                <a:lnTo>
                  <a:pt x="115810" y="16228"/>
                </a:lnTo>
                <a:lnTo>
                  <a:pt x="114736" y="13783"/>
                </a:lnTo>
                <a:lnTo>
                  <a:pt x="113029" y="12153"/>
                </a:lnTo>
                <a:lnTo>
                  <a:pt x="98419" y="4796"/>
                </a:lnTo>
                <a:lnTo>
                  <a:pt x="93221" y="3185"/>
                </a:lnTo>
                <a:lnTo>
                  <a:pt x="87771" y="2111"/>
                </a:lnTo>
                <a:lnTo>
                  <a:pt x="82153" y="1395"/>
                </a:lnTo>
                <a:lnTo>
                  <a:pt x="76424" y="918"/>
                </a:lnTo>
                <a:lnTo>
                  <a:pt x="70620" y="600"/>
                </a:lnTo>
                <a:lnTo>
                  <a:pt x="55617" y="152"/>
                </a:lnTo>
                <a:lnTo>
                  <a:pt x="41658" y="0"/>
                </a:lnTo>
                <a:lnTo>
                  <a:pt x="38513" y="980"/>
                </a:lnTo>
                <a:lnTo>
                  <a:pt x="35425" y="2625"/>
                </a:lnTo>
                <a:lnTo>
                  <a:pt x="26270" y="889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MARTPenAnnotation803"/>
          <p:cNvSpPr/>
          <p:nvPr/>
        </p:nvSpPr>
        <p:spPr>
          <a:xfrm>
            <a:off x="8376046" y="920125"/>
            <a:ext cx="26790" cy="160368"/>
          </a:xfrm>
          <a:custGeom>
            <a:avLst/>
            <a:gdLst/>
            <a:ahLst/>
            <a:cxnLst/>
            <a:rect l="0" t="0" r="0" b="0"/>
            <a:pathLst>
              <a:path w="26790" h="160368">
                <a:moveTo>
                  <a:pt x="0" y="8562"/>
                </a:moveTo>
                <a:lnTo>
                  <a:pt x="0" y="0"/>
                </a:lnTo>
                <a:lnTo>
                  <a:pt x="0" y="34187"/>
                </a:lnTo>
                <a:lnTo>
                  <a:pt x="993" y="39536"/>
                </a:lnTo>
                <a:lnTo>
                  <a:pt x="2647" y="45086"/>
                </a:lnTo>
                <a:lnTo>
                  <a:pt x="4741" y="50771"/>
                </a:lnTo>
                <a:lnTo>
                  <a:pt x="6137" y="57537"/>
                </a:lnTo>
                <a:lnTo>
                  <a:pt x="7068" y="65025"/>
                </a:lnTo>
                <a:lnTo>
                  <a:pt x="7689" y="72993"/>
                </a:lnTo>
                <a:lnTo>
                  <a:pt x="8103" y="80289"/>
                </a:lnTo>
                <a:lnTo>
                  <a:pt x="8563" y="93688"/>
                </a:lnTo>
                <a:lnTo>
                  <a:pt x="8881" y="121845"/>
                </a:lnTo>
                <a:lnTo>
                  <a:pt x="8898" y="125756"/>
                </a:lnTo>
                <a:lnTo>
                  <a:pt x="9901" y="130347"/>
                </a:lnTo>
                <a:lnTo>
                  <a:pt x="11562" y="135393"/>
                </a:lnTo>
                <a:lnTo>
                  <a:pt x="13661" y="140741"/>
                </a:lnTo>
                <a:lnTo>
                  <a:pt x="16053" y="144306"/>
                </a:lnTo>
                <a:lnTo>
                  <a:pt x="18640" y="146683"/>
                </a:lnTo>
                <a:lnTo>
                  <a:pt x="21356" y="148268"/>
                </a:lnTo>
                <a:lnTo>
                  <a:pt x="23167" y="150316"/>
                </a:lnTo>
                <a:lnTo>
                  <a:pt x="24375" y="152674"/>
                </a:lnTo>
                <a:lnTo>
                  <a:pt x="26789" y="16036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MARTPenAnnotation804"/>
          <p:cNvSpPr/>
          <p:nvPr/>
        </p:nvSpPr>
        <p:spPr>
          <a:xfrm>
            <a:off x="8448006" y="982265"/>
            <a:ext cx="97147" cy="114278"/>
          </a:xfrm>
          <a:custGeom>
            <a:avLst/>
            <a:gdLst/>
            <a:ahLst/>
            <a:cxnLst/>
            <a:rect l="0" t="0" r="0" b="0"/>
            <a:pathLst>
              <a:path w="97147" h="114278">
                <a:moveTo>
                  <a:pt x="61986" y="0"/>
                </a:moveTo>
                <a:lnTo>
                  <a:pt x="48348" y="0"/>
                </a:lnTo>
                <a:lnTo>
                  <a:pt x="45949" y="992"/>
                </a:lnTo>
                <a:lnTo>
                  <a:pt x="43357" y="2646"/>
                </a:lnTo>
                <a:lnTo>
                  <a:pt x="40637" y="4741"/>
                </a:lnTo>
                <a:lnTo>
                  <a:pt x="37831" y="8121"/>
                </a:lnTo>
                <a:lnTo>
                  <a:pt x="34969" y="12360"/>
                </a:lnTo>
                <a:lnTo>
                  <a:pt x="32068" y="17170"/>
                </a:lnTo>
                <a:lnTo>
                  <a:pt x="29143" y="21368"/>
                </a:lnTo>
                <a:lnTo>
                  <a:pt x="26199" y="25160"/>
                </a:lnTo>
                <a:lnTo>
                  <a:pt x="23245" y="28679"/>
                </a:lnTo>
                <a:lnTo>
                  <a:pt x="20284" y="33010"/>
                </a:lnTo>
                <a:lnTo>
                  <a:pt x="17317" y="37882"/>
                </a:lnTo>
                <a:lnTo>
                  <a:pt x="14348" y="43114"/>
                </a:lnTo>
                <a:lnTo>
                  <a:pt x="8401" y="54219"/>
                </a:lnTo>
                <a:lnTo>
                  <a:pt x="5427" y="59959"/>
                </a:lnTo>
                <a:lnTo>
                  <a:pt x="3444" y="65769"/>
                </a:lnTo>
                <a:lnTo>
                  <a:pt x="2123" y="71628"/>
                </a:lnTo>
                <a:lnTo>
                  <a:pt x="1241" y="77517"/>
                </a:lnTo>
                <a:lnTo>
                  <a:pt x="653" y="82436"/>
                </a:lnTo>
                <a:lnTo>
                  <a:pt x="262" y="86707"/>
                </a:lnTo>
                <a:lnTo>
                  <a:pt x="0" y="90547"/>
                </a:lnTo>
                <a:lnTo>
                  <a:pt x="819" y="94099"/>
                </a:lnTo>
                <a:lnTo>
                  <a:pt x="2356" y="97459"/>
                </a:lnTo>
                <a:lnTo>
                  <a:pt x="4373" y="100692"/>
                </a:lnTo>
                <a:lnTo>
                  <a:pt x="5718" y="103839"/>
                </a:lnTo>
                <a:lnTo>
                  <a:pt x="6615" y="106929"/>
                </a:lnTo>
                <a:lnTo>
                  <a:pt x="7212" y="109981"/>
                </a:lnTo>
                <a:lnTo>
                  <a:pt x="9594" y="112016"/>
                </a:lnTo>
                <a:lnTo>
                  <a:pt x="13168" y="113373"/>
                </a:lnTo>
                <a:lnTo>
                  <a:pt x="17535" y="114277"/>
                </a:lnTo>
                <a:lnTo>
                  <a:pt x="21438" y="113888"/>
                </a:lnTo>
                <a:lnTo>
                  <a:pt x="25032" y="112636"/>
                </a:lnTo>
                <a:lnTo>
                  <a:pt x="28420" y="110810"/>
                </a:lnTo>
                <a:lnTo>
                  <a:pt x="42670" y="103498"/>
                </a:lnTo>
                <a:lnTo>
                  <a:pt x="47124" y="100749"/>
                </a:lnTo>
                <a:lnTo>
                  <a:pt x="51086" y="97924"/>
                </a:lnTo>
                <a:lnTo>
                  <a:pt x="54719" y="95048"/>
                </a:lnTo>
                <a:lnTo>
                  <a:pt x="59126" y="91147"/>
                </a:lnTo>
                <a:lnTo>
                  <a:pt x="69314" y="81520"/>
                </a:lnTo>
                <a:lnTo>
                  <a:pt x="73816" y="76175"/>
                </a:lnTo>
                <a:lnTo>
                  <a:pt x="77810" y="70627"/>
                </a:lnTo>
                <a:lnTo>
                  <a:pt x="81465" y="64944"/>
                </a:lnTo>
                <a:lnTo>
                  <a:pt x="84894" y="59171"/>
                </a:lnTo>
                <a:lnTo>
                  <a:pt x="88172" y="53338"/>
                </a:lnTo>
                <a:lnTo>
                  <a:pt x="91350" y="47465"/>
                </a:lnTo>
                <a:lnTo>
                  <a:pt x="93468" y="42557"/>
                </a:lnTo>
                <a:lnTo>
                  <a:pt x="94880" y="38294"/>
                </a:lnTo>
                <a:lnTo>
                  <a:pt x="95822" y="34459"/>
                </a:lnTo>
                <a:lnTo>
                  <a:pt x="96449" y="30910"/>
                </a:lnTo>
                <a:lnTo>
                  <a:pt x="96868" y="27552"/>
                </a:lnTo>
                <a:lnTo>
                  <a:pt x="97146" y="24321"/>
                </a:lnTo>
                <a:lnTo>
                  <a:pt x="96340" y="21175"/>
                </a:lnTo>
                <a:lnTo>
                  <a:pt x="94811" y="18086"/>
                </a:lnTo>
                <a:lnTo>
                  <a:pt x="92799" y="15034"/>
                </a:lnTo>
                <a:lnTo>
                  <a:pt x="90465" y="12999"/>
                </a:lnTo>
                <a:lnTo>
                  <a:pt x="87917" y="11643"/>
                </a:lnTo>
                <a:lnTo>
                  <a:pt x="85227" y="10738"/>
                </a:lnTo>
                <a:lnTo>
                  <a:pt x="82440" y="9143"/>
                </a:lnTo>
                <a:lnTo>
                  <a:pt x="79591" y="7088"/>
                </a:lnTo>
                <a:lnTo>
                  <a:pt x="76700" y="4725"/>
                </a:lnTo>
                <a:lnTo>
                  <a:pt x="72787" y="3150"/>
                </a:lnTo>
                <a:lnTo>
                  <a:pt x="68195" y="2100"/>
                </a:lnTo>
                <a:lnTo>
                  <a:pt x="63148" y="1400"/>
                </a:lnTo>
                <a:lnTo>
                  <a:pt x="58792" y="933"/>
                </a:lnTo>
                <a:lnTo>
                  <a:pt x="54896" y="622"/>
                </a:lnTo>
                <a:lnTo>
                  <a:pt x="51306" y="415"/>
                </a:lnTo>
                <a:lnTo>
                  <a:pt x="44672" y="185"/>
                </a:lnTo>
                <a:lnTo>
                  <a:pt x="32328" y="37"/>
                </a:lnTo>
                <a:lnTo>
                  <a:pt x="17337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MARTPenAnnotation805"/>
          <p:cNvSpPr/>
          <p:nvPr/>
        </p:nvSpPr>
        <p:spPr>
          <a:xfrm>
            <a:off x="8581429" y="964406"/>
            <a:ext cx="241103" cy="140988"/>
          </a:xfrm>
          <a:custGeom>
            <a:avLst/>
            <a:gdLst/>
            <a:ahLst/>
            <a:cxnLst/>
            <a:rect l="0" t="0" r="0" b="0"/>
            <a:pathLst>
              <a:path w="241103" h="140988">
                <a:moveTo>
                  <a:pt x="0" y="35719"/>
                </a:moveTo>
                <a:lnTo>
                  <a:pt x="4741" y="35719"/>
                </a:lnTo>
                <a:lnTo>
                  <a:pt x="6137" y="36711"/>
                </a:lnTo>
                <a:lnTo>
                  <a:pt x="7068" y="38364"/>
                </a:lnTo>
                <a:lnTo>
                  <a:pt x="7689" y="40459"/>
                </a:lnTo>
                <a:lnTo>
                  <a:pt x="8103" y="42848"/>
                </a:lnTo>
                <a:lnTo>
                  <a:pt x="8378" y="45432"/>
                </a:lnTo>
                <a:lnTo>
                  <a:pt x="8562" y="48147"/>
                </a:lnTo>
                <a:lnTo>
                  <a:pt x="8685" y="50950"/>
                </a:lnTo>
                <a:lnTo>
                  <a:pt x="8821" y="56709"/>
                </a:lnTo>
                <a:lnTo>
                  <a:pt x="8930" y="118663"/>
                </a:lnTo>
                <a:lnTo>
                  <a:pt x="9922" y="120780"/>
                </a:lnTo>
                <a:lnTo>
                  <a:pt x="11576" y="122192"/>
                </a:lnTo>
                <a:lnTo>
                  <a:pt x="16619" y="124458"/>
                </a:lnTo>
                <a:lnTo>
                  <a:pt x="22233" y="124850"/>
                </a:lnTo>
                <a:lnTo>
                  <a:pt x="24744" y="123913"/>
                </a:lnTo>
                <a:lnTo>
                  <a:pt x="34011" y="117854"/>
                </a:lnTo>
                <a:lnTo>
                  <a:pt x="38549" y="115280"/>
                </a:lnTo>
                <a:lnTo>
                  <a:pt x="43559" y="112572"/>
                </a:lnTo>
                <a:lnTo>
                  <a:pt x="47891" y="107790"/>
                </a:lnTo>
                <a:lnTo>
                  <a:pt x="51771" y="101626"/>
                </a:lnTo>
                <a:lnTo>
                  <a:pt x="55350" y="94539"/>
                </a:lnTo>
                <a:lnTo>
                  <a:pt x="57736" y="87831"/>
                </a:lnTo>
                <a:lnTo>
                  <a:pt x="59327" y="81374"/>
                </a:lnTo>
                <a:lnTo>
                  <a:pt x="60387" y="75085"/>
                </a:lnTo>
                <a:lnTo>
                  <a:pt x="63079" y="68908"/>
                </a:lnTo>
                <a:lnTo>
                  <a:pt x="66857" y="62806"/>
                </a:lnTo>
                <a:lnTo>
                  <a:pt x="71361" y="56753"/>
                </a:lnTo>
                <a:lnTo>
                  <a:pt x="75355" y="51726"/>
                </a:lnTo>
                <a:lnTo>
                  <a:pt x="79010" y="47382"/>
                </a:lnTo>
                <a:lnTo>
                  <a:pt x="82439" y="43494"/>
                </a:lnTo>
                <a:lnTo>
                  <a:pt x="84724" y="39910"/>
                </a:lnTo>
                <a:lnTo>
                  <a:pt x="86249" y="36529"/>
                </a:lnTo>
                <a:lnTo>
                  <a:pt x="87265" y="33282"/>
                </a:lnTo>
                <a:lnTo>
                  <a:pt x="88934" y="31118"/>
                </a:lnTo>
                <a:lnTo>
                  <a:pt x="91040" y="29675"/>
                </a:lnTo>
                <a:lnTo>
                  <a:pt x="93436" y="28713"/>
                </a:lnTo>
                <a:lnTo>
                  <a:pt x="95033" y="29064"/>
                </a:lnTo>
                <a:lnTo>
                  <a:pt x="96097" y="30290"/>
                </a:lnTo>
                <a:lnTo>
                  <a:pt x="96807" y="32099"/>
                </a:lnTo>
                <a:lnTo>
                  <a:pt x="97280" y="34298"/>
                </a:lnTo>
                <a:lnTo>
                  <a:pt x="97596" y="36756"/>
                </a:lnTo>
                <a:lnTo>
                  <a:pt x="97807" y="39387"/>
                </a:lnTo>
                <a:lnTo>
                  <a:pt x="97947" y="42133"/>
                </a:lnTo>
                <a:lnTo>
                  <a:pt x="98102" y="47830"/>
                </a:lnTo>
                <a:lnTo>
                  <a:pt x="99136" y="52722"/>
                </a:lnTo>
                <a:lnTo>
                  <a:pt x="100817" y="58961"/>
                </a:lnTo>
                <a:lnTo>
                  <a:pt x="102931" y="66096"/>
                </a:lnTo>
                <a:lnTo>
                  <a:pt x="104340" y="72837"/>
                </a:lnTo>
                <a:lnTo>
                  <a:pt x="105278" y="79316"/>
                </a:lnTo>
                <a:lnTo>
                  <a:pt x="105905" y="85620"/>
                </a:lnTo>
                <a:lnTo>
                  <a:pt x="107314" y="90814"/>
                </a:lnTo>
                <a:lnTo>
                  <a:pt x="109246" y="95269"/>
                </a:lnTo>
                <a:lnTo>
                  <a:pt x="111527" y="99231"/>
                </a:lnTo>
                <a:lnTo>
                  <a:pt x="113047" y="103857"/>
                </a:lnTo>
                <a:lnTo>
                  <a:pt x="114060" y="108926"/>
                </a:lnTo>
                <a:lnTo>
                  <a:pt x="114736" y="114289"/>
                </a:lnTo>
                <a:lnTo>
                  <a:pt x="116178" y="118857"/>
                </a:lnTo>
                <a:lnTo>
                  <a:pt x="118132" y="122894"/>
                </a:lnTo>
                <a:lnTo>
                  <a:pt x="120426" y="126578"/>
                </a:lnTo>
                <a:lnTo>
                  <a:pt x="122948" y="130026"/>
                </a:lnTo>
                <a:lnTo>
                  <a:pt x="125622" y="133317"/>
                </a:lnTo>
                <a:lnTo>
                  <a:pt x="128396" y="136503"/>
                </a:lnTo>
                <a:lnTo>
                  <a:pt x="131239" y="138627"/>
                </a:lnTo>
                <a:lnTo>
                  <a:pt x="137042" y="140987"/>
                </a:lnTo>
                <a:lnTo>
                  <a:pt x="139979" y="140624"/>
                </a:lnTo>
                <a:lnTo>
                  <a:pt x="142929" y="139390"/>
                </a:lnTo>
                <a:lnTo>
                  <a:pt x="148852" y="135373"/>
                </a:lnTo>
                <a:lnTo>
                  <a:pt x="151820" y="132912"/>
                </a:lnTo>
                <a:lnTo>
                  <a:pt x="154792" y="130280"/>
                </a:lnTo>
                <a:lnTo>
                  <a:pt x="160739" y="124709"/>
                </a:lnTo>
                <a:lnTo>
                  <a:pt x="163714" y="121835"/>
                </a:lnTo>
                <a:lnTo>
                  <a:pt x="166690" y="117934"/>
                </a:lnTo>
                <a:lnTo>
                  <a:pt x="169666" y="113349"/>
                </a:lnTo>
                <a:lnTo>
                  <a:pt x="172642" y="108308"/>
                </a:lnTo>
                <a:lnTo>
                  <a:pt x="174626" y="103955"/>
                </a:lnTo>
                <a:lnTo>
                  <a:pt x="175949" y="100061"/>
                </a:lnTo>
                <a:lnTo>
                  <a:pt x="176830" y="96473"/>
                </a:lnTo>
                <a:lnTo>
                  <a:pt x="178411" y="93089"/>
                </a:lnTo>
                <a:lnTo>
                  <a:pt x="180457" y="89840"/>
                </a:lnTo>
                <a:lnTo>
                  <a:pt x="182812" y="86683"/>
                </a:lnTo>
                <a:lnTo>
                  <a:pt x="184383" y="83585"/>
                </a:lnTo>
                <a:lnTo>
                  <a:pt x="185430" y="80528"/>
                </a:lnTo>
                <a:lnTo>
                  <a:pt x="186128" y="77498"/>
                </a:lnTo>
                <a:lnTo>
                  <a:pt x="185600" y="75478"/>
                </a:lnTo>
                <a:lnTo>
                  <a:pt x="184257" y="74131"/>
                </a:lnTo>
                <a:lnTo>
                  <a:pt x="178597" y="71439"/>
                </a:lnTo>
                <a:lnTo>
                  <a:pt x="183335" y="66697"/>
                </a:lnTo>
                <a:lnTo>
                  <a:pt x="184732" y="64308"/>
                </a:lnTo>
                <a:lnTo>
                  <a:pt x="185662" y="61724"/>
                </a:lnTo>
                <a:lnTo>
                  <a:pt x="186283" y="59009"/>
                </a:lnTo>
                <a:lnTo>
                  <a:pt x="186697" y="56206"/>
                </a:lnTo>
                <a:lnTo>
                  <a:pt x="186972" y="53346"/>
                </a:lnTo>
                <a:lnTo>
                  <a:pt x="187156" y="50446"/>
                </a:lnTo>
                <a:lnTo>
                  <a:pt x="188271" y="47522"/>
                </a:lnTo>
                <a:lnTo>
                  <a:pt x="190006" y="44579"/>
                </a:lnTo>
                <a:lnTo>
                  <a:pt x="192155" y="41626"/>
                </a:lnTo>
                <a:lnTo>
                  <a:pt x="193588" y="38665"/>
                </a:lnTo>
                <a:lnTo>
                  <a:pt x="194543" y="35698"/>
                </a:lnTo>
                <a:lnTo>
                  <a:pt x="195181" y="32728"/>
                </a:lnTo>
                <a:lnTo>
                  <a:pt x="196597" y="29756"/>
                </a:lnTo>
                <a:lnTo>
                  <a:pt x="198534" y="26783"/>
                </a:lnTo>
                <a:lnTo>
                  <a:pt x="200817" y="23808"/>
                </a:lnTo>
                <a:lnTo>
                  <a:pt x="203331" y="20833"/>
                </a:lnTo>
                <a:lnTo>
                  <a:pt x="205999" y="17857"/>
                </a:lnTo>
                <a:lnTo>
                  <a:pt x="208770" y="14881"/>
                </a:lnTo>
                <a:lnTo>
                  <a:pt x="211610" y="12897"/>
                </a:lnTo>
                <a:lnTo>
                  <a:pt x="217411" y="10693"/>
                </a:lnTo>
                <a:lnTo>
                  <a:pt x="221339" y="9113"/>
                </a:lnTo>
                <a:lnTo>
                  <a:pt x="225942" y="7067"/>
                </a:lnTo>
                <a:lnTo>
                  <a:pt x="241102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MARTPenAnnotation806"/>
          <p:cNvSpPr/>
          <p:nvPr/>
        </p:nvSpPr>
        <p:spPr>
          <a:xfrm>
            <a:off x="6599466" y="1241627"/>
            <a:ext cx="178167" cy="196053"/>
          </a:xfrm>
          <a:custGeom>
            <a:avLst/>
            <a:gdLst/>
            <a:ahLst/>
            <a:cxnLst/>
            <a:rect l="0" t="0" r="0" b="0"/>
            <a:pathLst>
              <a:path w="178167" h="196053">
                <a:moveTo>
                  <a:pt x="178166" y="26388"/>
                </a:moveTo>
                <a:lnTo>
                  <a:pt x="155944" y="4166"/>
                </a:lnTo>
                <a:lnTo>
                  <a:pt x="153429" y="2643"/>
                </a:lnTo>
                <a:lnTo>
                  <a:pt x="147990" y="952"/>
                </a:lnTo>
                <a:lnTo>
                  <a:pt x="145150" y="501"/>
                </a:lnTo>
                <a:lnTo>
                  <a:pt x="142265" y="200"/>
                </a:lnTo>
                <a:lnTo>
                  <a:pt x="139349" y="0"/>
                </a:lnTo>
                <a:lnTo>
                  <a:pt x="135421" y="858"/>
                </a:lnTo>
                <a:lnTo>
                  <a:pt x="130818" y="2423"/>
                </a:lnTo>
                <a:lnTo>
                  <a:pt x="125765" y="4458"/>
                </a:lnTo>
                <a:lnTo>
                  <a:pt x="121404" y="5815"/>
                </a:lnTo>
                <a:lnTo>
                  <a:pt x="117504" y="6720"/>
                </a:lnTo>
                <a:lnTo>
                  <a:pt x="113913" y="7323"/>
                </a:lnTo>
                <a:lnTo>
                  <a:pt x="109533" y="8717"/>
                </a:lnTo>
                <a:lnTo>
                  <a:pt x="104630" y="10639"/>
                </a:lnTo>
                <a:lnTo>
                  <a:pt x="99377" y="12912"/>
                </a:lnTo>
                <a:lnTo>
                  <a:pt x="93889" y="16412"/>
                </a:lnTo>
                <a:lnTo>
                  <a:pt x="88248" y="20729"/>
                </a:lnTo>
                <a:lnTo>
                  <a:pt x="82502" y="25592"/>
                </a:lnTo>
                <a:lnTo>
                  <a:pt x="76687" y="29826"/>
                </a:lnTo>
                <a:lnTo>
                  <a:pt x="70826" y="33641"/>
                </a:lnTo>
                <a:lnTo>
                  <a:pt x="64934" y="37177"/>
                </a:lnTo>
                <a:lnTo>
                  <a:pt x="59022" y="41518"/>
                </a:lnTo>
                <a:lnTo>
                  <a:pt x="53096" y="46396"/>
                </a:lnTo>
                <a:lnTo>
                  <a:pt x="47161" y="51633"/>
                </a:lnTo>
                <a:lnTo>
                  <a:pt x="35276" y="62744"/>
                </a:lnTo>
                <a:lnTo>
                  <a:pt x="29327" y="68485"/>
                </a:lnTo>
                <a:lnTo>
                  <a:pt x="24370" y="74296"/>
                </a:lnTo>
                <a:lnTo>
                  <a:pt x="20073" y="80155"/>
                </a:lnTo>
                <a:lnTo>
                  <a:pt x="16217" y="86045"/>
                </a:lnTo>
                <a:lnTo>
                  <a:pt x="13645" y="92949"/>
                </a:lnTo>
                <a:lnTo>
                  <a:pt x="11931" y="100527"/>
                </a:lnTo>
                <a:lnTo>
                  <a:pt x="10788" y="108556"/>
                </a:lnTo>
                <a:lnTo>
                  <a:pt x="9034" y="114901"/>
                </a:lnTo>
                <a:lnTo>
                  <a:pt x="6873" y="120124"/>
                </a:lnTo>
                <a:lnTo>
                  <a:pt x="4439" y="124597"/>
                </a:lnTo>
                <a:lnTo>
                  <a:pt x="2817" y="129564"/>
                </a:lnTo>
                <a:lnTo>
                  <a:pt x="1736" y="134860"/>
                </a:lnTo>
                <a:lnTo>
                  <a:pt x="1014" y="140374"/>
                </a:lnTo>
                <a:lnTo>
                  <a:pt x="534" y="146035"/>
                </a:lnTo>
                <a:lnTo>
                  <a:pt x="214" y="151793"/>
                </a:lnTo>
                <a:lnTo>
                  <a:pt x="0" y="157617"/>
                </a:lnTo>
                <a:lnTo>
                  <a:pt x="849" y="162491"/>
                </a:lnTo>
                <a:lnTo>
                  <a:pt x="2408" y="166733"/>
                </a:lnTo>
                <a:lnTo>
                  <a:pt x="4440" y="170553"/>
                </a:lnTo>
                <a:lnTo>
                  <a:pt x="7778" y="174092"/>
                </a:lnTo>
                <a:lnTo>
                  <a:pt x="11988" y="177443"/>
                </a:lnTo>
                <a:lnTo>
                  <a:pt x="16779" y="180670"/>
                </a:lnTo>
                <a:lnTo>
                  <a:pt x="20966" y="183813"/>
                </a:lnTo>
                <a:lnTo>
                  <a:pt x="24749" y="186900"/>
                </a:lnTo>
                <a:lnTo>
                  <a:pt x="28263" y="189951"/>
                </a:lnTo>
                <a:lnTo>
                  <a:pt x="32590" y="191985"/>
                </a:lnTo>
                <a:lnTo>
                  <a:pt x="37459" y="193341"/>
                </a:lnTo>
                <a:lnTo>
                  <a:pt x="42690" y="194244"/>
                </a:lnTo>
                <a:lnTo>
                  <a:pt x="48161" y="194847"/>
                </a:lnTo>
                <a:lnTo>
                  <a:pt x="53793" y="195249"/>
                </a:lnTo>
                <a:lnTo>
                  <a:pt x="59532" y="195517"/>
                </a:lnTo>
                <a:lnTo>
                  <a:pt x="71200" y="195814"/>
                </a:lnTo>
                <a:lnTo>
                  <a:pt x="106729" y="19605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MARTPenAnnotation807"/>
          <p:cNvSpPr/>
          <p:nvPr/>
        </p:nvSpPr>
        <p:spPr>
          <a:xfrm>
            <a:off x="6759806" y="1313069"/>
            <a:ext cx="98005" cy="120454"/>
          </a:xfrm>
          <a:custGeom>
            <a:avLst/>
            <a:gdLst/>
            <a:ahLst/>
            <a:cxnLst/>
            <a:rect l="0" t="0" r="0" b="0"/>
            <a:pathLst>
              <a:path w="98005" h="120454">
                <a:moveTo>
                  <a:pt x="26756" y="8524"/>
                </a:moveTo>
                <a:lnTo>
                  <a:pt x="19067" y="16213"/>
                </a:lnTo>
                <a:lnTo>
                  <a:pt x="18378" y="19548"/>
                </a:lnTo>
                <a:lnTo>
                  <a:pt x="18195" y="21827"/>
                </a:lnTo>
                <a:lnTo>
                  <a:pt x="17080" y="24338"/>
                </a:lnTo>
                <a:lnTo>
                  <a:pt x="15344" y="27004"/>
                </a:lnTo>
                <a:lnTo>
                  <a:pt x="13195" y="29774"/>
                </a:lnTo>
                <a:lnTo>
                  <a:pt x="11762" y="32613"/>
                </a:lnTo>
                <a:lnTo>
                  <a:pt x="10807" y="35497"/>
                </a:lnTo>
                <a:lnTo>
                  <a:pt x="10170" y="38412"/>
                </a:lnTo>
                <a:lnTo>
                  <a:pt x="9745" y="41348"/>
                </a:lnTo>
                <a:lnTo>
                  <a:pt x="9463" y="44297"/>
                </a:lnTo>
                <a:lnTo>
                  <a:pt x="9274" y="47256"/>
                </a:lnTo>
                <a:lnTo>
                  <a:pt x="8156" y="51213"/>
                </a:lnTo>
                <a:lnTo>
                  <a:pt x="6418" y="55835"/>
                </a:lnTo>
                <a:lnTo>
                  <a:pt x="4268" y="60900"/>
                </a:lnTo>
                <a:lnTo>
                  <a:pt x="2834" y="65270"/>
                </a:lnTo>
                <a:lnTo>
                  <a:pt x="1879" y="69175"/>
                </a:lnTo>
                <a:lnTo>
                  <a:pt x="1241" y="72771"/>
                </a:lnTo>
                <a:lnTo>
                  <a:pt x="816" y="77152"/>
                </a:lnTo>
                <a:lnTo>
                  <a:pt x="534" y="82057"/>
                </a:lnTo>
                <a:lnTo>
                  <a:pt x="219" y="91807"/>
                </a:lnTo>
                <a:lnTo>
                  <a:pt x="17" y="106151"/>
                </a:lnTo>
                <a:lnTo>
                  <a:pt x="0" y="109327"/>
                </a:lnTo>
                <a:lnTo>
                  <a:pt x="982" y="111445"/>
                </a:lnTo>
                <a:lnTo>
                  <a:pt x="2628" y="112857"/>
                </a:lnTo>
                <a:lnTo>
                  <a:pt x="4717" y="113798"/>
                </a:lnTo>
                <a:lnTo>
                  <a:pt x="7102" y="115418"/>
                </a:lnTo>
                <a:lnTo>
                  <a:pt x="9685" y="117490"/>
                </a:lnTo>
                <a:lnTo>
                  <a:pt x="12399" y="119863"/>
                </a:lnTo>
                <a:lnTo>
                  <a:pt x="16192" y="120453"/>
                </a:lnTo>
                <a:lnTo>
                  <a:pt x="20706" y="119855"/>
                </a:lnTo>
                <a:lnTo>
                  <a:pt x="25699" y="118463"/>
                </a:lnTo>
                <a:lnTo>
                  <a:pt x="30020" y="117536"/>
                </a:lnTo>
                <a:lnTo>
                  <a:pt x="33893" y="116917"/>
                </a:lnTo>
                <a:lnTo>
                  <a:pt x="37468" y="116505"/>
                </a:lnTo>
                <a:lnTo>
                  <a:pt x="41834" y="115238"/>
                </a:lnTo>
                <a:lnTo>
                  <a:pt x="46730" y="113401"/>
                </a:lnTo>
                <a:lnTo>
                  <a:pt x="51978" y="111184"/>
                </a:lnTo>
                <a:lnTo>
                  <a:pt x="56469" y="108714"/>
                </a:lnTo>
                <a:lnTo>
                  <a:pt x="60455" y="106075"/>
                </a:lnTo>
                <a:lnTo>
                  <a:pt x="64106" y="103324"/>
                </a:lnTo>
                <a:lnTo>
                  <a:pt x="68523" y="99505"/>
                </a:lnTo>
                <a:lnTo>
                  <a:pt x="73452" y="94975"/>
                </a:lnTo>
                <a:lnTo>
                  <a:pt x="87225" y="81764"/>
                </a:lnTo>
                <a:lnTo>
                  <a:pt x="90881" y="78187"/>
                </a:lnTo>
                <a:lnTo>
                  <a:pt x="93319" y="73818"/>
                </a:lnTo>
                <a:lnTo>
                  <a:pt x="94943" y="68920"/>
                </a:lnTo>
                <a:lnTo>
                  <a:pt x="96027" y="63671"/>
                </a:lnTo>
                <a:lnTo>
                  <a:pt x="96749" y="59180"/>
                </a:lnTo>
                <a:lnTo>
                  <a:pt x="97231" y="55193"/>
                </a:lnTo>
                <a:lnTo>
                  <a:pt x="97552" y="51543"/>
                </a:lnTo>
                <a:lnTo>
                  <a:pt x="97766" y="47125"/>
                </a:lnTo>
                <a:lnTo>
                  <a:pt x="98004" y="36925"/>
                </a:lnTo>
                <a:lnTo>
                  <a:pt x="97074" y="32419"/>
                </a:lnTo>
                <a:lnTo>
                  <a:pt x="95463" y="28423"/>
                </a:lnTo>
                <a:lnTo>
                  <a:pt x="93397" y="24767"/>
                </a:lnTo>
                <a:lnTo>
                  <a:pt x="91027" y="22329"/>
                </a:lnTo>
                <a:lnTo>
                  <a:pt x="88455" y="20704"/>
                </a:lnTo>
                <a:lnTo>
                  <a:pt x="85748" y="19621"/>
                </a:lnTo>
                <a:lnTo>
                  <a:pt x="82951" y="17906"/>
                </a:lnTo>
                <a:lnTo>
                  <a:pt x="80095" y="15771"/>
                </a:lnTo>
                <a:lnTo>
                  <a:pt x="77198" y="13355"/>
                </a:lnTo>
                <a:lnTo>
                  <a:pt x="74275" y="11745"/>
                </a:lnTo>
                <a:lnTo>
                  <a:pt x="71334" y="10672"/>
                </a:lnTo>
                <a:lnTo>
                  <a:pt x="68381" y="9956"/>
                </a:lnTo>
                <a:lnTo>
                  <a:pt x="64427" y="8486"/>
                </a:lnTo>
                <a:lnTo>
                  <a:pt x="59808" y="6515"/>
                </a:lnTo>
                <a:lnTo>
                  <a:pt x="54743" y="4208"/>
                </a:lnTo>
                <a:lnTo>
                  <a:pt x="50375" y="2670"/>
                </a:lnTo>
                <a:lnTo>
                  <a:pt x="46471" y="1645"/>
                </a:lnTo>
                <a:lnTo>
                  <a:pt x="37817" y="0"/>
                </a:lnTo>
                <a:lnTo>
                  <a:pt x="36114" y="857"/>
                </a:lnTo>
                <a:lnTo>
                  <a:pt x="33987" y="2420"/>
                </a:lnTo>
                <a:lnTo>
                  <a:pt x="28185" y="7319"/>
                </a:lnTo>
                <a:lnTo>
                  <a:pt x="28701" y="8713"/>
                </a:lnTo>
                <a:lnTo>
                  <a:pt x="30036" y="10634"/>
                </a:lnTo>
                <a:lnTo>
                  <a:pt x="34570" y="16107"/>
                </a:lnTo>
                <a:lnTo>
                  <a:pt x="37836" y="19501"/>
                </a:lnTo>
                <a:lnTo>
                  <a:pt x="44615" y="2638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MARTPenAnnotation808"/>
          <p:cNvSpPr/>
          <p:nvPr/>
        </p:nvSpPr>
        <p:spPr>
          <a:xfrm>
            <a:off x="6893718" y="1295375"/>
            <a:ext cx="151647" cy="133253"/>
          </a:xfrm>
          <a:custGeom>
            <a:avLst/>
            <a:gdLst/>
            <a:ahLst/>
            <a:cxnLst/>
            <a:rect l="0" t="0" r="0" b="0"/>
            <a:pathLst>
              <a:path w="151647" h="133253">
                <a:moveTo>
                  <a:pt x="0" y="61937"/>
                </a:moveTo>
                <a:lnTo>
                  <a:pt x="4741" y="61937"/>
                </a:lnTo>
                <a:lnTo>
                  <a:pt x="6137" y="62929"/>
                </a:lnTo>
                <a:lnTo>
                  <a:pt x="7068" y="64583"/>
                </a:lnTo>
                <a:lnTo>
                  <a:pt x="8562" y="69625"/>
                </a:lnTo>
                <a:lnTo>
                  <a:pt x="9677" y="72023"/>
                </a:lnTo>
                <a:lnTo>
                  <a:pt x="13561" y="79980"/>
                </a:lnTo>
                <a:lnTo>
                  <a:pt x="14995" y="83888"/>
                </a:lnTo>
                <a:lnTo>
                  <a:pt x="15950" y="87485"/>
                </a:lnTo>
                <a:lnTo>
                  <a:pt x="16587" y="90875"/>
                </a:lnTo>
                <a:lnTo>
                  <a:pt x="17011" y="94128"/>
                </a:lnTo>
                <a:lnTo>
                  <a:pt x="17294" y="97288"/>
                </a:lnTo>
                <a:lnTo>
                  <a:pt x="17482" y="100387"/>
                </a:lnTo>
                <a:lnTo>
                  <a:pt x="18601" y="103445"/>
                </a:lnTo>
                <a:lnTo>
                  <a:pt x="20338" y="106476"/>
                </a:lnTo>
                <a:lnTo>
                  <a:pt x="22489" y="109489"/>
                </a:lnTo>
                <a:lnTo>
                  <a:pt x="23922" y="112490"/>
                </a:lnTo>
                <a:lnTo>
                  <a:pt x="24878" y="115483"/>
                </a:lnTo>
                <a:lnTo>
                  <a:pt x="25515" y="118470"/>
                </a:lnTo>
                <a:lnTo>
                  <a:pt x="24948" y="120462"/>
                </a:lnTo>
                <a:lnTo>
                  <a:pt x="23577" y="121789"/>
                </a:lnTo>
                <a:lnTo>
                  <a:pt x="21672" y="122675"/>
                </a:lnTo>
                <a:lnTo>
                  <a:pt x="20401" y="124257"/>
                </a:lnTo>
                <a:lnTo>
                  <a:pt x="19554" y="126304"/>
                </a:lnTo>
                <a:lnTo>
                  <a:pt x="17889" y="133252"/>
                </a:lnTo>
                <a:lnTo>
                  <a:pt x="17863" y="120935"/>
                </a:lnTo>
                <a:lnTo>
                  <a:pt x="18853" y="117144"/>
                </a:lnTo>
                <a:lnTo>
                  <a:pt x="20507" y="112632"/>
                </a:lnTo>
                <a:lnTo>
                  <a:pt x="22600" y="107640"/>
                </a:lnTo>
                <a:lnTo>
                  <a:pt x="23997" y="102328"/>
                </a:lnTo>
                <a:lnTo>
                  <a:pt x="24928" y="96802"/>
                </a:lnTo>
                <a:lnTo>
                  <a:pt x="25548" y="91133"/>
                </a:lnTo>
                <a:lnTo>
                  <a:pt x="25962" y="84378"/>
                </a:lnTo>
                <a:lnTo>
                  <a:pt x="26422" y="68934"/>
                </a:lnTo>
                <a:lnTo>
                  <a:pt x="27537" y="61641"/>
                </a:lnTo>
                <a:lnTo>
                  <a:pt x="29272" y="54794"/>
                </a:lnTo>
                <a:lnTo>
                  <a:pt x="31421" y="48246"/>
                </a:lnTo>
                <a:lnTo>
                  <a:pt x="32854" y="41895"/>
                </a:lnTo>
                <a:lnTo>
                  <a:pt x="33809" y="35677"/>
                </a:lnTo>
                <a:lnTo>
                  <a:pt x="34446" y="29548"/>
                </a:lnTo>
                <a:lnTo>
                  <a:pt x="35862" y="24469"/>
                </a:lnTo>
                <a:lnTo>
                  <a:pt x="37799" y="20091"/>
                </a:lnTo>
                <a:lnTo>
                  <a:pt x="40082" y="16180"/>
                </a:lnTo>
                <a:lnTo>
                  <a:pt x="43588" y="12581"/>
                </a:lnTo>
                <a:lnTo>
                  <a:pt x="47911" y="9189"/>
                </a:lnTo>
                <a:lnTo>
                  <a:pt x="52777" y="5936"/>
                </a:lnTo>
                <a:lnTo>
                  <a:pt x="58004" y="3767"/>
                </a:lnTo>
                <a:lnTo>
                  <a:pt x="63475" y="2321"/>
                </a:lnTo>
                <a:lnTo>
                  <a:pt x="69105" y="1357"/>
                </a:lnTo>
                <a:lnTo>
                  <a:pt x="73852" y="714"/>
                </a:lnTo>
                <a:lnTo>
                  <a:pt x="78008" y="286"/>
                </a:lnTo>
                <a:lnTo>
                  <a:pt x="81771" y="0"/>
                </a:lnTo>
                <a:lnTo>
                  <a:pt x="86264" y="802"/>
                </a:lnTo>
                <a:lnTo>
                  <a:pt x="91244" y="2329"/>
                </a:lnTo>
                <a:lnTo>
                  <a:pt x="96548" y="4339"/>
                </a:lnTo>
                <a:lnTo>
                  <a:pt x="102068" y="6671"/>
                </a:lnTo>
                <a:lnTo>
                  <a:pt x="107733" y="9218"/>
                </a:lnTo>
                <a:lnTo>
                  <a:pt x="113495" y="11908"/>
                </a:lnTo>
                <a:lnTo>
                  <a:pt x="118327" y="14694"/>
                </a:lnTo>
                <a:lnTo>
                  <a:pt x="122541" y="17543"/>
                </a:lnTo>
                <a:lnTo>
                  <a:pt x="126342" y="20435"/>
                </a:lnTo>
                <a:lnTo>
                  <a:pt x="129869" y="24347"/>
                </a:lnTo>
                <a:lnTo>
                  <a:pt x="133212" y="28940"/>
                </a:lnTo>
                <a:lnTo>
                  <a:pt x="136434" y="33986"/>
                </a:lnTo>
                <a:lnTo>
                  <a:pt x="139573" y="39334"/>
                </a:lnTo>
                <a:lnTo>
                  <a:pt x="142658" y="44884"/>
                </a:lnTo>
                <a:lnTo>
                  <a:pt x="145707" y="50568"/>
                </a:lnTo>
                <a:lnTo>
                  <a:pt x="147739" y="55350"/>
                </a:lnTo>
                <a:lnTo>
                  <a:pt x="149095" y="59530"/>
                </a:lnTo>
                <a:lnTo>
                  <a:pt x="149998" y="63309"/>
                </a:lnTo>
                <a:lnTo>
                  <a:pt x="150600" y="67813"/>
                </a:lnTo>
                <a:lnTo>
                  <a:pt x="151002" y="72799"/>
                </a:lnTo>
                <a:lnTo>
                  <a:pt x="151448" y="82640"/>
                </a:lnTo>
                <a:lnTo>
                  <a:pt x="151646" y="90321"/>
                </a:lnTo>
                <a:lnTo>
                  <a:pt x="150707" y="93758"/>
                </a:lnTo>
                <a:lnTo>
                  <a:pt x="149089" y="97042"/>
                </a:lnTo>
                <a:lnTo>
                  <a:pt x="147018" y="100223"/>
                </a:lnTo>
                <a:lnTo>
                  <a:pt x="145637" y="103336"/>
                </a:lnTo>
                <a:lnTo>
                  <a:pt x="144716" y="106403"/>
                </a:lnTo>
                <a:lnTo>
                  <a:pt x="142875" y="11551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MARTPenAnnotation809"/>
          <p:cNvSpPr/>
          <p:nvPr/>
        </p:nvSpPr>
        <p:spPr>
          <a:xfrm>
            <a:off x="7072312" y="1299292"/>
            <a:ext cx="151806" cy="147318"/>
          </a:xfrm>
          <a:custGeom>
            <a:avLst/>
            <a:gdLst/>
            <a:ahLst/>
            <a:cxnLst/>
            <a:rect l="0" t="0" r="0" b="0"/>
            <a:pathLst>
              <a:path w="151806" h="147318">
                <a:moveTo>
                  <a:pt x="0" y="13372"/>
                </a:moveTo>
                <a:lnTo>
                  <a:pt x="5145" y="13372"/>
                </a:lnTo>
                <a:lnTo>
                  <a:pt x="2948" y="13372"/>
                </a:lnTo>
                <a:lnTo>
                  <a:pt x="5614" y="13372"/>
                </a:lnTo>
                <a:lnTo>
                  <a:pt x="6719" y="14364"/>
                </a:lnTo>
                <a:lnTo>
                  <a:pt x="7456" y="16017"/>
                </a:lnTo>
                <a:lnTo>
                  <a:pt x="8275" y="20501"/>
                </a:lnTo>
                <a:lnTo>
                  <a:pt x="8493" y="23085"/>
                </a:lnTo>
                <a:lnTo>
                  <a:pt x="8639" y="25800"/>
                </a:lnTo>
                <a:lnTo>
                  <a:pt x="8800" y="34109"/>
                </a:lnTo>
                <a:lnTo>
                  <a:pt x="8844" y="39103"/>
                </a:lnTo>
                <a:lnTo>
                  <a:pt x="9865" y="44416"/>
                </a:lnTo>
                <a:lnTo>
                  <a:pt x="11537" y="49943"/>
                </a:lnTo>
                <a:lnTo>
                  <a:pt x="13645" y="55612"/>
                </a:lnTo>
                <a:lnTo>
                  <a:pt x="15049" y="61376"/>
                </a:lnTo>
                <a:lnTo>
                  <a:pt x="15986" y="67202"/>
                </a:lnTo>
                <a:lnTo>
                  <a:pt x="16611" y="73071"/>
                </a:lnTo>
                <a:lnTo>
                  <a:pt x="17027" y="77976"/>
                </a:lnTo>
                <a:lnTo>
                  <a:pt x="17304" y="82238"/>
                </a:lnTo>
                <a:lnTo>
                  <a:pt x="17490" y="86072"/>
                </a:lnTo>
                <a:lnTo>
                  <a:pt x="17695" y="95623"/>
                </a:lnTo>
                <a:lnTo>
                  <a:pt x="17849" y="123092"/>
                </a:lnTo>
                <a:lnTo>
                  <a:pt x="18845" y="125214"/>
                </a:lnTo>
                <a:lnTo>
                  <a:pt x="20501" y="126628"/>
                </a:lnTo>
                <a:lnTo>
                  <a:pt x="25547" y="128899"/>
                </a:lnTo>
                <a:lnTo>
                  <a:pt x="25961" y="128093"/>
                </a:lnTo>
                <a:lnTo>
                  <a:pt x="26421" y="124552"/>
                </a:lnTo>
                <a:lnTo>
                  <a:pt x="26680" y="121720"/>
                </a:lnTo>
                <a:lnTo>
                  <a:pt x="26775" y="101257"/>
                </a:lnTo>
                <a:lnTo>
                  <a:pt x="26788" y="53226"/>
                </a:lnTo>
                <a:lnTo>
                  <a:pt x="27780" y="46886"/>
                </a:lnTo>
                <a:lnTo>
                  <a:pt x="29435" y="40676"/>
                </a:lnTo>
                <a:lnTo>
                  <a:pt x="31530" y="34551"/>
                </a:lnTo>
                <a:lnTo>
                  <a:pt x="33918" y="28483"/>
                </a:lnTo>
                <a:lnTo>
                  <a:pt x="36502" y="22454"/>
                </a:lnTo>
                <a:lnTo>
                  <a:pt x="39218" y="16450"/>
                </a:lnTo>
                <a:lnTo>
                  <a:pt x="42021" y="12447"/>
                </a:lnTo>
                <a:lnTo>
                  <a:pt x="44881" y="9779"/>
                </a:lnTo>
                <a:lnTo>
                  <a:pt x="47780" y="8000"/>
                </a:lnTo>
                <a:lnTo>
                  <a:pt x="51698" y="5822"/>
                </a:lnTo>
                <a:lnTo>
                  <a:pt x="61341" y="756"/>
                </a:lnTo>
                <a:lnTo>
                  <a:pt x="65699" y="0"/>
                </a:lnTo>
                <a:lnTo>
                  <a:pt x="69597" y="488"/>
                </a:lnTo>
                <a:lnTo>
                  <a:pt x="73186" y="1806"/>
                </a:lnTo>
                <a:lnTo>
                  <a:pt x="77565" y="2685"/>
                </a:lnTo>
                <a:lnTo>
                  <a:pt x="82468" y="3270"/>
                </a:lnTo>
                <a:lnTo>
                  <a:pt x="87721" y="3661"/>
                </a:lnTo>
                <a:lnTo>
                  <a:pt x="92215" y="5906"/>
                </a:lnTo>
                <a:lnTo>
                  <a:pt x="96203" y="9386"/>
                </a:lnTo>
                <a:lnTo>
                  <a:pt x="99854" y="13691"/>
                </a:lnTo>
                <a:lnTo>
                  <a:pt x="104273" y="17554"/>
                </a:lnTo>
                <a:lnTo>
                  <a:pt x="109203" y="21120"/>
                </a:lnTo>
                <a:lnTo>
                  <a:pt x="114474" y="24491"/>
                </a:lnTo>
                <a:lnTo>
                  <a:pt x="117987" y="28722"/>
                </a:lnTo>
                <a:lnTo>
                  <a:pt x="120331" y="33527"/>
                </a:lnTo>
                <a:lnTo>
                  <a:pt x="121892" y="38715"/>
                </a:lnTo>
                <a:lnTo>
                  <a:pt x="123926" y="44158"/>
                </a:lnTo>
                <a:lnTo>
                  <a:pt x="126274" y="49771"/>
                </a:lnTo>
                <a:lnTo>
                  <a:pt x="128831" y="55497"/>
                </a:lnTo>
                <a:lnTo>
                  <a:pt x="131528" y="62291"/>
                </a:lnTo>
                <a:lnTo>
                  <a:pt x="137170" y="77778"/>
                </a:lnTo>
                <a:lnTo>
                  <a:pt x="139072" y="85082"/>
                </a:lnTo>
                <a:lnTo>
                  <a:pt x="140339" y="91937"/>
                </a:lnTo>
                <a:lnTo>
                  <a:pt x="141185" y="98491"/>
                </a:lnTo>
                <a:lnTo>
                  <a:pt x="141749" y="104844"/>
                </a:lnTo>
                <a:lnTo>
                  <a:pt x="142124" y="111064"/>
                </a:lnTo>
                <a:lnTo>
                  <a:pt x="142542" y="122275"/>
                </a:lnTo>
                <a:lnTo>
                  <a:pt x="142727" y="130565"/>
                </a:lnTo>
                <a:lnTo>
                  <a:pt x="143768" y="134164"/>
                </a:lnTo>
                <a:lnTo>
                  <a:pt x="145455" y="137556"/>
                </a:lnTo>
                <a:lnTo>
                  <a:pt x="151805" y="14731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MARTPenAnnotation810"/>
          <p:cNvSpPr/>
          <p:nvPr/>
        </p:nvSpPr>
        <p:spPr>
          <a:xfrm>
            <a:off x="7242540" y="1339562"/>
            <a:ext cx="124026" cy="115333"/>
          </a:xfrm>
          <a:custGeom>
            <a:avLst/>
            <a:gdLst/>
            <a:ahLst/>
            <a:cxnLst/>
            <a:rect l="0" t="0" r="0" b="0"/>
            <a:pathLst>
              <a:path w="124026" h="115333">
                <a:moveTo>
                  <a:pt x="79803" y="8820"/>
                </a:moveTo>
                <a:lnTo>
                  <a:pt x="71242" y="258"/>
                </a:lnTo>
                <a:lnTo>
                  <a:pt x="68392" y="54"/>
                </a:lnTo>
                <a:lnTo>
                  <a:pt x="66242" y="0"/>
                </a:lnTo>
                <a:lnTo>
                  <a:pt x="64810" y="955"/>
                </a:lnTo>
                <a:lnTo>
                  <a:pt x="63854" y="2585"/>
                </a:lnTo>
                <a:lnTo>
                  <a:pt x="63217" y="4663"/>
                </a:lnTo>
                <a:lnTo>
                  <a:pt x="61800" y="7041"/>
                </a:lnTo>
                <a:lnTo>
                  <a:pt x="59864" y="9619"/>
                </a:lnTo>
                <a:lnTo>
                  <a:pt x="57581" y="12329"/>
                </a:lnTo>
                <a:lnTo>
                  <a:pt x="54075" y="15128"/>
                </a:lnTo>
                <a:lnTo>
                  <a:pt x="49752" y="17987"/>
                </a:lnTo>
                <a:lnTo>
                  <a:pt x="44887" y="20884"/>
                </a:lnTo>
                <a:lnTo>
                  <a:pt x="39658" y="24800"/>
                </a:lnTo>
                <a:lnTo>
                  <a:pt x="34188" y="29396"/>
                </a:lnTo>
                <a:lnTo>
                  <a:pt x="28558" y="34443"/>
                </a:lnTo>
                <a:lnTo>
                  <a:pt x="23811" y="39793"/>
                </a:lnTo>
                <a:lnTo>
                  <a:pt x="19655" y="45344"/>
                </a:lnTo>
                <a:lnTo>
                  <a:pt x="15892" y="51029"/>
                </a:lnTo>
                <a:lnTo>
                  <a:pt x="12391" y="56803"/>
                </a:lnTo>
                <a:lnTo>
                  <a:pt x="9065" y="62637"/>
                </a:lnTo>
                <a:lnTo>
                  <a:pt x="5855" y="68511"/>
                </a:lnTo>
                <a:lnTo>
                  <a:pt x="3716" y="73419"/>
                </a:lnTo>
                <a:lnTo>
                  <a:pt x="2289" y="77683"/>
                </a:lnTo>
                <a:lnTo>
                  <a:pt x="1338" y="81518"/>
                </a:lnTo>
                <a:lnTo>
                  <a:pt x="704" y="86059"/>
                </a:lnTo>
                <a:lnTo>
                  <a:pt x="282" y="91070"/>
                </a:lnTo>
                <a:lnTo>
                  <a:pt x="0" y="96396"/>
                </a:lnTo>
                <a:lnTo>
                  <a:pt x="804" y="100938"/>
                </a:lnTo>
                <a:lnTo>
                  <a:pt x="2332" y="104959"/>
                </a:lnTo>
                <a:lnTo>
                  <a:pt x="4344" y="108632"/>
                </a:lnTo>
                <a:lnTo>
                  <a:pt x="6676" y="111080"/>
                </a:lnTo>
                <a:lnTo>
                  <a:pt x="9224" y="112712"/>
                </a:lnTo>
                <a:lnTo>
                  <a:pt x="11914" y="113800"/>
                </a:lnTo>
                <a:lnTo>
                  <a:pt x="15692" y="114526"/>
                </a:lnTo>
                <a:lnTo>
                  <a:pt x="20195" y="115009"/>
                </a:lnTo>
                <a:lnTo>
                  <a:pt x="25182" y="115332"/>
                </a:lnTo>
                <a:lnTo>
                  <a:pt x="30491" y="114554"/>
                </a:lnTo>
                <a:lnTo>
                  <a:pt x="36014" y="113044"/>
                </a:lnTo>
                <a:lnTo>
                  <a:pt x="41681" y="111045"/>
                </a:lnTo>
                <a:lnTo>
                  <a:pt x="47443" y="109712"/>
                </a:lnTo>
                <a:lnTo>
                  <a:pt x="53268" y="108824"/>
                </a:lnTo>
                <a:lnTo>
                  <a:pt x="59137" y="108232"/>
                </a:lnTo>
                <a:lnTo>
                  <a:pt x="65034" y="105852"/>
                </a:lnTo>
                <a:lnTo>
                  <a:pt x="70950" y="102282"/>
                </a:lnTo>
                <a:lnTo>
                  <a:pt x="76877" y="97917"/>
                </a:lnTo>
                <a:lnTo>
                  <a:pt x="82813" y="93023"/>
                </a:lnTo>
                <a:lnTo>
                  <a:pt x="88755" y="87776"/>
                </a:lnTo>
                <a:lnTo>
                  <a:pt x="99657" y="77646"/>
                </a:lnTo>
                <a:lnTo>
                  <a:pt x="107809" y="69837"/>
                </a:lnTo>
                <a:lnTo>
                  <a:pt x="110380" y="65373"/>
                </a:lnTo>
                <a:lnTo>
                  <a:pt x="112094" y="60413"/>
                </a:lnTo>
                <a:lnTo>
                  <a:pt x="113237" y="55121"/>
                </a:lnTo>
                <a:lnTo>
                  <a:pt x="114990" y="49610"/>
                </a:lnTo>
                <a:lnTo>
                  <a:pt x="117152" y="43951"/>
                </a:lnTo>
                <a:lnTo>
                  <a:pt x="119585" y="38194"/>
                </a:lnTo>
                <a:lnTo>
                  <a:pt x="121208" y="33363"/>
                </a:lnTo>
                <a:lnTo>
                  <a:pt x="122289" y="29151"/>
                </a:lnTo>
                <a:lnTo>
                  <a:pt x="124025" y="20002"/>
                </a:lnTo>
                <a:lnTo>
                  <a:pt x="123175" y="18259"/>
                </a:lnTo>
                <a:lnTo>
                  <a:pt x="121616" y="16105"/>
                </a:lnTo>
                <a:lnTo>
                  <a:pt x="119585" y="13677"/>
                </a:lnTo>
                <a:lnTo>
                  <a:pt x="117238" y="12058"/>
                </a:lnTo>
                <a:lnTo>
                  <a:pt x="114682" y="10979"/>
                </a:lnTo>
                <a:lnTo>
                  <a:pt x="111985" y="10259"/>
                </a:lnTo>
                <a:lnTo>
                  <a:pt x="108203" y="9780"/>
                </a:lnTo>
                <a:lnTo>
                  <a:pt x="103698" y="9460"/>
                </a:lnTo>
                <a:lnTo>
                  <a:pt x="98710" y="9247"/>
                </a:lnTo>
                <a:lnTo>
                  <a:pt x="94392" y="10097"/>
                </a:lnTo>
                <a:lnTo>
                  <a:pt x="90521" y="11656"/>
                </a:lnTo>
                <a:lnTo>
                  <a:pt x="86949" y="13687"/>
                </a:lnTo>
                <a:lnTo>
                  <a:pt x="82582" y="15041"/>
                </a:lnTo>
                <a:lnTo>
                  <a:pt x="77687" y="15944"/>
                </a:lnTo>
                <a:lnTo>
                  <a:pt x="65054" y="17393"/>
                </a:lnTo>
                <a:lnTo>
                  <a:pt x="63025" y="18504"/>
                </a:lnTo>
                <a:lnTo>
                  <a:pt x="60680" y="20237"/>
                </a:lnTo>
                <a:lnTo>
                  <a:pt x="53014" y="2668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MARTPenAnnotation811"/>
          <p:cNvSpPr/>
          <p:nvPr/>
        </p:nvSpPr>
        <p:spPr>
          <a:xfrm>
            <a:off x="7420570" y="1285875"/>
            <a:ext cx="44649" cy="169665"/>
          </a:xfrm>
          <a:custGeom>
            <a:avLst/>
            <a:gdLst/>
            <a:ahLst/>
            <a:cxnLst/>
            <a:rect l="0" t="0" r="0" b="0"/>
            <a:pathLst>
              <a:path w="44649" h="169665">
                <a:moveTo>
                  <a:pt x="0" y="0"/>
                </a:moveTo>
                <a:lnTo>
                  <a:pt x="0" y="12428"/>
                </a:lnTo>
                <a:lnTo>
                  <a:pt x="992" y="15231"/>
                </a:lnTo>
                <a:lnTo>
                  <a:pt x="2646" y="18091"/>
                </a:lnTo>
                <a:lnTo>
                  <a:pt x="4741" y="20990"/>
                </a:lnTo>
                <a:lnTo>
                  <a:pt x="6137" y="25900"/>
                </a:lnTo>
                <a:lnTo>
                  <a:pt x="7068" y="32149"/>
                </a:lnTo>
                <a:lnTo>
                  <a:pt x="7688" y="39292"/>
                </a:lnTo>
                <a:lnTo>
                  <a:pt x="9094" y="46038"/>
                </a:lnTo>
                <a:lnTo>
                  <a:pt x="11024" y="52520"/>
                </a:lnTo>
                <a:lnTo>
                  <a:pt x="13302" y="58826"/>
                </a:lnTo>
                <a:lnTo>
                  <a:pt x="14821" y="65014"/>
                </a:lnTo>
                <a:lnTo>
                  <a:pt x="15834" y="71124"/>
                </a:lnTo>
                <a:lnTo>
                  <a:pt x="16509" y="77181"/>
                </a:lnTo>
                <a:lnTo>
                  <a:pt x="16959" y="83204"/>
                </a:lnTo>
                <a:lnTo>
                  <a:pt x="17259" y="89204"/>
                </a:lnTo>
                <a:lnTo>
                  <a:pt x="17459" y="95188"/>
                </a:lnTo>
                <a:lnTo>
                  <a:pt x="18585" y="101161"/>
                </a:lnTo>
                <a:lnTo>
                  <a:pt x="20327" y="107128"/>
                </a:lnTo>
                <a:lnTo>
                  <a:pt x="22481" y="113091"/>
                </a:lnTo>
                <a:lnTo>
                  <a:pt x="23917" y="119050"/>
                </a:lnTo>
                <a:lnTo>
                  <a:pt x="24875" y="125007"/>
                </a:lnTo>
                <a:lnTo>
                  <a:pt x="25512" y="130963"/>
                </a:lnTo>
                <a:lnTo>
                  <a:pt x="26930" y="135926"/>
                </a:lnTo>
                <a:lnTo>
                  <a:pt x="28868" y="140226"/>
                </a:lnTo>
                <a:lnTo>
                  <a:pt x="31151" y="144086"/>
                </a:lnTo>
                <a:lnTo>
                  <a:pt x="32674" y="147651"/>
                </a:lnTo>
                <a:lnTo>
                  <a:pt x="33689" y="151019"/>
                </a:lnTo>
                <a:lnTo>
                  <a:pt x="34365" y="154258"/>
                </a:lnTo>
                <a:lnTo>
                  <a:pt x="35808" y="157409"/>
                </a:lnTo>
                <a:lnTo>
                  <a:pt x="37763" y="160501"/>
                </a:lnTo>
                <a:lnTo>
                  <a:pt x="44648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SMARTPenAnnotation812"/>
          <p:cNvSpPr/>
          <p:nvPr/>
        </p:nvSpPr>
        <p:spPr>
          <a:xfrm>
            <a:off x="7402710" y="1375171"/>
            <a:ext cx="160736" cy="8931"/>
          </a:xfrm>
          <a:custGeom>
            <a:avLst/>
            <a:gdLst/>
            <a:ahLst/>
            <a:cxnLst/>
            <a:rect l="0" t="0" r="0" b="0"/>
            <a:pathLst>
              <a:path w="160736" h="8931">
                <a:moveTo>
                  <a:pt x="0" y="0"/>
                </a:moveTo>
                <a:lnTo>
                  <a:pt x="80691" y="0"/>
                </a:lnTo>
                <a:lnTo>
                  <a:pt x="89513" y="993"/>
                </a:lnTo>
                <a:lnTo>
                  <a:pt x="98371" y="2646"/>
                </a:lnTo>
                <a:lnTo>
                  <a:pt x="107253" y="4741"/>
                </a:lnTo>
                <a:lnTo>
                  <a:pt x="115159" y="6137"/>
                </a:lnTo>
                <a:lnTo>
                  <a:pt x="122413" y="7068"/>
                </a:lnTo>
                <a:lnTo>
                  <a:pt x="129234" y="7689"/>
                </a:lnTo>
                <a:lnTo>
                  <a:pt x="135766" y="8103"/>
                </a:lnTo>
                <a:lnTo>
                  <a:pt x="160735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MARTPenAnnotation813"/>
          <p:cNvSpPr/>
          <p:nvPr/>
        </p:nvSpPr>
        <p:spPr>
          <a:xfrm>
            <a:off x="7538061" y="1307898"/>
            <a:ext cx="346854" cy="147642"/>
          </a:xfrm>
          <a:custGeom>
            <a:avLst/>
            <a:gdLst/>
            <a:ahLst/>
            <a:cxnLst/>
            <a:rect l="0" t="0" r="0" b="0"/>
            <a:pathLst>
              <a:path w="346854" h="147642">
                <a:moveTo>
                  <a:pt x="105751" y="58344"/>
                </a:moveTo>
                <a:lnTo>
                  <a:pt x="105751" y="53603"/>
                </a:lnTo>
                <a:lnTo>
                  <a:pt x="104759" y="52207"/>
                </a:lnTo>
                <a:lnTo>
                  <a:pt x="103105" y="51276"/>
                </a:lnTo>
                <a:lnTo>
                  <a:pt x="98062" y="49782"/>
                </a:lnTo>
                <a:lnTo>
                  <a:pt x="87272" y="49463"/>
                </a:lnTo>
                <a:lnTo>
                  <a:pt x="48827" y="49414"/>
                </a:lnTo>
                <a:lnTo>
                  <a:pt x="40433" y="52060"/>
                </a:lnTo>
                <a:lnTo>
                  <a:pt x="31080" y="56543"/>
                </a:lnTo>
                <a:lnTo>
                  <a:pt x="27197" y="59128"/>
                </a:lnTo>
                <a:lnTo>
                  <a:pt x="23616" y="61843"/>
                </a:lnTo>
                <a:lnTo>
                  <a:pt x="20237" y="65638"/>
                </a:lnTo>
                <a:lnTo>
                  <a:pt x="16991" y="70151"/>
                </a:lnTo>
                <a:lnTo>
                  <a:pt x="13836" y="75145"/>
                </a:lnTo>
                <a:lnTo>
                  <a:pt x="11732" y="79467"/>
                </a:lnTo>
                <a:lnTo>
                  <a:pt x="10330" y="83340"/>
                </a:lnTo>
                <a:lnTo>
                  <a:pt x="9394" y="86914"/>
                </a:lnTo>
                <a:lnTo>
                  <a:pt x="7779" y="91281"/>
                </a:lnTo>
                <a:lnTo>
                  <a:pt x="5710" y="96177"/>
                </a:lnTo>
                <a:lnTo>
                  <a:pt x="3338" y="101425"/>
                </a:lnTo>
                <a:lnTo>
                  <a:pt x="1757" y="105916"/>
                </a:lnTo>
                <a:lnTo>
                  <a:pt x="703" y="109902"/>
                </a:lnTo>
                <a:lnTo>
                  <a:pt x="0" y="113552"/>
                </a:lnTo>
                <a:lnTo>
                  <a:pt x="524" y="117970"/>
                </a:lnTo>
                <a:lnTo>
                  <a:pt x="1865" y="122899"/>
                </a:lnTo>
                <a:lnTo>
                  <a:pt x="3752" y="128170"/>
                </a:lnTo>
                <a:lnTo>
                  <a:pt x="5009" y="132676"/>
                </a:lnTo>
                <a:lnTo>
                  <a:pt x="5848" y="136672"/>
                </a:lnTo>
                <a:lnTo>
                  <a:pt x="6407" y="140328"/>
                </a:lnTo>
                <a:lnTo>
                  <a:pt x="8764" y="142766"/>
                </a:lnTo>
                <a:lnTo>
                  <a:pt x="12319" y="144391"/>
                </a:lnTo>
                <a:lnTo>
                  <a:pt x="20569" y="146196"/>
                </a:lnTo>
                <a:lnTo>
                  <a:pt x="30793" y="147213"/>
                </a:lnTo>
                <a:lnTo>
                  <a:pt x="37048" y="147450"/>
                </a:lnTo>
                <a:lnTo>
                  <a:pt x="45781" y="144910"/>
                </a:lnTo>
                <a:lnTo>
                  <a:pt x="55286" y="140474"/>
                </a:lnTo>
                <a:lnTo>
                  <a:pt x="59209" y="137902"/>
                </a:lnTo>
                <a:lnTo>
                  <a:pt x="62816" y="135195"/>
                </a:lnTo>
                <a:lnTo>
                  <a:pt x="67206" y="131406"/>
                </a:lnTo>
                <a:lnTo>
                  <a:pt x="72117" y="126896"/>
                </a:lnTo>
                <a:lnTo>
                  <a:pt x="85864" y="113713"/>
                </a:lnTo>
                <a:lnTo>
                  <a:pt x="89516" y="110139"/>
                </a:lnTo>
                <a:lnTo>
                  <a:pt x="92943" y="105772"/>
                </a:lnTo>
                <a:lnTo>
                  <a:pt x="96221" y="100877"/>
                </a:lnTo>
                <a:lnTo>
                  <a:pt x="99398" y="95629"/>
                </a:lnTo>
                <a:lnTo>
                  <a:pt x="102508" y="91138"/>
                </a:lnTo>
                <a:lnTo>
                  <a:pt x="105573" y="87152"/>
                </a:lnTo>
                <a:lnTo>
                  <a:pt x="108609" y="83502"/>
                </a:lnTo>
                <a:lnTo>
                  <a:pt x="111625" y="79085"/>
                </a:lnTo>
                <a:lnTo>
                  <a:pt x="114628" y="74156"/>
                </a:lnTo>
                <a:lnTo>
                  <a:pt x="117622" y="68885"/>
                </a:lnTo>
                <a:lnTo>
                  <a:pt x="120611" y="64379"/>
                </a:lnTo>
                <a:lnTo>
                  <a:pt x="123595" y="60383"/>
                </a:lnTo>
                <a:lnTo>
                  <a:pt x="132017" y="50056"/>
                </a:lnTo>
                <a:lnTo>
                  <a:pt x="137125" y="49604"/>
                </a:lnTo>
                <a:lnTo>
                  <a:pt x="137582" y="50533"/>
                </a:lnTo>
                <a:lnTo>
                  <a:pt x="136893" y="52144"/>
                </a:lnTo>
                <a:lnTo>
                  <a:pt x="135442" y="54211"/>
                </a:lnTo>
                <a:lnTo>
                  <a:pt x="134475" y="56581"/>
                </a:lnTo>
                <a:lnTo>
                  <a:pt x="133830" y="59153"/>
                </a:lnTo>
                <a:lnTo>
                  <a:pt x="133400" y="61859"/>
                </a:lnTo>
                <a:lnTo>
                  <a:pt x="133114" y="65648"/>
                </a:lnTo>
                <a:lnTo>
                  <a:pt x="132922" y="70159"/>
                </a:lnTo>
                <a:lnTo>
                  <a:pt x="132653" y="83342"/>
                </a:lnTo>
                <a:lnTo>
                  <a:pt x="132616" y="86915"/>
                </a:lnTo>
                <a:lnTo>
                  <a:pt x="133583" y="91282"/>
                </a:lnTo>
                <a:lnTo>
                  <a:pt x="135220" y="96178"/>
                </a:lnTo>
                <a:lnTo>
                  <a:pt x="137303" y="101426"/>
                </a:lnTo>
                <a:lnTo>
                  <a:pt x="139685" y="106909"/>
                </a:lnTo>
                <a:lnTo>
                  <a:pt x="144976" y="118293"/>
                </a:lnTo>
                <a:lnTo>
                  <a:pt x="147776" y="123114"/>
                </a:lnTo>
                <a:lnTo>
                  <a:pt x="150635" y="127321"/>
                </a:lnTo>
                <a:lnTo>
                  <a:pt x="153533" y="131118"/>
                </a:lnTo>
                <a:lnTo>
                  <a:pt x="156457" y="134641"/>
                </a:lnTo>
                <a:lnTo>
                  <a:pt x="159399" y="137982"/>
                </a:lnTo>
                <a:lnTo>
                  <a:pt x="162352" y="141202"/>
                </a:lnTo>
                <a:lnTo>
                  <a:pt x="166305" y="143348"/>
                </a:lnTo>
                <a:lnTo>
                  <a:pt x="175989" y="145733"/>
                </a:lnTo>
                <a:lnTo>
                  <a:pt x="184262" y="146793"/>
                </a:lnTo>
                <a:lnTo>
                  <a:pt x="187858" y="147075"/>
                </a:lnTo>
                <a:lnTo>
                  <a:pt x="191247" y="146271"/>
                </a:lnTo>
                <a:lnTo>
                  <a:pt x="197658" y="142733"/>
                </a:lnTo>
                <a:lnTo>
                  <a:pt x="201749" y="140400"/>
                </a:lnTo>
                <a:lnTo>
                  <a:pt x="211586" y="135162"/>
                </a:lnTo>
                <a:lnTo>
                  <a:pt x="215003" y="131384"/>
                </a:lnTo>
                <a:lnTo>
                  <a:pt x="217281" y="126881"/>
                </a:lnTo>
                <a:lnTo>
                  <a:pt x="218799" y="121895"/>
                </a:lnTo>
                <a:lnTo>
                  <a:pt x="220804" y="116586"/>
                </a:lnTo>
                <a:lnTo>
                  <a:pt x="223133" y="111063"/>
                </a:lnTo>
                <a:lnTo>
                  <a:pt x="225678" y="105396"/>
                </a:lnTo>
                <a:lnTo>
                  <a:pt x="231151" y="93808"/>
                </a:lnTo>
                <a:lnTo>
                  <a:pt x="233999" y="87940"/>
                </a:lnTo>
                <a:lnTo>
                  <a:pt x="235899" y="82043"/>
                </a:lnTo>
                <a:lnTo>
                  <a:pt x="237165" y="76128"/>
                </a:lnTo>
                <a:lnTo>
                  <a:pt x="238008" y="70200"/>
                </a:lnTo>
                <a:lnTo>
                  <a:pt x="239563" y="64263"/>
                </a:lnTo>
                <a:lnTo>
                  <a:pt x="241592" y="58321"/>
                </a:lnTo>
                <a:lnTo>
                  <a:pt x="243936" y="52376"/>
                </a:lnTo>
                <a:lnTo>
                  <a:pt x="245500" y="46428"/>
                </a:lnTo>
                <a:lnTo>
                  <a:pt x="246542" y="40478"/>
                </a:lnTo>
                <a:lnTo>
                  <a:pt x="247237" y="34527"/>
                </a:lnTo>
                <a:lnTo>
                  <a:pt x="247700" y="29567"/>
                </a:lnTo>
                <a:lnTo>
                  <a:pt x="248008" y="25269"/>
                </a:lnTo>
                <a:lnTo>
                  <a:pt x="248214" y="21411"/>
                </a:lnTo>
                <a:lnTo>
                  <a:pt x="249344" y="17847"/>
                </a:lnTo>
                <a:lnTo>
                  <a:pt x="251089" y="14479"/>
                </a:lnTo>
                <a:lnTo>
                  <a:pt x="256278" y="6684"/>
                </a:lnTo>
                <a:lnTo>
                  <a:pt x="256988" y="2972"/>
                </a:lnTo>
                <a:lnTo>
                  <a:pt x="257303" y="0"/>
                </a:lnTo>
                <a:lnTo>
                  <a:pt x="257481" y="3905"/>
                </a:lnTo>
                <a:lnTo>
                  <a:pt x="257546" y="16950"/>
                </a:lnTo>
                <a:lnTo>
                  <a:pt x="258542" y="20826"/>
                </a:lnTo>
                <a:lnTo>
                  <a:pt x="260197" y="25395"/>
                </a:lnTo>
                <a:lnTo>
                  <a:pt x="262293" y="30425"/>
                </a:lnTo>
                <a:lnTo>
                  <a:pt x="263691" y="36754"/>
                </a:lnTo>
                <a:lnTo>
                  <a:pt x="264623" y="43951"/>
                </a:lnTo>
                <a:lnTo>
                  <a:pt x="265244" y="51725"/>
                </a:lnTo>
                <a:lnTo>
                  <a:pt x="266650" y="58892"/>
                </a:lnTo>
                <a:lnTo>
                  <a:pt x="268579" y="65655"/>
                </a:lnTo>
                <a:lnTo>
                  <a:pt x="270858" y="72147"/>
                </a:lnTo>
                <a:lnTo>
                  <a:pt x="273369" y="78460"/>
                </a:lnTo>
                <a:lnTo>
                  <a:pt x="276036" y="84653"/>
                </a:lnTo>
                <a:lnTo>
                  <a:pt x="278806" y="90766"/>
                </a:lnTo>
                <a:lnTo>
                  <a:pt x="281644" y="95834"/>
                </a:lnTo>
                <a:lnTo>
                  <a:pt x="284529" y="100204"/>
                </a:lnTo>
                <a:lnTo>
                  <a:pt x="287445" y="104110"/>
                </a:lnTo>
                <a:lnTo>
                  <a:pt x="291371" y="108698"/>
                </a:lnTo>
                <a:lnTo>
                  <a:pt x="295975" y="113742"/>
                </a:lnTo>
                <a:lnTo>
                  <a:pt x="309288" y="127675"/>
                </a:lnTo>
                <a:lnTo>
                  <a:pt x="312880" y="131353"/>
                </a:lnTo>
                <a:lnTo>
                  <a:pt x="316267" y="133806"/>
                </a:lnTo>
                <a:lnTo>
                  <a:pt x="325774" y="138250"/>
                </a:lnTo>
                <a:lnTo>
                  <a:pt x="331862" y="142805"/>
                </a:lnTo>
                <a:lnTo>
                  <a:pt x="336127" y="146208"/>
                </a:lnTo>
                <a:lnTo>
                  <a:pt x="339771" y="147004"/>
                </a:lnTo>
                <a:lnTo>
                  <a:pt x="346853" y="14764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MARTPenAnnotation814"/>
          <p:cNvSpPr/>
          <p:nvPr/>
        </p:nvSpPr>
        <p:spPr>
          <a:xfrm>
            <a:off x="7840297" y="1375290"/>
            <a:ext cx="142844" cy="61113"/>
          </a:xfrm>
          <a:custGeom>
            <a:avLst/>
            <a:gdLst/>
            <a:ahLst/>
            <a:cxnLst/>
            <a:rect l="0" t="0" r="0" b="0"/>
            <a:pathLst>
              <a:path w="142844" h="61113">
                <a:moveTo>
                  <a:pt x="8898" y="17741"/>
                </a:moveTo>
                <a:lnTo>
                  <a:pt x="336" y="17741"/>
                </a:lnTo>
                <a:lnTo>
                  <a:pt x="213" y="16749"/>
                </a:lnTo>
                <a:lnTo>
                  <a:pt x="132" y="15095"/>
                </a:lnTo>
                <a:lnTo>
                  <a:pt x="0" y="10052"/>
                </a:lnTo>
                <a:lnTo>
                  <a:pt x="982" y="8646"/>
                </a:lnTo>
                <a:lnTo>
                  <a:pt x="2628" y="6717"/>
                </a:lnTo>
                <a:lnTo>
                  <a:pt x="4718" y="4438"/>
                </a:lnTo>
                <a:lnTo>
                  <a:pt x="7103" y="2919"/>
                </a:lnTo>
                <a:lnTo>
                  <a:pt x="9686" y="1907"/>
                </a:lnTo>
                <a:lnTo>
                  <a:pt x="12400" y="1232"/>
                </a:lnTo>
                <a:lnTo>
                  <a:pt x="15201" y="782"/>
                </a:lnTo>
                <a:lnTo>
                  <a:pt x="18062" y="481"/>
                </a:lnTo>
                <a:lnTo>
                  <a:pt x="20960" y="281"/>
                </a:lnTo>
                <a:lnTo>
                  <a:pt x="24877" y="148"/>
                </a:lnTo>
                <a:lnTo>
                  <a:pt x="34520" y="0"/>
                </a:lnTo>
                <a:lnTo>
                  <a:pt x="39870" y="953"/>
                </a:lnTo>
                <a:lnTo>
                  <a:pt x="45421" y="2580"/>
                </a:lnTo>
                <a:lnTo>
                  <a:pt x="51106" y="4657"/>
                </a:lnTo>
                <a:lnTo>
                  <a:pt x="56881" y="7034"/>
                </a:lnTo>
                <a:lnTo>
                  <a:pt x="62715" y="9611"/>
                </a:lnTo>
                <a:lnTo>
                  <a:pt x="68588" y="12321"/>
                </a:lnTo>
                <a:lnTo>
                  <a:pt x="73495" y="15120"/>
                </a:lnTo>
                <a:lnTo>
                  <a:pt x="77760" y="17978"/>
                </a:lnTo>
                <a:lnTo>
                  <a:pt x="81596" y="20875"/>
                </a:lnTo>
                <a:lnTo>
                  <a:pt x="86136" y="23799"/>
                </a:lnTo>
                <a:lnTo>
                  <a:pt x="91148" y="26741"/>
                </a:lnTo>
                <a:lnTo>
                  <a:pt x="96474" y="29694"/>
                </a:lnTo>
                <a:lnTo>
                  <a:pt x="101016" y="32655"/>
                </a:lnTo>
                <a:lnTo>
                  <a:pt x="105036" y="35621"/>
                </a:lnTo>
                <a:lnTo>
                  <a:pt x="108709" y="38591"/>
                </a:lnTo>
                <a:lnTo>
                  <a:pt x="112150" y="40570"/>
                </a:lnTo>
                <a:lnTo>
                  <a:pt x="115435" y="41890"/>
                </a:lnTo>
                <a:lnTo>
                  <a:pt x="118618" y="42770"/>
                </a:lnTo>
                <a:lnTo>
                  <a:pt x="121732" y="44349"/>
                </a:lnTo>
                <a:lnTo>
                  <a:pt x="124801" y="46394"/>
                </a:lnTo>
                <a:lnTo>
                  <a:pt x="133380" y="53046"/>
                </a:lnTo>
                <a:lnTo>
                  <a:pt x="141556" y="61112"/>
                </a:lnTo>
                <a:lnTo>
                  <a:pt x="141985" y="60545"/>
                </a:lnTo>
                <a:lnTo>
                  <a:pt x="142271" y="59176"/>
                </a:lnTo>
                <a:lnTo>
                  <a:pt x="142843" y="5346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MARTPenAnnotation815"/>
          <p:cNvSpPr/>
          <p:nvPr/>
        </p:nvSpPr>
        <p:spPr>
          <a:xfrm>
            <a:off x="7974320" y="1312773"/>
            <a:ext cx="17751" cy="17751"/>
          </a:xfrm>
          <a:custGeom>
            <a:avLst/>
            <a:gdLst/>
            <a:ahLst/>
            <a:cxnLst/>
            <a:rect l="0" t="0" r="0" b="0"/>
            <a:pathLst>
              <a:path w="17751" h="17751">
                <a:moveTo>
                  <a:pt x="8820" y="8820"/>
                </a:moveTo>
                <a:lnTo>
                  <a:pt x="8820" y="4080"/>
                </a:lnTo>
                <a:lnTo>
                  <a:pt x="7828" y="2683"/>
                </a:lnTo>
                <a:lnTo>
                  <a:pt x="6175" y="1752"/>
                </a:lnTo>
                <a:lnTo>
                  <a:pt x="259" y="0"/>
                </a:lnTo>
                <a:lnTo>
                  <a:pt x="135" y="955"/>
                </a:lnTo>
                <a:lnTo>
                  <a:pt x="54" y="2585"/>
                </a:lnTo>
                <a:lnTo>
                  <a:pt x="0" y="4663"/>
                </a:lnTo>
                <a:lnTo>
                  <a:pt x="955" y="6049"/>
                </a:lnTo>
                <a:lnTo>
                  <a:pt x="2585" y="6973"/>
                </a:lnTo>
                <a:lnTo>
                  <a:pt x="8455" y="8712"/>
                </a:lnTo>
                <a:lnTo>
                  <a:pt x="9569" y="8748"/>
                </a:lnTo>
                <a:lnTo>
                  <a:pt x="13453" y="8788"/>
                </a:lnTo>
                <a:lnTo>
                  <a:pt x="14885" y="9791"/>
                </a:lnTo>
                <a:lnTo>
                  <a:pt x="15840" y="11452"/>
                </a:lnTo>
                <a:lnTo>
                  <a:pt x="17750" y="1775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MARTPenAnnotation816"/>
          <p:cNvSpPr/>
          <p:nvPr/>
        </p:nvSpPr>
        <p:spPr>
          <a:xfrm>
            <a:off x="8055971" y="1277590"/>
            <a:ext cx="284358" cy="159899"/>
          </a:xfrm>
          <a:custGeom>
            <a:avLst/>
            <a:gdLst/>
            <a:ahLst/>
            <a:cxnLst/>
            <a:rect l="0" t="0" r="0" b="0"/>
            <a:pathLst>
              <a:path w="284358" h="159899">
                <a:moveTo>
                  <a:pt x="43255" y="44003"/>
                </a:moveTo>
                <a:lnTo>
                  <a:pt x="43255" y="49148"/>
                </a:lnTo>
                <a:lnTo>
                  <a:pt x="43255" y="46951"/>
                </a:lnTo>
                <a:lnTo>
                  <a:pt x="43255" y="52642"/>
                </a:lnTo>
                <a:lnTo>
                  <a:pt x="35566" y="52907"/>
                </a:lnTo>
                <a:lnTo>
                  <a:pt x="29953" y="57666"/>
                </a:lnTo>
                <a:lnTo>
                  <a:pt x="27442" y="61049"/>
                </a:lnTo>
                <a:lnTo>
                  <a:pt x="24776" y="65289"/>
                </a:lnTo>
                <a:lnTo>
                  <a:pt x="22006" y="70100"/>
                </a:lnTo>
                <a:lnTo>
                  <a:pt x="19167" y="74300"/>
                </a:lnTo>
                <a:lnTo>
                  <a:pt x="16282" y="78091"/>
                </a:lnTo>
                <a:lnTo>
                  <a:pt x="13367" y="81611"/>
                </a:lnTo>
                <a:lnTo>
                  <a:pt x="11424" y="85943"/>
                </a:lnTo>
                <a:lnTo>
                  <a:pt x="10128" y="90814"/>
                </a:lnTo>
                <a:lnTo>
                  <a:pt x="9264" y="96047"/>
                </a:lnTo>
                <a:lnTo>
                  <a:pt x="7696" y="101519"/>
                </a:lnTo>
                <a:lnTo>
                  <a:pt x="5658" y="107152"/>
                </a:lnTo>
                <a:lnTo>
                  <a:pt x="3308" y="112891"/>
                </a:lnTo>
                <a:lnTo>
                  <a:pt x="1741" y="117710"/>
                </a:lnTo>
                <a:lnTo>
                  <a:pt x="696" y="121915"/>
                </a:lnTo>
                <a:lnTo>
                  <a:pt x="0" y="125710"/>
                </a:lnTo>
                <a:lnTo>
                  <a:pt x="527" y="130224"/>
                </a:lnTo>
                <a:lnTo>
                  <a:pt x="1872" y="135218"/>
                </a:lnTo>
                <a:lnTo>
                  <a:pt x="3760" y="140532"/>
                </a:lnTo>
                <a:lnTo>
                  <a:pt x="6011" y="145067"/>
                </a:lnTo>
                <a:lnTo>
                  <a:pt x="8504" y="149082"/>
                </a:lnTo>
                <a:lnTo>
                  <a:pt x="11158" y="152751"/>
                </a:lnTo>
                <a:lnTo>
                  <a:pt x="13920" y="155197"/>
                </a:lnTo>
                <a:lnTo>
                  <a:pt x="16753" y="156828"/>
                </a:lnTo>
                <a:lnTo>
                  <a:pt x="22547" y="158640"/>
                </a:lnTo>
                <a:lnTo>
                  <a:pt x="28430" y="159445"/>
                </a:lnTo>
                <a:lnTo>
                  <a:pt x="36997" y="159803"/>
                </a:lnTo>
                <a:lnTo>
                  <a:pt x="42059" y="159898"/>
                </a:lnTo>
                <a:lnTo>
                  <a:pt x="46426" y="158970"/>
                </a:lnTo>
                <a:lnTo>
                  <a:pt x="53926" y="155292"/>
                </a:lnTo>
                <a:lnTo>
                  <a:pt x="63211" y="150350"/>
                </a:lnTo>
                <a:lnTo>
                  <a:pt x="68466" y="147644"/>
                </a:lnTo>
                <a:lnTo>
                  <a:pt x="72960" y="143855"/>
                </a:lnTo>
                <a:lnTo>
                  <a:pt x="76950" y="139344"/>
                </a:lnTo>
                <a:lnTo>
                  <a:pt x="80602" y="134353"/>
                </a:lnTo>
                <a:lnTo>
                  <a:pt x="84027" y="130033"/>
                </a:lnTo>
                <a:lnTo>
                  <a:pt x="87304" y="126161"/>
                </a:lnTo>
                <a:lnTo>
                  <a:pt x="90480" y="122588"/>
                </a:lnTo>
                <a:lnTo>
                  <a:pt x="93590" y="118221"/>
                </a:lnTo>
                <a:lnTo>
                  <a:pt x="96656" y="113325"/>
                </a:lnTo>
                <a:lnTo>
                  <a:pt x="99692" y="108077"/>
                </a:lnTo>
                <a:lnTo>
                  <a:pt x="101716" y="103587"/>
                </a:lnTo>
                <a:lnTo>
                  <a:pt x="103065" y="99601"/>
                </a:lnTo>
                <a:lnTo>
                  <a:pt x="103964" y="95951"/>
                </a:lnTo>
                <a:lnTo>
                  <a:pt x="104564" y="91533"/>
                </a:lnTo>
                <a:lnTo>
                  <a:pt x="104964" y="86604"/>
                </a:lnTo>
                <a:lnTo>
                  <a:pt x="105230" y="81334"/>
                </a:lnTo>
                <a:lnTo>
                  <a:pt x="104416" y="76828"/>
                </a:lnTo>
                <a:lnTo>
                  <a:pt x="102880" y="72832"/>
                </a:lnTo>
                <a:lnTo>
                  <a:pt x="100865" y="69175"/>
                </a:lnTo>
                <a:lnTo>
                  <a:pt x="98528" y="65746"/>
                </a:lnTo>
                <a:lnTo>
                  <a:pt x="95979" y="62467"/>
                </a:lnTo>
                <a:lnTo>
                  <a:pt x="93288" y="59289"/>
                </a:lnTo>
                <a:lnTo>
                  <a:pt x="90500" y="56178"/>
                </a:lnTo>
                <a:lnTo>
                  <a:pt x="84758" y="50076"/>
                </a:lnTo>
                <a:lnTo>
                  <a:pt x="81838" y="48052"/>
                </a:lnTo>
                <a:lnTo>
                  <a:pt x="72988" y="44211"/>
                </a:lnTo>
                <a:lnTo>
                  <a:pt x="67053" y="39796"/>
                </a:lnTo>
                <a:lnTo>
                  <a:pt x="64081" y="38222"/>
                </a:lnTo>
                <a:lnTo>
                  <a:pt x="58133" y="36473"/>
                </a:lnTo>
                <a:lnTo>
                  <a:pt x="52183" y="35695"/>
                </a:lnTo>
                <a:lnTo>
                  <a:pt x="49207" y="35488"/>
                </a:lnTo>
                <a:lnTo>
                  <a:pt x="47223" y="36342"/>
                </a:lnTo>
                <a:lnTo>
                  <a:pt x="45901" y="37904"/>
                </a:lnTo>
                <a:lnTo>
                  <a:pt x="45019" y="39937"/>
                </a:lnTo>
                <a:lnTo>
                  <a:pt x="44039" y="44842"/>
                </a:lnTo>
                <a:lnTo>
                  <a:pt x="43410" y="51335"/>
                </a:lnTo>
                <a:lnTo>
                  <a:pt x="45970" y="54868"/>
                </a:lnTo>
                <a:lnTo>
                  <a:pt x="48042" y="57200"/>
                </a:lnTo>
                <a:lnTo>
                  <a:pt x="51407" y="58754"/>
                </a:lnTo>
                <a:lnTo>
                  <a:pt x="55635" y="59790"/>
                </a:lnTo>
                <a:lnTo>
                  <a:pt x="60438" y="60481"/>
                </a:lnTo>
                <a:lnTo>
                  <a:pt x="65624" y="61934"/>
                </a:lnTo>
                <a:lnTo>
                  <a:pt x="71067" y="63894"/>
                </a:lnTo>
                <a:lnTo>
                  <a:pt x="76679" y="66194"/>
                </a:lnTo>
                <a:lnTo>
                  <a:pt x="82405" y="68719"/>
                </a:lnTo>
                <a:lnTo>
                  <a:pt x="94059" y="74170"/>
                </a:lnTo>
                <a:lnTo>
                  <a:pt x="100937" y="77013"/>
                </a:lnTo>
                <a:lnTo>
                  <a:pt x="108499" y="79900"/>
                </a:lnTo>
                <a:lnTo>
                  <a:pt x="116516" y="82817"/>
                </a:lnTo>
                <a:lnTo>
                  <a:pt x="123845" y="85754"/>
                </a:lnTo>
                <a:lnTo>
                  <a:pt x="130717" y="88705"/>
                </a:lnTo>
                <a:lnTo>
                  <a:pt x="137282" y="91664"/>
                </a:lnTo>
                <a:lnTo>
                  <a:pt x="143643" y="93636"/>
                </a:lnTo>
                <a:lnTo>
                  <a:pt x="149868" y="94951"/>
                </a:lnTo>
                <a:lnTo>
                  <a:pt x="156002" y="95828"/>
                </a:lnTo>
                <a:lnTo>
                  <a:pt x="161084" y="97405"/>
                </a:lnTo>
                <a:lnTo>
                  <a:pt x="169376" y="101802"/>
                </a:lnTo>
                <a:lnTo>
                  <a:pt x="172977" y="104364"/>
                </a:lnTo>
                <a:lnTo>
                  <a:pt x="176369" y="107064"/>
                </a:lnTo>
                <a:lnTo>
                  <a:pt x="184201" y="113786"/>
                </a:lnTo>
                <a:lnTo>
                  <a:pt x="184845" y="115330"/>
                </a:lnTo>
                <a:lnTo>
                  <a:pt x="185559" y="119691"/>
                </a:lnTo>
                <a:lnTo>
                  <a:pt x="184757" y="121251"/>
                </a:lnTo>
                <a:lnTo>
                  <a:pt x="183230" y="122291"/>
                </a:lnTo>
                <a:lnTo>
                  <a:pt x="178889" y="123446"/>
                </a:lnTo>
                <a:lnTo>
                  <a:pt x="170662" y="124188"/>
                </a:lnTo>
                <a:lnTo>
                  <a:pt x="164004" y="124334"/>
                </a:lnTo>
                <a:lnTo>
                  <a:pt x="161457" y="123354"/>
                </a:lnTo>
                <a:lnTo>
                  <a:pt x="155982" y="119619"/>
                </a:lnTo>
                <a:lnTo>
                  <a:pt x="150519" y="115274"/>
                </a:lnTo>
                <a:lnTo>
                  <a:pt x="146160" y="111067"/>
                </a:lnTo>
                <a:lnTo>
                  <a:pt x="144600" y="107564"/>
                </a:lnTo>
                <a:lnTo>
                  <a:pt x="143561" y="103244"/>
                </a:lnTo>
                <a:lnTo>
                  <a:pt x="142868" y="98380"/>
                </a:lnTo>
                <a:lnTo>
                  <a:pt x="142406" y="93153"/>
                </a:lnTo>
                <a:lnTo>
                  <a:pt x="142098" y="87684"/>
                </a:lnTo>
                <a:lnTo>
                  <a:pt x="141892" y="82053"/>
                </a:lnTo>
                <a:lnTo>
                  <a:pt x="142747" y="76315"/>
                </a:lnTo>
                <a:lnTo>
                  <a:pt x="144310" y="70506"/>
                </a:lnTo>
                <a:lnTo>
                  <a:pt x="146344" y="64648"/>
                </a:lnTo>
                <a:lnTo>
                  <a:pt x="148692" y="58759"/>
                </a:lnTo>
                <a:lnTo>
                  <a:pt x="151249" y="52848"/>
                </a:lnTo>
                <a:lnTo>
                  <a:pt x="153947" y="46923"/>
                </a:lnTo>
                <a:lnTo>
                  <a:pt x="155745" y="41981"/>
                </a:lnTo>
                <a:lnTo>
                  <a:pt x="156943" y="37694"/>
                </a:lnTo>
                <a:lnTo>
                  <a:pt x="157743" y="33844"/>
                </a:lnTo>
                <a:lnTo>
                  <a:pt x="159268" y="29293"/>
                </a:lnTo>
                <a:lnTo>
                  <a:pt x="161277" y="24275"/>
                </a:lnTo>
                <a:lnTo>
                  <a:pt x="163608" y="18945"/>
                </a:lnTo>
                <a:lnTo>
                  <a:pt x="167147" y="14399"/>
                </a:lnTo>
                <a:lnTo>
                  <a:pt x="171490" y="10376"/>
                </a:lnTo>
                <a:lnTo>
                  <a:pt x="176370" y="6703"/>
                </a:lnTo>
                <a:lnTo>
                  <a:pt x="184439" y="2621"/>
                </a:lnTo>
                <a:lnTo>
                  <a:pt x="192323" y="806"/>
                </a:lnTo>
                <a:lnTo>
                  <a:pt x="197205" y="322"/>
                </a:lnTo>
                <a:lnTo>
                  <a:pt x="202443" y="0"/>
                </a:lnTo>
                <a:lnTo>
                  <a:pt x="207919" y="777"/>
                </a:lnTo>
                <a:lnTo>
                  <a:pt x="213555" y="2287"/>
                </a:lnTo>
                <a:lnTo>
                  <a:pt x="219296" y="4286"/>
                </a:lnTo>
                <a:lnTo>
                  <a:pt x="225108" y="6611"/>
                </a:lnTo>
                <a:lnTo>
                  <a:pt x="230967" y="9153"/>
                </a:lnTo>
                <a:lnTo>
                  <a:pt x="236857" y="11840"/>
                </a:lnTo>
                <a:lnTo>
                  <a:pt x="241776" y="14624"/>
                </a:lnTo>
                <a:lnTo>
                  <a:pt x="246048" y="17472"/>
                </a:lnTo>
                <a:lnTo>
                  <a:pt x="249887" y="20362"/>
                </a:lnTo>
                <a:lnTo>
                  <a:pt x="254432" y="23282"/>
                </a:lnTo>
                <a:lnTo>
                  <a:pt x="259447" y="26220"/>
                </a:lnTo>
                <a:lnTo>
                  <a:pt x="264773" y="29171"/>
                </a:lnTo>
                <a:lnTo>
                  <a:pt x="269316" y="33123"/>
                </a:lnTo>
                <a:lnTo>
                  <a:pt x="273338" y="37742"/>
                </a:lnTo>
                <a:lnTo>
                  <a:pt x="277011" y="42806"/>
                </a:lnTo>
                <a:lnTo>
                  <a:pt x="279459" y="47174"/>
                </a:lnTo>
                <a:lnTo>
                  <a:pt x="281092" y="51078"/>
                </a:lnTo>
                <a:lnTo>
                  <a:pt x="282180" y="54673"/>
                </a:lnTo>
                <a:lnTo>
                  <a:pt x="282906" y="59054"/>
                </a:lnTo>
                <a:lnTo>
                  <a:pt x="283390" y="63959"/>
                </a:lnTo>
                <a:lnTo>
                  <a:pt x="283927" y="73708"/>
                </a:lnTo>
                <a:lnTo>
                  <a:pt x="284165" y="81349"/>
                </a:lnTo>
                <a:lnTo>
                  <a:pt x="284319" y="94338"/>
                </a:lnTo>
                <a:lnTo>
                  <a:pt x="284357" y="10651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SMARTPenAnnotation817"/>
          <p:cNvSpPr/>
          <p:nvPr/>
        </p:nvSpPr>
        <p:spPr>
          <a:xfrm>
            <a:off x="8363148" y="1259118"/>
            <a:ext cx="109608" cy="133912"/>
          </a:xfrm>
          <a:custGeom>
            <a:avLst/>
            <a:gdLst/>
            <a:ahLst/>
            <a:cxnLst/>
            <a:rect l="0" t="0" r="0" b="0"/>
            <a:pathLst>
              <a:path w="109608" h="133912">
                <a:moveTo>
                  <a:pt x="75406" y="8897"/>
                </a:moveTo>
                <a:lnTo>
                  <a:pt x="67718" y="8897"/>
                </a:lnTo>
                <a:lnTo>
                  <a:pt x="67304" y="7905"/>
                </a:lnTo>
                <a:lnTo>
                  <a:pt x="66845" y="4157"/>
                </a:lnTo>
                <a:lnTo>
                  <a:pt x="65730" y="2760"/>
                </a:lnTo>
                <a:lnTo>
                  <a:pt x="63994" y="1829"/>
                </a:lnTo>
                <a:lnTo>
                  <a:pt x="61845" y="1209"/>
                </a:lnTo>
                <a:lnTo>
                  <a:pt x="59420" y="795"/>
                </a:lnTo>
                <a:lnTo>
                  <a:pt x="56811" y="519"/>
                </a:lnTo>
                <a:lnTo>
                  <a:pt x="54080" y="335"/>
                </a:lnTo>
                <a:lnTo>
                  <a:pt x="51267" y="213"/>
                </a:lnTo>
                <a:lnTo>
                  <a:pt x="45495" y="76"/>
                </a:lnTo>
                <a:lnTo>
                  <a:pt x="36667" y="0"/>
                </a:lnTo>
                <a:lnTo>
                  <a:pt x="33706" y="981"/>
                </a:lnTo>
                <a:lnTo>
                  <a:pt x="30738" y="2628"/>
                </a:lnTo>
                <a:lnTo>
                  <a:pt x="27768" y="4717"/>
                </a:lnTo>
                <a:lnTo>
                  <a:pt x="24796" y="6111"/>
                </a:lnTo>
                <a:lnTo>
                  <a:pt x="21823" y="7040"/>
                </a:lnTo>
                <a:lnTo>
                  <a:pt x="18848" y="7659"/>
                </a:lnTo>
                <a:lnTo>
                  <a:pt x="15873" y="9064"/>
                </a:lnTo>
                <a:lnTo>
                  <a:pt x="12897" y="10993"/>
                </a:lnTo>
                <a:lnTo>
                  <a:pt x="9920" y="13271"/>
                </a:lnTo>
                <a:lnTo>
                  <a:pt x="6944" y="15782"/>
                </a:lnTo>
                <a:lnTo>
                  <a:pt x="3968" y="18448"/>
                </a:lnTo>
                <a:lnTo>
                  <a:pt x="992" y="21217"/>
                </a:lnTo>
                <a:lnTo>
                  <a:pt x="0" y="24056"/>
                </a:lnTo>
                <a:lnTo>
                  <a:pt x="331" y="26940"/>
                </a:lnTo>
                <a:lnTo>
                  <a:pt x="1543" y="29856"/>
                </a:lnTo>
                <a:lnTo>
                  <a:pt x="2352" y="32791"/>
                </a:lnTo>
                <a:lnTo>
                  <a:pt x="2890" y="35741"/>
                </a:lnTo>
                <a:lnTo>
                  <a:pt x="3250" y="38699"/>
                </a:lnTo>
                <a:lnTo>
                  <a:pt x="4482" y="41664"/>
                </a:lnTo>
                <a:lnTo>
                  <a:pt x="6295" y="44632"/>
                </a:lnTo>
                <a:lnTo>
                  <a:pt x="8496" y="47603"/>
                </a:lnTo>
                <a:lnTo>
                  <a:pt x="11948" y="51568"/>
                </a:lnTo>
                <a:lnTo>
                  <a:pt x="16233" y="56196"/>
                </a:lnTo>
                <a:lnTo>
                  <a:pt x="32630" y="73141"/>
                </a:lnTo>
                <a:lnTo>
                  <a:pt x="47078" y="87684"/>
                </a:lnTo>
                <a:lnTo>
                  <a:pt x="52552" y="92180"/>
                </a:lnTo>
                <a:lnTo>
                  <a:pt x="58186" y="96169"/>
                </a:lnTo>
                <a:lnTo>
                  <a:pt x="63925" y="99820"/>
                </a:lnTo>
                <a:lnTo>
                  <a:pt x="68745" y="103247"/>
                </a:lnTo>
                <a:lnTo>
                  <a:pt x="72950" y="106524"/>
                </a:lnTo>
                <a:lnTo>
                  <a:pt x="76746" y="109700"/>
                </a:lnTo>
                <a:lnTo>
                  <a:pt x="81260" y="112810"/>
                </a:lnTo>
                <a:lnTo>
                  <a:pt x="86254" y="115876"/>
                </a:lnTo>
                <a:lnTo>
                  <a:pt x="91568" y="118911"/>
                </a:lnTo>
                <a:lnTo>
                  <a:pt x="95110" y="121928"/>
                </a:lnTo>
                <a:lnTo>
                  <a:pt x="97472" y="124930"/>
                </a:lnTo>
                <a:lnTo>
                  <a:pt x="99046" y="127925"/>
                </a:lnTo>
                <a:lnTo>
                  <a:pt x="101088" y="129921"/>
                </a:lnTo>
                <a:lnTo>
                  <a:pt x="103442" y="131251"/>
                </a:lnTo>
                <a:lnTo>
                  <a:pt x="109607" y="133387"/>
                </a:lnTo>
                <a:lnTo>
                  <a:pt x="109121" y="133562"/>
                </a:lnTo>
                <a:lnTo>
                  <a:pt x="105935" y="133757"/>
                </a:lnTo>
                <a:lnTo>
                  <a:pt x="101212" y="133844"/>
                </a:lnTo>
                <a:lnTo>
                  <a:pt x="64724" y="133911"/>
                </a:lnTo>
                <a:lnTo>
                  <a:pt x="61340" y="132920"/>
                </a:lnTo>
                <a:lnTo>
                  <a:pt x="58091" y="131266"/>
                </a:lnTo>
                <a:lnTo>
                  <a:pt x="48617" y="1249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SMARTPenAnnotation818"/>
          <p:cNvSpPr/>
          <p:nvPr/>
        </p:nvSpPr>
        <p:spPr>
          <a:xfrm>
            <a:off x="8582329" y="1241226"/>
            <a:ext cx="275922" cy="167866"/>
          </a:xfrm>
          <a:custGeom>
            <a:avLst/>
            <a:gdLst/>
            <a:ahLst/>
            <a:cxnLst/>
            <a:rect l="0" t="0" r="0" b="0"/>
            <a:pathLst>
              <a:path w="275922" h="167866">
                <a:moveTo>
                  <a:pt x="88397" y="62508"/>
                </a:moveTo>
                <a:lnTo>
                  <a:pt x="80709" y="54819"/>
                </a:lnTo>
                <a:lnTo>
                  <a:pt x="79303" y="55398"/>
                </a:lnTo>
                <a:lnTo>
                  <a:pt x="75096" y="58686"/>
                </a:lnTo>
                <a:lnTo>
                  <a:pt x="72584" y="59960"/>
                </a:lnTo>
                <a:lnTo>
                  <a:pt x="64309" y="62745"/>
                </a:lnTo>
                <a:lnTo>
                  <a:pt x="58509" y="66913"/>
                </a:lnTo>
                <a:lnTo>
                  <a:pt x="54581" y="68421"/>
                </a:lnTo>
                <a:lnTo>
                  <a:pt x="49978" y="69427"/>
                </a:lnTo>
                <a:lnTo>
                  <a:pt x="44925" y="70097"/>
                </a:lnTo>
                <a:lnTo>
                  <a:pt x="40564" y="72528"/>
                </a:lnTo>
                <a:lnTo>
                  <a:pt x="36665" y="76133"/>
                </a:lnTo>
                <a:lnTo>
                  <a:pt x="33073" y="80521"/>
                </a:lnTo>
                <a:lnTo>
                  <a:pt x="29687" y="84439"/>
                </a:lnTo>
                <a:lnTo>
                  <a:pt x="26437" y="88042"/>
                </a:lnTo>
                <a:lnTo>
                  <a:pt x="23278" y="91437"/>
                </a:lnTo>
                <a:lnTo>
                  <a:pt x="9351" y="105696"/>
                </a:lnTo>
                <a:lnTo>
                  <a:pt x="5934" y="110151"/>
                </a:lnTo>
                <a:lnTo>
                  <a:pt x="3656" y="114114"/>
                </a:lnTo>
                <a:lnTo>
                  <a:pt x="2138" y="117748"/>
                </a:lnTo>
                <a:lnTo>
                  <a:pt x="1125" y="122155"/>
                </a:lnTo>
                <a:lnTo>
                  <a:pt x="450" y="127077"/>
                </a:lnTo>
                <a:lnTo>
                  <a:pt x="0" y="132343"/>
                </a:lnTo>
                <a:lnTo>
                  <a:pt x="692" y="136846"/>
                </a:lnTo>
                <a:lnTo>
                  <a:pt x="2147" y="140840"/>
                </a:lnTo>
                <a:lnTo>
                  <a:pt x="4107" y="144495"/>
                </a:lnTo>
                <a:lnTo>
                  <a:pt x="6407" y="147924"/>
                </a:lnTo>
                <a:lnTo>
                  <a:pt x="8932" y="151202"/>
                </a:lnTo>
                <a:lnTo>
                  <a:pt x="11608" y="154379"/>
                </a:lnTo>
                <a:lnTo>
                  <a:pt x="15376" y="157490"/>
                </a:lnTo>
                <a:lnTo>
                  <a:pt x="19873" y="160556"/>
                </a:lnTo>
                <a:lnTo>
                  <a:pt x="24855" y="163592"/>
                </a:lnTo>
                <a:lnTo>
                  <a:pt x="30160" y="165616"/>
                </a:lnTo>
                <a:lnTo>
                  <a:pt x="35682" y="166965"/>
                </a:lnTo>
                <a:lnTo>
                  <a:pt x="41348" y="167865"/>
                </a:lnTo>
                <a:lnTo>
                  <a:pt x="48101" y="167473"/>
                </a:lnTo>
                <a:lnTo>
                  <a:pt x="55580" y="166219"/>
                </a:lnTo>
                <a:lnTo>
                  <a:pt x="63543" y="164391"/>
                </a:lnTo>
                <a:lnTo>
                  <a:pt x="70835" y="162180"/>
                </a:lnTo>
                <a:lnTo>
                  <a:pt x="77681" y="159714"/>
                </a:lnTo>
                <a:lnTo>
                  <a:pt x="84230" y="157077"/>
                </a:lnTo>
                <a:lnTo>
                  <a:pt x="90580" y="154328"/>
                </a:lnTo>
                <a:lnTo>
                  <a:pt x="102927" y="148627"/>
                </a:lnTo>
                <a:lnTo>
                  <a:pt x="108998" y="144725"/>
                </a:lnTo>
                <a:lnTo>
                  <a:pt x="115030" y="140140"/>
                </a:lnTo>
                <a:lnTo>
                  <a:pt x="121035" y="135098"/>
                </a:lnTo>
                <a:lnTo>
                  <a:pt x="125038" y="130745"/>
                </a:lnTo>
                <a:lnTo>
                  <a:pt x="127708" y="126851"/>
                </a:lnTo>
                <a:lnTo>
                  <a:pt x="136731" y="108732"/>
                </a:lnTo>
                <a:lnTo>
                  <a:pt x="139471" y="104238"/>
                </a:lnTo>
                <a:lnTo>
                  <a:pt x="142291" y="100250"/>
                </a:lnTo>
                <a:lnTo>
                  <a:pt x="145162" y="96599"/>
                </a:lnTo>
                <a:lnTo>
                  <a:pt x="147076" y="93173"/>
                </a:lnTo>
                <a:lnTo>
                  <a:pt x="148352" y="89896"/>
                </a:lnTo>
                <a:lnTo>
                  <a:pt x="149203" y="86720"/>
                </a:lnTo>
                <a:lnTo>
                  <a:pt x="148778" y="83610"/>
                </a:lnTo>
                <a:lnTo>
                  <a:pt x="147503" y="80545"/>
                </a:lnTo>
                <a:lnTo>
                  <a:pt x="145661" y="77509"/>
                </a:lnTo>
                <a:lnTo>
                  <a:pt x="143439" y="74493"/>
                </a:lnTo>
                <a:lnTo>
                  <a:pt x="140967" y="71490"/>
                </a:lnTo>
                <a:lnTo>
                  <a:pt x="138327" y="68496"/>
                </a:lnTo>
                <a:lnTo>
                  <a:pt x="132747" y="62523"/>
                </a:lnTo>
                <a:lnTo>
                  <a:pt x="129871" y="59542"/>
                </a:lnTo>
                <a:lnTo>
                  <a:pt x="126960" y="57554"/>
                </a:lnTo>
                <a:lnTo>
                  <a:pt x="121080" y="55345"/>
                </a:lnTo>
                <a:lnTo>
                  <a:pt x="115160" y="51718"/>
                </a:lnTo>
                <a:lnTo>
                  <a:pt x="106778" y="45062"/>
                </a:lnTo>
                <a:lnTo>
                  <a:pt x="106488" y="47478"/>
                </a:lnTo>
                <a:lnTo>
                  <a:pt x="106302" y="52373"/>
                </a:lnTo>
                <a:lnTo>
                  <a:pt x="108923" y="55689"/>
                </a:lnTo>
                <a:lnTo>
                  <a:pt x="113395" y="60469"/>
                </a:lnTo>
                <a:lnTo>
                  <a:pt x="118689" y="65901"/>
                </a:lnTo>
                <a:lnTo>
                  <a:pt x="122483" y="68739"/>
                </a:lnTo>
                <a:lnTo>
                  <a:pt x="126995" y="71623"/>
                </a:lnTo>
                <a:lnTo>
                  <a:pt x="131989" y="74538"/>
                </a:lnTo>
                <a:lnTo>
                  <a:pt x="137302" y="78465"/>
                </a:lnTo>
                <a:lnTo>
                  <a:pt x="142829" y="83068"/>
                </a:lnTo>
                <a:lnTo>
                  <a:pt x="153268" y="92482"/>
                </a:lnTo>
                <a:lnTo>
                  <a:pt x="161216" y="99973"/>
                </a:lnTo>
                <a:lnTo>
                  <a:pt x="165716" y="103360"/>
                </a:lnTo>
                <a:lnTo>
                  <a:pt x="170701" y="106610"/>
                </a:lnTo>
                <a:lnTo>
                  <a:pt x="176009" y="109768"/>
                </a:lnTo>
                <a:lnTo>
                  <a:pt x="179547" y="112866"/>
                </a:lnTo>
                <a:lnTo>
                  <a:pt x="181906" y="115924"/>
                </a:lnTo>
                <a:lnTo>
                  <a:pt x="183478" y="118955"/>
                </a:lnTo>
                <a:lnTo>
                  <a:pt x="185519" y="120975"/>
                </a:lnTo>
                <a:lnTo>
                  <a:pt x="187872" y="122322"/>
                </a:lnTo>
                <a:lnTo>
                  <a:pt x="195550" y="125014"/>
                </a:lnTo>
                <a:lnTo>
                  <a:pt x="195553" y="112587"/>
                </a:lnTo>
                <a:lnTo>
                  <a:pt x="194561" y="109784"/>
                </a:lnTo>
                <a:lnTo>
                  <a:pt x="192908" y="106924"/>
                </a:lnTo>
                <a:lnTo>
                  <a:pt x="190813" y="104025"/>
                </a:lnTo>
                <a:lnTo>
                  <a:pt x="190409" y="100108"/>
                </a:lnTo>
                <a:lnTo>
                  <a:pt x="191132" y="95512"/>
                </a:lnTo>
                <a:lnTo>
                  <a:pt x="192605" y="90464"/>
                </a:lnTo>
                <a:lnTo>
                  <a:pt x="193588" y="85114"/>
                </a:lnTo>
                <a:lnTo>
                  <a:pt x="194243" y="79563"/>
                </a:lnTo>
                <a:lnTo>
                  <a:pt x="194680" y="73878"/>
                </a:lnTo>
                <a:lnTo>
                  <a:pt x="194971" y="68103"/>
                </a:lnTo>
                <a:lnTo>
                  <a:pt x="195294" y="56396"/>
                </a:lnTo>
                <a:lnTo>
                  <a:pt x="196373" y="50496"/>
                </a:lnTo>
                <a:lnTo>
                  <a:pt x="198084" y="44578"/>
                </a:lnTo>
                <a:lnTo>
                  <a:pt x="200217" y="38648"/>
                </a:lnTo>
                <a:lnTo>
                  <a:pt x="202631" y="33703"/>
                </a:lnTo>
                <a:lnTo>
                  <a:pt x="205233" y="29414"/>
                </a:lnTo>
                <a:lnTo>
                  <a:pt x="207960" y="25563"/>
                </a:lnTo>
                <a:lnTo>
                  <a:pt x="209777" y="22003"/>
                </a:lnTo>
                <a:lnTo>
                  <a:pt x="210989" y="18637"/>
                </a:lnTo>
                <a:lnTo>
                  <a:pt x="211797" y="15401"/>
                </a:lnTo>
                <a:lnTo>
                  <a:pt x="213327" y="12252"/>
                </a:lnTo>
                <a:lnTo>
                  <a:pt x="215340" y="9160"/>
                </a:lnTo>
                <a:lnTo>
                  <a:pt x="217674" y="6107"/>
                </a:lnTo>
                <a:lnTo>
                  <a:pt x="220223" y="4071"/>
                </a:lnTo>
                <a:lnTo>
                  <a:pt x="222914" y="2714"/>
                </a:lnTo>
                <a:lnTo>
                  <a:pt x="228550" y="1206"/>
                </a:lnTo>
                <a:lnTo>
                  <a:pt x="234362" y="536"/>
                </a:lnTo>
                <a:lnTo>
                  <a:pt x="242898" y="238"/>
                </a:lnTo>
                <a:lnTo>
                  <a:pt x="275921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MARTPenAnnotation819"/>
          <p:cNvSpPr/>
          <p:nvPr/>
        </p:nvSpPr>
        <p:spPr>
          <a:xfrm>
            <a:off x="8786812" y="1285875"/>
            <a:ext cx="71439" cy="25437"/>
          </a:xfrm>
          <a:custGeom>
            <a:avLst/>
            <a:gdLst/>
            <a:ahLst/>
            <a:cxnLst/>
            <a:rect l="0" t="0" r="0" b="0"/>
            <a:pathLst>
              <a:path w="71439" h="25437">
                <a:moveTo>
                  <a:pt x="0" y="0"/>
                </a:moveTo>
                <a:lnTo>
                  <a:pt x="4741" y="4740"/>
                </a:lnTo>
                <a:lnTo>
                  <a:pt x="5145" y="6136"/>
                </a:lnTo>
                <a:lnTo>
                  <a:pt x="4422" y="7067"/>
                </a:lnTo>
                <a:lnTo>
                  <a:pt x="873" y="8561"/>
                </a:lnTo>
                <a:lnTo>
                  <a:pt x="1574" y="9676"/>
                </a:lnTo>
                <a:lnTo>
                  <a:pt x="3034" y="11412"/>
                </a:lnTo>
                <a:lnTo>
                  <a:pt x="4999" y="13561"/>
                </a:lnTo>
                <a:lnTo>
                  <a:pt x="7302" y="14993"/>
                </a:lnTo>
                <a:lnTo>
                  <a:pt x="9828" y="15949"/>
                </a:lnTo>
                <a:lnTo>
                  <a:pt x="12505" y="16585"/>
                </a:lnTo>
                <a:lnTo>
                  <a:pt x="16274" y="18002"/>
                </a:lnTo>
                <a:lnTo>
                  <a:pt x="20772" y="19939"/>
                </a:lnTo>
                <a:lnTo>
                  <a:pt x="25754" y="22222"/>
                </a:lnTo>
                <a:lnTo>
                  <a:pt x="31060" y="23744"/>
                </a:lnTo>
                <a:lnTo>
                  <a:pt x="36582" y="24759"/>
                </a:lnTo>
                <a:lnTo>
                  <a:pt x="42248" y="25436"/>
                </a:lnTo>
                <a:lnTo>
                  <a:pt x="47017" y="24894"/>
                </a:lnTo>
                <a:lnTo>
                  <a:pt x="51188" y="23541"/>
                </a:lnTo>
                <a:lnTo>
                  <a:pt x="54962" y="21647"/>
                </a:lnTo>
                <a:lnTo>
                  <a:pt x="58469" y="20384"/>
                </a:lnTo>
                <a:lnTo>
                  <a:pt x="61800" y="19543"/>
                </a:lnTo>
                <a:lnTo>
                  <a:pt x="71438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SMARTPenAnnotation820"/>
          <p:cNvSpPr/>
          <p:nvPr/>
        </p:nvSpPr>
        <p:spPr>
          <a:xfrm>
            <a:off x="7054453" y="1526976"/>
            <a:ext cx="17860" cy="232173"/>
          </a:xfrm>
          <a:custGeom>
            <a:avLst/>
            <a:gdLst/>
            <a:ahLst/>
            <a:cxnLst/>
            <a:rect l="0" t="0" r="0" b="0"/>
            <a:pathLst>
              <a:path w="17860" h="232173">
                <a:moveTo>
                  <a:pt x="0" y="0"/>
                </a:moveTo>
                <a:lnTo>
                  <a:pt x="0" y="20117"/>
                </a:lnTo>
                <a:lnTo>
                  <a:pt x="992" y="24326"/>
                </a:lnTo>
                <a:lnTo>
                  <a:pt x="2646" y="29116"/>
                </a:lnTo>
                <a:lnTo>
                  <a:pt x="4740" y="34293"/>
                </a:lnTo>
                <a:lnTo>
                  <a:pt x="6136" y="39729"/>
                </a:lnTo>
                <a:lnTo>
                  <a:pt x="7067" y="45338"/>
                </a:lnTo>
                <a:lnTo>
                  <a:pt x="7688" y="51061"/>
                </a:lnTo>
                <a:lnTo>
                  <a:pt x="8102" y="56861"/>
                </a:lnTo>
                <a:lnTo>
                  <a:pt x="8377" y="62712"/>
                </a:lnTo>
                <a:lnTo>
                  <a:pt x="8561" y="68597"/>
                </a:lnTo>
                <a:lnTo>
                  <a:pt x="9677" y="74505"/>
                </a:lnTo>
                <a:lnTo>
                  <a:pt x="11412" y="80428"/>
                </a:lnTo>
                <a:lnTo>
                  <a:pt x="13561" y="86361"/>
                </a:lnTo>
                <a:lnTo>
                  <a:pt x="14994" y="93293"/>
                </a:lnTo>
                <a:lnTo>
                  <a:pt x="15949" y="100890"/>
                </a:lnTo>
                <a:lnTo>
                  <a:pt x="16586" y="108932"/>
                </a:lnTo>
                <a:lnTo>
                  <a:pt x="17010" y="116278"/>
                </a:lnTo>
                <a:lnTo>
                  <a:pt x="17482" y="129731"/>
                </a:lnTo>
                <a:lnTo>
                  <a:pt x="17785" y="154537"/>
                </a:lnTo>
                <a:lnTo>
                  <a:pt x="17859" y="2321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MARTPenAnnotation821"/>
          <p:cNvSpPr/>
          <p:nvPr/>
        </p:nvSpPr>
        <p:spPr>
          <a:xfrm>
            <a:off x="7054453" y="1510477"/>
            <a:ext cx="169128" cy="105797"/>
          </a:xfrm>
          <a:custGeom>
            <a:avLst/>
            <a:gdLst/>
            <a:ahLst/>
            <a:cxnLst/>
            <a:rect l="0" t="0" r="0" b="0"/>
            <a:pathLst>
              <a:path w="169128" h="105797">
                <a:moveTo>
                  <a:pt x="0" y="34358"/>
                </a:moveTo>
                <a:lnTo>
                  <a:pt x="7688" y="26670"/>
                </a:lnTo>
                <a:lnTo>
                  <a:pt x="8102" y="25264"/>
                </a:lnTo>
                <a:lnTo>
                  <a:pt x="8377" y="23335"/>
                </a:lnTo>
                <a:lnTo>
                  <a:pt x="8561" y="21056"/>
                </a:lnTo>
                <a:lnTo>
                  <a:pt x="9677" y="19537"/>
                </a:lnTo>
                <a:lnTo>
                  <a:pt x="11412" y="18524"/>
                </a:lnTo>
                <a:lnTo>
                  <a:pt x="13561" y="17849"/>
                </a:lnTo>
                <a:lnTo>
                  <a:pt x="15985" y="16407"/>
                </a:lnTo>
                <a:lnTo>
                  <a:pt x="18595" y="14453"/>
                </a:lnTo>
                <a:lnTo>
                  <a:pt x="21326" y="12159"/>
                </a:lnTo>
                <a:lnTo>
                  <a:pt x="25131" y="10629"/>
                </a:lnTo>
                <a:lnTo>
                  <a:pt x="29653" y="9609"/>
                </a:lnTo>
                <a:lnTo>
                  <a:pt x="34651" y="8929"/>
                </a:lnTo>
                <a:lnTo>
                  <a:pt x="39968" y="7484"/>
                </a:lnTo>
                <a:lnTo>
                  <a:pt x="45497" y="5528"/>
                </a:lnTo>
                <a:lnTo>
                  <a:pt x="51167" y="3232"/>
                </a:lnTo>
                <a:lnTo>
                  <a:pt x="56932" y="1701"/>
                </a:lnTo>
                <a:lnTo>
                  <a:pt x="62759" y="681"/>
                </a:lnTo>
                <a:lnTo>
                  <a:pt x="68628" y="0"/>
                </a:lnTo>
                <a:lnTo>
                  <a:pt x="75517" y="539"/>
                </a:lnTo>
                <a:lnTo>
                  <a:pt x="83087" y="1890"/>
                </a:lnTo>
                <a:lnTo>
                  <a:pt x="91110" y="3783"/>
                </a:lnTo>
                <a:lnTo>
                  <a:pt x="98443" y="5045"/>
                </a:lnTo>
                <a:lnTo>
                  <a:pt x="105316" y="5887"/>
                </a:lnTo>
                <a:lnTo>
                  <a:pt x="111883" y="6448"/>
                </a:lnTo>
                <a:lnTo>
                  <a:pt x="118244" y="7814"/>
                </a:lnTo>
                <a:lnTo>
                  <a:pt x="124470" y="9717"/>
                </a:lnTo>
                <a:lnTo>
                  <a:pt x="130605" y="11977"/>
                </a:lnTo>
                <a:lnTo>
                  <a:pt x="135687" y="14477"/>
                </a:lnTo>
                <a:lnTo>
                  <a:pt x="140067" y="17135"/>
                </a:lnTo>
                <a:lnTo>
                  <a:pt x="143979" y="19900"/>
                </a:lnTo>
                <a:lnTo>
                  <a:pt x="147580" y="22735"/>
                </a:lnTo>
                <a:lnTo>
                  <a:pt x="150973" y="25617"/>
                </a:lnTo>
                <a:lnTo>
                  <a:pt x="154227" y="28531"/>
                </a:lnTo>
                <a:lnTo>
                  <a:pt x="160488" y="34414"/>
                </a:lnTo>
                <a:lnTo>
                  <a:pt x="163546" y="37372"/>
                </a:lnTo>
                <a:lnTo>
                  <a:pt x="165586" y="41329"/>
                </a:lnTo>
                <a:lnTo>
                  <a:pt x="166945" y="45951"/>
                </a:lnTo>
                <a:lnTo>
                  <a:pt x="167851" y="51016"/>
                </a:lnTo>
                <a:lnTo>
                  <a:pt x="168455" y="55385"/>
                </a:lnTo>
                <a:lnTo>
                  <a:pt x="168858" y="59291"/>
                </a:lnTo>
                <a:lnTo>
                  <a:pt x="169127" y="62886"/>
                </a:lnTo>
                <a:lnTo>
                  <a:pt x="168313" y="66275"/>
                </a:lnTo>
                <a:lnTo>
                  <a:pt x="166779" y="69527"/>
                </a:lnTo>
                <a:lnTo>
                  <a:pt x="164764" y="72687"/>
                </a:lnTo>
                <a:lnTo>
                  <a:pt x="162428" y="75786"/>
                </a:lnTo>
                <a:lnTo>
                  <a:pt x="159880" y="78844"/>
                </a:lnTo>
                <a:lnTo>
                  <a:pt x="157188" y="81875"/>
                </a:lnTo>
                <a:lnTo>
                  <a:pt x="153409" y="84888"/>
                </a:lnTo>
                <a:lnTo>
                  <a:pt x="148905" y="87888"/>
                </a:lnTo>
                <a:lnTo>
                  <a:pt x="143918" y="90881"/>
                </a:lnTo>
                <a:lnTo>
                  <a:pt x="138610" y="92876"/>
                </a:lnTo>
                <a:lnTo>
                  <a:pt x="133086" y="94206"/>
                </a:lnTo>
                <a:lnTo>
                  <a:pt x="127419" y="95093"/>
                </a:lnTo>
                <a:lnTo>
                  <a:pt x="121657" y="95684"/>
                </a:lnTo>
                <a:lnTo>
                  <a:pt x="115831" y="96078"/>
                </a:lnTo>
                <a:lnTo>
                  <a:pt x="109963" y="96341"/>
                </a:lnTo>
                <a:lnTo>
                  <a:pt x="104066" y="97508"/>
                </a:lnTo>
                <a:lnTo>
                  <a:pt x="98151" y="99279"/>
                </a:lnTo>
                <a:lnTo>
                  <a:pt x="92223" y="101451"/>
                </a:lnTo>
                <a:lnTo>
                  <a:pt x="86287" y="102899"/>
                </a:lnTo>
                <a:lnTo>
                  <a:pt x="80344" y="103865"/>
                </a:lnTo>
                <a:lnTo>
                  <a:pt x="74399" y="104509"/>
                </a:lnTo>
                <a:lnTo>
                  <a:pt x="69443" y="104938"/>
                </a:lnTo>
                <a:lnTo>
                  <a:pt x="65147" y="105224"/>
                </a:lnTo>
                <a:lnTo>
                  <a:pt x="57728" y="105542"/>
                </a:lnTo>
                <a:lnTo>
                  <a:pt x="47972" y="105721"/>
                </a:lnTo>
                <a:lnTo>
                  <a:pt x="35718" y="10579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MARTPenAnnotation822"/>
          <p:cNvSpPr/>
          <p:nvPr/>
        </p:nvSpPr>
        <p:spPr>
          <a:xfrm>
            <a:off x="7206290" y="1581123"/>
            <a:ext cx="428068" cy="159641"/>
          </a:xfrm>
          <a:custGeom>
            <a:avLst/>
            <a:gdLst/>
            <a:ahLst/>
            <a:cxnLst/>
            <a:rect l="0" t="0" r="0" b="0"/>
            <a:pathLst>
              <a:path w="428068" h="159641">
                <a:moveTo>
                  <a:pt x="17827" y="61939"/>
                </a:moveTo>
                <a:lnTo>
                  <a:pt x="9265" y="53377"/>
                </a:lnTo>
                <a:lnTo>
                  <a:pt x="9006" y="57859"/>
                </a:lnTo>
                <a:lnTo>
                  <a:pt x="7978" y="60211"/>
                </a:lnTo>
                <a:lnTo>
                  <a:pt x="6300" y="62771"/>
                </a:lnTo>
                <a:lnTo>
                  <a:pt x="4189" y="65471"/>
                </a:lnTo>
                <a:lnTo>
                  <a:pt x="2782" y="68262"/>
                </a:lnTo>
                <a:lnTo>
                  <a:pt x="1844" y="71115"/>
                </a:lnTo>
                <a:lnTo>
                  <a:pt x="1218" y="74010"/>
                </a:lnTo>
                <a:lnTo>
                  <a:pt x="801" y="76931"/>
                </a:lnTo>
                <a:lnTo>
                  <a:pt x="523" y="79872"/>
                </a:lnTo>
                <a:lnTo>
                  <a:pt x="338" y="82824"/>
                </a:lnTo>
                <a:lnTo>
                  <a:pt x="132" y="88750"/>
                </a:lnTo>
                <a:lnTo>
                  <a:pt x="16" y="100310"/>
                </a:lnTo>
                <a:lnTo>
                  <a:pt x="0" y="105379"/>
                </a:lnTo>
                <a:lnTo>
                  <a:pt x="981" y="109751"/>
                </a:lnTo>
                <a:lnTo>
                  <a:pt x="2628" y="113657"/>
                </a:lnTo>
                <a:lnTo>
                  <a:pt x="4717" y="117254"/>
                </a:lnTo>
                <a:lnTo>
                  <a:pt x="6111" y="120644"/>
                </a:lnTo>
                <a:lnTo>
                  <a:pt x="7040" y="123896"/>
                </a:lnTo>
                <a:lnTo>
                  <a:pt x="7658" y="127056"/>
                </a:lnTo>
                <a:lnTo>
                  <a:pt x="9064" y="130155"/>
                </a:lnTo>
                <a:lnTo>
                  <a:pt x="10993" y="133213"/>
                </a:lnTo>
                <a:lnTo>
                  <a:pt x="13270" y="136244"/>
                </a:lnTo>
                <a:lnTo>
                  <a:pt x="15781" y="138265"/>
                </a:lnTo>
                <a:lnTo>
                  <a:pt x="18448" y="139612"/>
                </a:lnTo>
                <a:lnTo>
                  <a:pt x="25115" y="141774"/>
                </a:lnTo>
                <a:lnTo>
                  <a:pt x="26655" y="140959"/>
                </a:lnTo>
                <a:lnTo>
                  <a:pt x="31011" y="137408"/>
                </a:lnTo>
                <a:lnTo>
                  <a:pt x="38900" y="132522"/>
                </a:lnTo>
                <a:lnTo>
                  <a:pt x="43782" y="129831"/>
                </a:lnTo>
                <a:lnTo>
                  <a:pt x="48029" y="127044"/>
                </a:lnTo>
                <a:lnTo>
                  <a:pt x="51852" y="124194"/>
                </a:lnTo>
                <a:lnTo>
                  <a:pt x="55393" y="121302"/>
                </a:lnTo>
                <a:lnTo>
                  <a:pt x="58746" y="118381"/>
                </a:lnTo>
                <a:lnTo>
                  <a:pt x="61973" y="115442"/>
                </a:lnTo>
                <a:lnTo>
                  <a:pt x="65118" y="112491"/>
                </a:lnTo>
                <a:lnTo>
                  <a:pt x="68205" y="108538"/>
                </a:lnTo>
                <a:lnTo>
                  <a:pt x="71256" y="103919"/>
                </a:lnTo>
                <a:lnTo>
                  <a:pt x="74282" y="98856"/>
                </a:lnTo>
                <a:lnTo>
                  <a:pt x="76300" y="93495"/>
                </a:lnTo>
                <a:lnTo>
                  <a:pt x="77645" y="87937"/>
                </a:lnTo>
                <a:lnTo>
                  <a:pt x="78542" y="82248"/>
                </a:lnTo>
                <a:lnTo>
                  <a:pt x="80131" y="77463"/>
                </a:lnTo>
                <a:lnTo>
                  <a:pt x="82183" y="73280"/>
                </a:lnTo>
                <a:lnTo>
                  <a:pt x="84544" y="69500"/>
                </a:lnTo>
                <a:lnTo>
                  <a:pt x="86117" y="65987"/>
                </a:lnTo>
                <a:lnTo>
                  <a:pt x="87167" y="62653"/>
                </a:lnTo>
                <a:lnTo>
                  <a:pt x="87866" y="59439"/>
                </a:lnTo>
                <a:lnTo>
                  <a:pt x="89324" y="57296"/>
                </a:lnTo>
                <a:lnTo>
                  <a:pt x="91288" y="55867"/>
                </a:lnTo>
                <a:lnTo>
                  <a:pt x="97790" y="53177"/>
                </a:lnTo>
                <a:lnTo>
                  <a:pt x="93334" y="53059"/>
                </a:lnTo>
                <a:lnTo>
                  <a:pt x="91977" y="54034"/>
                </a:lnTo>
                <a:lnTo>
                  <a:pt x="91073" y="55677"/>
                </a:lnTo>
                <a:lnTo>
                  <a:pt x="90470" y="57764"/>
                </a:lnTo>
                <a:lnTo>
                  <a:pt x="91060" y="60148"/>
                </a:lnTo>
                <a:lnTo>
                  <a:pt x="92446" y="62730"/>
                </a:lnTo>
                <a:lnTo>
                  <a:pt x="94362" y="65442"/>
                </a:lnTo>
                <a:lnTo>
                  <a:pt x="95639" y="68243"/>
                </a:lnTo>
                <a:lnTo>
                  <a:pt x="96491" y="71103"/>
                </a:lnTo>
                <a:lnTo>
                  <a:pt x="97058" y="74001"/>
                </a:lnTo>
                <a:lnTo>
                  <a:pt x="97437" y="76926"/>
                </a:lnTo>
                <a:lnTo>
                  <a:pt x="97689" y="79868"/>
                </a:lnTo>
                <a:lnTo>
                  <a:pt x="97857" y="82821"/>
                </a:lnTo>
                <a:lnTo>
                  <a:pt x="98962" y="86774"/>
                </a:lnTo>
                <a:lnTo>
                  <a:pt x="100691" y="91394"/>
                </a:lnTo>
                <a:lnTo>
                  <a:pt x="102835" y="96459"/>
                </a:lnTo>
                <a:lnTo>
                  <a:pt x="105257" y="100827"/>
                </a:lnTo>
                <a:lnTo>
                  <a:pt x="107863" y="104732"/>
                </a:lnTo>
                <a:lnTo>
                  <a:pt x="110593" y="108327"/>
                </a:lnTo>
                <a:lnTo>
                  <a:pt x="113405" y="110724"/>
                </a:lnTo>
                <a:lnTo>
                  <a:pt x="116273" y="112322"/>
                </a:lnTo>
                <a:lnTo>
                  <a:pt x="127694" y="117216"/>
                </a:lnTo>
                <a:lnTo>
                  <a:pt x="137102" y="121233"/>
                </a:lnTo>
                <a:lnTo>
                  <a:pt x="147976" y="123495"/>
                </a:lnTo>
                <a:lnTo>
                  <a:pt x="154385" y="124024"/>
                </a:lnTo>
                <a:lnTo>
                  <a:pt x="156490" y="123172"/>
                </a:lnTo>
                <a:lnTo>
                  <a:pt x="157894" y="121613"/>
                </a:lnTo>
                <a:lnTo>
                  <a:pt x="158830" y="119581"/>
                </a:lnTo>
                <a:lnTo>
                  <a:pt x="160446" y="118226"/>
                </a:lnTo>
                <a:lnTo>
                  <a:pt x="162516" y="117323"/>
                </a:lnTo>
                <a:lnTo>
                  <a:pt x="164887" y="116721"/>
                </a:lnTo>
                <a:lnTo>
                  <a:pt x="170169" y="113407"/>
                </a:lnTo>
                <a:lnTo>
                  <a:pt x="172966" y="111133"/>
                </a:lnTo>
                <a:lnTo>
                  <a:pt x="174831" y="108626"/>
                </a:lnTo>
                <a:lnTo>
                  <a:pt x="176074" y="105962"/>
                </a:lnTo>
                <a:lnTo>
                  <a:pt x="176903" y="103194"/>
                </a:lnTo>
                <a:lnTo>
                  <a:pt x="177456" y="100356"/>
                </a:lnTo>
                <a:lnTo>
                  <a:pt x="177824" y="97472"/>
                </a:lnTo>
                <a:lnTo>
                  <a:pt x="178070" y="94558"/>
                </a:lnTo>
                <a:lnTo>
                  <a:pt x="179226" y="91622"/>
                </a:lnTo>
                <a:lnTo>
                  <a:pt x="180989" y="88673"/>
                </a:lnTo>
                <a:lnTo>
                  <a:pt x="187457" y="79844"/>
                </a:lnTo>
                <a:lnTo>
                  <a:pt x="187491" y="111636"/>
                </a:lnTo>
                <a:lnTo>
                  <a:pt x="187491" y="101923"/>
                </a:lnTo>
                <a:lnTo>
                  <a:pt x="186499" y="99509"/>
                </a:lnTo>
                <a:lnTo>
                  <a:pt x="184845" y="96907"/>
                </a:lnTo>
                <a:lnTo>
                  <a:pt x="182751" y="94181"/>
                </a:lnTo>
                <a:lnTo>
                  <a:pt x="181354" y="91371"/>
                </a:lnTo>
                <a:lnTo>
                  <a:pt x="180423" y="88506"/>
                </a:lnTo>
                <a:lnTo>
                  <a:pt x="179802" y="85603"/>
                </a:lnTo>
                <a:lnTo>
                  <a:pt x="180381" y="81684"/>
                </a:lnTo>
                <a:lnTo>
                  <a:pt x="181759" y="77087"/>
                </a:lnTo>
                <a:lnTo>
                  <a:pt x="183669" y="72037"/>
                </a:lnTo>
                <a:lnTo>
                  <a:pt x="184944" y="67679"/>
                </a:lnTo>
                <a:lnTo>
                  <a:pt x="185792" y="63782"/>
                </a:lnTo>
                <a:lnTo>
                  <a:pt x="186358" y="60191"/>
                </a:lnTo>
                <a:lnTo>
                  <a:pt x="187728" y="56805"/>
                </a:lnTo>
                <a:lnTo>
                  <a:pt x="189633" y="53555"/>
                </a:lnTo>
                <a:lnTo>
                  <a:pt x="191896" y="50397"/>
                </a:lnTo>
                <a:lnTo>
                  <a:pt x="194397" y="48291"/>
                </a:lnTo>
                <a:lnTo>
                  <a:pt x="197055" y="46887"/>
                </a:lnTo>
                <a:lnTo>
                  <a:pt x="199820" y="45951"/>
                </a:lnTo>
                <a:lnTo>
                  <a:pt x="205538" y="42266"/>
                </a:lnTo>
                <a:lnTo>
                  <a:pt x="208452" y="39894"/>
                </a:lnTo>
                <a:lnTo>
                  <a:pt x="212379" y="38312"/>
                </a:lnTo>
                <a:lnTo>
                  <a:pt x="222034" y="36556"/>
                </a:lnTo>
                <a:lnTo>
                  <a:pt x="232940" y="35775"/>
                </a:lnTo>
                <a:lnTo>
                  <a:pt x="238626" y="35566"/>
                </a:lnTo>
                <a:lnTo>
                  <a:pt x="243409" y="34435"/>
                </a:lnTo>
                <a:lnTo>
                  <a:pt x="251370" y="30533"/>
                </a:lnTo>
                <a:lnTo>
                  <a:pt x="260861" y="28137"/>
                </a:lnTo>
                <a:lnTo>
                  <a:pt x="270701" y="27072"/>
                </a:lnTo>
                <a:lnTo>
                  <a:pt x="283545" y="26332"/>
                </a:lnTo>
                <a:lnTo>
                  <a:pt x="295145" y="26235"/>
                </a:lnTo>
                <a:lnTo>
                  <a:pt x="301911" y="26223"/>
                </a:lnTo>
                <a:lnTo>
                  <a:pt x="302467" y="27214"/>
                </a:lnTo>
                <a:lnTo>
                  <a:pt x="303084" y="30962"/>
                </a:lnTo>
                <a:lnTo>
                  <a:pt x="303479" y="35315"/>
                </a:lnTo>
                <a:lnTo>
                  <a:pt x="303557" y="44700"/>
                </a:lnTo>
                <a:lnTo>
                  <a:pt x="303577" y="99394"/>
                </a:lnTo>
                <a:lnTo>
                  <a:pt x="304569" y="103776"/>
                </a:lnTo>
                <a:lnTo>
                  <a:pt x="306223" y="108682"/>
                </a:lnTo>
                <a:lnTo>
                  <a:pt x="308317" y="113937"/>
                </a:lnTo>
                <a:lnTo>
                  <a:pt x="309714" y="118432"/>
                </a:lnTo>
                <a:lnTo>
                  <a:pt x="310644" y="122422"/>
                </a:lnTo>
                <a:lnTo>
                  <a:pt x="311265" y="126073"/>
                </a:lnTo>
                <a:lnTo>
                  <a:pt x="311679" y="129500"/>
                </a:lnTo>
                <a:lnTo>
                  <a:pt x="311954" y="132776"/>
                </a:lnTo>
                <a:lnTo>
                  <a:pt x="312138" y="135953"/>
                </a:lnTo>
                <a:lnTo>
                  <a:pt x="313254" y="139063"/>
                </a:lnTo>
                <a:lnTo>
                  <a:pt x="314989" y="142128"/>
                </a:lnTo>
                <a:lnTo>
                  <a:pt x="317138" y="145164"/>
                </a:lnTo>
                <a:lnTo>
                  <a:pt x="318571" y="148180"/>
                </a:lnTo>
                <a:lnTo>
                  <a:pt x="319526" y="151183"/>
                </a:lnTo>
                <a:lnTo>
                  <a:pt x="321324" y="159640"/>
                </a:lnTo>
                <a:lnTo>
                  <a:pt x="326144" y="155269"/>
                </a:lnTo>
                <a:lnTo>
                  <a:pt x="326559" y="152933"/>
                </a:lnTo>
                <a:lnTo>
                  <a:pt x="325844" y="150383"/>
                </a:lnTo>
                <a:lnTo>
                  <a:pt x="324375" y="147691"/>
                </a:lnTo>
                <a:lnTo>
                  <a:pt x="323395" y="144904"/>
                </a:lnTo>
                <a:lnTo>
                  <a:pt x="322742" y="142053"/>
                </a:lnTo>
                <a:lnTo>
                  <a:pt x="322307" y="139161"/>
                </a:lnTo>
                <a:lnTo>
                  <a:pt x="322017" y="135248"/>
                </a:lnTo>
                <a:lnTo>
                  <a:pt x="321823" y="130656"/>
                </a:lnTo>
                <a:lnTo>
                  <a:pt x="321608" y="119269"/>
                </a:lnTo>
                <a:lnTo>
                  <a:pt x="321513" y="104286"/>
                </a:lnTo>
                <a:lnTo>
                  <a:pt x="320495" y="97116"/>
                </a:lnTo>
                <a:lnTo>
                  <a:pt x="318825" y="90351"/>
                </a:lnTo>
                <a:lnTo>
                  <a:pt x="316719" y="83857"/>
                </a:lnTo>
                <a:lnTo>
                  <a:pt x="315314" y="77543"/>
                </a:lnTo>
                <a:lnTo>
                  <a:pt x="314378" y="71350"/>
                </a:lnTo>
                <a:lnTo>
                  <a:pt x="313754" y="65236"/>
                </a:lnTo>
                <a:lnTo>
                  <a:pt x="314330" y="59176"/>
                </a:lnTo>
                <a:lnTo>
                  <a:pt x="315707" y="53152"/>
                </a:lnTo>
                <a:lnTo>
                  <a:pt x="317616" y="47151"/>
                </a:lnTo>
                <a:lnTo>
                  <a:pt x="318890" y="41166"/>
                </a:lnTo>
                <a:lnTo>
                  <a:pt x="319738" y="35192"/>
                </a:lnTo>
                <a:lnTo>
                  <a:pt x="320304" y="29225"/>
                </a:lnTo>
                <a:lnTo>
                  <a:pt x="321674" y="24255"/>
                </a:lnTo>
                <a:lnTo>
                  <a:pt x="323579" y="19949"/>
                </a:lnTo>
                <a:lnTo>
                  <a:pt x="325841" y="16086"/>
                </a:lnTo>
                <a:lnTo>
                  <a:pt x="328342" y="12519"/>
                </a:lnTo>
                <a:lnTo>
                  <a:pt x="331001" y="9149"/>
                </a:lnTo>
                <a:lnTo>
                  <a:pt x="333766" y="5909"/>
                </a:lnTo>
                <a:lnTo>
                  <a:pt x="337593" y="3750"/>
                </a:lnTo>
                <a:lnTo>
                  <a:pt x="347138" y="1351"/>
                </a:lnTo>
                <a:lnTo>
                  <a:pt x="358928" y="0"/>
                </a:lnTo>
                <a:lnTo>
                  <a:pt x="362306" y="803"/>
                </a:lnTo>
                <a:lnTo>
                  <a:pt x="368704" y="4340"/>
                </a:lnTo>
                <a:lnTo>
                  <a:pt x="377502" y="9220"/>
                </a:lnTo>
                <a:lnTo>
                  <a:pt x="382625" y="11910"/>
                </a:lnTo>
                <a:lnTo>
                  <a:pt x="387034" y="15688"/>
                </a:lnTo>
                <a:lnTo>
                  <a:pt x="390965" y="20191"/>
                </a:lnTo>
                <a:lnTo>
                  <a:pt x="394578" y="25177"/>
                </a:lnTo>
                <a:lnTo>
                  <a:pt x="397978" y="30486"/>
                </a:lnTo>
                <a:lnTo>
                  <a:pt x="401238" y="36009"/>
                </a:lnTo>
                <a:lnTo>
                  <a:pt x="404403" y="41676"/>
                </a:lnTo>
                <a:lnTo>
                  <a:pt x="407505" y="46446"/>
                </a:lnTo>
                <a:lnTo>
                  <a:pt x="410566" y="50618"/>
                </a:lnTo>
                <a:lnTo>
                  <a:pt x="413598" y="54392"/>
                </a:lnTo>
                <a:lnTo>
                  <a:pt x="416612" y="58892"/>
                </a:lnTo>
                <a:lnTo>
                  <a:pt x="419613" y="63876"/>
                </a:lnTo>
                <a:lnTo>
                  <a:pt x="422607" y="69184"/>
                </a:lnTo>
                <a:lnTo>
                  <a:pt x="424602" y="73714"/>
                </a:lnTo>
                <a:lnTo>
                  <a:pt x="425932" y="77727"/>
                </a:lnTo>
                <a:lnTo>
                  <a:pt x="426819" y="81394"/>
                </a:lnTo>
                <a:lnTo>
                  <a:pt x="427410" y="85823"/>
                </a:lnTo>
                <a:lnTo>
                  <a:pt x="427804" y="90760"/>
                </a:lnTo>
                <a:lnTo>
                  <a:pt x="428067" y="96036"/>
                </a:lnTo>
                <a:lnTo>
                  <a:pt x="427250" y="99553"/>
                </a:lnTo>
                <a:lnTo>
                  <a:pt x="425713" y="101898"/>
                </a:lnTo>
                <a:lnTo>
                  <a:pt x="421360" y="105495"/>
                </a:lnTo>
                <a:lnTo>
                  <a:pt x="416117" y="110402"/>
                </a:lnTo>
                <a:lnTo>
                  <a:pt x="412338" y="112107"/>
                </a:lnTo>
                <a:lnTo>
                  <a:pt x="402847" y="114001"/>
                </a:lnTo>
                <a:lnTo>
                  <a:pt x="392015" y="117489"/>
                </a:lnTo>
                <a:lnTo>
                  <a:pt x="386348" y="119809"/>
                </a:lnTo>
                <a:lnTo>
                  <a:pt x="381578" y="120362"/>
                </a:lnTo>
                <a:lnTo>
                  <a:pt x="377406" y="119740"/>
                </a:lnTo>
                <a:lnTo>
                  <a:pt x="373632" y="118332"/>
                </a:lnTo>
                <a:lnTo>
                  <a:pt x="364147" y="116768"/>
                </a:lnTo>
                <a:lnTo>
                  <a:pt x="354309" y="116073"/>
                </a:lnTo>
                <a:lnTo>
                  <a:pt x="346630" y="115764"/>
                </a:lnTo>
                <a:lnTo>
                  <a:pt x="343193" y="114690"/>
                </a:lnTo>
                <a:lnTo>
                  <a:pt x="336728" y="110850"/>
                </a:lnTo>
                <a:lnTo>
                  <a:pt x="330366" y="10658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MARTPenAnnotation823"/>
          <p:cNvSpPr/>
          <p:nvPr/>
        </p:nvSpPr>
        <p:spPr>
          <a:xfrm>
            <a:off x="7670601" y="1562695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0" y="0"/>
                </a:moveTo>
                <a:lnTo>
                  <a:pt x="0" y="7688"/>
                </a:lnTo>
                <a:lnTo>
                  <a:pt x="992" y="10086"/>
                </a:lnTo>
                <a:lnTo>
                  <a:pt x="2646" y="13669"/>
                </a:lnTo>
                <a:lnTo>
                  <a:pt x="4741" y="18043"/>
                </a:lnTo>
                <a:lnTo>
                  <a:pt x="6137" y="22943"/>
                </a:lnTo>
                <a:lnTo>
                  <a:pt x="7068" y="28193"/>
                </a:lnTo>
                <a:lnTo>
                  <a:pt x="7689" y="33678"/>
                </a:lnTo>
                <a:lnTo>
                  <a:pt x="8103" y="39319"/>
                </a:lnTo>
                <a:lnTo>
                  <a:pt x="8378" y="45064"/>
                </a:lnTo>
                <a:lnTo>
                  <a:pt x="8562" y="50879"/>
                </a:lnTo>
                <a:lnTo>
                  <a:pt x="9677" y="56739"/>
                </a:lnTo>
                <a:lnTo>
                  <a:pt x="11413" y="62631"/>
                </a:lnTo>
                <a:lnTo>
                  <a:pt x="13561" y="68543"/>
                </a:lnTo>
                <a:lnTo>
                  <a:pt x="14994" y="74469"/>
                </a:lnTo>
                <a:lnTo>
                  <a:pt x="15949" y="80403"/>
                </a:lnTo>
                <a:lnTo>
                  <a:pt x="16587" y="86345"/>
                </a:lnTo>
                <a:lnTo>
                  <a:pt x="17011" y="92290"/>
                </a:lnTo>
                <a:lnTo>
                  <a:pt x="17294" y="98237"/>
                </a:lnTo>
                <a:lnTo>
                  <a:pt x="17692" y="113443"/>
                </a:lnTo>
                <a:lnTo>
                  <a:pt x="17748" y="117301"/>
                </a:lnTo>
                <a:lnTo>
                  <a:pt x="18777" y="120864"/>
                </a:lnTo>
                <a:lnTo>
                  <a:pt x="20456" y="124233"/>
                </a:lnTo>
                <a:lnTo>
                  <a:pt x="22567" y="127470"/>
                </a:lnTo>
                <a:lnTo>
                  <a:pt x="23974" y="130621"/>
                </a:lnTo>
                <a:lnTo>
                  <a:pt x="24912" y="133713"/>
                </a:lnTo>
                <a:lnTo>
                  <a:pt x="25538" y="136767"/>
                </a:lnTo>
                <a:lnTo>
                  <a:pt x="25955" y="139795"/>
                </a:lnTo>
                <a:lnTo>
                  <a:pt x="26233" y="142806"/>
                </a:lnTo>
                <a:lnTo>
                  <a:pt x="26789" y="15180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SMARTPenAnnotation824"/>
          <p:cNvSpPr/>
          <p:nvPr/>
        </p:nvSpPr>
        <p:spPr>
          <a:xfrm>
            <a:off x="7706320" y="1589629"/>
            <a:ext cx="124478" cy="115942"/>
          </a:xfrm>
          <a:custGeom>
            <a:avLst/>
            <a:gdLst/>
            <a:ahLst/>
            <a:cxnLst/>
            <a:rect l="0" t="0" r="0" b="0"/>
            <a:pathLst>
              <a:path w="124478" h="115942">
                <a:moveTo>
                  <a:pt x="0" y="62363"/>
                </a:moveTo>
                <a:lnTo>
                  <a:pt x="18043" y="62363"/>
                </a:lnTo>
                <a:lnTo>
                  <a:pt x="21950" y="61371"/>
                </a:lnTo>
                <a:lnTo>
                  <a:pt x="25548" y="59717"/>
                </a:lnTo>
                <a:lnTo>
                  <a:pt x="28938" y="57622"/>
                </a:lnTo>
                <a:lnTo>
                  <a:pt x="33182" y="56226"/>
                </a:lnTo>
                <a:lnTo>
                  <a:pt x="37997" y="55295"/>
                </a:lnTo>
                <a:lnTo>
                  <a:pt x="43190" y="54674"/>
                </a:lnTo>
                <a:lnTo>
                  <a:pt x="49629" y="54260"/>
                </a:lnTo>
                <a:lnTo>
                  <a:pt x="56899" y="53985"/>
                </a:lnTo>
                <a:lnTo>
                  <a:pt x="64721" y="53801"/>
                </a:lnTo>
                <a:lnTo>
                  <a:pt x="71921" y="52686"/>
                </a:lnTo>
                <a:lnTo>
                  <a:pt x="78705" y="50951"/>
                </a:lnTo>
                <a:lnTo>
                  <a:pt x="85212" y="48801"/>
                </a:lnTo>
                <a:lnTo>
                  <a:pt x="90542" y="46377"/>
                </a:lnTo>
                <a:lnTo>
                  <a:pt x="95088" y="43768"/>
                </a:lnTo>
                <a:lnTo>
                  <a:pt x="99111" y="41036"/>
                </a:lnTo>
                <a:lnTo>
                  <a:pt x="102785" y="38223"/>
                </a:lnTo>
                <a:lnTo>
                  <a:pt x="106226" y="35356"/>
                </a:lnTo>
                <a:lnTo>
                  <a:pt x="109513" y="32452"/>
                </a:lnTo>
                <a:lnTo>
                  <a:pt x="115811" y="26579"/>
                </a:lnTo>
                <a:lnTo>
                  <a:pt x="123197" y="19465"/>
                </a:lnTo>
                <a:lnTo>
                  <a:pt x="123803" y="17889"/>
                </a:lnTo>
                <a:lnTo>
                  <a:pt x="124207" y="15847"/>
                </a:lnTo>
                <a:lnTo>
                  <a:pt x="124477" y="13493"/>
                </a:lnTo>
                <a:lnTo>
                  <a:pt x="123664" y="10931"/>
                </a:lnTo>
                <a:lnTo>
                  <a:pt x="122130" y="8231"/>
                </a:lnTo>
                <a:lnTo>
                  <a:pt x="120116" y="5439"/>
                </a:lnTo>
                <a:lnTo>
                  <a:pt x="117780" y="3578"/>
                </a:lnTo>
                <a:lnTo>
                  <a:pt x="115232" y="2337"/>
                </a:lnTo>
                <a:lnTo>
                  <a:pt x="112539" y="1509"/>
                </a:lnTo>
                <a:lnTo>
                  <a:pt x="108761" y="958"/>
                </a:lnTo>
                <a:lnTo>
                  <a:pt x="104257" y="590"/>
                </a:lnTo>
                <a:lnTo>
                  <a:pt x="94954" y="182"/>
                </a:lnTo>
                <a:lnTo>
                  <a:pt x="87512" y="0"/>
                </a:lnTo>
                <a:lnTo>
                  <a:pt x="83146" y="944"/>
                </a:lnTo>
                <a:lnTo>
                  <a:pt x="78251" y="2565"/>
                </a:lnTo>
                <a:lnTo>
                  <a:pt x="73003" y="4638"/>
                </a:lnTo>
                <a:lnTo>
                  <a:pt x="68513" y="7013"/>
                </a:lnTo>
                <a:lnTo>
                  <a:pt x="64526" y="9588"/>
                </a:lnTo>
                <a:lnTo>
                  <a:pt x="60877" y="12297"/>
                </a:lnTo>
                <a:lnTo>
                  <a:pt x="56459" y="16087"/>
                </a:lnTo>
                <a:lnTo>
                  <a:pt x="51530" y="20598"/>
                </a:lnTo>
                <a:lnTo>
                  <a:pt x="37757" y="33782"/>
                </a:lnTo>
                <a:lnTo>
                  <a:pt x="34102" y="37356"/>
                </a:lnTo>
                <a:lnTo>
                  <a:pt x="31664" y="41723"/>
                </a:lnTo>
                <a:lnTo>
                  <a:pt x="30039" y="46618"/>
                </a:lnTo>
                <a:lnTo>
                  <a:pt x="28956" y="51866"/>
                </a:lnTo>
                <a:lnTo>
                  <a:pt x="28234" y="56357"/>
                </a:lnTo>
                <a:lnTo>
                  <a:pt x="27752" y="60343"/>
                </a:lnTo>
                <a:lnTo>
                  <a:pt x="27431" y="63993"/>
                </a:lnTo>
                <a:lnTo>
                  <a:pt x="28209" y="68411"/>
                </a:lnTo>
                <a:lnTo>
                  <a:pt x="29720" y="73340"/>
                </a:lnTo>
                <a:lnTo>
                  <a:pt x="31720" y="78611"/>
                </a:lnTo>
                <a:lnTo>
                  <a:pt x="34045" y="83116"/>
                </a:lnTo>
                <a:lnTo>
                  <a:pt x="36588" y="87113"/>
                </a:lnTo>
                <a:lnTo>
                  <a:pt x="39274" y="90769"/>
                </a:lnTo>
                <a:lnTo>
                  <a:pt x="43050" y="94199"/>
                </a:lnTo>
                <a:lnTo>
                  <a:pt x="47552" y="97477"/>
                </a:lnTo>
                <a:lnTo>
                  <a:pt x="52537" y="100655"/>
                </a:lnTo>
                <a:lnTo>
                  <a:pt x="57845" y="102774"/>
                </a:lnTo>
                <a:lnTo>
                  <a:pt x="63368" y="104186"/>
                </a:lnTo>
                <a:lnTo>
                  <a:pt x="69034" y="105128"/>
                </a:lnTo>
                <a:lnTo>
                  <a:pt x="76780" y="106748"/>
                </a:lnTo>
                <a:lnTo>
                  <a:pt x="116086" y="11594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MARTPenAnnotation825"/>
          <p:cNvSpPr/>
          <p:nvPr/>
        </p:nvSpPr>
        <p:spPr>
          <a:xfrm>
            <a:off x="7956351" y="1678781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MARTPenAnnotation826"/>
          <p:cNvSpPr/>
          <p:nvPr/>
        </p:nvSpPr>
        <p:spPr>
          <a:xfrm>
            <a:off x="1705970" y="1848445"/>
            <a:ext cx="17460" cy="205384"/>
          </a:xfrm>
          <a:custGeom>
            <a:avLst/>
            <a:gdLst/>
            <a:ahLst/>
            <a:cxnLst/>
            <a:rect l="0" t="0" r="0" b="0"/>
            <a:pathLst>
              <a:path w="17460" h="205384">
                <a:moveTo>
                  <a:pt x="17459" y="0"/>
                </a:moveTo>
                <a:lnTo>
                  <a:pt x="12315" y="0"/>
                </a:lnTo>
                <a:lnTo>
                  <a:pt x="17200" y="0"/>
                </a:lnTo>
                <a:lnTo>
                  <a:pt x="17382" y="4740"/>
                </a:lnTo>
                <a:lnTo>
                  <a:pt x="17459" y="65672"/>
                </a:lnTo>
                <a:lnTo>
                  <a:pt x="16467" y="72554"/>
                </a:lnTo>
                <a:lnTo>
                  <a:pt x="14813" y="79128"/>
                </a:lnTo>
                <a:lnTo>
                  <a:pt x="12719" y="85494"/>
                </a:lnTo>
                <a:lnTo>
                  <a:pt x="11322" y="91722"/>
                </a:lnTo>
                <a:lnTo>
                  <a:pt x="10391" y="97859"/>
                </a:lnTo>
                <a:lnTo>
                  <a:pt x="9771" y="103935"/>
                </a:lnTo>
                <a:lnTo>
                  <a:pt x="8365" y="110962"/>
                </a:lnTo>
                <a:lnTo>
                  <a:pt x="6435" y="118623"/>
                </a:lnTo>
                <a:lnTo>
                  <a:pt x="4157" y="126707"/>
                </a:lnTo>
                <a:lnTo>
                  <a:pt x="2638" y="134081"/>
                </a:lnTo>
                <a:lnTo>
                  <a:pt x="1625" y="140981"/>
                </a:lnTo>
                <a:lnTo>
                  <a:pt x="950" y="147565"/>
                </a:lnTo>
                <a:lnTo>
                  <a:pt x="500" y="153939"/>
                </a:lnTo>
                <a:lnTo>
                  <a:pt x="200" y="160173"/>
                </a:lnTo>
                <a:lnTo>
                  <a:pt x="0" y="166313"/>
                </a:lnTo>
                <a:lnTo>
                  <a:pt x="859" y="171399"/>
                </a:lnTo>
                <a:lnTo>
                  <a:pt x="2423" y="175782"/>
                </a:lnTo>
                <a:lnTo>
                  <a:pt x="4459" y="179695"/>
                </a:lnTo>
                <a:lnTo>
                  <a:pt x="5816" y="183297"/>
                </a:lnTo>
                <a:lnTo>
                  <a:pt x="6720" y="186690"/>
                </a:lnTo>
                <a:lnTo>
                  <a:pt x="7324" y="189944"/>
                </a:lnTo>
                <a:lnTo>
                  <a:pt x="7725" y="193106"/>
                </a:lnTo>
                <a:lnTo>
                  <a:pt x="8172" y="199265"/>
                </a:lnTo>
                <a:lnTo>
                  <a:pt x="8530" y="2053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MARTPenAnnotation827"/>
          <p:cNvSpPr/>
          <p:nvPr/>
        </p:nvSpPr>
        <p:spPr>
          <a:xfrm>
            <a:off x="1621337" y="2223623"/>
            <a:ext cx="155671" cy="196323"/>
          </a:xfrm>
          <a:custGeom>
            <a:avLst/>
            <a:gdLst/>
            <a:ahLst/>
            <a:cxnLst/>
            <a:rect l="0" t="0" r="0" b="0"/>
            <a:pathLst>
              <a:path w="155671" h="196323">
                <a:moveTo>
                  <a:pt x="21725" y="53447"/>
                </a:moveTo>
                <a:lnTo>
                  <a:pt x="26465" y="48706"/>
                </a:lnTo>
                <a:lnTo>
                  <a:pt x="27862" y="46318"/>
                </a:lnTo>
                <a:lnTo>
                  <a:pt x="29413" y="41018"/>
                </a:lnTo>
                <a:lnTo>
                  <a:pt x="30287" y="37196"/>
                </a:lnTo>
                <a:lnTo>
                  <a:pt x="33137" y="33657"/>
                </a:lnTo>
                <a:lnTo>
                  <a:pt x="37711" y="27784"/>
                </a:lnTo>
                <a:lnTo>
                  <a:pt x="40320" y="23440"/>
                </a:lnTo>
                <a:lnTo>
                  <a:pt x="43051" y="18559"/>
                </a:lnTo>
                <a:lnTo>
                  <a:pt x="46857" y="15306"/>
                </a:lnTo>
                <a:lnTo>
                  <a:pt x="51378" y="13137"/>
                </a:lnTo>
                <a:lnTo>
                  <a:pt x="56376" y="11691"/>
                </a:lnTo>
                <a:lnTo>
                  <a:pt x="61693" y="9734"/>
                </a:lnTo>
                <a:lnTo>
                  <a:pt x="67222" y="7438"/>
                </a:lnTo>
                <a:lnTo>
                  <a:pt x="72892" y="4915"/>
                </a:lnTo>
                <a:lnTo>
                  <a:pt x="78657" y="3233"/>
                </a:lnTo>
                <a:lnTo>
                  <a:pt x="84484" y="2111"/>
                </a:lnTo>
                <a:lnTo>
                  <a:pt x="90354" y="1364"/>
                </a:lnTo>
                <a:lnTo>
                  <a:pt x="95259" y="866"/>
                </a:lnTo>
                <a:lnTo>
                  <a:pt x="99521" y="533"/>
                </a:lnTo>
                <a:lnTo>
                  <a:pt x="103355" y="312"/>
                </a:lnTo>
                <a:lnTo>
                  <a:pt x="110260" y="66"/>
                </a:lnTo>
                <a:lnTo>
                  <a:pt x="113491" y="0"/>
                </a:lnTo>
                <a:lnTo>
                  <a:pt x="116636" y="948"/>
                </a:lnTo>
                <a:lnTo>
                  <a:pt x="119726" y="2573"/>
                </a:lnTo>
                <a:lnTo>
                  <a:pt x="122778" y="4648"/>
                </a:lnTo>
                <a:lnTo>
                  <a:pt x="124812" y="7024"/>
                </a:lnTo>
                <a:lnTo>
                  <a:pt x="126168" y="9600"/>
                </a:lnTo>
                <a:lnTo>
                  <a:pt x="127073" y="12309"/>
                </a:lnTo>
                <a:lnTo>
                  <a:pt x="127676" y="16100"/>
                </a:lnTo>
                <a:lnTo>
                  <a:pt x="128077" y="20611"/>
                </a:lnTo>
                <a:lnTo>
                  <a:pt x="128345" y="25603"/>
                </a:lnTo>
                <a:lnTo>
                  <a:pt x="127532" y="29924"/>
                </a:lnTo>
                <a:lnTo>
                  <a:pt x="125997" y="33796"/>
                </a:lnTo>
                <a:lnTo>
                  <a:pt x="123982" y="37370"/>
                </a:lnTo>
                <a:lnTo>
                  <a:pt x="119097" y="46632"/>
                </a:lnTo>
                <a:lnTo>
                  <a:pt x="116405" y="51880"/>
                </a:lnTo>
                <a:lnTo>
                  <a:pt x="112626" y="57363"/>
                </a:lnTo>
                <a:lnTo>
                  <a:pt x="108123" y="63003"/>
                </a:lnTo>
                <a:lnTo>
                  <a:pt x="103136" y="68747"/>
                </a:lnTo>
                <a:lnTo>
                  <a:pt x="97827" y="74561"/>
                </a:lnTo>
                <a:lnTo>
                  <a:pt x="86637" y="86313"/>
                </a:lnTo>
                <a:lnTo>
                  <a:pt x="80874" y="91232"/>
                </a:lnTo>
                <a:lnTo>
                  <a:pt x="75049" y="95505"/>
                </a:lnTo>
                <a:lnTo>
                  <a:pt x="69180" y="99345"/>
                </a:lnTo>
                <a:lnTo>
                  <a:pt x="63284" y="103889"/>
                </a:lnTo>
                <a:lnTo>
                  <a:pt x="57368" y="108903"/>
                </a:lnTo>
                <a:lnTo>
                  <a:pt x="51440" y="114230"/>
                </a:lnTo>
                <a:lnTo>
                  <a:pt x="45504" y="118774"/>
                </a:lnTo>
                <a:lnTo>
                  <a:pt x="39562" y="122795"/>
                </a:lnTo>
                <a:lnTo>
                  <a:pt x="33616" y="126468"/>
                </a:lnTo>
                <a:lnTo>
                  <a:pt x="28660" y="130901"/>
                </a:lnTo>
                <a:lnTo>
                  <a:pt x="24364" y="135841"/>
                </a:lnTo>
                <a:lnTo>
                  <a:pt x="20508" y="141118"/>
                </a:lnTo>
                <a:lnTo>
                  <a:pt x="16945" y="145629"/>
                </a:lnTo>
                <a:lnTo>
                  <a:pt x="13577" y="149628"/>
                </a:lnTo>
                <a:lnTo>
                  <a:pt x="10340" y="153286"/>
                </a:lnTo>
                <a:lnTo>
                  <a:pt x="4097" y="159997"/>
                </a:lnTo>
                <a:lnTo>
                  <a:pt x="1044" y="163176"/>
                </a:lnTo>
                <a:lnTo>
                  <a:pt x="0" y="165295"/>
                </a:lnTo>
                <a:lnTo>
                  <a:pt x="296" y="166707"/>
                </a:lnTo>
                <a:lnTo>
                  <a:pt x="3271" y="169269"/>
                </a:lnTo>
                <a:lnTo>
                  <a:pt x="7901" y="173715"/>
                </a:lnTo>
                <a:lnTo>
                  <a:pt x="10525" y="175298"/>
                </a:lnTo>
                <a:lnTo>
                  <a:pt x="13266" y="176353"/>
                </a:lnTo>
                <a:lnTo>
                  <a:pt x="16086" y="177056"/>
                </a:lnTo>
                <a:lnTo>
                  <a:pt x="19950" y="177525"/>
                </a:lnTo>
                <a:lnTo>
                  <a:pt x="24510" y="177837"/>
                </a:lnTo>
                <a:lnTo>
                  <a:pt x="29535" y="178046"/>
                </a:lnTo>
                <a:lnTo>
                  <a:pt x="40410" y="178277"/>
                </a:lnTo>
                <a:lnTo>
                  <a:pt x="118112" y="178462"/>
                </a:lnTo>
                <a:lnTo>
                  <a:pt x="122694" y="179454"/>
                </a:lnTo>
                <a:lnTo>
                  <a:pt x="126740" y="181108"/>
                </a:lnTo>
                <a:lnTo>
                  <a:pt x="130431" y="183202"/>
                </a:lnTo>
                <a:lnTo>
                  <a:pt x="133883" y="184599"/>
                </a:lnTo>
                <a:lnTo>
                  <a:pt x="137177" y="185530"/>
                </a:lnTo>
                <a:lnTo>
                  <a:pt x="140365" y="186151"/>
                </a:lnTo>
                <a:lnTo>
                  <a:pt x="143482" y="186564"/>
                </a:lnTo>
                <a:lnTo>
                  <a:pt x="146553" y="186841"/>
                </a:lnTo>
                <a:lnTo>
                  <a:pt x="153869" y="187283"/>
                </a:lnTo>
                <a:lnTo>
                  <a:pt x="154470" y="188312"/>
                </a:lnTo>
                <a:lnTo>
                  <a:pt x="154870" y="189989"/>
                </a:lnTo>
                <a:lnTo>
                  <a:pt x="155670" y="19632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MARTPenAnnotation828"/>
          <p:cNvSpPr/>
          <p:nvPr/>
        </p:nvSpPr>
        <p:spPr>
          <a:xfrm>
            <a:off x="1651992" y="2573109"/>
            <a:ext cx="94086" cy="230813"/>
          </a:xfrm>
          <a:custGeom>
            <a:avLst/>
            <a:gdLst/>
            <a:ahLst/>
            <a:cxnLst/>
            <a:rect l="0" t="0" r="0" b="0"/>
            <a:pathLst>
              <a:path w="94086" h="230813">
                <a:moveTo>
                  <a:pt x="0" y="25430"/>
                </a:moveTo>
                <a:lnTo>
                  <a:pt x="4740" y="25430"/>
                </a:lnTo>
                <a:lnTo>
                  <a:pt x="6137" y="24437"/>
                </a:lnTo>
                <a:lnTo>
                  <a:pt x="7067" y="22784"/>
                </a:lnTo>
                <a:lnTo>
                  <a:pt x="8562" y="17741"/>
                </a:lnTo>
                <a:lnTo>
                  <a:pt x="11412" y="14406"/>
                </a:lnTo>
                <a:lnTo>
                  <a:pt x="13561" y="12127"/>
                </a:lnTo>
                <a:lnTo>
                  <a:pt x="15986" y="10608"/>
                </a:lnTo>
                <a:lnTo>
                  <a:pt x="18594" y="9595"/>
                </a:lnTo>
                <a:lnTo>
                  <a:pt x="21326" y="8920"/>
                </a:lnTo>
                <a:lnTo>
                  <a:pt x="24139" y="7478"/>
                </a:lnTo>
                <a:lnTo>
                  <a:pt x="27007" y="5524"/>
                </a:lnTo>
                <a:lnTo>
                  <a:pt x="29911" y="3230"/>
                </a:lnTo>
                <a:lnTo>
                  <a:pt x="33831" y="1700"/>
                </a:lnTo>
                <a:lnTo>
                  <a:pt x="38429" y="680"/>
                </a:lnTo>
                <a:lnTo>
                  <a:pt x="43478" y="0"/>
                </a:lnTo>
                <a:lnTo>
                  <a:pt x="47837" y="539"/>
                </a:lnTo>
                <a:lnTo>
                  <a:pt x="51735" y="1891"/>
                </a:lnTo>
                <a:lnTo>
                  <a:pt x="55326" y="3784"/>
                </a:lnTo>
                <a:lnTo>
                  <a:pt x="58712" y="5046"/>
                </a:lnTo>
                <a:lnTo>
                  <a:pt x="61962" y="5887"/>
                </a:lnTo>
                <a:lnTo>
                  <a:pt x="65120" y="6448"/>
                </a:lnTo>
                <a:lnTo>
                  <a:pt x="68218" y="7814"/>
                </a:lnTo>
                <a:lnTo>
                  <a:pt x="71275" y="9718"/>
                </a:lnTo>
                <a:lnTo>
                  <a:pt x="74306" y="11978"/>
                </a:lnTo>
                <a:lnTo>
                  <a:pt x="76326" y="14478"/>
                </a:lnTo>
                <a:lnTo>
                  <a:pt x="77673" y="17136"/>
                </a:lnTo>
                <a:lnTo>
                  <a:pt x="78571" y="19901"/>
                </a:lnTo>
                <a:lnTo>
                  <a:pt x="80162" y="22736"/>
                </a:lnTo>
                <a:lnTo>
                  <a:pt x="82215" y="25618"/>
                </a:lnTo>
                <a:lnTo>
                  <a:pt x="84575" y="28532"/>
                </a:lnTo>
                <a:lnTo>
                  <a:pt x="85157" y="31467"/>
                </a:lnTo>
                <a:lnTo>
                  <a:pt x="84552" y="34415"/>
                </a:lnTo>
                <a:lnTo>
                  <a:pt x="82227" y="40337"/>
                </a:lnTo>
                <a:lnTo>
                  <a:pt x="81194" y="46277"/>
                </a:lnTo>
                <a:lnTo>
                  <a:pt x="79926" y="49250"/>
                </a:lnTo>
                <a:lnTo>
                  <a:pt x="78089" y="52223"/>
                </a:lnTo>
                <a:lnTo>
                  <a:pt x="75871" y="55198"/>
                </a:lnTo>
                <a:lnTo>
                  <a:pt x="73401" y="58174"/>
                </a:lnTo>
                <a:lnTo>
                  <a:pt x="70762" y="61150"/>
                </a:lnTo>
                <a:lnTo>
                  <a:pt x="65184" y="67102"/>
                </a:lnTo>
                <a:lnTo>
                  <a:pt x="59398" y="73055"/>
                </a:lnTo>
                <a:lnTo>
                  <a:pt x="55473" y="76031"/>
                </a:lnTo>
                <a:lnTo>
                  <a:pt x="50873" y="79008"/>
                </a:lnTo>
                <a:lnTo>
                  <a:pt x="45821" y="81984"/>
                </a:lnTo>
                <a:lnTo>
                  <a:pt x="41461" y="84961"/>
                </a:lnTo>
                <a:lnTo>
                  <a:pt x="37563" y="87937"/>
                </a:lnTo>
                <a:lnTo>
                  <a:pt x="33971" y="90914"/>
                </a:lnTo>
                <a:lnTo>
                  <a:pt x="30585" y="93891"/>
                </a:lnTo>
                <a:lnTo>
                  <a:pt x="27335" y="96867"/>
                </a:lnTo>
                <a:lnTo>
                  <a:pt x="21078" y="102820"/>
                </a:lnTo>
                <a:lnTo>
                  <a:pt x="14990" y="108773"/>
                </a:lnTo>
                <a:lnTo>
                  <a:pt x="12970" y="111750"/>
                </a:lnTo>
                <a:lnTo>
                  <a:pt x="10725" y="117703"/>
                </a:lnTo>
                <a:lnTo>
                  <a:pt x="11119" y="119688"/>
                </a:lnTo>
                <a:lnTo>
                  <a:pt x="12373" y="121010"/>
                </a:lnTo>
                <a:lnTo>
                  <a:pt x="14202" y="121892"/>
                </a:lnTo>
                <a:lnTo>
                  <a:pt x="16413" y="122480"/>
                </a:lnTo>
                <a:lnTo>
                  <a:pt x="18880" y="122872"/>
                </a:lnTo>
                <a:lnTo>
                  <a:pt x="21516" y="123133"/>
                </a:lnTo>
                <a:lnTo>
                  <a:pt x="25258" y="124300"/>
                </a:lnTo>
                <a:lnTo>
                  <a:pt x="29737" y="126070"/>
                </a:lnTo>
                <a:lnTo>
                  <a:pt x="34707" y="128242"/>
                </a:lnTo>
                <a:lnTo>
                  <a:pt x="40005" y="129690"/>
                </a:lnTo>
                <a:lnTo>
                  <a:pt x="45522" y="130655"/>
                </a:lnTo>
                <a:lnTo>
                  <a:pt x="51184" y="131299"/>
                </a:lnTo>
                <a:lnTo>
                  <a:pt x="55951" y="132720"/>
                </a:lnTo>
                <a:lnTo>
                  <a:pt x="60121" y="134660"/>
                </a:lnTo>
                <a:lnTo>
                  <a:pt x="63893" y="136945"/>
                </a:lnTo>
                <a:lnTo>
                  <a:pt x="67400" y="139461"/>
                </a:lnTo>
                <a:lnTo>
                  <a:pt x="70730" y="142130"/>
                </a:lnTo>
                <a:lnTo>
                  <a:pt x="73942" y="144902"/>
                </a:lnTo>
                <a:lnTo>
                  <a:pt x="77076" y="147742"/>
                </a:lnTo>
                <a:lnTo>
                  <a:pt x="83204" y="153543"/>
                </a:lnTo>
                <a:lnTo>
                  <a:pt x="85235" y="156479"/>
                </a:lnTo>
                <a:lnTo>
                  <a:pt x="87491" y="162387"/>
                </a:lnTo>
                <a:lnTo>
                  <a:pt x="89085" y="165352"/>
                </a:lnTo>
                <a:lnTo>
                  <a:pt x="91140" y="168321"/>
                </a:lnTo>
                <a:lnTo>
                  <a:pt x="93502" y="171292"/>
                </a:lnTo>
                <a:lnTo>
                  <a:pt x="94085" y="173273"/>
                </a:lnTo>
                <a:lnTo>
                  <a:pt x="93481" y="174593"/>
                </a:lnTo>
                <a:lnTo>
                  <a:pt x="92086" y="175474"/>
                </a:lnTo>
                <a:lnTo>
                  <a:pt x="91156" y="177053"/>
                </a:lnTo>
                <a:lnTo>
                  <a:pt x="90123" y="181453"/>
                </a:lnTo>
                <a:lnTo>
                  <a:pt x="88855" y="184015"/>
                </a:lnTo>
                <a:lnTo>
                  <a:pt x="87018" y="186716"/>
                </a:lnTo>
                <a:lnTo>
                  <a:pt x="84801" y="189509"/>
                </a:lnTo>
                <a:lnTo>
                  <a:pt x="82331" y="192363"/>
                </a:lnTo>
                <a:lnTo>
                  <a:pt x="79692" y="195257"/>
                </a:lnTo>
                <a:lnTo>
                  <a:pt x="74114" y="201119"/>
                </a:lnTo>
                <a:lnTo>
                  <a:pt x="59491" y="215939"/>
                </a:lnTo>
                <a:lnTo>
                  <a:pt x="56528" y="217920"/>
                </a:lnTo>
                <a:lnTo>
                  <a:pt x="53560" y="219241"/>
                </a:lnTo>
                <a:lnTo>
                  <a:pt x="50590" y="220122"/>
                </a:lnTo>
                <a:lnTo>
                  <a:pt x="47617" y="220709"/>
                </a:lnTo>
                <a:lnTo>
                  <a:pt x="44643" y="221100"/>
                </a:lnTo>
                <a:lnTo>
                  <a:pt x="41668" y="221361"/>
                </a:lnTo>
                <a:lnTo>
                  <a:pt x="38693" y="222527"/>
                </a:lnTo>
                <a:lnTo>
                  <a:pt x="35717" y="224297"/>
                </a:lnTo>
                <a:lnTo>
                  <a:pt x="32741" y="226468"/>
                </a:lnTo>
                <a:lnTo>
                  <a:pt x="29765" y="227916"/>
                </a:lnTo>
                <a:lnTo>
                  <a:pt x="26788" y="228882"/>
                </a:lnTo>
                <a:lnTo>
                  <a:pt x="19623" y="230431"/>
                </a:lnTo>
                <a:lnTo>
                  <a:pt x="18043" y="230558"/>
                </a:lnTo>
                <a:lnTo>
                  <a:pt x="15997" y="230643"/>
                </a:lnTo>
                <a:lnTo>
                  <a:pt x="8929" y="23081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MARTPenAnnotation829"/>
          <p:cNvSpPr/>
          <p:nvPr/>
        </p:nvSpPr>
        <p:spPr>
          <a:xfrm>
            <a:off x="1598565" y="2937867"/>
            <a:ext cx="160584" cy="151679"/>
          </a:xfrm>
          <a:custGeom>
            <a:avLst/>
            <a:gdLst/>
            <a:ahLst/>
            <a:cxnLst/>
            <a:rect l="0" t="0" r="0" b="0"/>
            <a:pathLst>
              <a:path w="160584" h="151679">
                <a:moveTo>
                  <a:pt x="62356" y="0"/>
                </a:moveTo>
                <a:lnTo>
                  <a:pt x="57616" y="0"/>
                </a:lnTo>
                <a:lnTo>
                  <a:pt x="56220" y="992"/>
                </a:lnTo>
                <a:lnTo>
                  <a:pt x="55289" y="2645"/>
                </a:lnTo>
                <a:lnTo>
                  <a:pt x="54668" y="4740"/>
                </a:lnTo>
                <a:lnTo>
                  <a:pt x="53262" y="7129"/>
                </a:lnTo>
                <a:lnTo>
                  <a:pt x="51333" y="9713"/>
                </a:lnTo>
                <a:lnTo>
                  <a:pt x="49054" y="12429"/>
                </a:lnTo>
                <a:lnTo>
                  <a:pt x="47535" y="15231"/>
                </a:lnTo>
                <a:lnTo>
                  <a:pt x="46522" y="18092"/>
                </a:lnTo>
                <a:lnTo>
                  <a:pt x="45847" y="20990"/>
                </a:lnTo>
                <a:lnTo>
                  <a:pt x="44405" y="23915"/>
                </a:lnTo>
                <a:lnTo>
                  <a:pt x="42451" y="26858"/>
                </a:lnTo>
                <a:lnTo>
                  <a:pt x="40157" y="29811"/>
                </a:lnTo>
                <a:lnTo>
                  <a:pt x="37635" y="33765"/>
                </a:lnTo>
                <a:lnTo>
                  <a:pt x="34961" y="38385"/>
                </a:lnTo>
                <a:lnTo>
                  <a:pt x="32187" y="43449"/>
                </a:lnTo>
                <a:lnTo>
                  <a:pt x="30337" y="48810"/>
                </a:lnTo>
                <a:lnTo>
                  <a:pt x="29104" y="54368"/>
                </a:lnTo>
                <a:lnTo>
                  <a:pt x="28282" y="60058"/>
                </a:lnTo>
                <a:lnTo>
                  <a:pt x="26742" y="65835"/>
                </a:lnTo>
                <a:lnTo>
                  <a:pt x="24723" y="71671"/>
                </a:lnTo>
                <a:lnTo>
                  <a:pt x="22384" y="77546"/>
                </a:lnTo>
                <a:lnTo>
                  <a:pt x="19833" y="83447"/>
                </a:lnTo>
                <a:lnTo>
                  <a:pt x="14353" y="95296"/>
                </a:lnTo>
                <a:lnTo>
                  <a:pt x="11503" y="100241"/>
                </a:lnTo>
                <a:lnTo>
                  <a:pt x="8610" y="104531"/>
                </a:lnTo>
                <a:lnTo>
                  <a:pt x="5690" y="108382"/>
                </a:lnTo>
                <a:lnTo>
                  <a:pt x="3743" y="112935"/>
                </a:lnTo>
                <a:lnTo>
                  <a:pt x="2445" y="117954"/>
                </a:lnTo>
                <a:lnTo>
                  <a:pt x="1579" y="123284"/>
                </a:lnTo>
                <a:lnTo>
                  <a:pt x="1002" y="127830"/>
                </a:lnTo>
                <a:lnTo>
                  <a:pt x="618" y="131853"/>
                </a:lnTo>
                <a:lnTo>
                  <a:pt x="0" y="140697"/>
                </a:lnTo>
                <a:lnTo>
                  <a:pt x="2562" y="144553"/>
                </a:lnTo>
                <a:lnTo>
                  <a:pt x="4634" y="146970"/>
                </a:lnTo>
                <a:lnTo>
                  <a:pt x="7008" y="148582"/>
                </a:lnTo>
                <a:lnTo>
                  <a:pt x="9582" y="149656"/>
                </a:lnTo>
                <a:lnTo>
                  <a:pt x="12291" y="150372"/>
                </a:lnTo>
                <a:lnTo>
                  <a:pt x="15089" y="150849"/>
                </a:lnTo>
                <a:lnTo>
                  <a:pt x="17946" y="151168"/>
                </a:lnTo>
                <a:lnTo>
                  <a:pt x="20843" y="151380"/>
                </a:lnTo>
                <a:lnTo>
                  <a:pt x="23767" y="151521"/>
                </a:lnTo>
                <a:lnTo>
                  <a:pt x="29661" y="151678"/>
                </a:lnTo>
                <a:lnTo>
                  <a:pt x="33614" y="150728"/>
                </a:lnTo>
                <a:lnTo>
                  <a:pt x="38234" y="149103"/>
                </a:lnTo>
                <a:lnTo>
                  <a:pt x="43298" y="147027"/>
                </a:lnTo>
                <a:lnTo>
                  <a:pt x="48659" y="145643"/>
                </a:lnTo>
                <a:lnTo>
                  <a:pt x="54217" y="144720"/>
                </a:lnTo>
                <a:lnTo>
                  <a:pt x="59907" y="144105"/>
                </a:lnTo>
                <a:lnTo>
                  <a:pt x="65684" y="143695"/>
                </a:lnTo>
                <a:lnTo>
                  <a:pt x="71520" y="143422"/>
                </a:lnTo>
                <a:lnTo>
                  <a:pt x="83296" y="143118"/>
                </a:lnTo>
                <a:lnTo>
                  <a:pt x="112972" y="142907"/>
                </a:lnTo>
                <a:lnTo>
                  <a:pt x="117928" y="141904"/>
                </a:lnTo>
                <a:lnTo>
                  <a:pt x="122224" y="140243"/>
                </a:lnTo>
                <a:lnTo>
                  <a:pt x="126081" y="138144"/>
                </a:lnTo>
                <a:lnTo>
                  <a:pt x="130636" y="136744"/>
                </a:lnTo>
                <a:lnTo>
                  <a:pt x="135658" y="135811"/>
                </a:lnTo>
                <a:lnTo>
                  <a:pt x="148494" y="134314"/>
                </a:lnTo>
                <a:lnTo>
                  <a:pt x="152895" y="134109"/>
                </a:lnTo>
                <a:lnTo>
                  <a:pt x="160583" y="13394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MARTPenAnnotation830"/>
          <p:cNvSpPr/>
          <p:nvPr/>
        </p:nvSpPr>
        <p:spPr>
          <a:xfrm>
            <a:off x="1696640" y="3000375"/>
            <a:ext cx="17861" cy="160735"/>
          </a:xfrm>
          <a:custGeom>
            <a:avLst/>
            <a:gdLst/>
            <a:ahLst/>
            <a:cxnLst/>
            <a:rect l="0" t="0" r="0" b="0"/>
            <a:pathLst>
              <a:path w="17861" h="160735">
                <a:moveTo>
                  <a:pt x="0" y="0"/>
                </a:moveTo>
                <a:lnTo>
                  <a:pt x="0" y="43190"/>
                </a:lnTo>
                <a:lnTo>
                  <a:pt x="992" y="48637"/>
                </a:lnTo>
                <a:lnTo>
                  <a:pt x="2646" y="54253"/>
                </a:lnTo>
                <a:lnTo>
                  <a:pt x="4741" y="59981"/>
                </a:lnTo>
                <a:lnTo>
                  <a:pt x="6137" y="64792"/>
                </a:lnTo>
                <a:lnTo>
                  <a:pt x="7068" y="68991"/>
                </a:lnTo>
                <a:lnTo>
                  <a:pt x="7689" y="72783"/>
                </a:lnTo>
                <a:lnTo>
                  <a:pt x="8102" y="77295"/>
                </a:lnTo>
                <a:lnTo>
                  <a:pt x="8378" y="82288"/>
                </a:lnTo>
                <a:lnTo>
                  <a:pt x="8685" y="93127"/>
                </a:lnTo>
                <a:lnTo>
                  <a:pt x="8920" y="139931"/>
                </a:lnTo>
                <a:lnTo>
                  <a:pt x="9916" y="144881"/>
                </a:lnTo>
                <a:lnTo>
                  <a:pt x="11571" y="149173"/>
                </a:lnTo>
                <a:lnTo>
                  <a:pt x="17860" y="16073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SMARTPenAnnotation831"/>
          <p:cNvSpPr/>
          <p:nvPr/>
        </p:nvSpPr>
        <p:spPr>
          <a:xfrm>
            <a:off x="1625203" y="3295054"/>
            <a:ext cx="133781" cy="223243"/>
          </a:xfrm>
          <a:custGeom>
            <a:avLst/>
            <a:gdLst/>
            <a:ahLst/>
            <a:cxnLst/>
            <a:rect l="0" t="0" r="0" b="0"/>
            <a:pathLst>
              <a:path w="133781" h="223243">
                <a:moveTo>
                  <a:pt x="125015" y="0"/>
                </a:moveTo>
                <a:lnTo>
                  <a:pt x="116453" y="0"/>
                </a:lnTo>
                <a:lnTo>
                  <a:pt x="113603" y="2646"/>
                </a:lnTo>
                <a:lnTo>
                  <a:pt x="108429" y="7688"/>
                </a:lnTo>
                <a:lnTo>
                  <a:pt x="106021" y="8102"/>
                </a:lnTo>
                <a:lnTo>
                  <a:pt x="102430" y="8378"/>
                </a:lnTo>
                <a:lnTo>
                  <a:pt x="98052" y="8562"/>
                </a:lnTo>
                <a:lnTo>
                  <a:pt x="94142" y="9677"/>
                </a:lnTo>
                <a:lnTo>
                  <a:pt x="90542" y="11412"/>
                </a:lnTo>
                <a:lnTo>
                  <a:pt x="87151" y="13561"/>
                </a:lnTo>
                <a:lnTo>
                  <a:pt x="82905" y="15986"/>
                </a:lnTo>
                <a:lnTo>
                  <a:pt x="72896" y="21326"/>
                </a:lnTo>
                <a:lnTo>
                  <a:pt x="68441" y="24140"/>
                </a:lnTo>
                <a:lnTo>
                  <a:pt x="64479" y="27007"/>
                </a:lnTo>
                <a:lnTo>
                  <a:pt x="60845" y="29911"/>
                </a:lnTo>
                <a:lnTo>
                  <a:pt x="57430" y="32839"/>
                </a:lnTo>
                <a:lnTo>
                  <a:pt x="54162" y="35784"/>
                </a:lnTo>
                <a:lnTo>
                  <a:pt x="50991" y="38739"/>
                </a:lnTo>
                <a:lnTo>
                  <a:pt x="48876" y="41701"/>
                </a:lnTo>
                <a:lnTo>
                  <a:pt x="46527" y="47638"/>
                </a:lnTo>
                <a:lnTo>
                  <a:pt x="45483" y="53584"/>
                </a:lnTo>
                <a:lnTo>
                  <a:pt x="45019" y="59534"/>
                </a:lnTo>
                <a:lnTo>
                  <a:pt x="44813" y="65486"/>
                </a:lnTo>
                <a:lnTo>
                  <a:pt x="44697" y="74415"/>
                </a:lnTo>
                <a:lnTo>
                  <a:pt x="45673" y="77391"/>
                </a:lnTo>
                <a:lnTo>
                  <a:pt x="49403" y="83344"/>
                </a:lnTo>
                <a:lnTo>
                  <a:pt x="51787" y="87313"/>
                </a:lnTo>
                <a:lnTo>
                  <a:pt x="54368" y="91943"/>
                </a:lnTo>
                <a:lnTo>
                  <a:pt x="57081" y="97014"/>
                </a:lnTo>
                <a:lnTo>
                  <a:pt x="59882" y="101387"/>
                </a:lnTo>
                <a:lnTo>
                  <a:pt x="62742" y="105295"/>
                </a:lnTo>
                <a:lnTo>
                  <a:pt x="65640" y="108892"/>
                </a:lnTo>
                <a:lnTo>
                  <a:pt x="69557" y="112282"/>
                </a:lnTo>
                <a:lnTo>
                  <a:pt x="74152" y="115535"/>
                </a:lnTo>
                <a:lnTo>
                  <a:pt x="79200" y="118695"/>
                </a:lnTo>
                <a:lnTo>
                  <a:pt x="83558" y="122786"/>
                </a:lnTo>
                <a:lnTo>
                  <a:pt x="87455" y="127498"/>
                </a:lnTo>
                <a:lnTo>
                  <a:pt x="91045" y="132624"/>
                </a:lnTo>
                <a:lnTo>
                  <a:pt x="95423" y="137033"/>
                </a:lnTo>
                <a:lnTo>
                  <a:pt x="100326" y="140965"/>
                </a:lnTo>
                <a:lnTo>
                  <a:pt x="105580" y="144579"/>
                </a:lnTo>
                <a:lnTo>
                  <a:pt x="110074" y="147980"/>
                </a:lnTo>
                <a:lnTo>
                  <a:pt x="114062" y="151239"/>
                </a:lnTo>
                <a:lnTo>
                  <a:pt x="117713" y="154404"/>
                </a:lnTo>
                <a:lnTo>
                  <a:pt x="121139" y="157506"/>
                </a:lnTo>
                <a:lnTo>
                  <a:pt x="127592" y="163600"/>
                </a:lnTo>
                <a:lnTo>
                  <a:pt x="129710" y="166613"/>
                </a:lnTo>
                <a:lnTo>
                  <a:pt x="132063" y="172607"/>
                </a:lnTo>
                <a:lnTo>
                  <a:pt x="133108" y="178579"/>
                </a:lnTo>
                <a:lnTo>
                  <a:pt x="133573" y="184540"/>
                </a:lnTo>
                <a:lnTo>
                  <a:pt x="133780" y="190497"/>
                </a:lnTo>
                <a:lnTo>
                  <a:pt x="132843" y="192483"/>
                </a:lnTo>
                <a:lnTo>
                  <a:pt x="131226" y="193806"/>
                </a:lnTo>
                <a:lnTo>
                  <a:pt x="129156" y="194689"/>
                </a:lnTo>
                <a:lnTo>
                  <a:pt x="126783" y="196269"/>
                </a:lnTo>
                <a:lnTo>
                  <a:pt x="124209" y="198315"/>
                </a:lnTo>
                <a:lnTo>
                  <a:pt x="121502" y="200671"/>
                </a:lnTo>
                <a:lnTo>
                  <a:pt x="118704" y="202242"/>
                </a:lnTo>
                <a:lnTo>
                  <a:pt x="115847" y="203289"/>
                </a:lnTo>
                <a:lnTo>
                  <a:pt x="112950" y="203987"/>
                </a:lnTo>
                <a:lnTo>
                  <a:pt x="109034" y="205444"/>
                </a:lnTo>
                <a:lnTo>
                  <a:pt x="104439" y="207408"/>
                </a:lnTo>
                <a:lnTo>
                  <a:pt x="99392" y="209710"/>
                </a:lnTo>
                <a:lnTo>
                  <a:pt x="94042" y="211244"/>
                </a:lnTo>
                <a:lnTo>
                  <a:pt x="88492" y="212267"/>
                </a:lnTo>
                <a:lnTo>
                  <a:pt x="82807" y="212949"/>
                </a:lnTo>
                <a:lnTo>
                  <a:pt x="77033" y="213403"/>
                </a:lnTo>
                <a:lnTo>
                  <a:pt x="71199" y="213707"/>
                </a:lnTo>
                <a:lnTo>
                  <a:pt x="56153" y="214133"/>
                </a:lnTo>
                <a:lnTo>
                  <a:pt x="37440" y="214277"/>
                </a:lnTo>
                <a:lnTo>
                  <a:pt x="32897" y="215281"/>
                </a:lnTo>
                <a:lnTo>
                  <a:pt x="28877" y="216943"/>
                </a:lnTo>
                <a:lnTo>
                  <a:pt x="25204" y="219043"/>
                </a:lnTo>
                <a:lnTo>
                  <a:pt x="21764" y="220443"/>
                </a:lnTo>
                <a:lnTo>
                  <a:pt x="18478" y="221376"/>
                </a:lnTo>
                <a:lnTo>
                  <a:pt x="15295" y="221998"/>
                </a:lnTo>
                <a:lnTo>
                  <a:pt x="12181" y="222413"/>
                </a:lnTo>
                <a:lnTo>
                  <a:pt x="9113" y="222689"/>
                </a:lnTo>
                <a:lnTo>
                  <a:pt x="0" y="2232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MARTPenAnnotation832"/>
          <p:cNvSpPr/>
          <p:nvPr/>
        </p:nvSpPr>
        <p:spPr>
          <a:xfrm>
            <a:off x="1625728" y="3616523"/>
            <a:ext cx="106632" cy="219110"/>
          </a:xfrm>
          <a:custGeom>
            <a:avLst/>
            <a:gdLst/>
            <a:ahLst/>
            <a:cxnLst/>
            <a:rect l="0" t="0" r="0" b="0"/>
            <a:pathLst>
              <a:path w="106632" h="219110">
                <a:moveTo>
                  <a:pt x="17334" y="125016"/>
                </a:moveTo>
                <a:lnTo>
                  <a:pt x="25022" y="117327"/>
                </a:lnTo>
                <a:lnTo>
                  <a:pt x="26428" y="116913"/>
                </a:lnTo>
                <a:lnTo>
                  <a:pt x="28358" y="116638"/>
                </a:lnTo>
                <a:lnTo>
                  <a:pt x="33843" y="116195"/>
                </a:lnTo>
                <a:lnTo>
                  <a:pt x="37239" y="116134"/>
                </a:lnTo>
                <a:lnTo>
                  <a:pt x="39534" y="116118"/>
                </a:lnTo>
                <a:lnTo>
                  <a:pt x="42056" y="117100"/>
                </a:lnTo>
                <a:lnTo>
                  <a:pt x="44729" y="118746"/>
                </a:lnTo>
                <a:lnTo>
                  <a:pt x="47504" y="120836"/>
                </a:lnTo>
                <a:lnTo>
                  <a:pt x="50346" y="122229"/>
                </a:lnTo>
                <a:lnTo>
                  <a:pt x="53232" y="123158"/>
                </a:lnTo>
                <a:lnTo>
                  <a:pt x="56149" y="123777"/>
                </a:lnTo>
                <a:lnTo>
                  <a:pt x="59086" y="125182"/>
                </a:lnTo>
                <a:lnTo>
                  <a:pt x="62036" y="127111"/>
                </a:lnTo>
                <a:lnTo>
                  <a:pt x="64994" y="129389"/>
                </a:lnTo>
                <a:lnTo>
                  <a:pt x="68951" y="132892"/>
                </a:lnTo>
                <a:lnTo>
                  <a:pt x="78640" y="142076"/>
                </a:lnTo>
                <a:lnTo>
                  <a:pt x="82017" y="146311"/>
                </a:lnTo>
                <a:lnTo>
                  <a:pt x="84268" y="150127"/>
                </a:lnTo>
                <a:lnTo>
                  <a:pt x="85770" y="153663"/>
                </a:lnTo>
                <a:lnTo>
                  <a:pt x="87762" y="157012"/>
                </a:lnTo>
                <a:lnTo>
                  <a:pt x="90083" y="160237"/>
                </a:lnTo>
                <a:lnTo>
                  <a:pt x="92622" y="163379"/>
                </a:lnTo>
                <a:lnTo>
                  <a:pt x="95308" y="166467"/>
                </a:lnTo>
                <a:lnTo>
                  <a:pt x="98090" y="169517"/>
                </a:lnTo>
                <a:lnTo>
                  <a:pt x="100937" y="172542"/>
                </a:lnTo>
                <a:lnTo>
                  <a:pt x="102835" y="175552"/>
                </a:lnTo>
                <a:lnTo>
                  <a:pt x="104944" y="181541"/>
                </a:lnTo>
                <a:lnTo>
                  <a:pt x="105881" y="187511"/>
                </a:lnTo>
                <a:lnTo>
                  <a:pt x="106298" y="193471"/>
                </a:lnTo>
                <a:lnTo>
                  <a:pt x="106483" y="199427"/>
                </a:lnTo>
                <a:lnTo>
                  <a:pt x="105540" y="202405"/>
                </a:lnTo>
                <a:lnTo>
                  <a:pt x="103919" y="205382"/>
                </a:lnTo>
                <a:lnTo>
                  <a:pt x="101846" y="208359"/>
                </a:lnTo>
                <a:lnTo>
                  <a:pt x="99473" y="210343"/>
                </a:lnTo>
                <a:lnTo>
                  <a:pt x="96898" y="211666"/>
                </a:lnTo>
                <a:lnTo>
                  <a:pt x="94189" y="212549"/>
                </a:lnTo>
                <a:lnTo>
                  <a:pt x="91391" y="214128"/>
                </a:lnTo>
                <a:lnTo>
                  <a:pt x="88534" y="216174"/>
                </a:lnTo>
                <a:lnTo>
                  <a:pt x="85636" y="218530"/>
                </a:lnTo>
                <a:lnTo>
                  <a:pt x="81720" y="219109"/>
                </a:lnTo>
                <a:lnTo>
                  <a:pt x="77125" y="218502"/>
                </a:lnTo>
                <a:lnTo>
                  <a:pt x="72078" y="217106"/>
                </a:lnTo>
                <a:lnTo>
                  <a:pt x="67720" y="216174"/>
                </a:lnTo>
                <a:lnTo>
                  <a:pt x="63823" y="215554"/>
                </a:lnTo>
                <a:lnTo>
                  <a:pt x="60233" y="215140"/>
                </a:lnTo>
                <a:lnTo>
                  <a:pt x="55855" y="213872"/>
                </a:lnTo>
                <a:lnTo>
                  <a:pt x="50952" y="212035"/>
                </a:lnTo>
                <a:lnTo>
                  <a:pt x="45699" y="209817"/>
                </a:lnTo>
                <a:lnTo>
                  <a:pt x="41205" y="207347"/>
                </a:lnTo>
                <a:lnTo>
                  <a:pt x="37217" y="204708"/>
                </a:lnTo>
                <a:lnTo>
                  <a:pt x="33566" y="201956"/>
                </a:lnTo>
                <a:lnTo>
                  <a:pt x="30140" y="198137"/>
                </a:lnTo>
                <a:lnTo>
                  <a:pt x="26863" y="193607"/>
                </a:lnTo>
                <a:lnTo>
                  <a:pt x="23687" y="188603"/>
                </a:lnTo>
                <a:lnTo>
                  <a:pt x="20577" y="184274"/>
                </a:lnTo>
                <a:lnTo>
                  <a:pt x="17512" y="180396"/>
                </a:lnTo>
                <a:lnTo>
                  <a:pt x="14476" y="176819"/>
                </a:lnTo>
                <a:lnTo>
                  <a:pt x="11460" y="172449"/>
                </a:lnTo>
                <a:lnTo>
                  <a:pt x="8457" y="167552"/>
                </a:lnTo>
                <a:lnTo>
                  <a:pt x="5463" y="162303"/>
                </a:lnTo>
                <a:lnTo>
                  <a:pt x="3467" y="156819"/>
                </a:lnTo>
                <a:lnTo>
                  <a:pt x="2136" y="151179"/>
                </a:lnTo>
                <a:lnTo>
                  <a:pt x="1249" y="145434"/>
                </a:lnTo>
                <a:lnTo>
                  <a:pt x="657" y="139620"/>
                </a:lnTo>
                <a:lnTo>
                  <a:pt x="263" y="133760"/>
                </a:lnTo>
                <a:lnTo>
                  <a:pt x="0" y="127868"/>
                </a:lnTo>
                <a:lnTo>
                  <a:pt x="817" y="120964"/>
                </a:lnTo>
                <a:lnTo>
                  <a:pt x="2354" y="113385"/>
                </a:lnTo>
                <a:lnTo>
                  <a:pt x="4371" y="105356"/>
                </a:lnTo>
                <a:lnTo>
                  <a:pt x="6708" y="98018"/>
                </a:lnTo>
                <a:lnTo>
                  <a:pt x="9258" y="91142"/>
                </a:lnTo>
                <a:lnTo>
                  <a:pt x="11950" y="84574"/>
                </a:lnTo>
                <a:lnTo>
                  <a:pt x="14737" y="78211"/>
                </a:lnTo>
                <a:lnTo>
                  <a:pt x="20479" y="65849"/>
                </a:lnTo>
                <a:lnTo>
                  <a:pt x="24392" y="59774"/>
                </a:lnTo>
                <a:lnTo>
                  <a:pt x="28984" y="53740"/>
                </a:lnTo>
                <a:lnTo>
                  <a:pt x="34031" y="47733"/>
                </a:lnTo>
                <a:lnTo>
                  <a:pt x="39379" y="42736"/>
                </a:lnTo>
                <a:lnTo>
                  <a:pt x="44929" y="38412"/>
                </a:lnTo>
                <a:lnTo>
                  <a:pt x="50614" y="34538"/>
                </a:lnTo>
                <a:lnTo>
                  <a:pt x="56388" y="29971"/>
                </a:lnTo>
                <a:lnTo>
                  <a:pt x="62221" y="24941"/>
                </a:lnTo>
                <a:lnTo>
                  <a:pt x="68095" y="19604"/>
                </a:lnTo>
                <a:lnTo>
                  <a:pt x="73003" y="16046"/>
                </a:lnTo>
                <a:lnTo>
                  <a:pt x="77267" y="13674"/>
                </a:lnTo>
                <a:lnTo>
                  <a:pt x="81102" y="12093"/>
                </a:lnTo>
                <a:lnTo>
                  <a:pt x="84650" y="10046"/>
                </a:lnTo>
                <a:lnTo>
                  <a:pt x="88009" y="7690"/>
                </a:lnTo>
                <a:lnTo>
                  <a:pt x="91240" y="5126"/>
                </a:lnTo>
                <a:lnTo>
                  <a:pt x="94385" y="3418"/>
                </a:lnTo>
                <a:lnTo>
                  <a:pt x="97475" y="2278"/>
                </a:lnTo>
                <a:lnTo>
                  <a:pt x="106631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MARTPenAnnotation833"/>
          <p:cNvSpPr/>
          <p:nvPr/>
        </p:nvSpPr>
        <p:spPr>
          <a:xfrm>
            <a:off x="1634500" y="3986425"/>
            <a:ext cx="124458" cy="165880"/>
          </a:xfrm>
          <a:custGeom>
            <a:avLst/>
            <a:gdLst/>
            <a:ahLst/>
            <a:cxnLst/>
            <a:rect l="0" t="0" r="0" b="0"/>
            <a:pathLst>
              <a:path w="124458" h="165880">
                <a:moveTo>
                  <a:pt x="8562" y="5145"/>
                </a:moveTo>
                <a:lnTo>
                  <a:pt x="0" y="5145"/>
                </a:lnTo>
                <a:lnTo>
                  <a:pt x="34262" y="5145"/>
                </a:lnTo>
                <a:lnTo>
                  <a:pt x="38594" y="4153"/>
                </a:lnTo>
                <a:lnTo>
                  <a:pt x="42474" y="2499"/>
                </a:lnTo>
                <a:lnTo>
                  <a:pt x="46053" y="404"/>
                </a:lnTo>
                <a:lnTo>
                  <a:pt x="50423" y="0"/>
                </a:lnTo>
                <a:lnTo>
                  <a:pt x="55321" y="723"/>
                </a:lnTo>
                <a:lnTo>
                  <a:pt x="60571" y="2197"/>
                </a:lnTo>
                <a:lnTo>
                  <a:pt x="66055" y="3179"/>
                </a:lnTo>
                <a:lnTo>
                  <a:pt x="71695" y="3834"/>
                </a:lnTo>
                <a:lnTo>
                  <a:pt x="77440" y="4271"/>
                </a:lnTo>
                <a:lnTo>
                  <a:pt x="86469" y="4757"/>
                </a:lnTo>
                <a:lnTo>
                  <a:pt x="90266" y="4886"/>
                </a:lnTo>
                <a:lnTo>
                  <a:pt x="109625" y="5094"/>
                </a:lnTo>
                <a:lnTo>
                  <a:pt x="124457" y="5144"/>
                </a:lnTo>
                <a:lnTo>
                  <a:pt x="121917" y="7790"/>
                </a:lnTo>
                <a:lnTo>
                  <a:pt x="112202" y="17574"/>
                </a:lnTo>
                <a:lnTo>
                  <a:pt x="109405" y="19384"/>
                </a:lnTo>
                <a:lnTo>
                  <a:pt x="106549" y="20590"/>
                </a:lnTo>
                <a:lnTo>
                  <a:pt x="103652" y="21395"/>
                </a:lnTo>
                <a:lnTo>
                  <a:pt x="100729" y="22924"/>
                </a:lnTo>
                <a:lnTo>
                  <a:pt x="97788" y="24935"/>
                </a:lnTo>
                <a:lnTo>
                  <a:pt x="94835" y="27268"/>
                </a:lnTo>
                <a:lnTo>
                  <a:pt x="92867" y="29815"/>
                </a:lnTo>
                <a:lnTo>
                  <a:pt x="91554" y="32506"/>
                </a:lnTo>
                <a:lnTo>
                  <a:pt x="90679" y="35292"/>
                </a:lnTo>
                <a:lnTo>
                  <a:pt x="89104" y="38141"/>
                </a:lnTo>
                <a:lnTo>
                  <a:pt x="87061" y="41033"/>
                </a:lnTo>
                <a:lnTo>
                  <a:pt x="84707" y="43953"/>
                </a:lnTo>
                <a:lnTo>
                  <a:pt x="82146" y="46892"/>
                </a:lnTo>
                <a:lnTo>
                  <a:pt x="79446" y="49844"/>
                </a:lnTo>
                <a:lnTo>
                  <a:pt x="76654" y="52804"/>
                </a:lnTo>
                <a:lnTo>
                  <a:pt x="74793" y="56761"/>
                </a:lnTo>
                <a:lnTo>
                  <a:pt x="73552" y="61384"/>
                </a:lnTo>
                <a:lnTo>
                  <a:pt x="72724" y="66450"/>
                </a:lnTo>
                <a:lnTo>
                  <a:pt x="71181" y="70819"/>
                </a:lnTo>
                <a:lnTo>
                  <a:pt x="69159" y="74725"/>
                </a:lnTo>
                <a:lnTo>
                  <a:pt x="66819" y="78321"/>
                </a:lnTo>
                <a:lnTo>
                  <a:pt x="65260" y="82702"/>
                </a:lnTo>
                <a:lnTo>
                  <a:pt x="64220" y="87608"/>
                </a:lnTo>
                <a:lnTo>
                  <a:pt x="63527" y="92862"/>
                </a:lnTo>
                <a:lnTo>
                  <a:pt x="63064" y="97357"/>
                </a:lnTo>
                <a:lnTo>
                  <a:pt x="62756" y="101346"/>
                </a:lnTo>
                <a:lnTo>
                  <a:pt x="62551" y="104998"/>
                </a:lnTo>
                <a:lnTo>
                  <a:pt x="63406" y="108425"/>
                </a:lnTo>
                <a:lnTo>
                  <a:pt x="64968" y="111701"/>
                </a:lnTo>
                <a:lnTo>
                  <a:pt x="67002" y="114878"/>
                </a:lnTo>
                <a:lnTo>
                  <a:pt x="68358" y="118980"/>
                </a:lnTo>
                <a:lnTo>
                  <a:pt x="69262" y="123699"/>
                </a:lnTo>
                <a:lnTo>
                  <a:pt x="69865" y="128830"/>
                </a:lnTo>
                <a:lnTo>
                  <a:pt x="70266" y="133242"/>
                </a:lnTo>
                <a:lnTo>
                  <a:pt x="70534" y="137176"/>
                </a:lnTo>
                <a:lnTo>
                  <a:pt x="70713" y="140790"/>
                </a:lnTo>
                <a:lnTo>
                  <a:pt x="70911" y="147453"/>
                </a:lnTo>
                <a:lnTo>
                  <a:pt x="70964" y="150618"/>
                </a:lnTo>
                <a:lnTo>
                  <a:pt x="71991" y="152728"/>
                </a:lnTo>
                <a:lnTo>
                  <a:pt x="73669" y="154136"/>
                </a:lnTo>
                <a:lnTo>
                  <a:pt x="75779" y="155074"/>
                </a:lnTo>
                <a:lnTo>
                  <a:pt x="77186" y="156691"/>
                </a:lnTo>
                <a:lnTo>
                  <a:pt x="78124" y="158762"/>
                </a:lnTo>
                <a:lnTo>
                  <a:pt x="80000" y="16587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MARTPenAnnotation834"/>
          <p:cNvSpPr/>
          <p:nvPr/>
        </p:nvSpPr>
        <p:spPr>
          <a:xfrm>
            <a:off x="1634132" y="4107656"/>
            <a:ext cx="133947" cy="14075"/>
          </a:xfrm>
          <a:custGeom>
            <a:avLst/>
            <a:gdLst/>
            <a:ahLst/>
            <a:cxnLst/>
            <a:rect l="0" t="0" r="0" b="0"/>
            <a:pathLst>
              <a:path w="133947" h="14075">
                <a:moveTo>
                  <a:pt x="0" y="8929"/>
                </a:moveTo>
                <a:lnTo>
                  <a:pt x="0" y="14074"/>
                </a:lnTo>
                <a:lnTo>
                  <a:pt x="0" y="11877"/>
                </a:lnTo>
                <a:lnTo>
                  <a:pt x="993" y="10895"/>
                </a:lnTo>
                <a:lnTo>
                  <a:pt x="2646" y="10240"/>
                </a:lnTo>
                <a:lnTo>
                  <a:pt x="4741" y="9803"/>
                </a:lnTo>
                <a:lnTo>
                  <a:pt x="7129" y="9512"/>
                </a:lnTo>
                <a:lnTo>
                  <a:pt x="9714" y="9318"/>
                </a:lnTo>
                <a:lnTo>
                  <a:pt x="12429" y="9188"/>
                </a:lnTo>
                <a:lnTo>
                  <a:pt x="16224" y="8110"/>
                </a:lnTo>
                <a:lnTo>
                  <a:pt x="20738" y="6399"/>
                </a:lnTo>
                <a:lnTo>
                  <a:pt x="25732" y="4266"/>
                </a:lnTo>
                <a:lnTo>
                  <a:pt x="31045" y="2844"/>
                </a:lnTo>
                <a:lnTo>
                  <a:pt x="36572" y="1896"/>
                </a:lnTo>
                <a:lnTo>
                  <a:pt x="42241" y="1264"/>
                </a:lnTo>
                <a:lnTo>
                  <a:pt x="48004" y="843"/>
                </a:lnTo>
                <a:lnTo>
                  <a:pt x="53831" y="562"/>
                </a:lnTo>
                <a:lnTo>
                  <a:pt x="65597" y="250"/>
                </a:lnTo>
                <a:lnTo>
                  <a:pt x="133946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MARTPenAnnotation835"/>
          <p:cNvSpPr/>
          <p:nvPr/>
        </p:nvSpPr>
        <p:spPr>
          <a:xfrm>
            <a:off x="1627009" y="4286295"/>
            <a:ext cx="132140" cy="240899"/>
          </a:xfrm>
          <a:custGeom>
            <a:avLst/>
            <a:gdLst/>
            <a:ahLst/>
            <a:cxnLst/>
            <a:rect l="0" t="0" r="0" b="0"/>
            <a:pathLst>
              <a:path w="132140" h="240899">
                <a:moveTo>
                  <a:pt x="123209" y="44603"/>
                </a:moveTo>
                <a:lnTo>
                  <a:pt x="123209" y="31301"/>
                </a:lnTo>
                <a:lnTo>
                  <a:pt x="122217" y="28789"/>
                </a:lnTo>
                <a:lnTo>
                  <a:pt x="118469" y="23353"/>
                </a:lnTo>
                <a:lnTo>
                  <a:pt x="116080" y="20515"/>
                </a:lnTo>
                <a:lnTo>
                  <a:pt x="113496" y="17630"/>
                </a:lnTo>
                <a:lnTo>
                  <a:pt x="107978" y="11779"/>
                </a:lnTo>
                <a:lnTo>
                  <a:pt x="102218" y="5872"/>
                </a:lnTo>
                <a:lnTo>
                  <a:pt x="99294" y="3899"/>
                </a:lnTo>
                <a:lnTo>
                  <a:pt x="96351" y="2584"/>
                </a:lnTo>
                <a:lnTo>
                  <a:pt x="93398" y="1707"/>
                </a:lnTo>
                <a:lnTo>
                  <a:pt x="89444" y="1123"/>
                </a:lnTo>
                <a:lnTo>
                  <a:pt x="84824" y="734"/>
                </a:lnTo>
                <a:lnTo>
                  <a:pt x="75391" y="301"/>
                </a:lnTo>
                <a:lnTo>
                  <a:pt x="67892" y="108"/>
                </a:lnTo>
                <a:lnTo>
                  <a:pt x="53351" y="0"/>
                </a:lnTo>
                <a:lnTo>
                  <a:pt x="47864" y="977"/>
                </a:lnTo>
                <a:lnTo>
                  <a:pt x="42221" y="2621"/>
                </a:lnTo>
                <a:lnTo>
                  <a:pt x="36475" y="4708"/>
                </a:lnTo>
                <a:lnTo>
                  <a:pt x="31652" y="7093"/>
                </a:lnTo>
                <a:lnTo>
                  <a:pt x="27445" y="9674"/>
                </a:lnTo>
                <a:lnTo>
                  <a:pt x="23647" y="12387"/>
                </a:lnTo>
                <a:lnTo>
                  <a:pt x="20124" y="15188"/>
                </a:lnTo>
                <a:lnTo>
                  <a:pt x="16783" y="18048"/>
                </a:lnTo>
                <a:lnTo>
                  <a:pt x="13563" y="20946"/>
                </a:lnTo>
                <a:lnTo>
                  <a:pt x="10424" y="24863"/>
                </a:lnTo>
                <a:lnTo>
                  <a:pt x="7339" y="29459"/>
                </a:lnTo>
                <a:lnTo>
                  <a:pt x="4291" y="34507"/>
                </a:lnTo>
                <a:lnTo>
                  <a:pt x="2258" y="38865"/>
                </a:lnTo>
                <a:lnTo>
                  <a:pt x="0" y="46352"/>
                </a:lnTo>
                <a:lnTo>
                  <a:pt x="390" y="50730"/>
                </a:lnTo>
                <a:lnTo>
                  <a:pt x="1642" y="55633"/>
                </a:lnTo>
                <a:lnTo>
                  <a:pt x="3469" y="60886"/>
                </a:lnTo>
                <a:lnTo>
                  <a:pt x="5680" y="66372"/>
                </a:lnTo>
                <a:lnTo>
                  <a:pt x="8145" y="72014"/>
                </a:lnTo>
                <a:lnTo>
                  <a:pt x="13531" y="83575"/>
                </a:lnTo>
                <a:lnTo>
                  <a:pt x="19231" y="95328"/>
                </a:lnTo>
                <a:lnTo>
                  <a:pt x="23133" y="101240"/>
                </a:lnTo>
                <a:lnTo>
                  <a:pt x="27718" y="107165"/>
                </a:lnTo>
                <a:lnTo>
                  <a:pt x="32760" y="113100"/>
                </a:lnTo>
                <a:lnTo>
                  <a:pt x="37113" y="119041"/>
                </a:lnTo>
                <a:lnTo>
                  <a:pt x="41007" y="124986"/>
                </a:lnTo>
                <a:lnTo>
                  <a:pt x="44595" y="130934"/>
                </a:lnTo>
                <a:lnTo>
                  <a:pt x="48972" y="135892"/>
                </a:lnTo>
                <a:lnTo>
                  <a:pt x="53874" y="140189"/>
                </a:lnTo>
                <a:lnTo>
                  <a:pt x="59126" y="144045"/>
                </a:lnTo>
                <a:lnTo>
                  <a:pt x="64612" y="148601"/>
                </a:lnTo>
                <a:lnTo>
                  <a:pt x="70254" y="153623"/>
                </a:lnTo>
                <a:lnTo>
                  <a:pt x="76000" y="158954"/>
                </a:lnTo>
                <a:lnTo>
                  <a:pt x="79830" y="164494"/>
                </a:lnTo>
                <a:lnTo>
                  <a:pt x="82383" y="170171"/>
                </a:lnTo>
                <a:lnTo>
                  <a:pt x="84086" y="175940"/>
                </a:lnTo>
                <a:lnTo>
                  <a:pt x="86213" y="180778"/>
                </a:lnTo>
                <a:lnTo>
                  <a:pt x="88623" y="184996"/>
                </a:lnTo>
                <a:lnTo>
                  <a:pt x="91222" y="188800"/>
                </a:lnTo>
                <a:lnTo>
                  <a:pt x="92955" y="193320"/>
                </a:lnTo>
                <a:lnTo>
                  <a:pt x="94110" y="198318"/>
                </a:lnTo>
                <a:lnTo>
                  <a:pt x="94880" y="203634"/>
                </a:lnTo>
                <a:lnTo>
                  <a:pt x="95394" y="208170"/>
                </a:lnTo>
                <a:lnTo>
                  <a:pt x="95736" y="212187"/>
                </a:lnTo>
                <a:lnTo>
                  <a:pt x="95964" y="215857"/>
                </a:lnTo>
                <a:lnTo>
                  <a:pt x="95124" y="219296"/>
                </a:lnTo>
                <a:lnTo>
                  <a:pt x="91545" y="225762"/>
                </a:lnTo>
                <a:lnTo>
                  <a:pt x="89201" y="228876"/>
                </a:lnTo>
                <a:lnTo>
                  <a:pt x="86647" y="231944"/>
                </a:lnTo>
                <a:lnTo>
                  <a:pt x="83951" y="234981"/>
                </a:lnTo>
                <a:lnTo>
                  <a:pt x="80170" y="237006"/>
                </a:lnTo>
                <a:lnTo>
                  <a:pt x="75665" y="238356"/>
                </a:lnTo>
                <a:lnTo>
                  <a:pt x="70677" y="239256"/>
                </a:lnTo>
                <a:lnTo>
                  <a:pt x="65368" y="239856"/>
                </a:lnTo>
                <a:lnTo>
                  <a:pt x="59843" y="240256"/>
                </a:lnTo>
                <a:lnTo>
                  <a:pt x="49406" y="240701"/>
                </a:lnTo>
                <a:lnTo>
                  <a:pt x="41460" y="240898"/>
                </a:lnTo>
                <a:lnTo>
                  <a:pt x="36960" y="239959"/>
                </a:lnTo>
                <a:lnTo>
                  <a:pt x="31975" y="238340"/>
                </a:lnTo>
                <a:lnTo>
                  <a:pt x="26668" y="236269"/>
                </a:lnTo>
                <a:lnTo>
                  <a:pt x="22137" y="232903"/>
                </a:lnTo>
                <a:lnTo>
                  <a:pt x="18125" y="228676"/>
                </a:lnTo>
                <a:lnTo>
                  <a:pt x="14458" y="223873"/>
                </a:lnTo>
                <a:lnTo>
                  <a:pt x="12013" y="219679"/>
                </a:lnTo>
                <a:lnTo>
                  <a:pt x="9296" y="212373"/>
                </a:lnTo>
                <a:lnTo>
                  <a:pt x="8572" y="208043"/>
                </a:lnTo>
                <a:lnTo>
                  <a:pt x="8089" y="203172"/>
                </a:lnTo>
                <a:lnTo>
                  <a:pt x="7553" y="193461"/>
                </a:lnTo>
                <a:lnTo>
                  <a:pt x="7314" y="185838"/>
                </a:lnTo>
                <a:lnTo>
                  <a:pt x="7180" y="171227"/>
                </a:lnTo>
                <a:lnTo>
                  <a:pt x="8153" y="165730"/>
                </a:lnTo>
                <a:lnTo>
                  <a:pt x="9794" y="160081"/>
                </a:lnTo>
                <a:lnTo>
                  <a:pt x="11881" y="154330"/>
                </a:lnTo>
                <a:lnTo>
                  <a:pt x="15256" y="148512"/>
                </a:lnTo>
                <a:lnTo>
                  <a:pt x="19490" y="142649"/>
                </a:lnTo>
                <a:lnTo>
                  <a:pt x="24298" y="136756"/>
                </a:lnTo>
                <a:lnTo>
                  <a:pt x="28495" y="131835"/>
                </a:lnTo>
                <a:lnTo>
                  <a:pt x="32285" y="127563"/>
                </a:lnTo>
                <a:lnTo>
                  <a:pt x="35804" y="123722"/>
                </a:lnTo>
                <a:lnTo>
                  <a:pt x="41127" y="120169"/>
                </a:lnTo>
                <a:lnTo>
                  <a:pt x="47652" y="116809"/>
                </a:lnTo>
                <a:lnTo>
                  <a:pt x="54978" y="113576"/>
                </a:lnTo>
                <a:lnTo>
                  <a:pt x="61847" y="109437"/>
                </a:lnTo>
                <a:lnTo>
                  <a:pt x="68410" y="104693"/>
                </a:lnTo>
                <a:lnTo>
                  <a:pt x="74770" y="99546"/>
                </a:lnTo>
                <a:lnTo>
                  <a:pt x="80995" y="95122"/>
                </a:lnTo>
                <a:lnTo>
                  <a:pt x="87129" y="91181"/>
                </a:lnTo>
                <a:lnTo>
                  <a:pt x="93203" y="87561"/>
                </a:lnTo>
                <a:lnTo>
                  <a:pt x="98244" y="85148"/>
                </a:lnTo>
                <a:lnTo>
                  <a:pt x="102597" y="83539"/>
                </a:lnTo>
                <a:lnTo>
                  <a:pt x="106491" y="82467"/>
                </a:lnTo>
                <a:lnTo>
                  <a:pt x="110079" y="81752"/>
                </a:lnTo>
                <a:lnTo>
                  <a:pt x="113464" y="81275"/>
                </a:lnTo>
                <a:lnTo>
                  <a:pt x="116712" y="80957"/>
                </a:lnTo>
                <a:lnTo>
                  <a:pt x="119870" y="80745"/>
                </a:lnTo>
                <a:lnTo>
                  <a:pt x="122968" y="80604"/>
                </a:lnTo>
                <a:lnTo>
                  <a:pt x="132139" y="8032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SMARTPenAnnotation836"/>
          <p:cNvSpPr/>
          <p:nvPr/>
        </p:nvSpPr>
        <p:spPr>
          <a:xfrm>
            <a:off x="1643227" y="4670370"/>
            <a:ext cx="115908" cy="267748"/>
          </a:xfrm>
          <a:custGeom>
            <a:avLst/>
            <a:gdLst/>
            <a:ahLst/>
            <a:cxnLst/>
            <a:rect l="0" t="0" r="0" b="0"/>
            <a:pathLst>
              <a:path w="115908" h="267748">
                <a:moveTo>
                  <a:pt x="89132" y="26645"/>
                </a:moveTo>
                <a:lnTo>
                  <a:pt x="89132" y="21905"/>
                </a:lnTo>
                <a:lnTo>
                  <a:pt x="88140" y="20508"/>
                </a:lnTo>
                <a:lnTo>
                  <a:pt x="86486" y="19577"/>
                </a:lnTo>
                <a:lnTo>
                  <a:pt x="84391" y="18956"/>
                </a:lnTo>
                <a:lnTo>
                  <a:pt x="82995" y="17551"/>
                </a:lnTo>
                <a:lnTo>
                  <a:pt x="82064" y="15621"/>
                </a:lnTo>
                <a:lnTo>
                  <a:pt x="81443" y="13343"/>
                </a:lnTo>
                <a:lnTo>
                  <a:pt x="78108" y="8166"/>
                </a:lnTo>
                <a:lnTo>
                  <a:pt x="75830" y="5396"/>
                </a:lnTo>
                <a:lnTo>
                  <a:pt x="73318" y="3549"/>
                </a:lnTo>
                <a:lnTo>
                  <a:pt x="70652" y="2318"/>
                </a:lnTo>
                <a:lnTo>
                  <a:pt x="67882" y="1498"/>
                </a:lnTo>
                <a:lnTo>
                  <a:pt x="65044" y="951"/>
                </a:lnTo>
                <a:lnTo>
                  <a:pt x="62159" y="586"/>
                </a:lnTo>
                <a:lnTo>
                  <a:pt x="59244" y="343"/>
                </a:lnTo>
                <a:lnTo>
                  <a:pt x="56308" y="180"/>
                </a:lnTo>
                <a:lnTo>
                  <a:pt x="50400" y="0"/>
                </a:lnTo>
                <a:lnTo>
                  <a:pt x="47436" y="944"/>
                </a:lnTo>
                <a:lnTo>
                  <a:pt x="44467" y="2566"/>
                </a:lnTo>
                <a:lnTo>
                  <a:pt x="41496" y="4639"/>
                </a:lnTo>
                <a:lnTo>
                  <a:pt x="37531" y="7014"/>
                </a:lnTo>
                <a:lnTo>
                  <a:pt x="32903" y="9588"/>
                </a:lnTo>
                <a:lnTo>
                  <a:pt x="27834" y="12298"/>
                </a:lnTo>
                <a:lnTo>
                  <a:pt x="23462" y="15096"/>
                </a:lnTo>
                <a:lnTo>
                  <a:pt x="19555" y="17954"/>
                </a:lnTo>
                <a:lnTo>
                  <a:pt x="15958" y="20851"/>
                </a:lnTo>
                <a:lnTo>
                  <a:pt x="12568" y="24767"/>
                </a:lnTo>
                <a:lnTo>
                  <a:pt x="9316" y="29362"/>
                </a:lnTo>
                <a:lnTo>
                  <a:pt x="6156" y="34409"/>
                </a:lnTo>
                <a:lnTo>
                  <a:pt x="2644" y="42664"/>
                </a:lnTo>
                <a:lnTo>
                  <a:pt x="1084" y="50632"/>
                </a:lnTo>
                <a:lnTo>
                  <a:pt x="667" y="55535"/>
                </a:lnTo>
                <a:lnTo>
                  <a:pt x="205" y="65282"/>
                </a:lnTo>
                <a:lnTo>
                  <a:pt x="0" y="72921"/>
                </a:lnTo>
                <a:lnTo>
                  <a:pt x="937" y="77340"/>
                </a:lnTo>
                <a:lnTo>
                  <a:pt x="2554" y="82270"/>
                </a:lnTo>
                <a:lnTo>
                  <a:pt x="4624" y="87541"/>
                </a:lnTo>
                <a:lnTo>
                  <a:pt x="6997" y="92047"/>
                </a:lnTo>
                <a:lnTo>
                  <a:pt x="9570" y="96043"/>
                </a:lnTo>
                <a:lnTo>
                  <a:pt x="12278" y="99700"/>
                </a:lnTo>
                <a:lnTo>
                  <a:pt x="14084" y="104121"/>
                </a:lnTo>
                <a:lnTo>
                  <a:pt x="15287" y="109054"/>
                </a:lnTo>
                <a:lnTo>
                  <a:pt x="16090" y="114327"/>
                </a:lnTo>
                <a:lnTo>
                  <a:pt x="17617" y="118834"/>
                </a:lnTo>
                <a:lnTo>
                  <a:pt x="19627" y="122831"/>
                </a:lnTo>
                <a:lnTo>
                  <a:pt x="21959" y="126488"/>
                </a:lnTo>
                <a:lnTo>
                  <a:pt x="25499" y="128926"/>
                </a:lnTo>
                <a:lnTo>
                  <a:pt x="29843" y="130551"/>
                </a:lnTo>
                <a:lnTo>
                  <a:pt x="34723" y="131634"/>
                </a:lnTo>
                <a:lnTo>
                  <a:pt x="38969" y="133349"/>
                </a:lnTo>
                <a:lnTo>
                  <a:pt x="42791" y="135484"/>
                </a:lnTo>
                <a:lnTo>
                  <a:pt x="46332" y="137900"/>
                </a:lnTo>
                <a:lnTo>
                  <a:pt x="50677" y="139510"/>
                </a:lnTo>
                <a:lnTo>
                  <a:pt x="55558" y="140584"/>
                </a:lnTo>
                <a:lnTo>
                  <a:pt x="60796" y="141300"/>
                </a:lnTo>
                <a:lnTo>
                  <a:pt x="66272" y="140785"/>
                </a:lnTo>
                <a:lnTo>
                  <a:pt x="71908" y="139449"/>
                </a:lnTo>
                <a:lnTo>
                  <a:pt x="77649" y="137567"/>
                </a:lnTo>
                <a:lnTo>
                  <a:pt x="82469" y="135319"/>
                </a:lnTo>
                <a:lnTo>
                  <a:pt x="86674" y="132829"/>
                </a:lnTo>
                <a:lnTo>
                  <a:pt x="90470" y="130176"/>
                </a:lnTo>
                <a:lnTo>
                  <a:pt x="93993" y="128408"/>
                </a:lnTo>
                <a:lnTo>
                  <a:pt x="97333" y="127229"/>
                </a:lnTo>
                <a:lnTo>
                  <a:pt x="100553" y="126444"/>
                </a:lnTo>
                <a:lnTo>
                  <a:pt x="103691" y="125920"/>
                </a:lnTo>
                <a:lnTo>
                  <a:pt x="106776" y="125570"/>
                </a:lnTo>
                <a:lnTo>
                  <a:pt x="109824" y="125338"/>
                </a:lnTo>
                <a:lnTo>
                  <a:pt x="111856" y="124190"/>
                </a:lnTo>
                <a:lnTo>
                  <a:pt x="113211" y="122433"/>
                </a:lnTo>
                <a:lnTo>
                  <a:pt x="114114" y="120270"/>
                </a:lnTo>
                <a:lnTo>
                  <a:pt x="114717" y="119819"/>
                </a:lnTo>
                <a:lnTo>
                  <a:pt x="115118" y="120511"/>
                </a:lnTo>
                <a:lnTo>
                  <a:pt x="115815" y="125290"/>
                </a:lnTo>
                <a:lnTo>
                  <a:pt x="115890" y="131831"/>
                </a:lnTo>
                <a:lnTo>
                  <a:pt x="115907" y="137225"/>
                </a:lnTo>
                <a:lnTo>
                  <a:pt x="113269" y="145575"/>
                </a:lnTo>
                <a:lnTo>
                  <a:pt x="111176" y="150581"/>
                </a:lnTo>
                <a:lnTo>
                  <a:pt x="109781" y="155902"/>
                </a:lnTo>
                <a:lnTo>
                  <a:pt x="108851" y="161433"/>
                </a:lnTo>
                <a:lnTo>
                  <a:pt x="108231" y="167106"/>
                </a:lnTo>
                <a:lnTo>
                  <a:pt x="108810" y="172871"/>
                </a:lnTo>
                <a:lnTo>
                  <a:pt x="110188" y="178699"/>
                </a:lnTo>
                <a:lnTo>
                  <a:pt x="112099" y="184570"/>
                </a:lnTo>
                <a:lnTo>
                  <a:pt x="113373" y="190467"/>
                </a:lnTo>
                <a:lnTo>
                  <a:pt x="114222" y="196383"/>
                </a:lnTo>
                <a:lnTo>
                  <a:pt x="114789" y="202312"/>
                </a:lnTo>
                <a:lnTo>
                  <a:pt x="115166" y="208248"/>
                </a:lnTo>
                <a:lnTo>
                  <a:pt x="115585" y="220136"/>
                </a:lnTo>
                <a:lnTo>
                  <a:pt x="115877" y="247243"/>
                </a:lnTo>
                <a:lnTo>
                  <a:pt x="115891" y="251102"/>
                </a:lnTo>
                <a:lnTo>
                  <a:pt x="114909" y="254666"/>
                </a:lnTo>
                <a:lnTo>
                  <a:pt x="113262" y="258034"/>
                </a:lnTo>
                <a:lnTo>
                  <a:pt x="106991" y="26774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SMARTPenAnnotation837"/>
          <p:cNvSpPr/>
          <p:nvPr/>
        </p:nvSpPr>
        <p:spPr>
          <a:xfrm>
            <a:off x="6259710" y="223242"/>
            <a:ext cx="17861" cy="232173"/>
          </a:xfrm>
          <a:custGeom>
            <a:avLst/>
            <a:gdLst/>
            <a:ahLst/>
            <a:cxnLst/>
            <a:rect l="0" t="0" r="0" b="0"/>
            <a:pathLst>
              <a:path w="17861" h="232173">
                <a:moveTo>
                  <a:pt x="0" y="0"/>
                </a:moveTo>
                <a:lnTo>
                  <a:pt x="0" y="8562"/>
                </a:lnTo>
                <a:lnTo>
                  <a:pt x="993" y="9676"/>
                </a:lnTo>
                <a:lnTo>
                  <a:pt x="4741" y="13561"/>
                </a:lnTo>
                <a:lnTo>
                  <a:pt x="6137" y="15986"/>
                </a:lnTo>
                <a:lnTo>
                  <a:pt x="7068" y="18595"/>
                </a:lnTo>
                <a:lnTo>
                  <a:pt x="7689" y="21326"/>
                </a:lnTo>
                <a:lnTo>
                  <a:pt x="8103" y="25131"/>
                </a:lnTo>
                <a:lnTo>
                  <a:pt x="8379" y="29653"/>
                </a:lnTo>
                <a:lnTo>
                  <a:pt x="8562" y="34651"/>
                </a:lnTo>
                <a:lnTo>
                  <a:pt x="9677" y="39968"/>
                </a:lnTo>
                <a:lnTo>
                  <a:pt x="11413" y="45497"/>
                </a:lnTo>
                <a:lnTo>
                  <a:pt x="13562" y="51167"/>
                </a:lnTo>
                <a:lnTo>
                  <a:pt x="14994" y="57924"/>
                </a:lnTo>
                <a:lnTo>
                  <a:pt x="15949" y="65405"/>
                </a:lnTo>
                <a:lnTo>
                  <a:pt x="16586" y="73369"/>
                </a:lnTo>
                <a:lnTo>
                  <a:pt x="17011" y="80662"/>
                </a:lnTo>
                <a:lnTo>
                  <a:pt x="17483" y="94058"/>
                </a:lnTo>
                <a:lnTo>
                  <a:pt x="17810" y="131926"/>
                </a:lnTo>
                <a:lnTo>
                  <a:pt x="17850" y="157359"/>
                </a:lnTo>
                <a:lnTo>
                  <a:pt x="16861" y="163445"/>
                </a:lnTo>
                <a:lnTo>
                  <a:pt x="15210" y="169487"/>
                </a:lnTo>
                <a:lnTo>
                  <a:pt x="13116" y="175499"/>
                </a:lnTo>
                <a:lnTo>
                  <a:pt x="11721" y="181491"/>
                </a:lnTo>
                <a:lnTo>
                  <a:pt x="10791" y="187471"/>
                </a:lnTo>
                <a:lnTo>
                  <a:pt x="10171" y="193441"/>
                </a:lnTo>
                <a:lnTo>
                  <a:pt x="10749" y="198414"/>
                </a:lnTo>
                <a:lnTo>
                  <a:pt x="12127" y="202721"/>
                </a:lnTo>
                <a:lnTo>
                  <a:pt x="14039" y="206585"/>
                </a:lnTo>
                <a:lnTo>
                  <a:pt x="15312" y="210153"/>
                </a:lnTo>
                <a:lnTo>
                  <a:pt x="16161" y="213524"/>
                </a:lnTo>
                <a:lnTo>
                  <a:pt x="17524" y="221322"/>
                </a:lnTo>
                <a:lnTo>
                  <a:pt x="17711" y="225035"/>
                </a:lnTo>
                <a:lnTo>
                  <a:pt x="17860" y="2321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SMARTPenAnnotation838"/>
          <p:cNvSpPr/>
          <p:nvPr/>
        </p:nvSpPr>
        <p:spPr>
          <a:xfrm>
            <a:off x="6268640" y="205382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26789"/>
                </a:moveTo>
                <a:lnTo>
                  <a:pt x="0" y="22049"/>
                </a:lnTo>
                <a:lnTo>
                  <a:pt x="993" y="20653"/>
                </a:lnTo>
                <a:lnTo>
                  <a:pt x="2646" y="19722"/>
                </a:lnTo>
                <a:lnTo>
                  <a:pt x="7689" y="18227"/>
                </a:lnTo>
                <a:lnTo>
                  <a:pt x="9095" y="17113"/>
                </a:lnTo>
                <a:lnTo>
                  <a:pt x="11024" y="15377"/>
                </a:lnTo>
                <a:lnTo>
                  <a:pt x="13302" y="13228"/>
                </a:lnTo>
                <a:lnTo>
                  <a:pt x="15814" y="11795"/>
                </a:lnTo>
                <a:lnTo>
                  <a:pt x="18480" y="10840"/>
                </a:lnTo>
                <a:lnTo>
                  <a:pt x="21250" y="10204"/>
                </a:lnTo>
                <a:lnTo>
                  <a:pt x="25080" y="9779"/>
                </a:lnTo>
                <a:lnTo>
                  <a:pt x="29619" y="9496"/>
                </a:lnTo>
                <a:lnTo>
                  <a:pt x="39953" y="9182"/>
                </a:lnTo>
                <a:lnTo>
                  <a:pt x="80441" y="8945"/>
                </a:lnTo>
                <a:lnTo>
                  <a:pt x="153202" y="8930"/>
                </a:lnTo>
                <a:lnTo>
                  <a:pt x="160674" y="7938"/>
                </a:lnTo>
                <a:lnTo>
                  <a:pt x="167640" y="6284"/>
                </a:lnTo>
                <a:lnTo>
                  <a:pt x="174267" y="4190"/>
                </a:lnTo>
                <a:lnTo>
                  <a:pt x="179678" y="2793"/>
                </a:lnTo>
                <a:lnTo>
                  <a:pt x="184278" y="1862"/>
                </a:lnTo>
                <a:lnTo>
                  <a:pt x="188337" y="1242"/>
                </a:lnTo>
                <a:lnTo>
                  <a:pt x="192034" y="828"/>
                </a:lnTo>
                <a:lnTo>
                  <a:pt x="195492" y="552"/>
                </a:lnTo>
                <a:lnTo>
                  <a:pt x="205383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SMARTPenAnnotation839"/>
          <p:cNvSpPr/>
          <p:nvPr/>
        </p:nvSpPr>
        <p:spPr>
          <a:xfrm>
            <a:off x="6474023" y="133945"/>
            <a:ext cx="7690" cy="160735"/>
          </a:xfrm>
          <a:custGeom>
            <a:avLst/>
            <a:gdLst/>
            <a:ahLst/>
            <a:cxnLst/>
            <a:rect l="0" t="0" r="0" b="0"/>
            <a:pathLst>
              <a:path w="7690" h="160735">
                <a:moveTo>
                  <a:pt x="0" y="0"/>
                </a:moveTo>
                <a:lnTo>
                  <a:pt x="0" y="46427"/>
                </a:lnTo>
                <a:lnTo>
                  <a:pt x="993" y="51787"/>
                </a:lnTo>
                <a:lnTo>
                  <a:pt x="2646" y="58337"/>
                </a:lnTo>
                <a:lnTo>
                  <a:pt x="4741" y="65680"/>
                </a:lnTo>
                <a:lnTo>
                  <a:pt x="6137" y="72560"/>
                </a:lnTo>
                <a:lnTo>
                  <a:pt x="7068" y="79131"/>
                </a:lnTo>
                <a:lnTo>
                  <a:pt x="7689" y="85496"/>
                </a:lnTo>
                <a:lnTo>
                  <a:pt x="7110" y="91724"/>
                </a:lnTo>
                <a:lnTo>
                  <a:pt x="5733" y="97860"/>
                </a:lnTo>
                <a:lnTo>
                  <a:pt x="3822" y="103935"/>
                </a:lnTo>
                <a:lnTo>
                  <a:pt x="2547" y="109970"/>
                </a:lnTo>
                <a:lnTo>
                  <a:pt x="1698" y="115977"/>
                </a:lnTo>
                <a:lnTo>
                  <a:pt x="1132" y="121967"/>
                </a:lnTo>
                <a:lnTo>
                  <a:pt x="755" y="126952"/>
                </a:lnTo>
                <a:lnTo>
                  <a:pt x="503" y="131267"/>
                </a:lnTo>
                <a:lnTo>
                  <a:pt x="224" y="138708"/>
                </a:lnTo>
                <a:lnTo>
                  <a:pt x="29" y="149884"/>
                </a:lnTo>
                <a:lnTo>
                  <a:pt x="0" y="16073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SMARTPenAnnotation840"/>
          <p:cNvSpPr/>
          <p:nvPr/>
        </p:nvSpPr>
        <p:spPr>
          <a:xfrm>
            <a:off x="6474023" y="142878"/>
            <a:ext cx="176663" cy="167852"/>
          </a:xfrm>
          <a:custGeom>
            <a:avLst/>
            <a:gdLst/>
            <a:ahLst/>
            <a:cxnLst/>
            <a:rect l="0" t="0" r="0" b="0"/>
            <a:pathLst>
              <a:path w="176663" h="167852">
                <a:moveTo>
                  <a:pt x="0" y="17856"/>
                </a:moveTo>
                <a:lnTo>
                  <a:pt x="0" y="5427"/>
                </a:lnTo>
                <a:lnTo>
                  <a:pt x="993" y="3617"/>
                </a:lnTo>
                <a:lnTo>
                  <a:pt x="2646" y="2410"/>
                </a:lnTo>
                <a:lnTo>
                  <a:pt x="7129" y="1069"/>
                </a:lnTo>
                <a:lnTo>
                  <a:pt x="12429" y="473"/>
                </a:lnTo>
                <a:lnTo>
                  <a:pt x="15231" y="314"/>
                </a:lnTo>
                <a:lnTo>
                  <a:pt x="20991" y="138"/>
                </a:lnTo>
                <a:lnTo>
                  <a:pt x="81048" y="0"/>
                </a:lnTo>
                <a:lnTo>
                  <a:pt x="89751" y="991"/>
                </a:lnTo>
                <a:lnTo>
                  <a:pt x="98530" y="2644"/>
                </a:lnTo>
                <a:lnTo>
                  <a:pt x="107358" y="4738"/>
                </a:lnTo>
                <a:lnTo>
                  <a:pt x="115229" y="6134"/>
                </a:lnTo>
                <a:lnTo>
                  <a:pt x="122459" y="7065"/>
                </a:lnTo>
                <a:lnTo>
                  <a:pt x="129265" y="7685"/>
                </a:lnTo>
                <a:lnTo>
                  <a:pt x="135785" y="9091"/>
                </a:lnTo>
                <a:lnTo>
                  <a:pt x="142118" y="11021"/>
                </a:lnTo>
                <a:lnTo>
                  <a:pt x="148323" y="13299"/>
                </a:lnTo>
                <a:lnTo>
                  <a:pt x="153453" y="15810"/>
                </a:lnTo>
                <a:lnTo>
                  <a:pt x="157864" y="18476"/>
                </a:lnTo>
                <a:lnTo>
                  <a:pt x="161798" y="21246"/>
                </a:lnTo>
                <a:lnTo>
                  <a:pt x="165412" y="24085"/>
                </a:lnTo>
                <a:lnTo>
                  <a:pt x="168814" y="26969"/>
                </a:lnTo>
                <a:lnTo>
                  <a:pt x="172074" y="29885"/>
                </a:lnTo>
                <a:lnTo>
                  <a:pt x="174247" y="32820"/>
                </a:lnTo>
                <a:lnTo>
                  <a:pt x="175695" y="35770"/>
                </a:lnTo>
                <a:lnTo>
                  <a:pt x="176662" y="38728"/>
                </a:lnTo>
                <a:lnTo>
                  <a:pt x="176314" y="42685"/>
                </a:lnTo>
                <a:lnTo>
                  <a:pt x="175089" y="47307"/>
                </a:lnTo>
                <a:lnTo>
                  <a:pt x="173282" y="52373"/>
                </a:lnTo>
                <a:lnTo>
                  <a:pt x="171083" y="56742"/>
                </a:lnTo>
                <a:lnTo>
                  <a:pt x="168626" y="60647"/>
                </a:lnTo>
                <a:lnTo>
                  <a:pt x="165995" y="64243"/>
                </a:lnTo>
                <a:lnTo>
                  <a:pt x="162257" y="68624"/>
                </a:lnTo>
                <a:lnTo>
                  <a:pt x="157781" y="73530"/>
                </a:lnTo>
                <a:lnTo>
                  <a:pt x="147515" y="84272"/>
                </a:lnTo>
                <a:lnTo>
                  <a:pt x="101152" y="131002"/>
                </a:lnTo>
                <a:lnTo>
                  <a:pt x="95216" y="135950"/>
                </a:lnTo>
                <a:lnTo>
                  <a:pt x="89274" y="140242"/>
                </a:lnTo>
                <a:lnTo>
                  <a:pt x="83329" y="144095"/>
                </a:lnTo>
                <a:lnTo>
                  <a:pt x="77380" y="147656"/>
                </a:lnTo>
                <a:lnTo>
                  <a:pt x="71431" y="151022"/>
                </a:lnTo>
                <a:lnTo>
                  <a:pt x="65480" y="154258"/>
                </a:lnTo>
                <a:lnTo>
                  <a:pt x="60520" y="157408"/>
                </a:lnTo>
                <a:lnTo>
                  <a:pt x="56222" y="160500"/>
                </a:lnTo>
                <a:lnTo>
                  <a:pt x="46934" y="167851"/>
                </a:lnTo>
                <a:lnTo>
                  <a:pt x="46172" y="167462"/>
                </a:lnTo>
                <a:lnTo>
                  <a:pt x="45665" y="166211"/>
                </a:lnTo>
                <a:lnTo>
                  <a:pt x="44849" y="161813"/>
                </a:lnTo>
                <a:lnTo>
                  <a:pt x="47383" y="158566"/>
                </a:lnTo>
                <a:lnTo>
                  <a:pt x="53578" y="15180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SMARTPenAnnotation841"/>
          <p:cNvSpPr/>
          <p:nvPr/>
        </p:nvSpPr>
        <p:spPr>
          <a:xfrm>
            <a:off x="6741914" y="107524"/>
            <a:ext cx="276821" cy="169105"/>
          </a:xfrm>
          <a:custGeom>
            <a:avLst/>
            <a:gdLst/>
            <a:ahLst/>
            <a:cxnLst/>
            <a:rect l="0" t="0" r="0" b="0"/>
            <a:pathLst>
              <a:path w="276821" h="169105">
                <a:moveTo>
                  <a:pt x="0" y="8561"/>
                </a:moveTo>
                <a:lnTo>
                  <a:pt x="4740" y="8561"/>
                </a:lnTo>
                <a:lnTo>
                  <a:pt x="5144" y="7569"/>
                </a:lnTo>
                <a:lnTo>
                  <a:pt x="4421" y="5916"/>
                </a:lnTo>
                <a:lnTo>
                  <a:pt x="258" y="0"/>
                </a:lnTo>
                <a:lnTo>
                  <a:pt x="76" y="4481"/>
                </a:lnTo>
                <a:lnTo>
                  <a:pt x="0" y="55511"/>
                </a:lnTo>
                <a:lnTo>
                  <a:pt x="992" y="62681"/>
                </a:lnTo>
                <a:lnTo>
                  <a:pt x="2646" y="69446"/>
                </a:lnTo>
                <a:lnTo>
                  <a:pt x="4740" y="75940"/>
                </a:lnTo>
                <a:lnTo>
                  <a:pt x="6136" y="83246"/>
                </a:lnTo>
                <a:lnTo>
                  <a:pt x="7067" y="91094"/>
                </a:lnTo>
                <a:lnTo>
                  <a:pt x="7688" y="99302"/>
                </a:lnTo>
                <a:lnTo>
                  <a:pt x="8102" y="106758"/>
                </a:lnTo>
                <a:lnTo>
                  <a:pt x="8561" y="120335"/>
                </a:lnTo>
                <a:lnTo>
                  <a:pt x="8820" y="134394"/>
                </a:lnTo>
                <a:lnTo>
                  <a:pt x="8926" y="167108"/>
                </a:lnTo>
                <a:lnTo>
                  <a:pt x="9920" y="167837"/>
                </a:lnTo>
                <a:lnTo>
                  <a:pt x="16617" y="169104"/>
                </a:lnTo>
                <a:lnTo>
                  <a:pt x="17031" y="168176"/>
                </a:lnTo>
                <a:lnTo>
                  <a:pt x="17491" y="164498"/>
                </a:lnTo>
                <a:lnTo>
                  <a:pt x="18606" y="162129"/>
                </a:lnTo>
                <a:lnTo>
                  <a:pt x="22490" y="156850"/>
                </a:lnTo>
                <a:lnTo>
                  <a:pt x="23924" y="153061"/>
                </a:lnTo>
                <a:lnTo>
                  <a:pt x="24879" y="148551"/>
                </a:lnTo>
                <a:lnTo>
                  <a:pt x="25515" y="143560"/>
                </a:lnTo>
                <a:lnTo>
                  <a:pt x="26932" y="138248"/>
                </a:lnTo>
                <a:lnTo>
                  <a:pt x="28868" y="132722"/>
                </a:lnTo>
                <a:lnTo>
                  <a:pt x="31152" y="127054"/>
                </a:lnTo>
                <a:lnTo>
                  <a:pt x="34658" y="122283"/>
                </a:lnTo>
                <a:lnTo>
                  <a:pt x="38980" y="118110"/>
                </a:lnTo>
                <a:lnTo>
                  <a:pt x="43846" y="114336"/>
                </a:lnTo>
                <a:lnTo>
                  <a:pt x="48082" y="110828"/>
                </a:lnTo>
                <a:lnTo>
                  <a:pt x="51899" y="107497"/>
                </a:lnTo>
                <a:lnTo>
                  <a:pt x="60411" y="99762"/>
                </a:lnTo>
                <a:lnTo>
                  <a:pt x="62103" y="99128"/>
                </a:lnTo>
                <a:lnTo>
                  <a:pt x="66627" y="98422"/>
                </a:lnTo>
                <a:lnTo>
                  <a:pt x="69222" y="99227"/>
                </a:lnTo>
                <a:lnTo>
                  <a:pt x="76624" y="104107"/>
                </a:lnTo>
                <a:lnTo>
                  <a:pt x="78703" y="105596"/>
                </a:lnTo>
                <a:lnTo>
                  <a:pt x="80250" y="107978"/>
                </a:lnTo>
                <a:lnTo>
                  <a:pt x="82274" y="111550"/>
                </a:lnTo>
                <a:lnTo>
                  <a:pt x="84615" y="115916"/>
                </a:lnTo>
                <a:lnTo>
                  <a:pt x="87168" y="119819"/>
                </a:lnTo>
                <a:lnTo>
                  <a:pt x="89862" y="123413"/>
                </a:lnTo>
                <a:lnTo>
                  <a:pt x="92650" y="126801"/>
                </a:lnTo>
                <a:lnTo>
                  <a:pt x="94509" y="130052"/>
                </a:lnTo>
                <a:lnTo>
                  <a:pt x="95748" y="133211"/>
                </a:lnTo>
                <a:lnTo>
                  <a:pt x="96574" y="136310"/>
                </a:lnTo>
                <a:lnTo>
                  <a:pt x="98117" y="139368"/>
                </a:lnTo>
                <a:lnTo>
                  <a:pt x="100138" y="142398"/>
                </a:lnTo>
                <a:lnTo>
                  <a:pt x="102477" y="145411"/>
                </a:lnTo>
                <a:lnTo>
                  <a:pt x="105029" y="148412"/>
                </a:lnTo>
                <a:lnTo>
                  <a:pt x="107722" y="151404"/>
                </a:lnTo>
                <a:lnTo>
                  <a:pt x="110510" y="154392"/>
                </a:lnTo>
                <a:lnTo>
                  <a:pt x="113361" y="156383"/>
                </a:lnTo>
                <a:lnTo>
                  <a:pt x="119174" y="158596"/>
                </a:lnTo>
                <a:lnTo>
                  <a:pt x="127711" y="159579"/>
                </a:lnTo>
                <a:lnTo>
                  <a:pt x="137128" y="160016"/>
                </a:lnTo>
                <a:lnTo>
                  <a:pt x="144619" y="160211"/>
                </a:lnTo>
                <a:lnTo>
                  <a:pt x="148007" y="158278"/>
                </a:lnTo>
                <a:lnTo>
                  <a:pt x="151257" y="155005"/>
                </a:lnTo>
                <a:lnTo>
                  <a:pt x="154416" y="150839"/>
                </a:lnTo>
                <a:lnTo>
                  <a:pt x="158506" y="147070"/>
                </a:lnTo>
                <a:lnTo>
                  <a:pt x="163218" y="143564"/>
                </a:lnTo>
                <a:lnTo>
                  <a:pt x="168343" y="140235"/>
                </a:lnTo>
                <a:lnTo>
                  <a:pt x="172752" y="136031"/>
                </a:lnTo>
                <a:lnTo>
                  <a:pt x="176683" y="131245"/>
                </a:lnTo>
                <a:lnTo>
                  <a:pt x="180296" y="126069"/>
                </a:lnTo>
                <a:lnTo>
                  <a:pt x="184690" y="120634"/>
                </a:lnTo>
                <a:lnTo>
                  <a:pt x="189603" y="115027"/>
                </a:lnTo>
                <a:lnTo>
                  <a:pt x="194863" y="109304"/>
                </a:lnTo>
                <a:lnTo>
                  <a:pt x="199362" y="103504"/>
                </a:lnTo>
                <a:lnTo>
                  <a:pt x="203353" y="97654"/>
                </a:lnTo>
                <a:lnTo>
                  <a:pt x="207006" y="91769"/>
                </a:lnTo>
                <a:lnTo>
                  <a:pt x="210434" y="87845"/>
                </a:lnTo>
                <a:lnTo>
                  <a:pt x="213711" y="85230"/>
                </a:lnTo>
                <a:lnTo>
                  <a:pt x="216888" y="83486"/>
                </a:lnTo>
                <a:lnTo>
                  <a:pt x="219006" y="81332"/>
                </a:lnTo>
                <a:lnTo>
                  <a:pt x="220418" y="78903"/>
                </a:lnTo>
                <a:lnTo>
                  <a:pt x="221359" y="76292"/>
                </a:lnTo>
                <a:lnTo>
                  <a:pt x="222979" y="75543"/>
                </a:lnTo>
                <a:lnTo>
                  <a:pt x="225051" y="76036"/>
                </a:lnTo>
                <a:lnTo>
                  <a:pt x="227424" y="77357"/>
                </a:lnTo>
                <a:lnTo>
                  <a:pt x="229007" y="79230"/>
                </a:lnTo>
                <a:lnTo>
                  <a:pt x="230061" y="81471"/>
                </a:lnTo>
                <a:lnTo>
                  <a:pt x="231234" y="86606"/>
                </a:lnTo>
                <a:lnTo>
                  <a:pt x="231547" y="89365"/>
                </a:lnTo>
                <a:lnTo>
                  <a:pt x="231755" y="92196"/>
                </a:lnTo>
                <a:lnTo>
                  <a:pt x="231893" y="96068"/>
                </a:lnTo>
                <a:lnTo>
                  <a:pt x="232048" y="105661"/>
                </a:lnTo>
                <a:lnTo>
                  <a:pt x="233081" y="110006"/>
                </a:lnTo>
                <a:lnTo>
                  <a:pt x="234763" y="113894"/>
                </a:lnTo>
                <a:lnTo>
                  <a:pt x="236876" y="117479"/>
                </a:lnTo>
                <a:lnTo>
                  <a:pt x="238284" y="121853"/>
                </a:lnTo>
                <a:lnTo>
                  <a:pt x="239223" y="126753"/>
                </a:lnTo>
                <a:lnTo>
                  <a:pt x="239849" y="132004"/>
                </a:lnTo>
                <a:lnTo>
                  <a:pt x="241258" y="136497"/>
                </a:lnTo>
                <a:lnTo>
                  <a:pt x="243191" y="140485"/>
                </a:lnTo>
                <a:lnTo>
                  <a:pt x="245471" y="144135"/>
                </a:lnTo>
                <a:lnTo>
                  <a:pt x="247983" y="147561"/>
                </a:lnTo>
                <a:lnTo>
                  <a:pt x="250650" y="150837"/>
                </a:lnTo>
                <a:lnTo>
                  <a:pt x="253421" y="154014"/>
                </a:lnTo>
                <a:lnTo>
                  <a:pt x="256259" y="156131"/>
                </a:lnTo>
                <a:lnTo>
                  <a:pt x="264003" y="159111"/>
                </a:lnTo>
                <a:lnTo>
                  <a:pt x="266162" y="159808"/>
                </a:lnTo>
                <a:lnTo>
                  <a:pt x="274731" y="160293"/>
                </a:lnTo>
                <a:lnTo>
                  <a:pt x="276820" y="16036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SMARTPenAnnotation842"/>
          <p:cNvSpPr/>
          <p:nvPr/>
        </p:nvSpPr>
        <p:spPr>
          <a:xfrm>
            <a:off x="7018734" y="16073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SMARTPenAnnotation843"/>
          <p:cNvSpPr/>
          <p:nvPr/>
        </p:nvSpPr>
        <p:spPr>
          <a:xfrm>
            <a:off x="7072834" y="134313"/>
            <a:ext cx="115446" cy="258594"/>
          </a:xfrm>
          <a:custGeom>
            <a:avLst/>
            <a:gdLst/>
            <a:ahLst/>
            <a:cxnLst/>
            <a:rect l="0" t="0" r="0" b="0"/>
            <a:pathLst>
              <a:path w="115446" h="258594">
                <a:moveTo>
                  <a:pt x="70916" y="8562"/>
                </a:moveTo>
                <a:lnTo>
                  <a:pt x="63227" y="8562"/>
                </a:lnTo>
                <a:lnTo>
                  <a:pt x="62813" y="7569"/>
                </a:lnTo>
                <a:lnTo>
                  <a:pt x="62354" y="3821"/>
                </a:lnTo>
                <a:lnTo>
                  <a:pt x="61239" y="2425"/>
                </a:lnTo>
                <a:lnTo>
                  <a:pt x="59504" y="1494"/>
                </a:lnTo>
                <a:lnTo>
                  <a:pt x="57354" y="873"/>
                </a:lnTo>
                <a:lnTo>
                  <a:pt x="54930" y="459"/>
                </a:lnTo>
                <a:lnTo>
                  <a:pt x="52321" y="183"/>
                </a:lnTo>
                <a:lnTo>
                  <a:pt x="49589" y="0"/>
                </a:lnTo>
                <a:lnTo>
                  <a:pt x="46777" y="869"/>
                </a:lnTo>
                <a:lnTo>
                  <a:pt x="43909" y="2441"/>
                </a:lnTo>
                <a:lnTo>
                  <a:pt x="41004" y="4481"/>
                </a:lnTo>
                <a:lnTo>
                  <a:pt x="38076" y="6834"/>
                </a:lnTo>
                <a:lnTo>
                  <a:pt x="35132" y="9394"/>
                </a:lnTo>
                <a:lnTo>
                  <a:pt x="32178" y="12093"/>
                </a:lnTo>
                <a:lnTo>
                  <a:pt x="26248" y="17738"/>
                </a:lnTo>
                <a:lnTo>
                  <a:pt x="23278" y="20632"/>
                </a:lnTo>
                <a:lnTo>
                  <a:pt x="20305" y="24546"/>
                </a:lnTo>
                <a:lnTo>
                  <a:pt x="17332" y="29140"/>
                </a:lnTo>
                <a:lnTo>
                  <a:pt x="14357" y="34187"/>
                </a:lnTo>
                <a:lnTo>
                  <a:pt x="11382" y="38543"/>
                </a:lnTo>
                <a:lnTo>
                  <a:pt x="8406" y="42440"/>
                </a:lnTo>
                <a:lnTo>
                  <a:pt x="5430" y="46030"/>
                </a:lnTo>
                <a:lnTo>
                  <a:pt x="3446" y="50408"/>
                </a:lnTo>
                <a:lnTo>
                  <a:pt x="2124" y="55311"/>
                </a:lnTo>
                <a:lnTo>
                  <a:pt x="1241" y="60563"/>
                </a:lnTo>
                <a:lnTo>
                  <a:pt x="654" y="65058"/>
                </a:lnTo>
                <a:lnTo>
                  <a:pt x="0" y="72697"/>
                </a:lnTo>
                <a:lnTo>
                  <a:pt x="819" y="76123"/>
                </a:lnTo>
                <a:lnTo>
                  <a:pt x="4373" y="82576"/>
                </a:lnTo>
                <a:lnTo>
                  <a:pt x="6710" y="85686"/>
                </a:lnTo>
                <a:lnTo>
                  <a:pt x="9260" y="88751"/>
                </a:lnTo>
                <a:lnTo>
                  <a:pt x="11952" y="91787"/>
                </a:lnTo>
                <a:lnTo>
                  <a:pt x="14740" y="93811"/>
                </a:lnTo>
                <a:lnTo>
                  <a:pt x="17590" y="95160"/>
                </a:lnTo>
                <a:lnTo>
                  <a:pt x="20483" y="96059"/>
                </a:lnTo>
                <a:lnTo>
                  <a:pt x="23403" y="95667"/>
                </a:lnTo>
                <a:lnTo>
                  <a:pt x="26342" y="94413"/>
                </a:lnTo>
                <a:lnTo>
                  <a:pt x="29293" y="92585"/>
                </a:lnTo>
                <a:lnTo>
                  <a:pt x="33246" y="90374"/>
                </a:lnTo>
                <a:lnTo>
                  <a:pt x="42929" y="85272"/>
                </a:lnTo>
                <a:lnTo>
                  <a:pt x="47297" y="82522"/>
                </a:lnTo>
                <a:lnTo>
                  <a:pt x="51201" y="79697"/>
                </a:lnTo>
                <a:lnTo>
                  <a:pt x="54796" y="76821"/>
                </a:lnTo>
                <a:lnTo>
                  <a:pt x="58184" y="72919"/>
                </a:lnTo>
                <a:lnTo>
                  <a:pt x="61436" y="68334"/>
                </a:lnTo>
                <a:lnTo>
                  <a:pt x="64596" y="63293"/>
                </a:lnTo>
                <a:lnTo>
                  <a:pt x="67695" y="57947"/>
                </a:lnTo>
                <a:lnTo>
                  <a:pt x="73784" y="46716"/>
                </a:lnTo>
                <a:lnTo>
                  <a:pt x="75804" y="41936"/>
                </a:lnTo>
                <a:lnTo>
                  <a:pt x="78049" y="33978"/>
                </a:lnTo>
                <a:lnTo>
                  <a:pt x="79641" y="30467"/>
                </a:lnTo>
                <a:lnTo>
                  <a:pt x="81693" y="27134"/>
                </a:lnTo>
                <a:lnTo>
                  <a:pt x="84054" y="23920"/>
                </a:lnTo>
                <a:lnTo>
                  <a:pt x="86677" y="17702"/>
                </a:lnTo>
                <a:lnTo>
                  <a:pt x="88652" y="9096"/>
                </a:lnTo>
                <a:lnTo>
                  <a:pt x="88751" y="15796"/>
                </a:lnTo>
                <a:lnTo>
                  <a:pt x="88774" y="50806"/>
                </a:lnTo>
                <a:lnTo>
                  <a:pt x="89766" y="56568"/>
                </a:lnTo>
                <a:lnTo>
                  <a:pt x="91420" y="62394"/>
                </a:lnTo>
                <a:lnTo>
                  <a:pt x="93516" y="68262"/>
                </a:lnTo>
                <a:lnTo>
                  <a:pt x="94912" y="75151"/>
                </a:lnTo>
                <a:lnTo>
                  <a:pt x="95843" y="82720"/>
                </a:lnTo>
                <a:lnTo>
                  <a:pt x="96464" y="90743"/>
                </a:lnTo>
                <a:lnTo>
                  <a:pt x="97869" y="99068"/>
                </a:lnTo>
                <a:lnTo>
                  <a:pt x="99799" y="107594"/>
                </a:lnTo>
                <a:lnTo>
                  <a:pt x="102077" y="116255"/>
                </a:lnTo>
                <a:lnTo>
                  <a:pt x="103596" y="125006"/>
                </a:lnTo>
                <a:lnTo>
                  <a:pt x="104609" y="133816"/>
                </a:lnTo>
                <a:lnTo>
                  <a:pt x="105284" y="142666"/>
                </a:lnTo>
                <a:lnTo>
                  <a:pt x="106726" y="150550"/>
                </a:lnTo>
                <a:lnTo>
                  <a:pt x="108681" y="157791"/>
                </a:lnTo>
                <a:lnTo>
                  <a:pt x="110975" y="164603"/>
                </a:lnTo>
                <a:lnTo>
                  <a:pt x="112504" y="171128"/>
                </a:lnTo>
                <a:lnTo>
                  <a:pt x="113525" y="177463"/>
                </a:lnTo>
                <a:lnTo>
                  <a:pt x="114204" y="183670"/>
                </a:lnTo>
                <a:lnTo>
                  <a:pt x="114658" y="189793"/>
                </a:lnTo>
                <a:lnTo>
                  <a:pt x="114959" y="195859"/>
                </a:lnTo>
                <a:lnTo>
                  <a:pt x="115385" y="211232"/>
                </a:lnTo>
                <a:lnTo>
                  <a:pt x="115445" y="215112"/>
                </a:lnTo>
                <a:lnTo>
                  <a:pt x="114493" y="218692"/>
                </a:lnTo>
                <a:lnTo>
                  <a:pt x="112865" y="222070"/>
                </a:lnTo>
                <a:lnTo>
                  <a:pt x="110788" y="225315"/>
                </a:lnTo>
                <a:lnTo>
                  <a:pt x="108412" y="229462"/>
                </a:lnTo>
                <a:lnTo>
                  <a:pt x="103124" y="239362"/>
                </a:lnTo>
                <a:lnTo>
                  <a:pt x="100325" y="242796"/>
                </a:lnTo>
                <a:lnTo>
                  <a:pt x="97467" y="245085"/>
                </a:lnTo>
                <a:lnTo>
                  <a:pt x="90654" y="248620"/>
                </a:lnTo>
                <a:lnTo>
                  <a:pt x="81011" y="253499"/>
                </a:lnTo>
                <a:lnTo>
                  <a:pt x="75662" y="255197"/>
                </a:lnTo>
                <a:lnTo>
                  <a:pt x="70111" y="256329"/>
                </a:lnTo>
                <a:lnTo>
                  <a:pt x="64426" y="257084"/>
                </a:lnTo>
                <a:lnTo>
                  <a:pt x="59644" y="257587"/>
                </a:lnTo>
                <a:lnTo>
                  <a:pt x="55464" y="257922"/>
                </a:lnTo>
                <a:lnTo>
                  <a:pt x="51684" y="258146"/>
                </a:lnTo>
                <a:lnTo>
                  <a:pt x="42194" y="258394"/>
                </a:lnTo>
                <a:lnTo>
                  <a:pt x="17337" y="25859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SMARTPenAnnotation844"/>
          <p:cNvSpPr/>
          <p:nvPr/>
        </p:nvSpPr>
        <p:spPr>
          <a:xfrm>
            <a:off x="7215187" y="125015"/>
            <a:ext cx="428626" cy="115899"/>
          </a:xfrm>
          <a:custGeom>
            <a:avLst/>
            <a:gdLst/>
            <a:ahLst/>
            <a:cxnLst/>
            <a:rect l="0" t="0" r="0" b="0"/>
            <a:pathLst>
              <a:path w="428626" h="115899">
                <a:moveTo>
                  <a:pt x="0" y="0"/>
                </a:moveTo>
                <a:lnTo>
                  <a:pt x="0" y="42241"/>
                </a:lnTo>
                <a:lnTo>
                  <a:pt x="992" y="48004"/>
                </a:lnTo>
                <a:lnTo>
                  <a:pt x="2646" y="53831"/>
                </a:lnTo>
                <a:lnTo>
                  <a:pt x="4741" y="59700"/>
                </a:lnTo>
                <a:lnTo>
                  <a:pt x="6137" y="64605"/>
                </a:lnTo>
                <a:lnTo>
                  <a:pt x="7068" y="68867"/>
                </a:lnTo>
                <a:lnTo>
                  <a:pt x="7689" y="72700"/>
                </a:lnTo>
                <a:lnTo>
                  <a:pt x="9094" y="77240"/>
                </a:lnTo>
                <a:lnTo>
                  <a:pt x="11024" y="82251"/>
                </a:lnTo>
                <a:lnTo>
                  <a:pt x="13302" y="87576"/>
                </a:lnTo>
                <a:lnTo>
                  <a:pt x="14822" y="92119"/>
                </a:lnTo>
                <a:lnTo>
                  <a:pt x="15834" y="96139"/>
                </a:lnTo>
                <a:lnTo>
                  <a:pt x="16509" y="99812"/>
                </a:lnTo>
                <a:lnTo>
                  <a:pt x="16959" y="103252"/>
                </a:lnTo>
                <a:lnTo>
                  <a:pt x="17259" y="106538"/>
                </a:lnTo>
                <a:lnTo>
                  <a:pt x="17459" y="109721"/>
                </a:lnTo>
                <a:lnTo>
                  <a:pt x="18585" y="111842"/>
                </a:lnTo>
                <a:lnTo>
                  <a:pt x="20327" y="113257"/>
                </a:lnTo>
                <a:lnTo>
                  <a:pt x="25512" y="115527"/>
                </a:lnTo>
                <a:lnTo>
                  <a:pt x="25938" y="114721"/>
                </a:lnTo>
                <a:lnTo>
                  <a:pt x="26411" y="111180"/>
                </a:lnTo>
                <a:lnTo>
                  <a:pt x="27529" y="107854"/>
                </a:lnTo>
                <a:lnTo>
                  <a:pt x="29266" y="103653"/>
                </a:lnTo>
                <a:lnTo>
                  <a:pt x="31417" y="98868"/>
                </a:lnTo>
                <a:lnTo>
                  <a:pt x="36453" y="88259"/>
                </a:lnTo>
                <a:lnTo>
                  <a:pt x="47771" y="65279"/>
                </a:lnTo>
                <a:lnTo>
                  <a:pt x="50698" y="60387"/>
                </a:lnTo>
                <a:lnTo>
                  <a:pt x="53642" y="56133"/>
                </a:lnTo>
                <a:lnTo>
                  <a:pt x="56597" y="52305"/>
                </a:lnTo>
                <a:lnTo>
                  <a:pt x="59560" y="48761"/>
                </a:lnTo>
                <a:lnTo>
                  <a:pt x="62527" y="45406"/>
                </a:lnTo>
                <a:lnTo>
                  <a:pt x="65498" y="42177"/>
                </a:lnTo>
                <a:lnTo>
                  <a:pt x="69462" y="40024"/>
                </a:lnTo>
                <a:lnTo>
                  <a:pt x="79158" y="37632"/>
                </a:lnTo>
                <a:lnTo>
                  <a:pt x="83530" y="37987"/>
                </a:lnTo>
                <a:lnTo>
                  <a:pt x="87437" y="39215"/>
                </a:lnTo>
                <a:lnTo>
                  <a:pt x="91033" y="41026"/>
                </a:lnTo>
                <a:lnTo>
                  <a:pt x="93431" y="43226"/>
                </a:lnTo>
                <a:lnTo>
                  <a:pt x="95029" y="45684"/>
                </a:lnTo>
                <a:lnTo>
                  <a:pt x="96096" y="48316"/>
                </a:lnTo>
                <a:lnTo>
                  <a:pt x="97798" y="52054"/>
                </a:lnTo>
                <a:lnTo>
                  <a:pt x="102336" y="61500"/>
                </a:lnTo>
                <a:lnTo>
                  <a:pt x="103942" y="65805"/>
                </a:lnTo>
                <a:lnTo>
                  <a:pt x="105014" y="69667"/>
                </a:lnTo>
                <a:lnTo>
                  <a:pt x="105728" y="73234"/>
                </a:lnTo>
                <a:lnTo>
                  <a:pt x="107197" y="76604"/>
                </a:lnTo>
                <a:lnTo>
                  <a:pt x="109168" y="79843"/>
                </a:lnTo>
                <a:lnTo>
                  <a:pt x="111473" y="82994"/>
                </a:lnTo>
                <a:lnTo>
                  <a:pt x="113011" y="87079"/>
                </a:lnTo>
                <a:lnTo>
                  <a:pt x="114036" y="91787"/>
                </a:lnTo>
                <a:lnTo>
                  <a:pt x="114719" y="96910"/>
                </a:lnTo>
                <a:lnTo>
                  <a:pt x="116167" y="101318"/>
                </a:lnTo>
                <a:lnTo>
                  <a:pt x="118125" y="105248"/>
                </a:lnTo>
                <a:lnTo>
                  <a:pt x="120421" y="108861"/>
                </a:lnTo>
                <a:lnTo>
                  <a:pt x="122945" y="111269"/>
                </a:lnTo>
                <a:lnTo>
                  <a:pt x="125619" y="112875"/>
                </a:lnTo>
                <a:lnTo>
                  <a:pt x="128394" y="113945"/>
                </a:lnTo>
                <a:lnTo>
                  <a:pt x="141782" y="115452"/>
                </a:lnTo>
                <a:lnTo>
                  <a:pt x="153575" y="115898"/>
                </a:lnTo>
                <a:lnTo>
                  <a:pt x="162844" y="113357"/>
                </a:lnTo>
                <a:lnTo>
                  <a:pt x="168094" y="111290"/>
                </a:lnTo>
                <a:lnTo>
                  <a:pt x="173579" y="108920"/>
                </a:lnTo>
                <a:lnTo>
                  <a:pt x="184963" y="103641"/>
                </a:lnTo>
                <a:lnTo>
                  <a:pt x="190778" y="99852"/>
                </a:lnTo>
                <a:lnTo>
                  <a:pt x="196638" y="95341"/>
                </a:lnTo>
                <a:lnTo>
                  <a:pt x="202529" y="90350"/>
                </a:lnTo>
                <a:lnTo>
                  <a:pt x="207449" y="86030"/>
                </a:lnTo>
                <a:lnTo>
                  <a:pt x="215562" y="78585"/>
                </a:lnTo>
                <a:lnTo>
                  <a:pt x="219115" y="74218"/>
                </a:lnTo>
                <a:lnTo>
                  <a:pt x="222475" y="69322"/>
                </a:lnTo>
                <a:lnTo>
                  <a:pt x="225707" y="64074"/>
                </a:lnTo>
                <a:lnTo>
                  <a:pt x="228854" y="59583"/>
                </a:lnTo>
                <a:lnTo>
                  <a:pt x="231945" y="55597"/>
                </a:lnTo>
                <a:lnTo>
                  <a:pt x="234997" y="51948"/>
                </a:lnTo>
                <a:lnTo>
                  <a:pt x="237032" y="48523"/>
                </a:lnTo>
                <a:lnTo>
                  <a:pt x="238389" y="45247"/>
                </a:lnTo>
                <a:lnTo>
                  <a:pt x="240566" y="37601"/>
                </a:lnTo>
                <a:lnTo>
                  <a:pt x="239752" y="36974"/>
                </a:lnTo>
                <a:lnTo>
                  <a:pt x="236203" y="36277"/>
                </a:lnTo>
                <a:lnTo>
                  <a:pt x="228626" y="35884"/>
                </a:lnTo>
                <a:lnTo>
                  <a:pt x="225839" y="34837"/>
                </a:lnTo>
                <a:lnTo>
                  <a:pt x="222989" y="33146"/>
                </a:lnTo>
                <a:lnTo>
                  <a:pt x="220097" y="31027"/>
                </a:lnTo>
                <a:lnTo>
                  <a:pt x="214237" y="28673"/>
                </a:lnTo>
                <a:lnTo>
                  <a:pt x="211286" y="28045"/>
                </a:lnTo>
                <a:lnTo>
                  <a:pt x="208326" y="28619"/>
                </a:lnTo>
                <a:lnTo>
                  <a:pt x="202392" y="31902"/>
                </a:lnTo>
                <a:lnTo>
                  <a:pt x="196447" y="34022"/>
                </a:lnTo>
                <a:lnTo>
                  <a:pt x="193472" y="34588"/>
                </a:lnTo>
                <a:lnTo>
                  <a:pt x="187522" y="37862"/>
                </a:lnTo>
                <a:lnTo>
                  <a:pt x="184545" y="40124"/>
                </a:lnTo>
                <a:lnTo>
                  <a:pt x="181570" y="42625"/>
                </a:lnTo>
                <a:lnTo>
                  <a:pt x="178593" y="45284"/>
                </a:lnTo>
                <a:lnTo>
                  <a:pt x="175617" y="48048"/>
                </a:lnTo>
                <a:lnTo>
                  <a:pt x="173632" y="51876"/>
                </a:lnTo>
                <a:lnTo>
                  <a:pt x="172310" y="56412"/>
                </a:lnTo>
                <a:lnTo>
                  <a:pt x="171428" y="61421"/>
                </a:lnTo>
                <a:lnTo>
                  <a:pt x="170840" y="65752"/>
                </a:lnTo>
                <a:lnTo>
                  <a:pt x="170448" y="69631"/>
                </a:lnTo>
                <a:lnTo>
                  <a:pt x="170187" y="73210"/>
                </a:lnTo>
                <a:lnTo>
                  <a:pt x="171005" y="76588"/>
                </a:lnTo>
                <a:lnTo>
                  <a:pt x="172542" y="79832"/>
                </a:lnTo>
                <a:lnTo>
                  <a:pt x="174559" y="82987"/>
                </a:lnTo>
                <a:lnTo>
                  <a:pt x="177888" y="86083"/>
                </a:lnTo>
                <a:lnTo>
                  <a:pt x="182092" y="89138"/>
                </a:lnTo>
                <a:lnTo>
                  <a:pt x="186879" y="92168"/>
                </a:lnTo>
                <a:lnTo>
                  <a:pt x="194844" y="95534"/>
                </a:lnTo>
                <a:lnTo>
                  <a:pt x="202683" y="97030"/>
                </a:lnTo>
                <a:lnTo>
                  <a:pt x="212782" y="97695"/>
                </a:lnTo>
                <a:lnTo>
                  <a:pt x="226531" y="97990"/>
                </a:lnTo>
                <a:lnTo>
                  <a:pt x="234365" y="98069"/>
                </a:lnTo>
                <a:lnTo>
                  <a:pt x="241571" y="97129"/>
                </a:lnTo>
                <a:lnTo>
                  <a:pt x="248360" y="95511"/>
                </a:lnTo>
                <a:lnTo>
                  <a:pt x="254870" y="93440"/>
                </a:lnTo>
                <a:lnTo>
                  <a:pt x="261194" y="91067"/>
                </a:lnTo>
                <a:lnTo>
                  <a:pt x="267396" y="88492"/>
                </a:lnTo>
                <a:lnTo>
                  <a:pt x="273514" y="85784"/>
                </a:lnTo>
                <a:lnTo>
                  <a:pt x="285603" y="80129"/>
                </a:lnTo>
                <a:lnTo>
                  <a:pt x="291605" y="77232"/>
                </a:lnTo>
                <a:lnTo>
                  <a:pt x="300920" y="74013"/>
                </a:lnTo>
                <a:lnTo>
                  <a:pt x="311742" y="72201"/>
                </a:lnTo>
                <a:lnTo>
                  <a:pt x="324288" y="71588"/>
                </a:lnTo>
                <a:lnTo>
                  <a:pt x="326325" y="72530"/>
                </a:lnTo>
                <a:lnTo>
                  <a:pt x="327682" y="74150"/>
                </a:lnTo>
                <a:lnTo>
                  <a:pt x="329862" y="79139"/>
                </a:lnTo>
                <a:lnTo>
                  <a:pt x="332806" y="82467"/>
                </a:lnTo>
                <a:lnTo>
                  <a:pt x="334980" y="84744"/>
                </a:lnTo>
                <a:lnTo>
                  <a:pt x="336429" y="87254"/>
                </a:lnTo>
                <a:lnTo>
                  <a:pt x="337396" y="89919"/>
                </a:lnTo>
                <a:lnTo>
                  <a:pt x="338947" y="96586"/>
                </a:lnTo>
                <a:lnTo>
                  <a:pt x="340066" y="97133"/>
                </a:lnTo>
                <a:lnTo>
                  <a:pt x="346983" y="98083"/>
                </a:lnTo>
                <a:lnTo>
                  <a:pt x="347408" y="97138"/>
                </a:lnTo>
                <a:lnTo>
                  <a:pt x="347691" y="95517"/>
                </a:lnTo>
                <a:lnTo>
                  <a:pt x="347880" y="93444"/>
                </a:lnTo>
                <a:lnTo>
                  <a:pt x="348006" y="91069"/>
                </a:lnTo>
                <a:lnTo>
                  <a:pt x="348146" y="85785"/>
                </a:lnTo>
                <a:lnTo>
                  <a:pt x="348257" y="28474"/>
                </a:lnTo>
                <a:lnTo>
                  <a:pt x="349249" y="23944"/>
                </a:lnTo>
                <a:lnTo>
                  <a:pt x="350903" y="19931"/>
                </a:lnTo>
                <a:lnTo>
                  <a:pt x="355946" y="11103"/>
                </a:lnTo>
                <a:lnTo>
                  <a:pt x="357352" y="10379"/>
                </a:lnTo>
                <a:lnTo>
                  <a:pt x="361560" y="9574"/>
                </a:lnTo>
                <a:lnTo>
                  <a:pt x="364072" y="10351"/>
                </a:lnTo>
                <a:lnTo>
                  <a:pt x="369508" y="13861"/>
                </a:lnTo>
                <a:lnTo>
                  <a:pt x="377877" y="16082"/>
                </a:lnTo>
                <a:lnTo>
                  <a:pt x="388211" y="18062"/>
                </a:lnTo>
                <a:lnTo>
                  <a:pt x="393745" y="19979"/>
                </a:lnTo>
                <a:lnTo>
                  <a:pt x="399419" y="22249"/>
                </a:lnTo>
                <a:lnTo>
                  <a:pt x="412144" y="25444"/>
                </a:lnTo>
                <a:lnTo>
                  <a:pt x="418985" y="26191"/>
                </a:lnTo>
                <a:lnTo>
                  <a:pt x="428625" y="26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MARTPenAnnotation845"/>
          <p:cNvSpPr/>
          <p:nvPr/>
        </p:nvSpPr>
        <p:spPr>
          <a:xfrm>
            <a:off x="7751247" y="134346"/>
            <a:ext cx="124738" cy="106224"/>
          </a:xfrm>
          <a:custGeom>
            <a:avLst/>
            <a:gdLst/>
            <a:ahLst/>
            <a:cxnLst/>
            <a:rect l="0" t="0" r="0" b="0"/>
            <a:pathLst>
              <a:path w="124738" h="106224">
                <a:moveTo>
                  <a:pt x="124737" y="26388"/>
                </a:moveTo>
                <a:lnTo>
                  <a:pt x="119997" y="26388"/>
                </a:lnTo>
                <a:lnTo>
                  <a:pt x="118600" y="25396"/>
                </a:lnTo>
                <a:lnTo>
                  <a:pt x="117669" y="23742"/>
                </a:lnTo>
                <a:lnTo>
                  <a:pt x="115916" y="17826"/>
                </a:lnTo>
                <a:lnTo>
                  <a:pt x="113210" y="14976"/>
                </a:lnTo>
                <a:lnTo>
                  <a:pt x="102507" y="4165"/>
                </a:lnTo>
                <a:lnTo>
                  <a:pt x="99996" y="2643"/>
                </a:lnTo>
                <a:lnTo>
                  <a:pt x="97328" y="1628"/>
                </a:lnTo>
                <a:lnTo>
                  <a:pt x="94558" y="952"/>
                </a:lnTo>
                <a:lnTo>
                  <a:pt x="91720" y="501"/>
                </a:lnTo>
                <a:lnTo>
                  <a:pt x="88835" y="200"/>
                </a:lnTo>
                <a:lnTo>
                  <a:pt x="85919" y="0"/>
                </a:lnTo>
                <a:lnTo>
                  <a:pt x="82984" y="858"/>
                </a:lnTo>
                <a:lnTo>
                  <a:pt x="80034" y="2423"/>
                </a:lnTo>
                <a:lnTo>
                  <a:pt x="77075" y="4458"/>
                </a:lnTo>
                <a:lnTo>
                  <a:pt x="72127" y="6807"/>
                </a:lnTo>
                <a:lnTo>
                  <a:pt x="65851" y="9365"/>
                </a:lnTo>
                <a:lnTo>
                  <a:pt x="58691" y="12063"/>
                </a:lnTo>
                <a:lnTo>
                  <a:pt x="51933" y="14854"/>
                </a:lnTo>
                <a:lnTo>
                  <a:pt x="45442" y="17706"/>
                </a:lnTo>
                <a:lnTo>
                  <a:pt x="39132" y="20600"/>
                </a:lnTo>
                <a:lnTo>
                  <a:pt x="33932" y="24514"/>
                </a:lnTo>
                <a:lnTo>
                  <a:pt x="29474" y="29107"/>
                </a:lnTo>
                <a:lnTo>
                  <a:pt x="25510" y="34154"/>
                </a:lnTo>
                <a:lnTo>
                  <a:pt x="20883" y="38511"/>
                </a:lnTo>
                <a:lnTo>
                  <a:pt x="15813" y="42407"/>
                </a:lnTo>
                <a:lnTo>
                  <a:pt x="10449" y="45997"/>
                </a:lnTo>
                <a:lnTo>
                  <a:pt x="6873" y="49383"/>
                </a:lnTo>
                <a:lnTo>
                  <a:pt x="4489" y="52632"/>
                </a:lnTo>
                <a:lnTo>
                  <a:pt x="2900" y="55790"/>
                </a:lnTo>
                <a:lnTo>
                  <a:pt x="1841" y="59880"/>
                </a:lnTo>
                <a:lnTo>
                  <a:pt x="1134" y="64591"/>
                </a:lnTo>
                <a:lnTo>
                  <a:pt x="663" y="69716"/>
                </a:lnTo>
                <a:lnTo>
                  <a:pt x="349" y="74125"/>
                </a:lnTo>
                <a:lnTo>
                  <a:pt x="140" y="78056"/>
                </a:lnTo>
                <a:lnTo>
                  <a:pt x="0" y="81669"/>
                </a:lnTo>
                <a:lnTo>
                  <a:pt x="899" y="85070"/>
                </a:lnTo>
                <a:lnTo>
                  <a:pt x="2491" y="88330"/>
                </a:lnTo>
                <a:lnTo>
                  <a:pt x="4544" y="91495"/>
                </a:lnTo>
                <a:lnTo>
                  <a:pt x="7897" y="94597"/>
                </a:lnTo>
                <a:lnTo>
                  <a:pt x="12117" y="97658"/>
                </a:lnTo>
                <a:lnTo>
                  <a:pt x="16915" y="100690"/>
                </a:lnTo>
                <a:lnTo>
                  <a:pt x="21106" y="102712"/>
                </a:lnTo>
                <a:lnTo>
                  <a:pt x="24892" y="104060"/>
                </a:lnTo>
                <a:lnTo>
                  <a:pt x="28408" y="104958"/>
                </a:lnTo>
                <a:lnTo>
                  <a:pt x="32736" y="105557"/>
                </a:lnTo>
                <a:lnTo>
                  <a:pt x="37607" y="105956"/>
                </a:lnTo>
                <a:lnTo>
                  <a:pt x="42838" y="106223"/>
                </a:lnTo>
                <a:lnTo>
                  <a:pt x="49302" y="105408"/>
                </a:lnTo>
                <a:lnTo>
                  <a:pt x="56588" y="103873"/>
                </a:lnTo>
                <a:lnTo>
                  <a:pt x="64420" y="101857"/>
                </a:lnTo>
                <a:lnTo>
                  <a:pt x="71628" y="100513"/>
                </a:lnTo>
                <a:lnTo>
                  <a:pt x="78417" y="99617"/>
                </a:lnTo>
                <a:lnTo>
                  <a:pt x="84927" y="99020"/>
                </a:lnTo>
                <a:lnTo>
                  <a:pt x="91251" y="98622"/>
                </a:lnTo>
                <a:lnTo>
                  <a:pt x="103571" y="98179"/>
                </a:lnTo>
                <a:lnTo>
                  <a:pt x="124737" y="9782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SMARTPenAnnotation846"/>
          <p:cNvSpPr/>
          <p:nvPr/>
        </p:nvSpPr>
        <p:spPr>
          <a:xfrm>
            <a:off x="7969087" y="107156"/>
            <a:ext cx="40843" cy="151805"/>
          </a:xfrm>
          <a:custGeom>
            <a:avLst/>
            <a:gdLst/>
            <a:ahLst/>
            <a:cxnLst/>
            <a:rect l="0" t="0" r="0" b="0"/>
            <a:pathLst>
              <a:path w="40843" h="151805">
                <a:moveTo>
                  <a:pt x="14053" y="0"/>
                </a:moveTo>
                <a:lnTo>
                  <a:pt x="5233" y="0"/>
                </a:lnTo>
                <a:lnTo>
                  <a:pt x="415" y="4740"/>
                </a:lnTo>
                <a:lnTo>
                  <a:pt x="0" y="8121"/>
                </a:lnTo>
                <a:lnTo>
                  <a:pt x="716" y="12359"/>
                </a:lnTo>
                <a:lnTo>
                  <a:pt x="2185" y="17169"/>
                </a:lnTo>
                <a:lnTo>
                  <a:pt x="3165" y="22360"/>
                </a:lnTo>
                <a:lnTo>
                  <a:pt x="3817" y="27805"/>
                </a:lnTo>
                <a:lnTo>
                  <a:pt x="4252" y="33419"/>
                </a:lnTo>
                <a:lnTo>
                  <a:pt x="4543" y="39147"/>
                </a:lnTo>
                <a:lnTo>
                  <a:pt x="4865" y="50802"/>
                </a:lnTo>
                <a:lnTo>
                  <a:pt x="5047" y="73261"/>
                </a:lnTo>
                <a:lnTo>
                  <a:pt x="6064" y="79598"/>
                </a:lnTo>
                <a:lnTo>
                  <a:pt x="7735" y="84815"/>
                </a:lnTo>
                <a:lnTo>
                  <a:pt x="9841" y="89286"/>
                </a:lnTo>
                <a:lnTo>
                  <a:pt x="11246" y="94250"/>
                </a:lnTo>
                <a:lnTo>
                  <a:pt x="12181" y="99544"/>
                </a:lnTo>
                <a:lnTo>
                  <a:pt x="12805" y="105058"/>
                </a:lnTo>
                <a:lnTo>
                  <a:pt x="14214" y="109726"/>
                </a:lnTo>
                <a:lnTo>
                  <a:pt x="16144" y="113830"/>
                </a:lnTo>
                <a:lnTo>
                  <a:pt x="18424" y="117559"/>
                </a:lnTo>
                <a:lnTo>
                  <a:pt x="20936" y="121036"/>
                </a:lnTo>
                <a:lnTo>
                  <a:pt x="23602" y="124347"/>
                </a:lnTo>
                <a:lnTo>
                  <a:pt x="26373" y="127546"/>
                </a:lnTo>
                <a:lnTo>
                  <a:pt x="28220" y="130671"/>
                </a:lnTo>
                <a:lnTo>
                  <a:pt x="29451" y="133747"/>
                </a:lnTo>
                <a:lnTo>
                  <a:pt x="30272" y="136790"/>
                </a:lnTo>
                <a:lnTo>
                  <a:pt x="31811" y="138818"/>
                </a:lnTo>
                <a:lnTo>
                  <a:pt x="33829" y="140170"/>
                </a:lnTo>
                <a:lnTo>
                  <a:pt x="36167" y="141072"/>
                </a:lnTo>
                <a:lnTo>
                  <a:pt x="37725" y="142665"/>
                </a:lnTo>
                <a:lnTo>
                  <a:pt x="38765" y="144719"/>
                </a:lnTo>
                <a:lnTo>
                  <a:pt x="40842" y="15180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SMARTPenAnnotation847"/>
          <p:cNvSpPr/>
          <p:nvPr/>
        </p:nvSpPr>
        <p:spPr>
          <a:xfrm>
            <a:off x="8037252" y="126746"/>
            <a:ext cx="186991" cy="132215"/>
          </a:xfrm>
          <a:custGeom>
            <a:avLst/>
            <a:gdLst/>
            <a:ahLst/>
            <a:cxnLst/>
            <a:rect l="0" t="0" r="0" b="0"/>
            <a:pathLst>
              <a:path w="186991" h="132215">
                <a:moveTo>
                  <a:pt x="106623" y="51847"/>
                </a:moveTo>
                <a:lnTo>
                  <a:pt x="106623" y="38545"/>
                </a:lnTo>
                <a:lnTo>
                  <a:pt x="105630" y="36034"/>
                </a:lnTo>
                <a:lnTo>
                  <a:pt x="103977" y="33367"/>
                </a:lnTo>
                <a:lnTo>
                  <a:pt x="101882" y="30598"/>
                </a:lnTo>
                <a:lnTo>
                  <a:pt x="99493" y="28751"/>
                </a:lnTo>
                <a:lnTo>
                  <a:pt x="96909" y="27520"/>
                </a:lnTo>
                <a:lnTo>
                  <a:pt x="94194" y="26700"/>
                </a:lnTo>
                <a:lnTo>
                  <a:pt x="88531" y="23142"/>
                </a:lnTo>
                <a:lnTo>
                  <a:pt x="85632" y="20804"/>
                </a:lnTo>
                <a:lnTo>
                  <a:pt x="82707" y="18253"/>
                </a:lnTo>
                <a:lnTo>
                  <a:pt x="79764" y="15561"/>
                </a:lnTo>
                <a:lnTo>
                  <a:pt x="76811" y="12773"/>
                </a:lnTo>
                <a:lnTo>
                  <a:pt x="72858" y="9923"/>
                </a:lnTo>
                <a:lnTo>
                  <a:pt x="68237" y="7031"/>
                </a:lnTo>
                <a:lnTo>
                  <a:pt x="63173" y="4110"/>
                </a:lnTo>
                <a:lnTo>
                  <a:pt x="58804" y="2163"/>
                </a:lnTo>
                <a:lnTo>
                  <a:pt x="54900" y="865"/>
                </a:lnTo>
                <a:lnTo>
                  <a:pt x="51305" y="0"/>
                </a:lnTo>
                <a:lnTo>
                  <a:pt x="46924" y="415"/>
                </a:lnTo>
                <a:lnTo>
                  <a:pt x="42019" y="1684"/>
                </a:lnTo>
                <a:lnTo>
                  <a:pt x="36765" y="3522"/>
                </a:lnTo>
                <a:lnTo>
                  <a:pt x="32269" y="4748"/>
                </a:lnTo>
                <a:lnTo>
                  <a:pt x="28280" y="5565"/>
                </a:lnTo>
                <a:lnTo>
                  <a:pt x="24629" y="6110"/>
                </a:lnTo>
                <a:lnTo>
                  <a:pt x="21202" y="7465"/>
                </a:lnTo>
                <a:lnTo>
                  <a:pt x="17926" y="9361"/>
                </a:lnTo>
                <a:lnTo>
                  <a:pt x="14749" y="11617"/>
                </a:lnTo>
                <a:lnTo>
                  <a:pt x="11639" y="15105"/>
                </a:lnTo>
                <a:lnTo>
                  <a:pt x="8574" y="19415"/>
                </a:lnTo>
                <a:lnTo>
                  <a:pt x="5538" y="24273"/>
                </a:lnTo>
                <a:lnTo>
                  <a:pt x="3514" y="29495"/>
                </a:lnTo>
                <a:lnTo>
                  <a:pt x="2165" y="34962"/>
                </a:lnTo>
                <a:lnTo>
                  <a:pt x="1265" y="40590"/>
                </a:lnTo>
                <a:lnTo>
                  <a:pt x="666" y="45335"/>
                </a:lnTo>
                <a:lnTo>
                  <a:pt x="265" y="49490"/>
                </a:lnTo>
                <a:lnTo>
                  <a:pt x="0" y="53252"/>
                </a:lnTo>
                <a:lnTo>
                  <a:pt x="813" y="57745"/>
                </a:lnTo>
                <a:lnTo>
                  <a:pt x="2349" y="62724"/>
                </a:lnTo>
                <a:lnTo>
                  <a:pt x="4364" y="68028"/>
                </a:lnTo>
                <a:lnTo>
                  <a:pt x="6701" y="72557"/>
                </a:lnTo>
                <a:lnTo>
                  <a:pt x="9250" y="76567"/>
                </a:lnTo>
                <a:lnTo>
                  <a:pt x="11942" y="80234"/>
                </a:lnTo>
                <a:lnTo>
                  <a:pt x="14729" y="83670"/>
                </a:lnTo>
                <a:lnTo>
                  <a:pt x="17579" y="86953"/>
                </a:lnTo>
                <a:lnTo>
                  <a:pt x="20471" y="90134"/>
                </a:lnTo>
                <a:lnTo>
                  <a:pt x="23391" y="92254"/>
                </a:lnTo>
                <a:lnTo>
                  <a:pt x="26331" y="93668"/>
                </a:lnTo>
                <a:lnTo>
                  <a:pt x="29281" y="94611"/>
                </a:lnTo>
                <a:lnTo>
                  <a:pt x="33234" y="95239"/>
                </a:lnTo>
                <a:lnTo>
                  <a:pt x="37853" y="95658"/>
                </a:lnTo>
                <a:lnTo>
                  <a:pt x="42917" y="95937"/>
                </a:lnTo>
                <a:lnTo>
                  <a:pt x="53835" y="96247"/>
                </a:lnTo>
                <a:lnTo>
                  <a:pt x="59525" y="96330"/>
                </a:lnTo>
                <a:lnTo>
                  <a:pt x="65302" y="95393"/>
                </a:lnTo>
                <a:lnTo>
                  <a:pt x="71138" y="93776"/>
                </a:lnTo>
                <a:lnTo>
                  <a:pt x="77013" y="91706"/>
                </a:lnTo>
                <a:lnTo>
                  <a:pt x="81922" y="89334"/>
                </a:lnTo>
                <a:lnTo>
                  <a:pt x="86187" y="86760"/>
                </a:lnTo>
                <a:lnTo>
                  <a:pt x="90022" y="84052"/>
                </a:lnTo>
                <a:lnTo>
                  <a:pt x="94564" y="80263"/>
                </a:lnTo>
                <a:lnTo>
                  <a:pt x="99576" y="75752"/>
                </a:lnTo>
                <a:lnTo>
                  <a:pt x="113464" y="62568"/>
                </a:lnTo>
                <a:lnTo>
                  <a:pt x="131525" y="44786"/>
                </a:lnTo>
                <a:lnTo>
                  <a:pt x="133146" y="44163"/>
                </a:lnTo>
                <a:lnTo>
                  <a:pt x="138184" y="43287"/>
                </a:lnTo>
                <a:lnTo>
                  <a:pt x="133656" y="42932"/>
                </a:lnTo>
                <a:lnTo>
                  <a:pt x="133520" y="45570"/>
                </a:lnTo>
                <a:lnTo>
                  <a:pt x="133432" y="55348"/>
                </a:lnTo>
                <a:lnTo>
                  <a:pt x="134418" y="59142"/>
                </a:lnTo>
                <a:lnTo>
                  <a:pt x="136067" y="63656"/>
                </a:lnTo>
                <a:lnTo>
                  <a:pt x="138159" y="68649"/>
                </a:lnTo>
                <a:lnTo>
                  <a:pt x="139553" y="73963"/>
                </a:lnTo>
                <a:lnTo>
                  <a:pt x="140482" y="79489"/>
                </a:lnTo>
                <a:lnTo>
                  <a:pt x="141103" y="85158"/>
                </a:lnTo>
                <a:lnTo>
                  <a:pt x="142507" y="89929"/>
                </a:lnTo>
                <a:lnTo>
                  <a:pt x="144436" y="94103"/>
                </a:lnTo>
                <a:lnTo>
                  <a:pt x="146715" y="97877"/>
                </a:lnTo>
                <a:lnTo>
                  <a:pt x="149225" y="102377"/>
                </a:lnTo>
                <a:lnTo>
                  <a:pt x="154661" y="112670"/>
                </a:lnTo>
                <a:lnTo>
                  <a:pt x="157500" y="116208"/>
                </a:lnTo>
                <a:lnTo>
                  <a:pt x="160385" y="118567"/>
                </a:lnTo>
                <a:lnTo>
                  <a:pt x="163300" y="120140"/>
                </a:lnTo>
                <a:lnTo>
                  <a:pt x="166236" y="122180"/>
                </a:lnTo>
                <a:lnTo>
                  <a:pt x="169185" y="124533"/>
                </a:lnTo>
                <a:lnTo>
                  <a:pt x="176307" y="130697"/>
                </a:lnTo>
                <a:lnTo>
                  <a:pt x="179927" y="131540"/>
                </a:lnTo>
                <a:lnTo>
                  <a:pt x="186990" y="13221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SMARTPenAnnotation848"/>
          <p:cNvSpPr/>
          <p:nvPr/>
        </p:nvSpPr>
        <p:spPr>
          <a:xfrm>
            <a:off x="8242634" y="120195"/>
            <a:ext cx="79835" cy="138766"/>
          </a:xfrm>
          <a:custGeom>
            <a:avLst/>
            <a:gdLst/>
            <a:ahLst/>
            <a:cxnLst/>
            <a:rect l="0" t="0" r="0" b="0"/>
            <a:pathLst>
              <a:path w="79835" h="138766">
                <a:moveTo>
                  <a:pt x="79834" y="31609"/>
                </a:moveTo>
                <a:lnTo>
                  <a:pt x="58585" y="10360"/>
                </a:lnTo>
                <a:lnTo>
                  <a:pt x="55747" y="8513"/>
                </a:lnTo>
                <a:lnTo>
                  <a:pt x="52861" y="7282"/>
                </a:lnTo>
                <a:lnTo>
                  <a:pt x="49946" y="6461"/>
                </a:lnTo>
                <a:lnTo>
                  <a:pt x="46018" y="4922"/>
                </a:lnTo>
                <a:lnTo>
                  <a:pt x="41416" y="2904"/>
                </a:lnTo>
                <a:lnTo>
                  <a:pt x="36362" y="566"/>
                </a:lnTo>
                <a:lnTo>
                  <a:pt x="32002" y="0"/>
                </a:lnTo>
                <a:lnTo>
                  <a:pt x="28102" y="614"/>
                </a:lnTo>
                <a:lnTo>
                  <a:pt x="24510" y="2016"/>
                </a:lnTo>
                <a:lnTo>
                  <a:pt x="21124" y="2951"/>
                </a:lnTo>
                <a:lnTo>
                  <a:pt x="17874" y="3574"/>
                </a:lnTo>
                <a:lnTo>
                  <a:pt x="14715" y="3989"/>
                </a:lnTo>
                <a:lnTo>
                  <a:pt x="11617" y="5258"/>
                </a:lnTo>
                <a:lnTo>
                  <a:pt x="8560" y="7097"/>
                </a:lnTo>
                <a:lnTo>
                  <a:pt x="1263" y="12436"/>
                </a:lnTo>
                <a:lnTo>
                  <a:pt x="665" y="14858"/>
                </a:lnTo>
                <a:lnTo>
                  <a:pt x="265" y="18457"/>
                </a:lnTo>
                <a:lnTo>
                  <a:pt x="0" y="22841"/>
                </a:lnTo>
                <a:lnTo>
                  <a:pt x="814" y="26756"/>
                </a:lnTo>
                <a:lnTo>
                  <a:pt x="2350" y="30358"/>
                </a:lnTo>
                <a:lnTo>
                  <a:pt x="4365" y="33752"/>
                </a:lnTo>
                <a:lnTo>
                  <a:pt x="6702" y="37999"/>
                </a:lnTo>
                <a:lnTo>
                  <a:pt x="11943" y="48009"/>
                </a:lnTo>
                <a:lnTo>
                  <a:pt x="15722" y="52464"/>
                </a:lnTo>
                <a:lnTo>
                  <a:pt x="20225" y="56427"/>
                </a:lnTo>
                <a:lnTo>
                  <a:pt x="25213" y="60060"/>
                </a:lnTo>
                <a:lnTo>
                  <a:pt x="29529" y="63475"/>
                </a:lnTo>
                <a:lnTo>
                  <a:pt x="33399" y="66744"/>
                </a:lnTo>
                <a:lnTo>
                  <a:pt x="36971" y="69915"/>
                </a:lnTo>
                <a:lnTo>
                  <a:pt x="46232" y="78730"/>
                </a:lnTo>
                <a:lnTo>
                  <a:pt x="73483" y="105645"/>
                </a:lnTo>
                <a:lnTo>
                  <a:pt x="75600" y="108748"/>
                </a:lnTo>
                <a:lnTo>
                  <a:pt x="77012" y="111808"/>
                </a:lnTo>
                <a:lnTo>
                  <a:pt x="79277" y="119109"/>
                </a:lnTo>
                <a:lnTo>
                  <a:pt x="79587" y="122753"/>
                </a:lnTo>
                <a:lnTo>
                  <a:pt x="79724" y="127680"/>
                </a:lnTo>
                <a:lnTo>
                  <a:pt x="79785" y="133177"/>
                </a:lnTo>
                <a:lnTo>
                  <a:pt x="78810" y="135040"/>
                </a:lnTo>
                <a:lnTo>
                  <a:pt x="77167" y="136282"/>
                </a:lnTo>
                <a:lnTo>
                  <a:pt x="75080" y="137110"/>
                </a:lnTo>
                <a:lnTo>
                  <a:pt x="72695" y="137662"/>
                </a:lnTo>
                <a:lnTo>
                  <a:pt x="70114" y="138030"/>
                </a:lnTo>
                <a:lnTo>
                  <a:pt x="67401" y="138275"/>
                </a:lnTo>
                <a:lnTo>
                  <a:pt x="64600" y="138438"/>
                </a:lnTo>
                <a:lnTo>
                  <a:pt x="54763" y="138722"/>
                </a:lnTo>
                <a:lnTo>
                  <a:pt x="35186" y="13876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SMARTPenAnnotation849"/>
          <p:cNvSpPr/>
          <p:nvPr/>
        </p:nvSpPr>
        <p:spPr>
          <a:xfrm>
            <a:off x="8376046" y="116605"/>
            <a:ext cx="98228" cy="151286"/>
          </a:xfrm>
          <a:custGeom>
            <a:avLst/>
            <a:gdLst/>
            <a:ahLst/>
            <a:cxnLst/>
            <a:rect l="0" t="0" r="0" b="0"/>
            <a:pathLst>
              <a:path w="98228" h="151286">
                <a:moveTo>
                  <a:pt x="98227" y="44129"/>
                </a:moveTo>
                <a:lnTo>
                  <a:pt x="98227" y="30827"/>
                </a:lnTo>
                <a:lnTo>
                  <a:pt x="97235" y="28315"/>
                </a:lnTo>
                <a:lnTo>
                  <a:pt x="95581" y="25649"/>
                </a:lnTo>
                <a:lnTo>
                  <a:pt x="93486" y="22879"/>
                </a:lnTo>
                <a:lnTo>
                  <a:pt x="91098" y="20041"/>
                </a:lnTo>
                <a:lnTo>
                  <a:pt x="88514" y="17156"/>
                </a:lnTo>
                <a:lnTo>
                  <a:pt x="82995" y="11305"/>
                </a:lnTo>
                <a:lnTo>
                  <a:pt x="77236" y="5397"/>
                </a:lnTo>
                <a:lnTo>
                  <a:pt x="74311" y="3425"/>
                </a:lnTo>
                <a:lnTo>
                  <a:pt x="71369" y="2110"/>
                </a:lnTo>
                <a:lnTo>
                  <a:pt x="68416" y="1234"/>
                </a:lnTo>
                <a:lnTo>
                  <a:pt x="65454" y="649"/>
                </a:lnTo>
                <a:lnTo>
                  <a:pt x="62488" y="260"/>
                </a:lnTo>
                <a:lnTo>
                  <a:pt x="59518" y="0"/>
                </a:lnTo>
                <a:lnTo>
                  <a:pt x="56547" y="819"/>
                </a:lnTo>
                <a:lnTo>
                  <a:pt x="53572" y="2357"/>
                </a:lnTo>
                <a:lnTo>
                  <a:pt x="50598" y="4375"/>
                </a:lnTo>
                <a:lnTo>
                  <a:pt x="47623" y="6712"/>
                </a:lnTo>
                <a:lnTo>
                  <a:pt x="44647" y="9262"/>
                </a:lnTo>
                <a:lnTo>
                  <a:pt x="41671" y="11955"/>
                </a:lnTo>
                <a:lnTo>
                  <a:pt x="35718" y="17592"/>
                </a:lnTo>
                <a:lnTo>
                  <a:pt x="32743" y="20485"/>
                </a:lnTo>
                <a:lnTo>
                  <a:pt x="29766" y="24397"/>
                </a:lnTo>
                <a:lnTo>
                  <a:pt x="26789" y="28990"/>
                </a:lnTo>
                <a:lnTo>
                  <a:pt x="23813" y="34036"/>
                </a:lnTo>
                <a:lnTo>
                  <a:pt x="21829" y="39385"/>
                </a:lnTo>
                <a:lnTo>
                  <a:pt x="20506" y="44935"/>
                </a:lnTo>
                <a:lnTo>
                  <a:pt x="19624" y="50619"/>
                </a:lnTo>
                <a:lnTo>
                  <a:pt x="20028" y="56393"/>
                </a:lnTo>
                <a:lnTo>
                  <a:pt x="21290" y="62227"/>
                </a:lnTo>
                <a:lnTo>
                  <a:pt x="23123" y="68101"/>
                </a:lnTo>
                <a:lnTo>
                  <a:pt x="25338" y="73008"/>
                </a:lnTo>
                <a:lnTo>
                  <a:pt x="27806" y="77273"/>
                </a:lnTo>
                <a:lnTo>
                  <a:pt x="30443" y="81107"/>
                </a:lnTo>
                <a:lnTo>
                  <a:pt x="33194" y="85648"/>
                </a:lnTo>
                <a:lnTo>
                  <a:pt x="36021" y="90660"/>
                </a:lnTo>
                <a:lnTo>
                  <a:pt x="38896" y="95986"/>
                </a:lnTo>
                <a:lnTo>
                  <a:pt x="41806" y="100528"/>
                </a:lnTo>
                <a:lnTo>
                  <a:pt x="44738" y="104549"/>
                </a:lnTo>
                <a:lnTo>
                  <a:pt x="47684" y="108221"/>
                </a:lnTo>
                <a:lnTo>
                  <a:pt x="51634" y="111662"/>
                </a:lnTo>
                <a:lnTo>
                  <a:pt x="56250" y="114948"/>
                </a:lnTo>
                <a:lnTo>
                  <a:pt x="61314" y="118131"/>
                </a:lnTo>
                <a:lnTo>
                  <a:pt x="65680" y="120252"/>
                </a:lnTo>
                <a:lnTo>
                  <a:pt x="69584" y="121667"/>
                </a:lnTo>
                <a:lnTo>
                  <a:pt x="73179" y="122610"/>
                </a:lnTo>
                <a:lnTo>
                  <a:pt x="76567" y="124231"/>
                </a:lnTo>
                <a:lnTo>
                  <a:pt x="79819" y="126304"/>
                </a:lnTo>
                <a:lnTo>
                  <a:pt x="87424" y="132019"/>
                </a:lnTo>
                <a:lnTo>
                  <a:pt x="87056" y="133480"/>
                </a:lnTo>
                <a:lnTo>
                  <a:pt x="84001" y="137749"/>
                </a:lnTo>
                <a:lnTo>
                  <a:pt x="81798" y="139285"/>
                </a:lnTo>
                <a:lnTo>
                  <a:pt x="79337" y="140308"/>
                </a:lnTo>
                <a:lnTo>
                  <a:pt x="76704" y="140991"/>
                </a:lnTo>
                <a:lnTo>
                  <a:pt x="72964" y="142438"/>
                </a:lnTo>
                <a:lnTo>
                  <a:pt x="68487" y="144395"/>
                </a:lnTo>
                <a:lnTo>
                  <a:pt x="63517" y="146692"/>
                </a:lnTo>
                <a:lnTo>
                  <a:pt x="58220" y="148223"/>
                </a:lnTo>
                <a:lnTo>
                  <a:pt x="52704" y="149244"/>
                </a:lnTo>
                <a:lnTo>
                  <a:pt x="47042" y="149924"/>
                </a:lnTo>
                <a:lnTo>
                  <a:pt x="41284" y="150378"/>
                </a:lnTo>
                <a:lnTo>
                  <a:pt x="35460" y="150680"/>
                </a:lnTo>
                <a:lnTo>
                  <a:pt x="20429" y="151106"/>
                </a:lnTo>
                <a:lnTo>
                  <a:pt x="0" y="15128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SMARTPenAnnotation850"/>
          <p:cNvSpPr/>
          <p:nvPr/>
        </p:nvSpPr>
        <p:spPr>
          <a:xfrm>
            <a:off x="8474273" y="312539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SMARTPenAnnotation851"/>
          <p:cNvSpPr/>
          <p:nvPr/>
        </p:nvSpPr>
        <p:spPr>
          <a:xfrm>
            <a:off x="2178843" y="72693"/>
            <a:ext cx="330400" cy="284495"/>
          </a:xfrm>
          <a:custGeom>
            <a:avLst/>
            <a:gdLst/>
            <a:ahLst/>
            <a:cxnLst/>
            <a:rect l="0" t="0" r="0" b="0"/>
            <a:pathLst>
              <a:path w="330400" h="284495">
                <a:moveTo>
                  <a:pt x="0" y="7674"/>
                </a:moveTo>
                <a:lnTo>
                  <a:pt x="0" y="76323"/>
                </a:lnTo>
                <a:lnTo>
                  <a:pt x="992" y="83205"/>
                </a:lnTo>
                <a:lnTo>
                  <a:pt x="2646" y="90770"/>
                </a:lnTo>
                <a:lnTo>
                  <a:pt x="4741" y="98790"/>
                </a:lnTo>
                <a:lnTo>
                  <a:pt x="6137" y="106121"/>
                </a:lnTo>
                <a:lnTo>
                  <a:pt x="7068" y="112993"/>
                </a:lnTo>
                <a:lnTo>
                  <a:pt x="7689" y="119558"/>
                </a:lnTo>
                <a:lnTo>
                  <a:pt x="8102" y="126912"/>
                </a:lnTo>
                <a:lnTo>
                  <a:pt x="8562" y="143020"/>
                </a:lnTo>
                <a:lnTo>
                  <a:pt x="8898" y="182891"/>
                </a:lnTo>
                <a:lnTo>
                  <a:pt x="8930" y="284447"/>
                </a:lnTo>
                <a:lnTo>
                  <a:pt x="8930" y="184824"/>
                </a:lnTo>
                <a:lnTo>
                  <a:pt x="9922" y="176376"/>
                </a:lnTo>
                <a:lnTo>
                  <a:pt x="11576" y="167767"/>
                </a:lnTo>
                <a:lnTo>
                  <a:pt x="13670" y="159051"/>
                </a:lnTo>
                <a:lnTo>
                  <a:pt x="15067" y="151256"/>
                </a:lnTo>
                <a:lnTo>
                  <a:pt x="15998" y="144075"/>
                </a:lnTo>
                <a:lnTo>
                  <a:pt x="16618" y="137303"/>
                </a:lnTo>
                <a:lnTo>
                  <a:pt x="17032" y="130804"/>
                </a:lnTo>
                <a:lnTo>
                  <a:pt x="17492" y="118292"/>
                </a:lnTo>
                <a:lnTo>
                  <a:pt x="17751" y="95350"/>
                </a:lnTo>
                <a:lnTo>
                  <a:pt x="18779" y="87953"/>
                </a:lnTo>
                <a:lnTo>
                  <a:pt x="20457" y="81037"/>
                </a:lnTo>
                <a:lnTo>
                  <a:pt x="22568" y="74442"/>
                </a:lnTo>
                <a:lnTo>
                  <a:pt x="22983" y="68061"/>
                </a:lnTo>
                <a:lnTo>
                  <a:pt x="22267" y="61822"/>
                </a:lnTo>
                <a:lnTo>
                  <a:pt x="20798" y="55679"/>
                </a:lnTo>
                <a:lnTo>
                  <a:pt x="19819" y="49599"/>
                </a:lnTo>
                <a:lnTo>
                  <a:pt x="19166" y="43562"/>
                </a:lnTo>
                <a:lnTo>
                  <a:pt x="18730" y="37552"/>
                </a:lnTo>
                <a:lnTo>
                  <a:pt x="18247" y="28229"/>
                </a:lnTo>
                <a:lnTo>
                  <a:pt x="18032" y="20778"/>
                </a:lnTo>
                <a:lnTo>
                  <a:pt x="17936" y="14159"/>
                </a:lnTo>
                <a:lnTo>
                  <a:pt x="18903" y="11997"/>
                </a:lnTo>
                <a:lnTo>
                  <a:pt x="20539" y="10556"/>
                </a:lnTo>
                <a:lnTo>
                  <a:pt x="22623" y="9595"/>
                </a:lnTo>
                <a:lnTo>
                  <a:pt x="27583" y="8528"/>
                </a:lnTo>
                <a:lnTo>
                  <a:pt x="34112" y="7842"/>
                </a:lnTo>
                <a:lnTo>
                  <a:pt x="34648" y="6794"/>
                </a:lnTo>
                <a:lnTo>
                  <a:pt x="35578" y="0"/>
                </a:lnTo>
                <a:lnTo>
                  <a:pt x="35711" y="7912"/>
                </a:lnTo>
                <a:lnTo>
                  <a:pt x="35715" y="12079"/>
                </a:lnTo>
                <a:lnTo>
                  <a:pt x="36709" y="14579"/>
                </a:lnTo>
                <a:lnTo>
                  <a:pt x="41855" y="22839"/>
                </a:lnTo>
                <a:lnTo>
                  <a:pt x="43407" y="28635"/>
                </a:lnTo>
                <a:lnTo>
                  <a:pt x="46743" y="37164"/>
                </a:lnTo>
                <a:lnTo>
                  <a:pt x="49021" y="42217"/>
                </a:lnTo>
                <a:lnTo>
                  <a:pt x="52525" y="46578"/>
                </a:lnTo>
                <a:lnTo>
                  <a:pt x="61709" y="54068"/>
                </a:lnTo>
                <a:lnTo>
                  <a:pt x="65944" y="58447"/>
                </a:lnTo>
                <a:lnTo>
                  <a:pt x="69760" y="63351"/>
                </a:lnTo>
                <a:lnTo>
                  <a:pt x="73296" y="68604"/>
                </a:lnTo>
                <a:lnTo>
                  <a:pt x="77637" y="74091"/>
                </a:lnTo>
                <a:lnTo>
                  <a:pt x="82516" y="79733"/>
                </a:lnTo>
                <a:lnTo>
                  <a:pt x="87753" y="85479"/>
                </a:lnTo>
                <a:lnTo>
                  <a:pt x="93229" y="90302"/>
                </a:lnTo>
                <a:lnTo>
                  <a:pt x="98864" y="94509"/>
                </a:lnTo>
                <a:lnTo>
                  <a:pt x="104604" y="98306"/>
                </a:lnTo>
                <a:lnTo>
                  <a:pt x="109424" y="102822"/>
                </a:lnTo>
                <a:lnTo>
                  <a:pt x="113629" y="107817"/>
                </a:lnTo>
                <a:lnTo>
                  <a:pt x="117424" y="113131"/>
                </a:lnTo>
                <a:lnTo>
                  <a:pt x="126934" y="121682"/>
                </a:lnTo>
                <a:lnTo>
                  <a:pt x="132248" y="125351"/>
                </a:lnTo>
                <a:lnTo>
                  <a:pt x="137774" y="128789"/>
                </a:lnTo>
                <a:lnTo>
                  <a:pt x="143443" y="132074"/>
                </a:lnTo>
                <a:lnTo>
                  <a:pt x="149207" y="135255"/>
                </a:lnTo>
                <a:lnTo>
                  <a:pt x="158257" y="138791"/>
                </a:lnTo>
                <a:lnTo>
                  <a:pt x="162060" y="139734"/>
                </a:lnTo>
                <a:lnTo>
                  <a:pt x="168930" y="143427"/>
                </a:lnTo>
                <a:lnTo>
                  <a:pt x="172152" y="145801"/>
                </a:lnTo>
                <a:lnTo>
                  <a:pt x="175291" y="146391"/>
                </a:lnTo>
                <a:lnTo>
                  <a:pt x="178377" y="145793"/>
                </a:lnTo>
                <a:lnTo>
                  <a:pt x="184451" y="143474"/>
                </a:lnTo>
                <a:lnTo>
                  <a:pt x="190457" y="142443"/>
                </a:lnTo>
                <a:lnTo>
                  <a:pt x="193448" y="141176"/>
                </a:lnTo>
                <a:lnTo>
                  <a:pt x="199417" y="137123"/>
                </a:lnTo>
                <a:lnTo>
                  <a:pt x="205377" y="129368"/>
                </a:lnTo>
                <a:lnTo>
                  <a:pt x="208356" y="124522"/>
                </a:lnTo>
                <a:lnTo>
                  <a:pt x="211334" y="119307"/>
                </a:lnTo>
                <a:lnTo>
                  <a:pt x="217288" y="108221"/>
                </a:lnTo>
                <a:lnTo>
                  <a:pt x="226219" y="90823"/>
                </a:lnTo>
                <a:lnTo>
                  <a:pt x="230187" y="84935"/>
                </a:lnTo>
                <a:lnTo>
                  <a:pt x="234818" y="79025"/>
                </a:lnTo>
                <a:lnTo>
                  <a:pt x="239889" y="73100"/>
                </a:lnTo>
                <a:lnTo>
                  <a:pt x="243270" y="68159"/>
                </a:lnTo>
                <a:lnTo>
                  <a:pt x="247026" y="60022"/>
                </a:lnTo>
                <a:lnTo>
                  <a:pt x="249020" y="55471"/>
                </a:lnTo>
                <a:lnTo>
                  <a:pt x="253882" y="45123"/>
                </a:lnTo>
                <a:lnTo>
                  <a:pt x="259350" y="36555"/>
                </a:lnTo>
                <a:lnTo>
                  <a:pt x="266204" y="27710"/>
                </a:lnTo>
                <a:lnTo>
                  <a:pt x="267141" y="23855"/>
                </a:lnTo>
                <a:lnTo>
                  <a:pt x="267743" y="18036"/>
                </a:lnTo>
                <a:lnTo>
                  <a:pt x="267878" y="24418"/>
                </a:lnTo>
                <a:lnTo>
                  <a:pt x="272627" y="29943"/>
                </a:lnTo>
                <a:lnTo>
                  <a:pt x="274025" y="33434"/>
                </a:lnTo>
                <a:lnTo>
                  <a:pt x="274957" y="37746"/>
                </a:lnTo>
                <a:lnTo>
                  <a:pt x="275578" y="42604"/>
                </a:lnTo>
                <a:lnTo>
                  <a:pt x="275992" y="47828"/>
                </a:lnTo>
                <a:lnTo>
                  <a:pt x="276268" y="53295"/>
                </a:lnTo>
                <a:lnTo>
                  <a:pt x="276453" y="58924"/>
                </a:lnTo>
                <a:lnTo>
                  <a:pt x="277568" y="64661"/>
                </a:lnTo>
                <a:lnTo>
                  <a:pt x="279303" y="70470"/>
                </a:lnTo>
                <a:lnTo>
                  <a:pt x="283877" y="83208"/>
                </a:lnTo>
                <a:lnTo>
                  <a:pt x="289217" y="98791"/>
                </a:lnTo>
                <a:lnTo>
                  <a:pt x="291038" y="106122"/>
                </a:lnTo>
                <a:lnTo>
                  <a:pt x="292252" y="112993"/>
                </a:lnTo>
                <a:lnTo>
                  <a:pt x="293061" y="119559"/>
                </a:lnTo>
                <a:lnTo>
                  <a:pt x="294593" y="126912"/>
                </a:lnTo>
                <a:lnTo>
                  <a:pt x="296606" y="134791"/>
                </a:lnTo>
                <a:lnTo>
                  <a:pt x="298941" y="143020"/>
                </a:lnTo>
                <a:lnTo>
                  <a:pt x="300497" y="151483"/>
                </a:lnTo>
                <a:lnTo>
                  <a:pt x="301535" y="160101"/>
                </a:lnTo>
                <a:lnTo>
                  <a:pt x="302226" y="168823"/>
                </a:lnTo>
                <a:lnTo>
                  <a:pt x="302687" y="177615"/>
                </a:lnTo>
                <a:lnTo>
                  <a:pt x="303200" y="195320"/>
                </a:lnTo>
                <a:lnTo>
                  <a:pt x="304329" y="203217"/>
                </a:lnTo>
                <a:lnTo>
                  <a:pt x="306073" y="210465"/>
                </a:lnTo>
                <a:lnTo>
                  <a:pt x="308229" y="217282"/>
                </a:lnTo>
                <a:lnTo>
                  <a:pt x="309666" y="223811"/>
                </a:lnTo>
                <a:lnTo>
                  <a:pt x="310624" y="230148"/>
                </a:lnTo>
                <a:lnTo>
                  <a:pt x="311262" y="236357"/>
                </a:lnTo>
                <a:lnTo>
                  <a:pt x="312680" y="242481"/>
                </a:lnTo>
                <a:lnTo>
                  <a:pt x="314617" y="248548"/>
                </a:lnTo>
                <a:lnTo>
                  <a:pt x="316901" y="254577"/>
                </a:lnTo>
                <a:lnTo>
                  <a:pt x="318424" y="259588"/>
                </a:lnTo>
                <a:lnTo>
                  <a:pt x="320116" y="267802"/>
                </a:lnTo>
                <a:lnTo>
                  <a:pt x="320867" y="274760"/>
                </a:lnTo>
                <a:lnTo>
                  <a:pt x="321068" y="278005"/>
                </a:lnTo>
                <a:lnTo>
                  <a:pt x="322194" y="280168"/>
                </a:lnTo>
                <a:lnTo>
                  <a:pt x="323937" y="281610"/>
                </a:lnTo>
                <a:lnTo>
                  <a:pt x="330399" y="28449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SMARTPenAnnotation852"/>
          <p:cNvSpPr/>
          <p:nvPr/>
        </p:nvSpPr>
        <p:spPr>
          <a:xfrm>
            <a:off x="2496444" y="133977"/>
            <a:ext cx="191392" cy="178563"/>
          </a:xfrm>
          <a:custGeom>
            <a:avLst/>
            <a:gdLst/>
            <a:ahLst/>
            <a:cxnLst/>
            <a:rect l="0" t="0" r="0" b="0"/>
            <a:pathLst>
              <a:path w="191392" h="178563">
                <a:moveTo>
                  <a:pt x="128884" y="8898"/>
                </a:moveTo>
                <a:lnTo>
                  <a:pt x="124143" y="4157"/>
                </a:lnTo>
                <a:lnTo>
                  <a:pt x="121754" y="2761"/>
                </a:lnTo>
                <a:lnTo>
                  <a:pt x="116455" y="1209"/>
                </a:lnTo>
                <a:lnTo>
                  <a:pt x="111105" y="213"/>
                </a:lnTo>
                <a:lnTo>
                  <a:pt x="106761" y="77"/>
                </a:lnTo>
                <a:lnTo>
                  <a:pt x="98737" y="0"/>
                </a:lnTo>
                <a:lnTo>
                  <a:pt x="95887" y="982"/>
                </a:lnTo>
                <a:lnTo>
                  <a:pt x="90075" y="4718"/>
                </a:lnTo>
                <a:lnTo>
                  <a:pt x="84185" y="9686"/>
                </a:lnTo>
                <a:lnTo>
                  <a:pt x="81225" y="12400"/>
                </a:lnTo>
                <a:lnTo>
                  <a:pt x="67579" y="25700"/>
                </a:lnTo>
                <a:lnTo>
                  <a:pt x="33478" y="59668"/>
                </a:lnTo>
                <a:lnTo>
                  <a:pt x="28569" y="66557"/>
                </a:lnTo>
                <a:lnTo>
                  <a:pt x="24304" y="74126"/>
                </a:lnTo>
                <a:lnTo>
                  <a:pt x="7184" y="109283"/>
                </a:lnTo>
                <a:lnTo>
                  <a:pt x="1042" y="121644"/>
                </a:lnTo>
                <a:lnTo>
                  <a:pt x="0" y="127718"/>
                </a:lnTo>
                <a:lnTo>
                  <a:pt x="297" y="133752"/>
                </a:lnTo>
                <a:lnTo>
                  <a:pt x="1487" y="139759"/>
                </a:lnTo>
                <a:lnTo>
                  <a:pt x="3273" y="145748"/>
                </a:lnTo>
                <a:lnTo>
                  <a:pt x="5456" y="151725"/>
                </a:lnTo>
                <a:lnTo>
                  <a:pt x="7903" y="157694"/>
                </a:lnTo>
                <a:lnTo>
                  <a:pt x="10527" y="162665"/>
                </a:lnTo>
                <a:lnTo>
                  <a:pt x="13268" y="166972"/>
                </a:lnTo>
                <a:lnTo>
                  <a:pt x="16088" y="170835"/>
                </a:lnTo>
                <a:lnTo>
                  <a:pt x="18960" y="173411"/>
                </a:lnTo>
                <a:lnTo>
                  <a:pt x="21867" y="175128"/>
                </a:lnTo>
                <a:lnTo>
                  <a:pt x="24797" y="176272"/>
                </a:lnTo>
                <a:lnTo>
                  <a:pt x="28735" y="176043"/>
                </a:lnTo>
                <a:lnTo>
                  <a:pt x="33344" y="174898"/>
                </a:lnTo>
                <a:lnTo>
                  <a:pt x="38402" y="173143"/>
                </a:lnTo>
                <a:lnTo>
                  <a:pt x="42765" y="170980"/>
                </a:lnTo>
                <a:lnTo>
                  <a:pt x="46667" y="168546"/>
                </a:lnTo>
                <a:lnTo>
                  <a:pt x="50260" y="165932"/>
                </a:lnTo>
                <a:lnTo>
                  <a:pt x="55632" y="163196"/>
                </a:lnTo>
                <a:lnTo>
                  <a:pt x="62190" y="160381"/>
                </a:lnTo>
                <a:lnTo>
                  <a:pt x="69538" y="157511"/>
                </a:lnTo>
                <a:lnTo>
                  <a:pt x="75430" y="153614"/>
                </a:lnTo>
                <a:lnTo>
                  <a:pt x="80349" y="149031"/>
                </a:lnTo>
                <a:lnTo>
                  <a:pt x="84621" y="143992"/>
                </a:lnTo>
                <a:lnTo>
                  <a:pt x="89453" y="137656"/>
                </a:lnTo>
                <a:lnTo>
                  <a:pt x="94659" y="130455"/>
                </a:lnTo>
                <a:lnTo>
                  <a:pt x="100114" y="122678"/>
                </a:lnTo>
                <a:lnTo>
                  <a:pt x="104743" y="115509"/>
                </a:lnTo>
                <a:lnTo>
                  <a:pt x="108821" y="108745"/>
                </a:lnTo>
                <a:lnTo>
                  <a:pt x="112532" y="102252"/>
                </a:lnTo>
                <a:lnTo>
                  <a:pt x="119301" y="89745"/>
                </a:lnTo>
                <a:lnTo>
                  <a:pt x="131731" y="65547"/>
                </a:lnTo>
                <a:lnTo>
                  <a:pt x="133759" y="60555"/>
                </a:lnTo>
                <a:lnTo>
                  <a:pt x="135110" y="56234"/>
                </a:lnTo>
                <a:lnTo>
                  <a:pt x="136011" y="52361"/>
                </a:lnTo>
                <a:lnTo>
                  <a:pt x="137604" y="49780"/>
                </a:lnTo>
                <a:lnTo>
                  <a:pt x="139658" y="48059"/>
                </a:lnTo>
                <a:lnTo>
                  <a:pt x="142020" y="46911"/>
                </a:lnTo>
                <a:lnTo>
                  <a:pt x="143594" y="45154"/>
                </a:lnTo>
                <a:lnTo>
                  <a:pt x="144644" y="42990"/>
                </a:lnTo>
                <a:lnTo>
                  <a:pt x="146620" y="36114"/>
                </a:lnTo>
                <a:lnTo>
                  <a:pt x="146707" y="40554"/>
                </a:lnTo>
                <a:lnTo>
                  <a:pt x="145727" y="42900"/>
                </a:lnTo>
                <a:lnTo>
                  <a:pt x="141992" y="48153"/>
                </a:lnTo>
                <a:lnTo>
                  <a:pt x="140599" y="50943"/>
                </a:lnTo>
                <a:lnTo>
                  <a:pt x="139671" y="53795"/>
                </a:lnTo>
                <a:lnTo>
                  <a:pt x="139051" y="56688"/>
                </a:lnTo>
                <a:lnTo>
                  <a:pt x="138639" y="60602"/>
                </a:lnTo>
                <a:lnTo>
                  <a:pt x="138363" y="65195"/>
                </a:lnTo>
                <a:lnTo>
                  <a:pt x="138180" y="70242"/>
                </a:lnTo>
                <a:lnTo>
                  <a:pt x="137922" y="91566"/>
                </a:lnTo>
                <a:lnTo>
                  <a:pt x="138878" y="99728"/>
                </a:lnTo>
                <a:lnTo>
                  <a:pt x="140507" y="108147"/>
                </a:lnTo>
                <a:lnTo>
                  <a:pt x="142586" y="116736"/>
                </a:lnTo>
                <a:lnTo>
                  <a:pt x="144964" y="124446"/>
                </a:lnTo>
                <a:lnTo>
                  <a:pt x="147541" y="131570"/>
                </a:lnTo>
                <a:lnTo>
                  <a:pt x="150252" y="138304"/>
                </a:lnTo>
                <a:lnTo>
                  <a:pt x="154043" y="144778"/>
                </a:lnTo>
                <a:lnTo>
                  <a:pt x="158555" y="151078"/>
                </a:lnTo>
                <a:lnTo>
                  <a:pt x="163547" y="157263"/>
                </a:lnTo>
                <a:lnTo>
                  <a:pt x="167868" y="162378"/>
                </a:lnTo>
                <a:lnTo>
                  <a:pt x="171740" y="166780"/>
                </a:lnTo>
                <a:lnTo>
                  <a:pt x="175314" y="170707"/>
                </a:lnTo>
                <a:lnTo>
                  <a:pt x="178689" y="173325"/>
                </a:lnTo>
                <a:lnTo>
                  <a:pt x="181931" y="175071"/>
                </a:lnTo>
                <a:lnTo>
                  <a:pt x="191391" y="17856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SMARTPenAnnotation853"/>
          <p:cNvSpPr/>
          <p:nvPr/>
        </p:nvSpPr>
        <p:spPr>
          <a:xfrm>
            <a:off x="2716133" y="98796"/>
            <a:ext cx="132438" cy="222673"/>
          </a:xfrm>
          <a:custGeom>
            <a:avLst/>
            <a:gdLst/>
            <a:ahLst/>
            <a:cxnLst/>
            <a:rect l="0" t="0" r="0" b="0"/>
            <a:pathLst>
              <a:path w="132438" h="222673">
                <a:moveTo>
                  <a:pt x="123507" y="79797"/>
                </a:moveTo>
                <a:lnTo>
                  <a:pt x="101384" y="57674"/>
                </a:lnTo>
                <a:lnTo>
                  <a:pt x="98837" y="56119"/>
                </a:lnTo>
                <a:lnTo>
                  <a:pt x="96146" y="55082"/>
                </a:lnTo>
                <a:lnTo>
                  <a:pt x="93360" y="54391"/>
                </a:lnTo>
                <a:lnTo>
                  <a:pt x="90511" y="52938"/>
                </a:lnTo>
                <a:lnTo>
                  <a:pt x="87619" y="50977"/>
                </a:lnTo>
                <a:lnTo>
                  <a:pt x="84699" y="48677"/>
                </a:lnTo>
                <a:lnTo>
                  <a:pt x="81760" y="48137"/>
                </a:lnTo>
                <a:lnTo>
                  <a:pt x="78808" y="48768"/>
                </a:lnTo>
                <a:lnTo>
                  <a:pt x="75849" y="50182"/>
                </a:lnTo>
                <a:lnTo>
                  <a:pt x="72883" y="52116"/>
                </a:lnTo>
                <a:lnTo>
                  <a:pt x="69914" y="54398"/>
                </a:lnTo>
                <a:lnTo>
                  <a:pt x="66943" y="56911"/>
                </a:lnTo>
                <a:lnTo>
                  <a:pt x="62977" y="59579"/>
                </a:lnTo>
                <a:lnTo>
                  <a:pt x="58349" y="62350"/>
                </a:lnTo>
                <a:lnTo>
                  <a:pt x="53279" y="65189"/>
                </a:lnTo>
                <a:lnTo>
                  <a:pt x="48907" y="69066"/>
                </a:lnTo>
                <a:lnTo>
                  <a:pt x="45001" y="73635"/>
                </a:lnTo>
                <a:lnTo>
                  <a:pt x="41404" y="78666"/>
                </a:lnTo>
                <a:lnTo>
                  <a:pt x="38014" y="84996"/>
                </a:lnTo>
                <a:lnTo>
                  <a:pt x="34762" y="92193"/>
                </a:lnTo>
                <a:lnTo>
                  <a:pt x="31601" y="99967"/>
                </a:lnTo>
                <a:lnTo>
                  <a:pt x="27510" y="108127"/>
                </a:lnTo>
                <a:lnTo>
                  <a:pt x="22798" y="116543"/>
                </a:lnTo>
                <a:lnTo>
                  <a:pt x="17672" y="125130"/>
                </a:lnTo>
                <a:lnTo>
                  <a:pt x="14255" y="132840"/>
                </a:lnTo>
                <a:lnTo>
                  <a:pt x="11977" y="139964"/>
                </a:lnTo>
                <a:lnTo>
                  <a:pt x="10459" y="146697"/>
                </a:lnTo>
                <a:lnTo>
                  <a:pt x="8454" y="153171"/>
                </a:lnTo>
                <a:lnTo>
                  <a:pt x="6125" y="159471"/>
                </a:lnTo>
                <a:lnTo>
                  <a:pt x="3581" y="165655"/>
                </a:lnTo>
                <a:lnTo>
                  <a:pt x="1884" y="171762"/>
                </a:lnTo>
                <a:lnTo>
                  <a:pt x="753" y="177818"/>
                </a:lnTo>
                <a:lnTo>
                  <a:pt x="0" y="183840"/>
                </a:lnTo>
                <a:lnTo>
                  <a:pt x="489" y="188847"/>
                </a:lnTo>
                <a:lnTo>
                  <a:pt x="1808" y="193176"/>
                </a:lnTo>
                <a:lnTo>
                  <a:pt x="6312" y="202514"/>
                </a:lnTo>
                <a:lnTo>
                  <a:pt x="7674" y="203281"/>
                </a:lnTo>
                <a:lnTo>
                  <a:pt x="9574" y="203791"/>
                </a:lnTo>
                <a:lnTo>
                  <a:pt x="11833" y="204132"/>
                </a:lnTo>
                <a:lnTo>
                  <a:pt x="14331" y="203367"/>
                </a:lnTo>
                <a:lnTo>
                  <a:pt x="16989" y="201864"/>
                </a:lnTo>
                <a:lnTo>
                  <a:pt x="19753" y="199871"/>
                </a:lnTo>
                <a:lnTo>
                  <a:pt x="23580" y="196557"/>
                </a:lnTo>
                <a:lnTo>
                  <a:pt x="28115" y="192364"/>
                </a:lnTo>
                <a:lnTo>
                  <a:pt x="44913" y="176116"/>
                </a:lnTo>
                <a:lnTo>
                  <a:pt x="49283" y="170799"/>
                </a:lnTo>
                <a:lnTo>
                  <a:pt x="54181" y="164277"/>
                </a:lnTo>
                <a:lnTo>
                  <a:pt x="59430" y="156953"/>
                </a:lnTo>
                <a:lnTo>
                  <a:pt x="63922" y="149094"/>
                </a:lnTo>
                <a:lnTo>
                  <a:pt x="67909" y="140878"/>
                </a:lnTo>
                <a:lnTo>
                  <a:pt x="71559" y="132424"/>
                </a:lnTo>
                <a:lnTo>
                  <a:pt x="78260" y="117739"/>
                </a:lnTo>
                <a:lnTo>
                  <a:pt x="81436" y="111045"/>
                </a:lnTo>
                <a:lnTo>
                  <a:pt x="84546" y="103606"/>
                </a:lnTo>
                <a:lnTo>
                  <a:pt x="87611" y="95669"/>
                </a:lnTo>
                <a:lnTo>
                  <a:pt x="90647" y="87402"/>
                </a:lnTo>
                <a:lnTo>
                  <a:pt x="93663" y="79906"/>
                </a:lnTo>
                <a:lnTo>
                  <a:pt x="96666" y="72925"/>
                </a:lnTo>
                <a:lnTo>
                  <a:pt x="99660" y="66286"/>
                </a:lnTo>
                <a:lnTo>
                  <a:pt x="101656" y="59876"/>
                </a:lnTo>
                <a:lnTo>
                  <a:pt x="102986" y="53618"/>
                </a:lnTo>
                <a:lnTo>
                  <a:pt x="103873" y="47461"/>
                </a:lnTo>
                <a:lnTo>
                  <a:pt x="104465" y="41373"/>
                </a:lnTo>
                <a:lnTo>
                  <a:pt x="104859" y="35329"/>
                </a:lnTo>
                <a:lnTo>
                  <a:pt x="105297" y="24315"/>
                </a:lnTo>
                <a:lnTo>
                  <a:pt x="105544" y="12536"/>
                </a:lnTo>
                <a:lnTo>
                  <a:pt x="105602" y="5916"/>
                </a:lnTo>
                <a:lnTo>
                  <a:pt x="104625" y="3754"/>
                </a:lnTo>
                <a:lnTo>
                  <a:pt x="102981" y="2313"/>
                </a:lnTo>
                <a:lnTo>
                  <a:pt x="97955" y="0"/>
                </a:lnTo>
                <a:lnTo>
                  <a:pt x="97543" y="802"/>
                </a:lnTo>
                <a:lnTo>
                  <a:pt x="96962" y="7664"/>
                </a:lnTo>
                <a:lnTo>
                  <a:pt x="96791" y="22816"/>
                </a:lnTo>
                <a:lnTo>
                  <a:pt x="96721" y="93683"/>
                </a:lnTo>
                <a:lnTo>
                  <a:pt x="97712" y="103937"/>
                </a:lnTo>
                <a:lnTo>
                  <a:pt x="99365" y="113750"/>
                </a:lnTo>
                <a:lnTo>
                  <a:pt x="101459" y="123268"/>
                </a:lnTo>
                <a:lnTo>
                  <a:pt x="102856" y="132590"/>
                </a:lnTo>
                <a:lnTo>
                  <a:pt x="103786" y="141782"/>
                </a:lnTo>
                <a:lnTo>
                  <a:pt x="104407" y="150886"/>
                </a:lnTo>
                <a:lnTo>
                  <a:pt x="105813" y="158940"/>
                </a:lnTo>
                <a:lnTo>
                  <a:pt x="107742" y="166293"/>
                </a:lnTo>
                <a:lnTo>
                  <a:pt x="110021" y="173180"/>
                </a:lnTo>
                <a:lnTo>
                  <a:pt x="111539" y="179756"/>
                </a:lnTo>
                <a:lnTo>
                  <a:pt x="112552" y="186124"/>
                </a:lnTo>
                <a:lnTo>
                  <a:pt x="113227" y="192353"/>
                </a:lnTo>
                <a:lnTo>
                  <a:pt x="114669" y="197499"/>
                </a:lnTo>
                <a:lnTo>
                  <a:pt x="116623" y="201921"/>
                </a:lnTo>
                <a:lnTo>
                  <a:pt x="118918" y="205862"/>
                </a:lnTo>
                <a:lnTo>
                  <a:pt x="121440" y="209481"/>
                </a:lnTo>
                <a:lnTo>
                  <a:pt x="124113" y="212886"/>
                </a:lnTo>
                <a:lnTo>
                  <a:pt x="132437" y="2226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SMARTPenAnnotation854"/>
          <p:cNvSpPr/>
          <p:nvPr/>
        </p:nvSpPr>
        <p:spPr>
          <a:xfrm>
            <a:off x="2920007" y="80367"/>
            <a:ext cx="133947" cy="203826"/>
          </a:xfrm>
          <a:custGeom>
            <a:avLst/>
            <a:gdLst/>
            <a:ahLst/>
            <a:cxnLst/>
            <a:rect l="0" t="0" r="0" b="0"/>
            <a:pathLst>
              <a:path w="133947" h="203826">
                <a:moveTo>
                  <a:pt x="8930" y="0"/>
                </a:moveTo>
                <a:lnTo>
                  <a:pt x="8930" y="4740"/>
                </a:lnTo>
                <a:lnTo>
                  <a:pt x="7938" y="7129"/>
                </a:lnTo>
                <a:lnTo>
                  <a:pt x="4190" y="12429"/>
                </a:lnTo>
                <a:lnTo>
                  <a:pt x="2793" y="15231"/>
                </a:lnTo>
                <a:lnTo>
                  <a:pt x="1242" y="20990"/>
                </a:lnTo>
                <a:lnTo>
                  <a:pt x="552" y="26858"/>
                </a:lnTo>
                <a:lnTo>
                  <a:pt x="368" y="29811"/>
                </a:lnTo>
                <a:lnTo>
                  <a:pt x="164" y="38385"/>
                </a:lnTo>
                <a:lnTo>
                  <a:pt x="0" y="192848"/>
                </a:lnTo>
                <a:lnTo>
                  <a:pt x="993" y="195042"/>
                </a:lnTo>
                <a:lnTo>
                  <a:pt x="4741" y="200125"/>
                </a:lnTo>
                <a:lnTo>
                  <a:pt x="7689" y="203825"/>
                </a:lnTo>
                <a:lnTo>
                  <a:pt x="8103" y="203352"/>
                </a:lnTo>
                <a:lnTo>
                  <a:pt x="8562" y="200181"/>
                </a:lnTo>
                <a:lnTo>
                  <a:pt x="8766" y="195464"/>
                </a:lnTo>
                <a:lnTo>
                  <a:pt x="8821" y="192817"/>
                </a:lnTo>
                <a:lnTo>
                  <a:pt x="9850" y="188076"/>
                </a:lnTo>
                <a:lnTo>
                  <a:pt x="11527" y="181938"/>
                </a:lnTo>
                <a:lnTo>
                  <a:pt x="16038" y="167182"/>
                </a:lnTo>
                <a:lnTo>
                  <a:pt x="21349" y="150701"/>
                </a:lnTo>
                <a:lnTo>
                  <a:pt x="25147" y="142139"/>
                </a:lnTo>
                <a:lnTo>
                  <a:pt x="29663" y="133455"/>
                </a:lnTo>
                <a:lnTo>
                  <a:pt x="38981" y="116860"/>
                </a:lnTo>
                <a:lnTo>
                  <a:pt x="46429" y="102870"/>
                </a:lnTo>
                <a:lnTo>
                  <a:pt x="49804" y="97353"/>
                </a:lnTo>
                <a:lnTo>
                  <a:pt x="53047" y="92683"/>
                </a:lnTo>
                <a:lnTo>
                  <a:pt x="56201" y="88578"/>
                </a:lnTo>
                <a:lnTo>
                  <a:pt x="60287" y="86833"/>
                </a:lnTo>
                <a:lnTo>
                  <a:pt x="64996" y="86662"/>
                </a:lnTo>
                <a:lnTo>
                  <a:pt x="70120" y="87540"/>
                </a:lnTo>
                <a:lnTo>
                  <a:pt x="73536" y="89118"/>
                </a:lnTo>
                <a:lnTo>
                  <a:pt x="75813" y="91162"/>
                </a:lnTo>
                <a:lnTo>
                  <a:pt x="77331" y="93517"/>
                </a:lnTo>
                <a:lnTo>
                  <a:pt x="80328" y="96079"/>
                </a:lnTo>
                <a:lnTo>
                  <a:pt x="84310" y="98779"/>
                </a:lnTo>
                <a:lnTo>
                  <a:pt x="88949" y="101571"/>
                </a:lnTo>
                <a:lnTo>
                  <a:pt x="92041" y="105417"/>
                </a:lnTo>
                <a:lnTo>
                  <a:pt x="94103" y="109966"/>
                </a:lnTo>
                <a:lnTo>
                  <a:pt x="95478" y="114982"/>
                </a:lnTo>
                <a:lnTo>
                  <a:pt x="97386" y="120311"/>
                </a:lnTo>
                <a:lnTo>
                  <a:pt x="99651" y="125848"/>
                </a:lnTo>
                <a:lnTo>
                  <a:pt x="102153" y="131523"/>
                </a:lnTo>
                <a:lnTo>
                  <a:pt x="103821" y="137292"/>
                </a:lnTo>
                <a:lnTo>
                  <a:pt x="104933" y="143121"/>
                </a:lnTo>
                <a:lnTo>
                  <a:pt x="105674" y="148992"/>
                </a:lnTo>
                <a:lnTo>
                  <a:pt x="107160" y="154891"/>
                </a:lnTo>
                <a:lnTo>
                  <a:pt x="109143" y="160807"/>
                </a:lnTo>
                <a:lnTo>
                  <a:pt x="111458" y="166736"/>
                </a:lnTo>
                <a:lnTo>
                  <a:pt x="113993" y="171681"/>
                </a:lnTo>
                <a:lnTo>
                  <a:pt x="116675" y="175969"/>
                </a:lnTo>
                <a:lnTo>
                  <a:pt x="119455" y="179821"/>
                </a:lnTo>
                <a:lnTo>
                  <a:pt x="122301" y="182388"/>
                </a:lnTo>
                <a:lnTo>
                  <a:pt x="125190" y="184100"/>
                </a:lnTo>
                <a:lnTo>
                  <a:pt x="128109" y="185241"/>
                </a:lnTo>
                <a:lnTo>
                  <a:pt x="130054" y="186994"/>
                </a:lnTo>
                <a:lnTo>
                  <a:pt x="131352" y="189155"/>
                </a:lnTo>
                <a:lnTo>
                  <a:pt x="133433" y="195011"/>
                </a:lnTo>
                <a:lnTo>
                  <a:pt x="133604" y="194500"/>
                </a:lnTo>
                <a:lnTo>
                  <a:pt x="133718" y="193166"/>
                </a:lnTo>
                <a:lnTo>
                  <a:pt x="133946" y="18752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SMARTPenAnnotation855"/>
          <p:cNvSpPr/>
          <p:nvPr/>
        </p:nvSpPr>
        <p:spPr>
          <a:xfrm>
            <a:off x="3107653" y="125015"/>
            <a:ext cx="122976" cy="142343"/>
          </a:xfrm>
          <a:custGeom>
            <a:avLst/>
            <a:gdLst/>
            <a:ahLst/>
            <a:cxnLst/>
            <a:rect l="0" t="0" r="0" b="0"/>
            <a:pathLst>
              <a:path w="122976" h="142343">
                <a:moveTo>
                  <a:pt x="53456" y="26789"/>
                </a:moveTo>
                <a:lnTo>
                  <a:pt x="53456" y="22049"/>
                </a:lnTo>
                <a:lnTo>
                  <a:pt x="52464" y="20652"/>
                </a:lnTo>
                <a:lnTo>
                  <a:pt x="50810" y="19721"/>
                </a:lnTo>
                <a:lnTo>
                  <a:pt x="44894" y="17968"/>
                </a:lnTo>
                <a:lnTo>
                  <a:pt x="42044" y="20554"/>
                </a:lnTo>
                <a:lnTo>
                  <a:pt x="32130" y="30298"/>
                </a:lnTo>
                <a:lnTo>
                  <a:pt x="29316" y="34089"/>
                </a:lnTo>
                <a:lnTo>
                  <a:pt x="26449" y="38601"/>
                </a:lnTo>
                <a:lnTo>
                  <a:pt x="23545" y="43594"/>
                </a:lnTo>
                <a:lnTo>
                  <a:pt x="20617" y="48906"/>
                </a:lnTo>
                <a:lnTo>
                  <a:pt x="14718" y="60101"/>
                </a:lnTo>
                <a:lnTo>
                  <a:pt x="12748" y="65864"/>
                </a:lnTo>
                <a:lnTo>
                  <a:pt x="11434" y="71691"/>
                </a:lnTo>
                <a:lnTo>
                  <a:pt x="10559" y="77559"/>
                </a:lnTo>
                <a:lnTo>
                  <a:pt x="8983" y="82464"/>
                </a:lnTo>
                <a:lnTo>
                  <a:pt x="6940" y="86726"/>
                </a:lnTo>
                <a:lnTo>
                  <a:pt x="4586" y="90560"/>
                </a:lnTo>
                <a:lnTo>
                  <a:pt x="3017" y="95100"/>
                </a:lnTo>
                <a:lnTo>
                  <a:pt x="1970" y="100111"/>
                </a:lnTo>
                <a:lnTo>
                  <a:pt x="1273" y="105436"/>
                </a:lnTo>
                <a:lnTo>
                  <a:pt x="808" y="109978"/>
                </a:lnTo>
                <a:lnTo>
                  <a:pt x="498" y="113998"/>
                </a:lnTo>
                <a:lnTo>
                  <a:pt x="291" y="117671"/>
                </a:lnTo>
                <a:lnTo>
                  <a:pt x="61" y="124397"/>
                </a:lnTo>
                <a:lnTo>
                  <a:pt x="0" y="127580"/>
                </a:lnTo>
                <a:lnTo>
                  <a:pt x="952" y="130694"/>
                </a:lnTo>
                <a:lnTo>
                  <a:pt x="2578" y="133762"/>
                </a:lnTo>
                <a:lnTo>
                  <a:pt x="4655" y="136800"/>
                </a:lnTo>
                <a:lnTo>
                  <a:pt x="7031" y="138825"/>
                </a:lnTo>
                <a:lnTo>
                  <a:pt x="9608" y="140175"/>
                </a:lnTo>
                <a:lnTo>
                  <a:pt x="12317" y="141075"/>
                </a:lnTo>
                <a:lnTo>
                  <a:pt x="16108" y="141675"/>
                </a:lnTo>
                <a:lnTo>
                  <a:pt x="20620" y="142075"/>
                </a:lnTo>
                <a:lnTo>
                  <a:pt x="25612" y="142342"/>
                </a:lnTo>
                <a:lnTo>
                  <a:pt x="30924" y="141527"/>
                </a:lnTo>
                <a:lnTo>
                  <a:pt x="36451" y="139992"/>
                </a:lnTo>
                <a:lnTo>
                  <a:pt x="42119" y="137977"/>
                </a:lnTo>
                <a:lnTo>
                  <a:pt x="47882" y="134649"/>
                </a:lnTo>
                <a:lnTo>
                  <a:pt x="53709" y="130445"/>
                </a:lnTo>
                <a:lnTo>
                  <a:pt x="59578" y="125659"/>
                </a:lnTo>
                <a:lnTo>
                  <a:pt x="65475" y="120484"/>
                </a:lnTo>
                <a:lnTo>
                  <a:pt x="71390" y="115049"/>
                </a:lnTo>
                <a:lnTo>
                  <a:pt x="83255" y="103719"/>
                </a:lnTo>
                <a:lnTo>
                  <a:pt x="95143" y="92069"/>
                </a:lnTo>
                <a:lnTo>
                  <a:pt x="100099" y="86184"/>
                </a:lnTo>
                <a:lnTo>
                  <a:pt x="104395" y="80276"/>
                </a:lnTo>
                <a:lnTo>
                  <a:pt x="108251" y="74353"/>
                </a:lnTo>
                <a:lnTo>
                  <a:pt x="111814" y="69413"/>
                </a:lnTo>
                <a:lnTo>
                  <a:pt x="115182" y="65127"/>
                </a:lnTo>
                <a:lnTo>
                  <a:pt x="118419" y="61277"/>
                </a:lnTo>
                <a:lnTo>
                  <a:pt x="120577" y="56727"/>
                </a:lnTo>
                <a:lnTo>
                  <a:pt x="122016" y="51708"/>
                </a:lnTo>
                <a:lnTo>
                  <a:pt x="122975" y="46379"/>
                </a:lnTo>
                <a:lnTo>
                  <a:pt x="122622" y="41833"/>
                </a:lnTo>
                <a:lnTo>
                  <a:pt x="121395" y="37811"/>
                </a:lnTo>
                <a:lnTo>
                  <a:pt x="119585" y="34137"/>
                </a:lnTo>
                <a:lnTo>
                  <a:pt x="117385" y="30695"/>
                </a:lnTo>
                <a:lnTo>
                  <a:pt x="114927" y="27409"/>
                </a:lnTo>
                <a:lnTo>
                  <a:pt x="112296" y="24226"/>
                </a:lnTo>
                <a:lnTo>
                  <a:pt x="109550" y="21112"/>
                </a:lnTo>
                <a:lnTo>
                  <a:pt x="103853" y="15005"/>
                </a:lnTo>
                <a:lnTo>
                  <a:pt x="99952" y="12980"/>
                </a:lnTo>
                <a:lnTo>
                  <a:pt x="95367" y="11630"/>
                </a:lnTo>
                <a:lnTo>
                  <a:pt x="90327" y="10730"/>
                </a:lnTo>
                <a:lnTo>
                  <a:pt x="85974" y="9138"/>
                </a:lnTo>
                <a:lnTo>
                  <a:pt x="82080" y="7084"/>
                </a:lnTo>
                <a:lnTo>
                  <a:pt x="78492" y="4723"/>
                </a:lnTo>
                <a:lnTo>
                  <a:pt x="74115" y="3149"/>
                </a:lnTo>
                <a:lnTo>
                  <a:pt x="69213" y="2099"/>
                </a:lnTo>
                <a:lnTo>
                  <a:pt x="63961" y="1399"/>
                </a:lnTo>
                <a:lnTo>
                  <a:pt x="59467" y="933"/>
                </a:lnTo>
                <a:lnTo>
                  <a:pt x="55479" y="622"/>
                </a:lnTo>
                <a:lnTo>
                  <a:pt x="51828" y="415"/>
                </a:lnTo>
                <a:lnTo>
                  <a:pt x="45126" y="184"/>
                </a:lnTo>
                <a:lnTo>
                  <a:pt x="33128" y="55"/>
                </a:lnTo>
                <a:lnTo>
                  <a:pt x="17737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SMARTPenAnnotation856"/>
          <p:cNvSpPr/>
          <p:nvPr/>
        </p:nvSpPr>
        <p:spPr>
          <a:xfrm>
            <a:off x="3268266" y="151804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8929" y="0"/>
                </a:moveTo>
                <a:lnTo>
                  <a:pt x="1241" y="0"/>
                </a:lnTo>
                <a:lnTo>
                  <a:pt x="827" y="992"/>
                </a:lnTo>
                <a:lnTo>
                  <a:pt x="367" y="4741"/>
                </a:lnTo>
                <a:lnTo>
                  <a:pt x="244" y="7129"/>
                </a:lnTo>
                <a:lnTo>
                  <a:pt x="108" y="12429"/>
                </a:lnTo>
                <a:lnTo>
                  <a:pt x="0" y="90189"/>
                </a:lnTo>
                <a:lnTo>
                  <a:pt x="992" y="94853"/>
                </a:lnTo>
                <a:lnTo>
                  <a:pt x="2645" y="99946"/>
                </a:lnTo>
                <a:lnTo>
                  <a:pt x="7687" y="112898"/>
                </a:lnTo>
                <a:lnTo>
                  <a:pt x="11023" y="117315"/>
                </a:lnTo>
                <a:lnTo>
                  <a:pt x="13301" y="119882"/>
                </a:lnTo>
                <a:lnTo>
                  <a:pt x="15813" y="121593"/>
                </a:lnTo>
                <a:lnTo>
                  <a:pt x="18479" y="122734"/>
                </a:lnTo>
                <a:lnTo>
                  <a:pt x="21249" y="123495"/>
                </a:lnTo>
                <a:lnTo>
                  <a:pt x="24088" y="123010"/>
                </a:lnTo>
                <a:lnTo>
                  <a:pt x="26972" y="121694"/>
                </a:lnTo>
                <a:lnTo>
                  <a:pt x="29888" y="119825"/>
                </a:lnTo>
                <a:lnTo>
                  <a:pt x="33815" y="117586"/>
                </a:lnTo>
                <a:lnTo>
                  <a:pt x="43471" y="112453"/>
                </a:lnTo>
                <a:lnTo>
                  <a:pt x="47832" y="109696"/>
                </a:lnTo>
                <a:lnTo>
                  <a:pt x="51732" y="106865"/>
                </a:lnTo>
                <a:lnTo>
                  <a:pt x="55324" y="103985"/>
                </a:lnTo>
                <a:lnTo>
                  <a:pt x="59702" y="99089"/>
                </a:lnTo>
                <a:lnTo>
                  <a:pt x="64606" y="92849"/>
                </a:lnTo>
                <a:lnTo>
                  <a:pt x="69859" y="85712"/>
                </a:lnTo>
                <a:lnTo>
                  <a:pt x="75346" y="78969"/>
                </a:lnTo>
                <a:lnTo>
                  <a:pt x="80988" y="72490"/>
                </a:lnTo>
                <a:lnTo>
                  <a:pt x="86734" y="66186"/>
                </a:lnTo>
                <a:lnTo>
                  <a:pt x="91557" y="59999"/>
                </a:lnTo>
                <a:lnTo>
                  <a:pt x="95764" y="53890"/>
                </a:lnTo>
                <a:lnTo>
                  <a:pt x="99561" y="47833"/>
                </a:lnTo>
                <a:lnTo>
                  <a:pt x="103085" y="41811"/>
                </a:lnTo>
                <a:lnTo>
                  <a:pt x="106426" y="35811"/>
                </a:lnTo>
                <a:lnTo>
                  <a:pt x="109646" y="29827"/>
                </a:lnTo>
                <a:lnTo>
                  <a:pt x="112784" y="24846"/>
                </a:lnTo>
                <a:lnTo>
                  <a:pt x="115869" y="20533"/>
                </a:lnTo>
                <a:lnTo>
                  <a:pt x="124968" y="8990"/>
                </a:lnTo>
                <a:lnTo>
                  <a:pt x="125005" y="16071"/>
                </a:lnTo>
                <a:lnTo>
                  <a:pt x="125014" y="51171"/>
                </a:lnTo>
                <a:lnTo>
                  <a:pt x="126007" y="57926"/>
                </a:lnTo>
                <a:lnTo>
                  <a:pt x="127661" y="65407"/>
                </a:lnTo>
                <a:lnTo>
                  <a:pt x="129755" y="73370"/>
                </a:lnTo>
                <a:lnTo>
                  <a:pt x="131152" y="80664"/>
                </a:lnTo>
                <a:lnTo>
                  <a:pt x="132083" y="87510"/>
                </a:lnTo>
                <a:lnTo>
                  <a:pt x="132703" y="94059"/>
                </a:lnTo>
                <a:lnTo>
                  <a:pt x="134109" y="100409"/>
                </a:lnTo>
                <a:lnTo>
                  <a:pt x="136039" y="106627"/>
                </a:lnTo>
                <a:lnTo>
                  <a:pt x="138317" y="112757"/>
                </a:lnTo>
                <a:lnTo>
                  <a:pt x="140829" y="117835"/>
                </a:lnTo>
                <a:lnTo>
                  <a:pt x="143495" y="122213"/>
                </a:lnTo>
                <a:lnTo>
                  <a:pt x="146265" y="126124"/>
                </a:lnTo>
                <a:lnTo>
                  <a:pt x="148111" y="129723"/>
                </a:lnTo>
                <a:lnTo>
                  <a:pt x="149342" y="133115"/>
                </a:lnTo>
                <a:lnTo>
                  <a:pt x="150163" y="136368"/>
                </a:lnTo>
                <a:lnTo>
                  <a:pt x="151702" y="138537"/>
                </a:lnTo>
                <a:lnTo>
                  <a:pt x="153720" y="139983"/>
                </a:lnTo>
                <a:lnTo>
                  <a:pt x="160734" y="14287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MARTPenAnnotation857"/>
          <p:cNvSpPr/>
          <p:nvPr/>
        </p:nvSpPr>
        <p:spPr>
          <a:xfrm>
            <a:off x="3447023" y="89674"/>
            <a:ext cx="114372" cy="178217"/>
          </a:xfrm>
          <a:custGeom>
            <a:avLst/>
            <a:gdLst/>
            <a:ahLst/>
            <a:cxnLst/>
            <a:rect l="0" t="0" r="0" b="0"/>
            <a:pathLst>
              <a:path w="114372" h="178217">
                <a:moveTo>
                  <a:pt x="80203" y="17482"/>
                </a:moveTo>
                <a:lnTo>
                  <a:pt x="72515" y="9793"/>
                </a:lnTo>
                <a:lnTo>
                  <a:pt x="69179" y="9104"/>
                </a:lnTo>
                <a:lnTo>
                  <a:pt x="66901" y="8920"/>
                </a:lnTo>
                <a:lnTo>
                  <a:pt x="64389" y="7805"/>
                </a:lnTo>
                <a:lnTo>
                  <a:pt x="61723" y="6070"/>
                </a:lnTo>
                <a:lnTo>
                  <a:pt x="58954" y="3921"/>
                </a:lnTo>
                <a:lnTo>
                  <a:pt x="56115" y="2488"/>
                </a:lnTo>
                <a:lnTo>
                  <a:pt x="53230" y="1533"/>
                </a:lnTo>
                <a:lnTo>
                  <a:pt x="50315" y="896"/>
                </a:lnTo>
                <a:lnTo>
                  <a:pt x="47379" y="471"/>
                </a:lnTo>
                <a:lnTo>
                  <a:pt x="44430" y="188"/>
                </a:lnTo>
                <a:lnTo>
                  <a:pt x="41471" y="0"/>
                </a:lnTo>
                <a:lnTo>
                  <a:pt x="37515" y="866"/>
                </a:lnTo>
                <a:lnTo>
                  <a:pt x="32893" y="2436"/>
                </a:lnTo>
                <a:lnTo>
                  <a:pt x="27827" y="4475"/>
                </a:lnTo>
                <a:lnTo>
                  <a:pt x="23458" y="6826"/>
                </a:lnTo>
                <a:lnTo>
                  <a:pt x="19553" y="9386"/>
                </a:lnTo>
                <a:lnTo>
                  <a:pt x="15957" y="12084"/>
                </a:lnTo>
                <a:lnTo>
                  <a:pt x="12568" y="14876"/>
                </a:lnTo>
                <a:lnTo>
                  <a:pt x="9316" y="17729"/>
                </a:lnTo>
                <a:lnTo>
                  <a:pt x="6156" y="20623"/>
                </a:lnTo>
                <a:lnTo>
                  <a:pt x="4049" y="23545"/>
                </a:lnTo>
                <a:lnTo>
                  <a:pt x="2645" y="26485"/>
                </a:lnTo>
                <a:lnTo>
                  <a:pt x="1709" y="29437"/>
                </a:lnTo>
                <a:lnTo>
                  <a:pt x="1084" y="32397"/>
                </a:lnTo>
                <a:lnTo>
                  <a:pt x="668" y="35363"/>
                </a:lnTo>
                <a:lnTo>
                  <a:pt x="391" y="38332"/>
                </a:lnTo>
                <a:lnTo>
                  <a:pt x="206" y="42296"/>
                </a:lnTo>
                <a:lnTo>
                  <a:pt x="0" y="51992"/>
                </a:lnTo>
                <a:lnTo>
                  <a:pt x="1930" y="56364"/>
                </a:lnTo>
                <a:lnTo>
                  <a:pt x="5201" y="60270"/>
                </a:lnTo>
                <a:lnTo>
                  <a:pt x="9366" y="63867"/>
                </a:lnTo>
                <a:lnTo>
                  <a:pt x="14126" y="67257"/>
                </a:lnTo>
                <a:lnTo>
                  <a:pt x="19285" y="70509"/>
                </a:lnTo>
                <a:lnTo>
                  <a:pt x="24708" y="73669"/>
                </a:lnTo>
                <a:lnTo>
                  <a:pt x="30308" y="76768"/>
                </a:lnTo>
                <a:lnTo>
                  <a:pt x="41822" y="82857"/>
                </a:lnTo>
                <a:lnTo>
                  <a:pt x="95094" y="109752"/>
                </a:lnTo>
                <a:lnTo>
                  <a:pt x="99060" y="112730"/>
                </a:lnTo>
                <a:lnTo>
                  <a:pt x="101704" y="115707"/>
                </a:lnTo>
                <a:lnTo>
                  <a:pt x="103467" y="118684"/>
                </a:lnTo>
                <a:lnTo>
                  <a:pt x="105634" y="121661"/>
                </a:lnTo>
                <a:lnTo>
                  <a:pt x="108071" y="124638"/>
                </a:lnTo>
                <a:lnTo>
                  <a:pt x="110688" y="127614"/>
                </a:lnTo>
                <a:lnTo>
                  <a:pt x="112433" y="130591"/>
                </a:lnTo>
                <a:lnTo>
                  <a:pt x="113596" y="133568"/>
                </a:lnTo>
                <a:lnTo>
                  <a:pt x="114371" y="136544"/>
                </a:lnTo>
                <a:lnTo>
                  <a:pt x="113896" y="139521"/>
                </a:lnTo>
                <a:lnTo>
                  <a:pt x="112587" y="142497"/>
                </a:lnTo>
                <a:lnTo>
                  <a:pt x="110722" y="145474"/>
                </a:lnTo>
                <a:lnTo>
                  <a:pt x="108487" y="148451"/>
                </a:lnTo>
                <a:lnTo>
                  <a:pt x="106004" y="151427"/>
                </a:lnTo>
                <a:lnTo>
                  <a:pt x="103357" y="154404"/>
                </a:lnTo>
                <a:lnTo>
                  <a:pt x="97770" y="160357"/>
                </a:lnTo>
                <a:lnTo>
                  <a:pt x="94891" y="163333"/>
                </a:lnTo>
                <a:lnTo>
                  <a:pt x="91979" y="165318"/>
                </a:lnTo>
                <a:lnTo>
                  <a:pt x="89046" y="166641"/>
                </a:lnTo>
                <a:lnTo>
                  <a:pt x="86098" y="167523"/>
                </a:lnTo>
                <a:lnTo>
                  <a:pt x="82149" y="169103"/>
                </a:lnTo>
                <a:lnTo>
                  <a:pt x="77532" y="171148"/>
                </a:lnTo>
                <a:lnTo>
                  <a:pt x="72469" y="173504"/>
                </a:lnTo>
                <a:lnTo>
                  <a:pt x="68101" y="175075"/>
                </a:lnTo>
                <a:lnTo>
                  <a:pt x="64198" y="176122"/>
                </a:lnTo>
                <a:lnTo>
                  <a:pt x="60603" y="176820"/>
                </a:lnTo>
                <a:lnTo>
                  <a:pt x="57215" y="177285"/>
                </a:lnTo>
                <a:lnTo>
                  <a:pt x="53964" y="177596"/>
                </a:lnTo>
                <a:lnTo>
                  <a:pt x="50804" y="177802"/>
                </a:lnTo>
                <a:lnTo>
                  <a:pt x="47705" y="177940"/>
                </a:lnTo>
                <a:lnTo>
                  <a:pt x="35555" y="17821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SMARTPenAnnotation858"/>
          <p:cNvSpPr/>
          <p:nvPr/>
        </p:nvSpPr>
        <p:spPr>
          <a:xfrm>
            <a:off x="3616523" y="125173"/>
            <a:ext cx="123581" cy="169507"/>
          </a:xfrm>
          <a:custGeom>
            <a:avLst/>
            <a:gdLst/>
            <a:ahLst/>
            <a:cxnLst/>
            <a:rect l="0" t="0" r="0" b="0"/>
            <a:pathLst>
              <a:path w="123581" h="169507">
                <a:moveTo>
                  <a:pt x="0" y="80209"/>
                </a:moveTo>
                <a:lnTo>
                  <a:pt x="0" y="84950"/>
                </a:lnTo>
                <a:lnTo>
                  <a:pt x="992" y="86346"/>
                </a:lnTo>
                <a:lnTo>
                  <a:pt x="2646" y="87277"/>
                </a:lnTo>
                <a:lnTo>
                  <a:pt x="4741" y="87898"/>
                </a:lnTo>
                <a:lnTo>
                  <a:pt x="7129" y="89304"/>
                </a:lnTo>
                <a:lnTo>
                  <a:pt x="9714" y="91233"/>
                </a:lnTo>
                <a:lnTo>
                  <a:pt x="12429" y="93512"/>
                </a:lnTo>
                <a:lnTo>
                  <a:pt x="16223" y="95031"/>
                </a:lnTo>
                <a:lnTo>
                  <a:pt x="20737" y="96043"/>
                </a:lnTo>
                <a:lnTo>
                  <a:pt x="25731" y="96718"/>
                </a:lnTo>
                <a:lnTo>
                  <a:pt x="31045" y="97169"/>
                </a:lnTo>
                <a:lnTo>
                  <a:pt x="36572" y="97469"/>
                </a:lnTo>
                <a:lnTo>
                  <a:pt x="42240" y="97669"/>
                </a:lnTo>
                <a:lnTo>
                  <a:pt x="48996" y="96810"/>
                </a:lnTo>
                <a:lnTo>
                  <a:pt x="56477" y="95245"/>
                </a:lnTo>
                <a:lnTo>
                  <a:pt x="64440" y="93210"/>
                </a:lnTo>
                <a:lnTo>
                  <a:pt x="70741" y="90861"/>
                </a:lnTo>
                <a:lnTo>
                  <a:pt x="75934" y="88302"/>
                </a:lnTo>
                <a:lnTo>
                  <a:pt x="80388" y="85605"/>
                </a:lnTo>
                <a:lnTo>
                  <a:pt x="85342" y="82814"/>
                </a:lnTo>
                <a:lnTo>
                  <a:pt x="96138" y="77067"/>
                </a:lnTo>
                <a:lnTo>
                  <a:pt x="100803" y="73154"/>
                </a:lnTo>
                <a:lnTo>
                  <a:pt x="104905" y="68560"/>
                </a:lnTo>
                <a:lnTo>
                  <a:pt x="108632" y="63514"/>
                </a:lnTo>
                <a:lnTo>
                  <a:pt x="111117" y="59157"/>
                </a:lnTo>
                <a:lnTo>
                  <a:pt x="112773" y="55260"/>
                </a:lnTo>
                <a:lnTo>
                  <a:pt x="113877" y="51670"/>
                </a:lnTo>
                <a:lnTo>
                  <a:pt x="115606" y="47293"/>
                </a:lnTo>
                <a:lnTo>
                  <a:pt x="117750" y="42390"/>
                </a:lnTo>
                <a:lnTo>
                  <a:pt x="120172" y="37137"/>
                </a:lnTo>
                <a:lnTo>
                  <a:pt x="121787" y="32643"/>
                </a:lnTo>
                <a:lnTo>
                  <a:pt x="122863" y="28655"/>
                </a:lnTo>
                <a:lnTo>
                  <a:pt x="123580" y="25004"/>
                </a:lnTo>
                <a:lnTo>
                  <a:pt x="123066" y="21577"/>
                </a:lnTo>
                <a:lnTo>
                  <a:pt x="121732" y="18301"/>
                </a:lnTo>
                <a:lnTo>
                  <a:pt x="119850" y="15125"/>
                </a:lnTo>
                <a:lnTo>
                  <a:pt x="118595" y="12015"/>
                </a:lnTo>
                <a:lnTo>
                  <a:pt x="117759" y="8949"/>
                </a:lnTo>
                <a:lnTo>
                  <a:pt x="117201" y="5914"/>
                </a:lnTo>
                <a:lnTo>
                  <a:pt x="114845" y="3890"/>
                </a:lnTo>
                <a:lnTo>
                  <a:pt x="111290" y="2541"/>
                </a:lnTo>
                <a:lnTo>
                  <a:pt x="106935" y="1641"/>
                </a:lnTo>
                <a:lnTo>
                  <a:pt x="103040" y="1041"/>
                </a:lnTo>
                <a:lnTo>
                  <a:pt x="99452" y="642"/>
                </a:lnTo>
                <a:lnTo>
                  <a:pt x="96067" y="375"/>
                </a:lnTo>
                <a:lnTo>
                  <a:pt x="91825" y="197"/>
                </a:lnTo>
                <a:lnTo>
                  <a:pt x="81822" y="0"/>
                </a:lnTo>
                <a:lnTo>
                  <a:pt x="77368" y="940"/>
                </a:lnTo>
                <a:lnTo>
                  <a:pt x="73407" y="2558"/>
                </a:lnTo>
                <a:lnTo>
                  <a:pt x="69774" y="4629"/>
                </a:lnTo>
                <a:lnTo>
                  <a:pt x="60445" y="9577"/>
                </a:lnTo>
                <a:lnTo>
                  <a:pt x="55180" y="12285"/>
                </a:lnTo>
                <a:lnTo>
                  <a:pt x="50677" y="17067"/>
                </a:lnTo>
                <a:lnTo>
                  <a:pt x="46683" y="23232"/>
                </a:lnTo>
                <a:lnTo>
                  <a:pt x="33144" y="49772"/>
                </a:lnTo>
                <a:lnTo>
                  <a:pt x="30033" y="56941"/>
                </a:lnTo>
                <a:lnTo>
                  <a:pt x="26968" y="64697"/>
                </a:lnTo>
                <a:lnTo>
                  <a:pt x="23932" y="72845"/>
                </a:lnTo>
                <a:lnTo>
                  <a:pt x="22900" y="81253"/>
                </a:lnTo>
                <a:lnTo>
                  <a:pt x="23204" y="89835"/>
                </a:lnTo>
                <a:lnTo>
                  <a:pt x="24399" y="98532"/>
                </a:lnTo>
                <a:lnTo>
                  <a:pt x="26188" y="107308"/>
                </a:lnTo>
                <a:lnTo>
                  <a:pt x="28373" y="116134"/>
                </a:lnTo>
                <a:lnTo>
                  <a:pt x="30821" y="124995"/>
                </a:lnTo>
                <a:lnTo>
                  <a:pt x="34438" y="131895"/>
                </a:lnTo>
                <a:lnTo>
                  <a:pt x="38834" y="137487"/>
                </a:lnTo>
                <a:lnTo>
                  <a:pt x="54501" y="152743"/>
                </a:lnTo>
                <a:lnTo>
                  <a:pt x="60146" y="158331"/>
                </a:lnTo>
                <a:lnTo>
                  <a:pt x="65894" y="162056"/>
                </a:lnTo>
                <a:lnTo>
                  <a:pt x="71711" y="164539"/>
                </a:lnTo>
                <a:lnTo>
                  <a:pt x="77573" y="166195"/>
                </a:lnTo>
                <a:lnTo>
                  <a:pt x="82473" y="167299"/>
                </a:lnTo>
                <a:lnTo>
                  <a:pt x="86732" y="168035"/>
                </a:lnTo>
                <a:lnTo>
                  <a:pt x="98227" y="16950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SMARTPenAnnotation859"/>
          <p:cNvSpPr/>
          <p:nvPr/>
        </p:nvSpPr>
        <p:spPr>
          <a:xfrm>
            <a:off x="3877259" y="80367"/>
            <a:ext cx="257187" cy="196341"/>
          </a:xfrm>
          <a:custGeom>
            <a:avLst/>
            <a:gdLst/>
            <a:ahLst/>
            <a:cxnLst/>
            <a:rect l="0" t="0" r="0" b="0"/>
            <a:pathLst>
              <a:path w="257187" h="196341">
                <a:moveTo>
                  <a:pt x="176819" y="71437"/>
                </a:moveTo>
                <a:lnTo>
                  <a:pt x="176819" y="66697"/>
                </a:lnTo>
                <a:lnTo>
                  <a:pt x="177811" y="65300"/>
                </a:lnTo>
                <a:lnTo>
                  <a:pt x="179465" y="64369"/>
                </a:lnTo>
                <a:lnTo>
                  <a:pt x="184507" y="62875"/>
                </a:lnTo>
                <a:lnTo>
                  <a:pt x="184921" y="61761"/>
                </a:lnTo>
                <a:lnTo>
                  <a:pt x="185381" y="57876"/>
                </a:lnTo>
                <a:lnTo>
                  <a:pt x="185585" y="52842"/>
                </a:lnTo>
                <a:lnTo>
                  <a:pt x="185700" y="44430"/>
                </a:lnTo>
                <a:lnTo>
                  <a:pt x="185716" y="41526"/>
                </a:lnTo>
                <a:lnTo>
                  <a:pt x="184734" y="38598"/>
                </a:lnTo>
                <a:lnTo>
                  <a:pt x="180999" y="32699"/>
                </a:lnTo>
                <a:lnTo>
                  <a:pt x="178676" y="26770"/>
                </a:lnTo>
                <a:lnTo>
                  <a:pt x="178057" y="23799"/>
                </a:lnTo>
                <a:lnTo>
                  <a:pt x="175660" y="20827"/>
                </a:lnTo>
                <a:lnTo>
                  <a:pt x="167705" y="14879"/>
                </a:lnTo>
                <a:lnTo>
                  <a:pt x="160200" y="11574"/>
                </a:lnTo>
                <a:lnTo>
                  <a:pt x="156810" y="10692"/>
                </a:lnTo>
                <a:lnTo>
                  <a:pt x="150397" y="7067"/>
                </a:lnTo>
                <a:lnTo>
                  <a:pt x="147298" y="4711"/>
                </a:lnTo>
                <a:lnTo>
                  <a:pt x="143248" y="3141"/>
                </a:lnTo>
                <a:lnTo>
                  <a:pt x="138563" y="2094"/>
                </a:lnTo>
                <a:lnTo>
                  <a:pt x="126267" y="413"/>
                </a:lnTo>
                <a:lnTo>
                  <a:pt x="119397" y="122"/>
                </a:lnTo>
                <a:lnTo>
                  <a:pt x="111665" y="0"/>
                </a:lnTo>
                <a:lnTo>
                  <a:pt x="97141" y="0"/>
                </a:lnTo>
                <a:lnTo>
                  <a:pt x="92943" y="992"/>
                </a:lnTo>
                <a:lnTo>
                  <a:pt x="85632" y="4740"/>
                </a:lnTo>
                <a:lnTo>
                  <a:pt x="81301" y="7129"/>
                </a:lnTo>
                <a:lnTo>
                  <a:pt x="71197" y="12429"/>
                </a:lnTo>
                <a:lnTo>
                  <a:pt x="66717" y="15231"/>
                </a:lnTo>
                <a:lnTo>
                  <a:pt x="59093" y="20990"/>
                </a:lnTo>
                <a:lnTo>
                  <a:pt x="54678" y="23915"/>
                </a:lnTo>
                <a:lnTo>
                  <a:pt x="49751" y="26858"/>
                </a:lnTo>
                <a:lnTo>
                  <a:pt x="44482" y="29811"/>
                </a:lnTo>
                <a:lnTo>
                  <a:pt x="39977" y="32772"/>
                </a:lnTo>
                <a:lnTo>
                  <a:pt x="32326" y="38709"/>
                </a:lnTo>
                <a:lnTo>
                  <a:pt x="25618" y="44654"/>
                </a:lnTo>
                <a:lnTo>
                  <a:pt x="19329" y="50604"/>
                </a:lnTo>
                <a:lnTo>
                  <a:pt x="13227" y="56556"/>
                </a:lnTo>
                <a:lnTo>
                  <a:pt x="10211" y="60524"/>
                </a:lnTo>
                <a:lnTo>
                  <a:pt x="7208" y="65154"/>
                </a:lnTo>
                <a:lnTo>
                  <a:pt x="4213" y="70225"/>
                </a:lnTo>
                <a:lnTo>
                  <a:pt x="2217" y="74598"/>
                </a:lnTo>
                <a:lnTo>
                  <a:pt x="886" y="78505"/>
                </a:lnTo>
                <a:lnTo>
                  <a:pt x="0" y="82102"/>
                </a:lnTo>
                <a:lnTo>
                  <a:pt x="400" y="85493"/>
                </a:lnTo>
                <a:lnTo>
                  <a:pt x="1659" y="88745"/>
                </a:lnTo>
                <a:lnTo>
                  <a:pt x="3491" y="91905"/>
                </a:lnTo>
                <a:lnTo>
                  <a:pt x="4712" y="95005"/>
                </a:lnTo>
                <a:lnTo>
                  <a:pt x="6069" y="101094"/>
                </a:lnTo>
                <a:lnTo>
                  <a:pt x="9318" y="107108"/>
                </a:lnTo>
                <a:lnTo>
                  <a:pt x="11573" y="110100"/>
                </a:lnTo>
                <a:lnTo>
                  <a:pt x="14079" y="116071"/>
                </a:lnTo>
                <a:lnTo>
                  <a:pt x="14748" y="119053"/>
                </a:lnTo>
                <a:lnTo>
                  <a:pt x="18136" y="125011"/>
                </a:lnTo>
                <a:lnTo>
                  <a:pt x="22949" y="130967"/>
                </a:lnTo>
                <a:lnTo>
                  <a:pt x="28396" y="136921"/>
                </a:lnTo>
                <a:lnTo>
                  <a:pt x="30245" y="139898"/>
                </a:lnTo>
                <a:lnTo>
                  <a:pt x="32300" y="145851"/>
                </a:lnTo>
                <a:lnTo>
                  <a:pt x="35859" y="151804"/>
                </a:lnTo>
                <a:lnTo>
                  <a:pt x="38197" y="154781"/>
                </a:lnTo>
                <a:lnTo>
                  <a:pt x="40748" y="156765"/>
                </a:lnTo>
                <a:lnTo>
                  <a:pt x="43441" y="158088"/>
                </a:lnTo>
                <a:lnTo>
                  <a:pt x="46228" y="158970"/>
                </a:lnTo>
                <a:lnTo>
                  <a:pt x="51971" y="162596"/>
                </a:lnTo>
                <a:lnTo>
                  <a:pt x="58823" y="167515"/>
                </a:lnTo>
                <a:lnTo>
                  <a:pt x="63428" y="170215"/>
                </a:lnTo>
                <a:lnTo>
                  <a:pt x="68483" y="173008"/>
                </a:lnTo>
                <a:lnTo>
                  <a:pt x="79391" y="178757"/>
                </a:lnTo>
                <a:lnTo>
                  <a:pt x="85078" y="181679"/>
                </a:lnTo>
                <a:lnTo>
                  <a:pt x="90853" y="183627"/>
                </a:lnTo>
                <a:lnTo>
                  <a:pt x="96688" y="184926"/>
                </a:lnTo>
                <a:lnTo>
                  <a:pt x="102562" y="185792"/>
                </a:lnTo>
                <a:lnTo>
                  <a:pt x="108463" y="186369"/>
                </a:lnTo>
                <a:lnTo>
                  <a:pt x="114381" y="186754"/>
                </a:lnTo>
                <a:lnTo>
                  <a:pt x="120311" y="187010"/>
                </a:lnTo>
                <a:lnTo>
                  <a:pt x="126248" y="188173"/>
                </a:lnTo>
                <a:lnTo>
                  <a:pt x="132191" y="189941"/>
                </a:lnTo>
                <a:lnTo>
                  <a:pt x="138137" y="192112"/>
                </a:lnTo>
                <a:lnTo>
                  <a:pt x="145078" y="193559"/>
                </a:lnTo>
                <a:lnTo>
                  <a:pt x="152682" y="194523"/>
                </a:lnTo>
                <a:lnTo>
                  <a:pt x="160727" y="195167"/>
                </a:lnTo>
                <a:lnTo>
                  <a:pt x="168075" y="195595"/>
                </a:lnTo>
                <a:lnTo>
                  <a:pt x="181532" y="196072"/>
                </a:lnTo>
                <a:lnTo>
                  <a:pt x="200264" y="196340"/>
                </a:lnTo>
                <a:lnTo>
                  <a:pt x="207331" y="195385"/>
                </a:lnTo>
                <a:lnTo>
                  <a:pt x="215020" y="193757"/>
                </a:lnTo>
                <a:lnTo>
                  <a:pt x="223122" y="191679"/>
                </a:lnTo>
                <a:lnTo>
                  <a:pt x="230508" y="190294"/>
                </a:lnTo>
                <a:lnTo>
                  <a:pt x="237416" y="189370"/>
                </a:lnTo>
                <a:lnTo>
                  <a:pt x="257186" y="18752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SMARTPenAnnotation860"/>
          <p:cNvSpPr/>
          <p:nvPr/>
        </p:nvSpPr>
        <p:spPr>
          <a:xfrm>
            <a:off x="4139510" y="71897"/>
            <a:ext cx="414631" cy="220569"/>
          </a:xfrm>
          <a:custGeom>
            <a:avLst/>
            <a:gdLst/>
            <a:ahLst/>
            <a:cxnLst/>
            <a:rect l="0" t="0" r="0" b="0"/>
            <a:pathLst>
              <a:path w="414631" h="220569">
                <a:moveTo>
                  <a:pt x="66372" y="133485"/>
                </a:moveTo>
                <a:lnTo>
                  <a:pt x="57810" y="133485"/>
                </a:lnTo>
                <a:lnTo>
                  <a:pt x="62292" y="133485"/>
                </a:lnTo>
                <a:lnTo>
                  <a:pt x="63652" y="132493"/>
                </a:lnTo>
                <a:lnTo>
                  <a:pt x="64559" y="130839"/>
                </a:lnTo>
                <a:lnTo>
                  <a:pt x="65163" y="128745"/>
                </a:lnTo>
                <a:lnTo>
                  <a:pt x="66559" y="127348"/>
                </a:lnTo>
                <a:lnTo>
                  <a:pt x="68481" y="126418"/>
                </a:lnTo>
                <a:lnTo>
                  <a:pt x="74255" y="124391"/>
                </a:lnTo>
                <a:lnTo>
                  <a:pt x="83436" y="120183"/>
                </a:lnTo>
                <a:lnTo>
                  <a:pt x="91485" y="115005"/>
                </a:lnTo>
                <a:lnTo>
                  <a:pt x="99362" y="109397"/>
                </a:lnTo>
                <a:lnTo>
                  <a:pt x="109477" y="103597"/>
                </a:lnTo>
                <a:lnTo>
                  <a:pt x="117942" y="97712"/>
                </a:lnTo>
                <a:lnTo>
                  <a:pt x="125011" y="91789"/>
                </a:lnTo>
                <a:lnTo>
                  <a:pt x="131460" y="85850"/>
                </a:lnTo>
                <a:lnTo>
                  <a:pt x="133576" y="82877"/>
                </a:lnTo>
                <a:lnTo>
                  <a:pt x="135929" y="76927"/>
                </a:lnTo>
                <a:lnTo>
                  <a:pt x="136974" y="70976"/>
                </a:lnTo>
                <a:lnTo>
                  <a:pt x="137438" y="65024"/>
                </a:lnTo>
                <a:lnTo>
                  <a:pt x="137645" y="59071"/>
                </a:lnTo>
                <a:lnTo>
                  <a:pt x="136708" y="56094"/>
                </a:lnTo>
                <a:lnTo>
                  <a:pt x="133021" y="50141"/>
                </a:lnTo>
                <a:lnTo>
                  <a:pt x="130648" y="48157"/>
                </a:lnTo>
                <a:lnTo>
                  <a:pt x="128075" y="46834"/>
                </a:lnTo>
                <a:lnTo>
                  <a:pt x="125366" y="45952"/>
                </a:lnTo>
                <a:lnTo>
                  <a:pt x="117066" y="44972"/>
                </a:lnTo>
                <a:lnTo>
                  <a:pt x="112074" y="44711"/>
                </a:lnTo>
                <a:lnTo>
                  <a:pt x="105770" y="45529"/>
                </a:lnTo>
                <a:lnTo>
                  <a:pt x="98591" y="47067"/>
                </a:lnTo>
                <a:lnTo>
                  <a:pt x="90828" y="49084"/>
                </a:lnTo>
                <a:lnTo>
                  <a:pt x="83668" y="51421"/>
                </a:lnTo>
                <a:lnTo>
                  <a:pt x="76911" y="53971"/>
                </a:lnTo>
                <a:lnTo>
                  <a:pt x="64111" y="60442"/>
                </a:lnTo>
                <a:lnTo>
                  <a:pt x="57919" y="64946"/>
                </a:lnTo>
                <a:lnTo>
                  <a:pt x="51807" y="69933"/>
                </a:lnTo>
                <a:lnTo>
                  <a:pt x="45748" y="75242"/>
                </a:lnTo>
                <a:lnTo>
                  <a:pt x="39725" y="80766"/>
                </a:lnTo>
                <a:lnTo>
                  <a:pt x="33725" y="86433"/>
                </a:lnTo>
                <a:lnTo>
                  <a:pt x="28732" y="92195"/>
                </a:lnTo>
                <a:lnTo>
                  <a:pt x="24412" y="98021"/>
                </a:lnTo>
                <a:lnTo>
                  <a:pt x="20539" y="103889"/>
                </a:lnTo>
                <a:lnTo>
                  <a:pt x="16965" y="110778"/>
                </a:lnTo>
                <a:lnTo>
                  <a:pt x="13591" y="118347"/>
                </a:lnTo>
                <a:lnTo>
                  <a:pt x="10349" y="126370"/>
                </a:lnTo>
                <a:lnTo>
                  <a:pt x="7195" y="133703"/>
                </a:lnTo>
                <a:lnTo>
                  <a:pt x="1045" y="147142"/>
                </a:lnTo>
                <a:lnTo>
                  <a:pt x="0" y="153504"/>
                </a:lnTo>
                <a:lnTo>
                  <a:pt x="297" y="159729"/>
                </a:lnTo>
                <a:lnTo>
                  <a:pt x="1486" y="165864"/>
                </a:lnTo>
                <a:lnTo>
                  <a:pt x="3271" y="171938"/>
                </a:lnTo>
                <a:lnTo>
                  <a:pt x="5453" y="177972"/>
                </a:lnTo>
                <a:lnTo>
                  <a:pt x="7900" y="183979"/>
                </a:lnTo>
                <a:lnTo>
                  <a:pt x="11516" y="187984"/>
                </a:lnTo>
                <a:lnTo>
                  <a:pt x="15911" y="190654"/>
                </a:lnTo>
                <a:lnTo>
                  <a:pt x="26086" y="194612"/>
                </a:lnTo>
                <a:lnTo>
                  <a:pt x="37222" y="199679"/>
                </a:lnTo>
                <a:lnTo>
                  <a:pt x="48787" y="202592"/>
                </a:lnTo>
                <a:lnTo>
                  <a:pt x="54649" y="203369"/>
                </a:lnTo>
                <a:lnTo>
                  <a:pt x="61533" y="202895"/>
                </a:lnTo>
                <a:lnTo>
                  <a:pt x="69099" y="201586"/>
                </a:lnTo>
                <a:lnTo>
                  <a:pt x="77120" y="199722"/>
                </a:lnTo>
                <a:lnTo>
                  <a:pt x="85444" y="197487"/>
                </a:lnTo>
                <a:lnTo>
                  <a:pt x="102630" y="192358"/>
                </a:lnTo>
                <a:lnTo>
                  <a:pt x="129040" y="183892"/>
                </a:lnTo>
                <a:lnTo>
                  <a:pt x="136924" y="179988"/>
                </a:lnTo>
                <a:lnTo>
                  <a:pt x="144164" y="175401"/>
                </a:lnTo>
                <a:lnTo>
                  <a:pt x="150976" y="170359"/>
                </a:lnTo>
                <a:lnTo>
                  <a:pt x="157501" y="166005"/>
                </a:lnTo>
                <a:lnTo>
                  <a:pt x="163836" y="162111"/>
                </a:lnTo>
                <a:lnTo>
                  <a:pt x="170044" y="158522"/>
                </a:lnTo>
                <a:lnTo>
                  <a:pt x="175174" y="154145"/>
                </a:lnTo>
                <a:lnTo>
                  <a:pt x="179586" y="149243"/>
                </a:lnTo>
                <a:lnTo>
                  <a:pt x="183520" y="143990"/>
                </a:lnTo>
                <a:lnTo>
                  <a:pt x="193183" y="130217"/>
                </a:lnTo>
                <a:lnTo>
                  <a:pt x="198538" y="122377"/>
                </a:lnTo>
                <a:lnTo>
                  <a:pt x="203100" y="115165"/>
                </a:lnTo>
                <a:lnTo>
                  <a:pt x="207133" y="108374"/>
                </a:lnTo>
                <a:lnTo>
                  <a:pt x="210815" y="101861"/>
                </a:lnTo>
                <a:lnTo>
                  <a:pt x="213269" y="95535"/>
                </a:lnTo>
                <a:lnTo>
                  <a:pt x="214905" y="89334"/>
                </a:lnTo>
                <a:lnTo>
                  <a:pt x="215995" y="83215"/>
                </a:lnTo>
                <a:lnTo>
                  <a:pt x="217715" y="77152"/>
                </a:lnTo>
                <a:lnTo>
                  <a:pt x="219854" y="71125"/>
                </a:lnTo>
                <a:lnTo>
                  <a:pt x="222271" y="65123"/>
                </a:lnTo>
                <a:lnTo>
                  <a:pt x="223883" y="59137"/>
                </a:lnTo>
                <a:lnTo>
                  <a:pt x="224958" y="53162"/>
                </a:lnTo>
                <a:lnTo>
                  <a:pt x="225674" y="47194"/>
                </a:lnTo>
                <a:lnTo>
                  <a:pt x="226152" y="42223"/>
                </a:lnTo>
                <a:lnTo>
                  <a:pt x="226470" y="37918"/>
                </a:lnTo>
                <a:lnTo>
                  <a:pt x="226682" y="34055"/>
                </a:lnTo>
                <a:lnTo>
                  <a:pt x="225832" y="29495"/>
                </a:lnTo>
                <a:lnTo>
                  <a:pt x="224272" y="24471"/>
                </a:lnTo>
                <a:lnTo>
                  <a:pt x="219381" y="11630"/>
                </a:lnTo>
                <a:lnTo>
                  <a:pt x="218712" y="7229"/>
                </a:lnTo>
                <a:lnTo>
                  <a:pt x="218534" y="4666"/>
                </a:lnTo>
                <a:lnTo>
                  <a:pt x="217423" y="2957"/>
                </a:lnTo>
                <a:lnTo>
                  <a:pt x="215690" y="1818"/>
                </a:lnTo>
                <a:lnTo>
                  <a:pt x="213542" y="1059"/>
                </a:lnTo>
                <a:lnTo>
                  <a:pt x="212111" y="1545"/>
                </a:lnTo>
                <a:lnTo>
                  <a:pt x="211156" y="2861"/>
                </a:lnTo>
                <a:lnTo>
                  <a:pt x="210096" y="6969"/>
                </a:lnTo>
                <a:lnTo>
                  <a:pt x="209624" y="12102"/>
                </a:lnTo>
                <a:lnTo>
                  <a:pt x="209498" y="15852"/>
                </a:lnTo>
                <a:lnTo>
                  <a:pt x="209359" y="25311"/>
                </a:lnTo>
                <a:lnTo>
                  <a:pt x="208330" y="31603"/>
                </a:lnTo>
                <a:lnTo>
                  <a:pt x="206651" y="38775"/>
                </a:lnTo>
                <a:lnTo>
                  <a:pt x="204540" y="46533"/>
                </a:lnTo>
                <a:lnTo>
                  <a:pt x="203133" y="54681"/>
                </a:lnTo>
                <a:lnTo>
                  <a:pt x="202194" y="63090"/>
                </a:lnTo>
                <a:lnTo>
                  <a:pt x="201569" y="71672"/>
                </a:lnTo>
                <a:lnTo>
                  <a:pt x="201152" y="80370"/>
                </a:lnTo>
                <a:lnTo>
                  <a:pt x="200689" y="97972"/>
                </a:lnTo>
                <a:lnTo>
                  <a:pt x="201557" y="106833"/>
                </a:lnTo>
                <a:lnTo>
                  <a:pt x="203128" y="115717"/>
                </a:lnTo>
                <a:lnTo>
                  <a:pt x="205168" y="124617"/>
                </a:lnTo>
                <a:lnTo>
                  <a:pt x="207520" y="132534"/>
                </a:lnTo>
                <a:lnTo>
                  <a:pt x="210080" y="139796"/>
                </a:lnTo>
                <a:lnTo>
                  <a:pt x="212779" y="146622"/>
                </a:lnTo>
                <a:lnTo>
                  <a:pt x="218424" y="162144"/>
                </a:lnTo>
                <a:lnTo>
                  <a:pt x="221318" y="170451"/>
                </a:lnTo>
                <a:lnTo>
                  <a:pt x="224240" y="176980"/>
                </a:lnTo>
                <a:lnTo>
                  <a:pt x="227180" y="182326"/>
                </a:lnTo>
                <a:lnTo>
                  <a:pt x="230132" y="186882"/>
                </a:lnTo>
                <a:lnTo>
                  <a:pt x="233092" y="191903"/>
                </a:lnTo>
                <a:lnTo>
                  <a:pt x="236058" y="197235"/>
                </a:lnTo>
                <a:lnTo>
                  <a:pt x="239028" y="202774"/>
                </a:lnTo>
                <a:lnTo>
                  <a:pt x="241999" y="207459"/>
                </a:lnTo>
                <a:lnTo>
                  <a:pt x="244973" y="211575"/>
                </a:lnTo>
                <a:lnTo>
                  <a:pt x="247947" y="215311"/>
                </a:lnTo>
                <a:lnTo>
                  <a:pt x="250922" y="217801"/>
                </a:lnTo>
                <a:lnTo>
                  <a:pt x="253898" y="219461"/>
                </a:lnTo>
                <a:lnTo>
                  <a:pt x="256874" y="220568"/>
                </a:lnTo>
                <a:lnTo>
                  <a:pt x="260842" y="220314"/>
                </a:lnTo>
                <a:lnTo>
                  <a:pt x="270543" y="217386"/>
                </a:lnTo>
                <a:lnTo>
                  <a:pt x="278823" y="212777"/>
                </a:lnTo>
                <a:lnTo>
                  <a:pt x="285810" y="207421"/>
                </a:lnTo>
                <a:lnTo>
                  <a:pt x="292223" y="201734"/>
                </a:lnTo>
                <a:lnTo>
                  <a:pt x="301027" y="193253"/>
                </a:lnTo>
                <a:lnTo>
                  <a:pt x="306152" y="188213"/>
                </a:lnTo>
                <a:lnTo>
                  <a:pt x="310561" y="181877"/>
                </a:lnTo>
                <a:lnTo>
                  <a:pt x="314493" y="174676"/>
                </a:lnTo>
                <a:lnTo>
                  <a:pt x="324767" y="152966"/>
                </a:lnTo>
                <a:lnTo>
                  <a:pt x="327932" y="146472"/>
                </a:lnTo>
                <a:lnTo>
                  <a:pt x="331035" y="139167"/>
                </a:lnTo>
                <a:lnTo>
                  <a:pt x="334096" y="131320"/>
                </a:lnTo>
                <a:lnTo>
                  <a:pt x="337128" y="123112"/>
                </a:lnTo>
                <a:lnTo>
                  <a:pt x="339149" y="114664"/>
                </a:lnTo>
                <a:lnTo>
                  <a:pt x="340497" y="106055"/>
                </a:lnTo>
                <a:lnTo>
                  <a:pt x="341396" y="97339"/>
                </a:lnTo>
                <a:lnTo>
                  <a:pt x="341995" y="89544"/>
                </a:lnTo>
                <a:lnTo>
                  <a:pt x="342394" y="82363"/>
                </a:lnTo>
                <a:lnTo>
                  <a:pt x="342838" y="69092"/>
                </a:lnTo>
                <a:lnTo>
                  <a:pt x="343122" y="44404"/>
                </a:lnTo>
                <a:lnTo>
                  <a:pt x="343188" y="12010"/>
                </a:lnTo>
                <a:lnTo>
                  <a:pt x="342198" y="9838"/>
                </a:lnTo>
                <a:lnTo>
                  <a:pt x="337055" y="3032"/>
                </a:lnTo>
                <a:lnTo>
                  <a:pt x="334631" y="0"/>
                </a:lnTo>
                <a:lnTo>
                  <a:pt x="334372" y="4417"/>
                </a:lnTo>
                <a:lnTo>
                  <a:pt x="334264" y="75750"/>
                </a:lnTo>
                <a:lnTo>
                  <a:pt x="335256" y="82097"/>
                </a:lnTo>
                <a:lnTo>
                  <a:pt x="336909" y="88312"/>
                </a:lnTo>
                <a:lnTo>
                  <a:pt x="346692" y="117286"/>
                </a:lnTo>
                <a:lnTo>
                  <a:pt x="349494" y="124670"/>
                </a:lnTo>
                <a:lnTo>
                  <a:pt x="352355" y="131577"/>
                </a:lnTo>
                <a:lnTo>
                  <a:pt x="355254" y="138166"/>
                </a:lnTo>
                <a:lnTo>
                  <a:pt x="361121" y="150779"/>
                </a:lnTo>
                <a:lnTo>
                  <a:pt x="372972" y="175046"/>
                </a:lnTo>
                <a:lnTo>
                  <a:pt x="375944" y="180044"/>
                </a:lnTo>
                <a:lnTo>
                  <a:pt x="378917" y="184368"/>
                </a:lnTo>
                <a:lnTo>
                  <a:pt x="381892" y="188243"/>
                </a:lnTo>
                <a:lnTo>
                  <a:pt x="385860" y="191819"/>
                </a:lnTo>
                <a:lnTo>
                  <a:pt x="395559" y="198437"/>
                </a:lnTo>
                <a:lnTo>
                  <a:pt x="403839" y="202040"/>
                </a:lnTo>
                <a:lnTo>
                  <a:pt x="414630" y="20492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SMARTPenAnnotation861"/>
          <p:cNvSpPr/>
          <p:nvPr/>
        </p:nvSpPr>
        <p:spPr>
          <a:xfrm>
            <a:off x="4555688" y="71556"/>
            <a:ext cx="114539" cy="187405"/>
          </a:xfrm>
          <a:custGeom>
            <a:avLst/>
            <a:gdLst/>
            <a:ahLst/>
            <a:cxnLst/>
            <a:rect l="0" t="0" r="0" b="0"/>
            <a:pathLst>
              <a:path w="114539" h="187405">
                <a:moveTo>
                  <a:pt x="114538" y="17740"/>
                </a:moveTo>
                <a:lnTo>
                  <a:pt x="114538" y="13000"/>
                </a:lnTo>
                <a:lnTo>
                  <a:pt x="113546" y="11604"/>
                </a:lnTo>
                <a:lnTo>
                  <a:pt x="111892" y="10673"/>
                </a:lnTo>
                <a:lnTo>
                  <a:pt x="109798" y="10052"/>
                </a:lnTo>
                <a:lnTo>
                  <a:pt x="108401" y="8646"/>
                </a:lnTo>
                <a:lnTo>
                  <a:pt x="107470" y="6717"/>
                </a:lnTo>
                <a:lnTo>
                  <a:pt x="106849" y="4438"/>
                </a:lnTo>
                <a:lnTo>
                  <a:pt x="104451" y="2919"/>
                </a:lnTo>
                <a:lnTo>
                  <a:pt x="100868" y="1906"/>
                </a:lnTo>
                <a:lnTo>
                  <a:pt x="96495" y="1231"/>
                </a:lnTo>
                <a:lnTo>
                  <a:pt x="91595" y="781"/>
                </a:lnTo>
                <a:lnTo>
                  <a:pt x="86344" y="481"/>
                </a:lnTo>
                <a:lnTo>
                  <a:pt x="76211" y="148"/>
                </a:lnTo>
                <a:lnTo>
                  <a:pt x="68399" y="0"/>
                </a:lnTo>
                <a:lnTo>
                  <a:pt x="63935" y="952"/>
                </a:lnTo>
                <a:lnTo>
                  <a:pt x="58975" y="2580"/>
                </a:lnTo>
                <a:lnTo>
                  <a:pt x="53683" y="4657"/>
                </a:lnTo>
                <a:lnTo>
                  <a:pt x="48172" y="6041"/>
                </a:lnTo>
                <a:lnTo>
                  <a:pt x="42513" y="6964"/>
                </a:lnTo>
                <a:lnTo>
                  <a:pt x="36755" y="7580"/>
                </a:lnTo>
                <a:lnTo>
                  <a:pt x="30933" y="8982"/>
                </a:lnTo>
                <a:lnTo>
                  <a:pt x="25067" y="10909"/>
                </a:lnTo>
                <a:lnTo>
                  <a:pt x="10875" y="16391"/>
                </a:lnTo>
                <a:lnTo>
                  <a:pt x="8719" y="17833"/>
                </a:lnTo>
                <a:lnTo>
                  <a:pt x="6289" y="19787"/>
                </a:lnTo>
                <a:lnTo>
                  <a:pt x="3676" y="22081"/>
                </a:lnTo>
                <a:lnTo>
                  <a:pt x="1935" y="24603"/>
                </a:lnTo>
                <a:lnTo>
                  <a:pt x="0" y="30051"/>
                </a:lnTo>
                <a:lnTo>
                  <a:pt x="476" y="33885"/>
                </a:lnTo>
                <a:lnTo>
                  <a:pt x="1786" y="38425"/>
                </a:lnTo>
                <a:lnTo>
                  <a:pt x="3651" y="43437"/>
                </a:lnTo>
                <a:lnTo>
                  <a:pt x="6879" y="47770"/>
                </a:lnTo>
                <a:lnTo>
                  <a:pt x="11015" y="51650"/>
                </a:lnTo>
                <a:lnTo>
                  <a:pt x="15758" y="55230"/>
                </a:lnTo>
                <a:lnTo>
                  <a:pt x="20903" y="58608"/>
                </a:lnTo>
                <a:lnTo>
                  <a:pt x="26318" y="61853"/>
                </a:lnTo>
                <a:lnTo>
                  <a:pt x="31912" y="65008"/>
                </a:lnTo>
                <a:lnTo>
                  <a:pt x="37626" y="69096"/>
                </a:lnTo>
                <a:lnTo>
                  <a:pt x="43420" y="73806"/>
                </a:lnTo>
                <a:lnTo>
                  <a:pt x="49266" y="78930"/>
                </a:lnTo>
                <a:lnTo>
                  <a:pt x="55149" y="83338"/>
                </a:lnTo>
                <a:lnTo>
                  <a:pt x="61055" y="87269"/>
                </a:lnTo>
                <a:lnTo>
                  <a:pt x="66976" y="90882"/>
                </a:lnTo>
                <a:lnTo>
                  <a:pt x="72908" y="94283"/>
                </a:lnTo>
                <a:lnTo>
                  <a:pt x="84791" y="100707"/>
                </a:lnTo>
                <a:lnTo>
                  <a:pt x="89746" y="103809"/>
                </a:lnTo>
                <a:lnTo>
                  <a:pt x="94041" y="106870"/>
                </a:lnTo>
                <a:lnTo>
                  <a:pt x="97897" y="109902"/>
                </a:lnTo>
                <a:lnTo>
                  <a:pt x="100468" y="112916"/>
                </a:lnTo>
                <a:lnTo>
                  <a:pt x="102181" y="115917"/>
                </a:lnTo>
                <a:lnTo>
                  <a:pt x="103324" y="118910"/>
                </a:lnTo>
                <a:lnTo>
                  <a:pt x="104085" y="122890"/>
                </a:lnTo>
                <a:lnTo>
                  <a:pt x="104593" y="127528"/>
                </a:lnTo>
                <a:lnTo>
                  <a:pt x="104931" y="132604"/>
                </a:lnTo>
                <a:lnTo>
                  <a:pt x="104165" y="136980"/>
                </a:lnTo>
                <a:lnTo>
                  <a:pt x="102662" y="140890"/>
                </a:lnTo>
                <a:lnTo>
                  <a:pt x="100668" y="144488"/>
                </a:lnTo>
                <a:lnTo>
                  <a:pt x="98346" y="147880"/>
                </a:lnTo>
                <a:lnTo>
                  <a:pt x="95805" y="151133"/>
                </a:lnTo>
                <a:lnTo>
                  <a:pt x="93120" y="154294"/>
                </a:lnTo>
                <a:lnTo>
                  <a:pt x="90337" y="157393"/>
                </a:lnTo>
                <a:lnTo>
                  <a:pt x="84600" y="163483"/>
                </a:lnTo>
                <a:lnTo>
                  <a:pt x="75792" y="172489"/>
                </a:lnTo>
                <a:lnTo>
                  <a:pt x="71840" y="174484"/>
                </a:lnTo>
                <a:lnTo>
                  <a:pt x="67221" y="175815"/>
                </a:lnTo>
                <a:lnTo>
                  <a:pt x="62158" y="176701"/>
                </a:lnTo>
                <a:lnTo>
                  <a:pt x="58782" y="178285"/>
                </a:lnTo>
                <a:lnTo>
                  <a:pt x="56531" y="180332"/>
                </a:lnTo>
                <a:lnTo>
                  <a:pt x="55031" y="182690"/>
                </a:lnTo>
                <a:lnTo>
                  <a:pt x="53039" y="184261"/>
                </a:lnTo>
                <a:lnTo>
                  <a:pt x="50718" y="185309"/>
                </a:lnTo>
                <a:lnTo>
                  <a:pt x="43101" y="18740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SMARTPenAnnotation862"/>
          <p:cNvSpPr/>
          <p:nvPr/>
        </p:nvSpPr>
        <p:spPr>
          <a:xfrm>
            <a:off x="4795242" y="187523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SMARTPenAnnotation863"/>
          <p:cNvSpPr/>
          <p:nvPr/>
        </p:nvSpPr>
        <p:spPr>
          <a:xfrm>
            <a:off x="4822031" y="80734"/>
            <a:ext cx="44649" cy="53212"/>
          </a:xfrm>
          <a:custGeom>
            <a:avLst/>
            <a:gdLst/>
            <a:ahLst/>
            <a:cxnLst/>
            <a:rect l="0" t="0" r="0" b="0"/>
            <a:pathLst>
              <a:path w="44649" h="53212">
                <a:moveTo>
                  <a:pt x="44648" y="8562"/>
                </a:moveTo>
                <a:lnTo>
                  <a:pt x="44648" y="0"/>
                </a:lnTo>
                <a:lnTo>
                  <a:pt x="44648" y="4482"/>
                </a:lnTo>
                <a:lnTo>
                  <a:pt x="43656" y="5842"/>
                </a:lnTo>
                <a:lnTo>
                  <a:pt x="42003" y="6749"/>
                </a:lnTo>
                <a:lnTo>
                  <a:pt x="39908" y="7353"/>
                </a:lnTo>
                <a:lnTo>
                  <a:pt x="37519" y="9741"/>
                </a:lnTo>
                <a:lnTo>
                  <a:pt x="34935" y="13317"/>
                </a:lnTo>
                <a:lnTo>
                  <a:pt x="32219" y="17685"/>
                </a:lnTo>
                <a:lnTo>
                  <a:pt x="29417" y="21589"/>
                </a:lnTo>
                <a:lnTo>
                  <a:pt x="26557" y="25185"/>
                </a:lnTo>
                <a:lnTo>
                  <a:pt x="23658" y="28574"/>
                </a:lnTo>
                <a:lnTo>
                  <a:pt x="20733" y="31825"/>
                </a:lnTo>
                <a:lnTo>
                  <a:pt x="14837" y="38084"/>
                </a:lnTo>
                <a:lnTo>
                  <a:pt x="0" y="5321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SMARTPenAnnotation864"/>
          <p:cNvSpPr/>
          <p:nvPr/>
        </p:nvSpPr>
        <p:spPr>
          <a:xfrm>
            <a:off x="2044898" y="187523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SMARTPenAnnotation865"/>
          <p:cNvSpPr/>
          <p:nvPr/>
        </p:nvSpPr>
        <p:spPr>
          <a:xfrm>
            <a:off x="2375456" y="2089546"/>
            <a:ext cx="830255" cy="480354"/>
          </a:xfrm>
          <a:custGeom>
            <a:avLst/>
            <a:gdLst/>
            <a:ahLst/>
            <a:cxnLst/>
            <a:rect l="0" t="0" r="0" b="0"/>
            <a:pathLst>
              <a:path w="830255" h="480354">
                <a:moveTo>
                  <a:pt x="562411" y="26789"/>
                </a:moveTo>
                <a:lnTo>
                  <a:pt x="397272" y="26789"/>
                </a:lnTo>
                <a:lnTo>
                  <a:pt x="376899" y="29435"/>
                </a:lnTo>
                <a:lnTo>
                  <a:pt x="356929" y="33918"/>
                </a:lnTo>
                <a:lnTo>
                  <a:pt x="334826" y="39219"/>
                </a:lnTo>
                <a:lnTo>
                  <a:pt x="314418" y="44881"/>
                </a:lnTo>
                <a:lnTo>
                  <a:pt x="295426" y="49713"/>
                </a:lnTo>
                <a:lnTo>
                  <a:pt x="277063" y="51861"/>
                </a:lnTo>
                <a:lnTo>
                  <a:pt x="258980" y="58107"/>
                </a:lnTo>
                <a:lnTo>
                  <a:pt x="241022" y="66505"/>
                </a:lnTo>
                <a:lnTo>
                  <a:pt x="223118" y="73545"/>
                </a:lnTo>
                <a:lnTo>
                  <a:pt x="202593" y="79981"/>
                </a:lnTo>
                <a:lnTo>
                  <a:pt x="181234" y="87141"/>
                </a:lnTo>
                <a:lnTo>
                  <a:pt x="161819" y="96938"/>
                </a:lnTo>
                <a:lnTo>
                  <a:pt x="143269" y="107907"/>
                </a:lnTo>
                <a:lnTo>
                  <a:pt x="125102" y="118404"/>
                </a:lnTo>
                <a:lnTo>
                  <a:pt x="107106" y="126377"/>
                </a:lnTo>
                <a:lnTo>
                  <a:pt x="84980" y="141184"/>
                </a:lnTo>
                <a:lnTo>
                  <a:pt x="69431" y="152376"/>
                </a:lnTo>
                <a:lnTo>
                  <a:pt x="53590" y="163965"/>
                </a:lnTo>
                <a:lnTo>
                  <a:pt x="39935" y="175730"/>
                </a:lnTo>
                <a:lnTo>
                  <a:pt x="29897" y="187574"/>
                </a:lnTo>
                <a:lnTo>
                  <a:pt x="22129" y="199453"/>
                </a:lnTo>
                <a:lnTo>
                  <a:pt x="15369" y="211346"/>
                </a:lnTo>
                <a:lnTo>
                  <a:pt x="9057" y="223247"/>
                </a:lnTo>
                <a:lnTo>
                  <a:pt x="3936" y="235151"/>
                </a:lnTo>
                <a:lnTo>
                  <a:pt x="1661" y="247056"/>
                </a:lnTo>
                <a:lnTo>
                  <a:pt x="649" y="258962"/>
                </a:lnTo>
                <a:lnTo>
                  <a:pt x="200" y="270868"/>
                </a:lnTo>
                <a:lnTo>
                  <a:pt x="0" y="282774"/>
                </a:lnTo>
                <a:lnTo>
                  <a:pt x="2557" y="294680"/>
                </a:lnTo>
                <a:lnTo>
                  <a:pt x="7001" y="306586"/>
                </a:lnTo>
                <a:lnTo>
                  <a:pt x="12283" y="318493"/>
                </a:lnTo>
                <a:lnTo>
                  <a:pt x="20584" y="330399"/>
                </a:lnTo>
                <a:lnTo>
                  <a:pt x="30888" y="342305"/>
                </a:lnTo>
                <a:lnTo>
                  <a:pt x="42082" y="354211"/>
                </a:lnTo>
                <a:lnTo>
                  <a:pt x="59540" y="367330"/>
                </a:lnTo>
                <a:lnTo>
                  <a:pt x="82021" y="382242"/>
                </a:lnTo>
                <a:lnTo>
                  <a:pt x="107534" y="394487"/>
                </a:lnTo>
                <a:lnTo>
                  <a:pt x="127741" y="403862"/>
                </a:lnTo>
                <a:lnTo>
                  <a:pt x="149951" y="413651"/>
                </a:lnTo>
                <a:lnTo>
                  <a:pt x="173051" y="421308"/>
                </a:lnTo>
                <a:lnTo>
                  <a:pt x="196547" y="428019"/>
                </a:lnTo>
                <a:lnTo>
                  <a:pt x="221211" y="434309"/>
                </a:lnTo>
                <a:lnTo>
                  <a:pt x="314480" y="455399"/>
                </a:lnTo>
                <a:lnTo>
                  <a:pt x="342087" y="461361"/>
                </a:lnTo>
                <a:lnTo>
                  <a:pt x="367585" y="467318"/>
                </a:lnTo>
                <a:lnTo>
                  <a:pt x="380933" y="469303"/>
                </a:lnTo>
                <a:lnTo>
                  <a:pt x="394793" y="470627"/>
                </a:lnTo>
                <a:lnTo>
                  <a:pt x="408994" y="471509"/>
                </a:lnTo>
                <a:lnTo>
                  <a:pt x="438001" y="472490"/>
                </a:lnTo>
                <a:lnTo>
                  <a:pt x="452682" y="472751"/>
                </a:lnTo>
                <a:lnTo>
                  <a:pt x="466438" y="473918"/>
                </a:lnTo>
                <a:lnTo>
                  <a:pt x="492306" y="477859"/>
                </a:lnTo>
                <a:lnTo>
                  <a:pt x="517032" y="480273"/>
                </a:lnTo>
                <a:lnTo>
                  <a:pt x="542242" y="480353"/>
                </a:lnTo>
                <a:lnTo>
                  <a:pt x="555911" y="478986"/>
                </a:lnTo>
                <a:lnTo>
                  <a:pt x="569983" y="477082"/>
                </a:lnTo>
                <a:lnTo>
                  <a:pt x="583334" y="475813"/>
                </a:lnTo>
                <a:lnTo>
                  <a:pt x="608752" y="474402"/>
                </a:lnTo>
                <a:lnTo>
                  <a:pt x="630632" y="471129"/>
                </a:lnTo>
                <a:lnTo>
                  <a:pt x="662330" y="463709"/>
                </a:lnTo>
                <a:lnTo>
                  <a:pt x="685202" y="459101"/>
                </a:lnTo>
                <a:lnTo>
                  <a:pt x="708597" y="457053"/>
                </a:lnTo>
                <a:lnTo>
                  <a:pt x="718407" y="454522"/>
                </a:lnTo>
                <a:lnTo>
                  <a:pt x="741695" y="442472"/>
                </a:lnTo>
                <a:lnTo>
                  <a:pt x="754871" y="435441"/>
                </a:lnTo>
                <a:lnTo>
                  <a:pt x="767342" y="423717"/>
                </a:lnTo>
                <a:lnTo>
                  <a:pt x="779499" y="410569"/>
                </a:lnTo>
                <a:lnTo>
                  <a:pt x="796508" y="396597"/>
                </a:lnTo>
                <a:lnTo>
                  <a:pt x="804698" y="385948"/>
                </a:lnTo>
                <a:lnTo>
                  <a:pt x="811646" y="371954"/>
                </a:lnTo>
                <a:lnTo>
                  <a:pt x="814888" y="364056"/>
                </a:lnTo>
                <a:lnTo>
                  <a:pt x="821136" y="349988"/>
                </a:lnTo>
                <a:lnTo>
                  <a:pt x="824191" y="343458"/>
                </a:lnTo>
                <a:lnTo>
                  <a:pt x="826228" y="336128"/>
                </a:lnTo>
                <a:lnTo>
                  <a:pt x="827586" y="328266"/>
                </a:lnTo>
                <a:lnTo>
                  <a:pt x="828491" y="320047"/>
                </a:lnTo>
                <a:lnTo>
                  <a:pt x="829497" y="305624"/>
                </a:lnTo>
                <a:lnTo>
                  <a:pt x="829944" y="291606"/>
                </a:lnTo>
                <a:lnTo>
                  <a:pt x="830254" y="254367"/>
                </a:lnTo>
                <a:lnTo>
                  <a:pt x="829278" y="246969"/>
                </a:lnTo>
                <a:lnTo>
                  <a:pt x="827634" y="239060"/>
                </a:lnTo>
                <a:lnTo>
                  <a:pt x="825547" y="230811"/>
                </a:lnTo>
                <a:lnTo>
                  <a:pt x="823163" y="222335"/>
                </a:lnTo>
                <a:lnTo>
                  <a:pt x="817868" y="204980"/>
                </a:lnTo>
                <a:lnTo>
                  <a:pt x="814075" y="196185"/>
                </a:lnTo>
                <a:lnTo>
                  <a:pt x="809562" y="187345"/>
                </a:lnTo>
                <a:lnTo>
                  <a:pt x="800248" y="170577"/>
                </a:lnTo>
                <a:lnTo>
                  <a:pt x="792801" y="156510"/>
                </a:lnTo>
                <a:lnTo>
                  <a:pt x="783538" y="143644"/>
                </a:lnTo>
                <a:lnTo>
                  <a:pt x="772807" y="131311"/>
                </a:lnTo>
                <a:lnTo>
                  <a:pt x="761423" y="119215"/>
                </a:lnTo>
                <a:lnTo>
                  <a:pt x="743857" y="101248"/>
                </a:lnTo>
                <a:lnTo>
                  <a:pt x="729374" y="89317"/>
                </a:lnTo>
                <a:lnTo>
                  <a:pt x="713015" y="77400"/>
                </a:lnTo>
                <a:lnTo>
                  <a:pt x="695823" y="65489"/>
                </a:lnTo>
                <a:lnTo>
                  <a:pt x="678260" y="56226"/>
                </a:lnTo>
                <a:lnTo>
                  <a:pt x="660532" y="48802"/>
                </a:lnTo>
                <a:lnTo>
                  <a:pt x="642731" y="42195"/>
                </a:lnTo>
                <a:lnTo>
                  <a:pt x="622252" y="35952"/>
                </a:lnTo>
                <a:lnTo>
                  <a:pt x="598929" y="29869"/>
                </a:lnTo>
                <a:lnTo>
                  <a:pt x="533730" y="14897"/>
                </a:lnTo>
                <a:lnTo>
                  <a:pt x="509315" y="11582"/>
                </a:lnTo>
                <a:lnTo>
                  <a:pt x="484242" y="10109"/>
                </a:lnTo>
                <a:lnTo>
                  <a:pt x="456562" y="9454"/>
                </a:lnTo>
                <a:lnTo>
                  <a:pt x="433015" y="6517"/>
                </a:lnTo>
                <a:lnTo>
                  <a:pt x="413621" y="2897"/>
                </a:lnTo>
                <a:lnTo>
                  <a:pt x="405670" y="1931"/>
                </a:lnTo>
                <a:lnTo>
                  <a:pt x="383817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SMARTPenAnnotation866"/>
          <p:cNvSpPr/>
          <p:nvPr/>
        </p:nvSpPr>
        <p:spPr>
          <a:xfrm>
            <a:off x="5404239" y="2080617"/>
            <a:ext cx="864236" cy="464341"/>
          </a:xfrm>
          <a:custGeom>
            <a:avLst/>
            <a:gdLst/>
            <a:ahLst/>
            <a:cxnLst/>
            <a:rect l="0" t="0" r="0" b="0"/>
            <a:pathLst>
              <a:path w="864236" h="464341">
                <a:moveTo>
                  <a:pt x="810823" y="133945"/>
                </a:moveTo>
                <a:lnTo>
                  <a:pt x="810823" y="129205"/>
                </a:lnTo>
                <a:lnTo>
                  <a:pt x="809831" y="126816"/>
                </a:lnTo>
                <a:lnTo>
                  <a:pt x="803134" y="117695"/>
                </a:lnTo>
                <a:lnTo>
                  <a:pt x="802261" y="107082"/>
                </a:lnTo>
                <a:lnTo>
                  <a:pt x="801146" y="103138"/>
                </a:lnTo>
                <a:lnTo>
                  <a:pt x="797262" y="96110"/>
                </a:lnTo>
                <a:lnTo>
                  <a:pt x="789497" y="86575"/>
                </a:lnTo>
                <a:lnTo>
                  <a:pt x="776172" y="77466"/>
                </a:lnTo>
                <a:lnTo>
                  <a:pt x="753891" y="65499"/>
                </a:lnTo>
                <a:lnTo>
                  <a:pt x="742195" y="59538"/>
                </a:lnTo>
                <a:lnTo>
                  <a:pt x="727735" y="56227"/>
                </a:lnTo>
                <a:lnTo>
                  <a:pt x="712379" y="53763"/>
                </a:lnTo>
                <a:lnTo>
                  <a:pt x="691586" y="46798"/>
                </a:lnTo>
                <a:lnTo>
                  <a:pt x="667014" y="39442"/>
                </a:lnTo>
                <a:lnTo>
                  <a:pt x="640882" y="35830"/>
                </a:lnTo>
                <a:lnTo>
                  <a:pt x="623176" y="31468"/>
                </a:lnTo>
                <a:lnTo>
                  <a:pt x="602740" y="28868"/>
                </a:lnTo>
                <a:lnTo>
                  <a:pt x="581420" y="27713"/>
                </a:lnTo>
                <a:lnTo>
                  <a:pt x="562022" y="27200"/>
                </a:lnTo>
                <a:lnTo>
                  <a:pt x="534367" y="26911"/>
                </a:lnTo>
                <a:lnTo>
                  <a:pt x="513660" y="29489"/>
                </a:lnTo>
                <a:lnTo>
                  <a:pt x="491227" y="32950"/>
                </a:lnTo>
                <a:lnTo>
                  <a:pt x="468028" y="34488"/>
                </a:lnTo>
                <a:lnTo>
                  <a:pt x="444488" y="37817"/>
                </a:lnTo>
                <a:lnTo>
                  <a:pt x="420797" y="41612"/>
                </a:lnTo>
                <a:lnTo>
                  <a:pt x="397038" y="43299"/>
                </a:lnTo>
                <a:lnTo>
                  <a:pt x="373249" y="46694"/>
                </a:lnTo>
                <a:lnTo>
                  <a:pt x="349447" y="51511"/>
                </a:lnTo>
                <a:lnTo>
                  <a:pt x="313735" y="59800"/>
                </a:lnTo>
                <a:lnTo>
                  <a:pt x="254205" y="74449"/>
                </a:lnTo>
                <a:lnTo>
                  <a:pt x="233039" y="80383"/>
                </a:lnTo>
                <a:lnTo>
                  <a:pt x="212718" y="87319"/>
                </a:lnTo>
                <a:lnTo>
                  <a:pt x="190457" y="97017"/>
                </a:lnTo>
                <a:lnTo>
                  <a:pt x="169980" y="107941"/>
                </a:lnTo>
                <a:lnTo>
                  <a:pt x="150957" y="119411"/>
                </a:lnTo>
                <a:lnTo>
                  <a:pt x="132580" y="131124"/>
                </a:lnTo>
                <a:lnTo>
                  <a:pt x="117137" y="142944"/>
                </a:lnTo>
                <a:lnTo>
                  <a:pt x="102667" y="154812"/>
                </a:lnTo>
                <a:lnTo>
                  <a:pt x="86313" y="166701"/>
                </a:lnTo>
                <a:lnTo>
                  <a:pt x="71769" y="178600"/>
                </a:lnTo>
                <a:lnTo>
                  <a:pt x="58691" y="191495"/>
                </a:lnTo>
                <a:lnTo>
                  <a:pt x="52425" y="199100"/>
                </a:lnTo>
                <a:lnTo>
                  <a:pt x="46263" y="207148"/>
                </a:lnTo>
                <a:lnTo>
                  <a:pt x="36771" y="221381"/>
                </a:lnTo>
                <a:lnTo>
                  <a:pt x="29246" y="234321"/>
                </a:lnTo>
                <a:lnTo>
                  <a:pt x="22593" y="246687"/>
                </a:lnTo>
                <a:lnTo>
                  <a:pt x="19431" y="253755"/>
                </a:lnTo>
                <a:lnTo>
                  <a:pt x="16329" y="261443"/>
                </a:lnTo>
                <a:lnTo>
                  <a:pt x="13270" y="269545"/>
                </a:lnTo>
                <a:lnTo>
                  <a:pt x="7225" y="283839"/>
                </a:lnTo>
                <a:lnTo>
                  <a:pt x="2223" y="296807"/>
                </a:lnTo>
                <a:lnTo>
                  <a:pt x="0" y="309185"/>
                </a:lnTo>
                <a:lnTo>
                  <a:pt x="1658" y="321301"/>
                </a:lnTo>
                <a:lnTo>
                  <a:pt x="4709" y="333300"/>
                </a:lnTo>
                <a:lnTo>
                  <a:pt x="6066" y="345248"/>
                </a:lnTo>
                <a:lnTo>
                  <a:pt x="8412" y="351212"/>
                </a:lnTo>
                <a:lnTo>
                  <a:pt x="16310" y="363130"/>
                </a:lnTo>
                <a:lnTo>
                  <a:pt x="23790" y="375042"/>
                </a:lnTo>
                <a:lnTo>
                  <a:pt x="31414" y="386951"/>
                </a:lnTo>
                <a:lnTo>
                  <a:pt x="41416" y="398858"/>
                </a:lnTo>
                <a:lnTo>
                  <a:pt x="55122" y="408119"/>
                </a:lnTo>
                <a:lnTo>
                  <a:pt x="70143" y="416535"/>
                </a:lnTo>
                <a:lnTo>
                  <a:pt x="83434" y="426889"/>
                </a:lnTo>
                <a:lnTo>
                  <a:pt x="101247" y="435460"/>
                </a:lnTo>
                <a:lnTo>
                  <a:pt x="140281" y="449047"/>
                </a:lnTo>
                <a:lnTo>
                  <a:pt x="161239" y="452584"/>
                </a:lnTo>
                <a:lnTo>
                  <a:pt x="183783" y="455148"/>
                </a:lnTo>
                <a:lnTo>
                  <a:pt x="207032" y="459595"/>
                </a:lnTo>
                <a:lnTo>
                  <a:pt x="227949" y="462233"/>
                </a:lnTo>
                <a:lnTo>
                  <a:pt x="249150" y="463406"/>
                </a:lnTo>
                <a:lnTo>
                  <a:pt x="287986" y="464066"/>
                </a:lnTo>
                <a:lnTo>
                  <a:pt x="420871" y="464340"/>
                </a:lnTo>
                <a:lnTo>
                  <a:pt x="444696" y="461696"/>
                </a:lnTo>
                <a:lnTo>
                  <a:pt x="468514" y="457214"/>
                </a:lnTo>
                <a:lnTo>
                  <a:pt x="492329" y="451914"/>
                </a:lnTo>
                <a:lnTo>
                  <a:pt x="516143" y="448897"/>
                </a:lnTo>
                <a:lnTo>
                  <a:pt x="539955" y="446564"/>
                </a:lnTo>
                <a:lnTo>
                  <a:pt x="563768" y="442220"/>
                </a:lnTo>
                <a:lnTo>
                  <a:pt x="587581" y="436982"/>
                </a:lnTo>
                <a:lnTo>
                  <a:pt x="635206" y="425535"/>
                </a:lnTo>
                <a:lnTo>
                  <a:pt x="656373" y="419645"/>
                </a:lnTo>
                <a:lnTo>
                  <a:pt x="676694" y="413720"/>
                </a:lnTo>
                <a:lnTo>
                  <a:pt x="709456" y="404806"/>
                </a:lnTo>
                <a:lnTo>
                  <a:pt x="729059" y="398856"/>
                </a:lnTo>
                <a:lnTo>
                  <a:pt x="756831" y="389928"/>
                </a:lnTo>
                <a:lnTo>
                  <a:pt x="772275" y="381330"/>
                </a:lnTo>
                <a:lnTo>
                  <a:pt x="786745" y="371886"/>
                </a:lnTo>
                <a:lnTo>
                  <a:pt x="809642" y="359999"/>
                </a:lnTo>
                <a:lnTo>
                  <a:pt x="819559" y="349838"/>
                </a:lnTo>
                <a:lnTo>
                  <a:pt x="829919" y="338707"/>
                </a:lnTo>
                <a:lnTo>
                  <a:pt x="840146" y="327146"/>
                </a:lnTo>
                <a:lnTo>
                  <a:pt x="847999" y="315393"/>
                </a:lnTo>
                <a:lnTo>
                  <a:pt x="854796" y="303555"/>
                </a:lnTo>
                <a:lnTo>
                  <a:pt x="857998" y="297620"/>
                </a:lnTo>
                <a:lnTo>
                  <a:pt x="861556" y="285734"/>
                </a:lnTo>
                <a:lnTo>
                  <a:pt x="863136" y="273836"/>
                </a:lnTo>
                <a:lnTo>
                  <a:pt x="863839" y="261934"/>
                </a:lnTo>
                <a:lnTo>
                  <a:pt x="864152" y="247384"/>
                </a:lnTo>
                <a:lnTo>
                  <a:pt x="864235" y="239336"/>
                </a:lnTo>
                <a:lnTo>
                  <a:pt x="861682" y="225103"/>
                </a:lnTo>
                <a:lnTo>
                  <a:pt x="857240" y="212163"/>
                </a:lnTo>
                <a:lnTo>
                  <a:pt x="851958" y="199797"/>
                </a:lnTo>
                <a:lnTo>
                  <a:pt x="849160" y="192729"/>
                </a:lnTo>
                <a:lnTo>
                  <a:pt x="843406" y="176938"/>
                </a:lnTo>
                <a:lnTo>
                  <a:pt x="838498" y="169553"/>
                </a:lnTo>
                <a:lnTo>
                  <a:pt x="818362" y="148685"/>
                </a:lnTo>
                <a:lnTo>
                  <a:pt x="811880" y="140795"/>
                </a:lnTo>
                <a:lnTo>
                  <a:pt x="805574" y="132558"/>
                </a:lnTo>
                <a:lnTo>
                  <a:pt x="787985" y="118115"/>
                </a:lnTo>
                <a:lnTo>
                  <a:pt x="766939" y="104089"/>
                </a:lnTo>
                <a:lnTo>
                  <a:pt x="744355" y="87934"/>
                </a:lnTo>
                <a:lnTo>
                  <a:pt x="721089" y="73477"/>
                </a:lnTo>
                <a:lnTo>
                  <a:pt x="696528" y="60438"/>
                </a:lnTo>
                <a:lnTo>
                  <a:pt x="683032" y="54182"/>
                </a:lnTo>
                <a:lnTo>
                  <a:pt x="654808" y="41940"/>
                </a:lnTo>
                <a:lnTo>
                  <a:pt x="625728" y="29885"/>
                </a:lnTo>
                <a:lnTo>
                  <a:pt x="598913" y="20558"/>
                </a:lnTo>
                <a:lnTo>
                  <a:pt x="564150" y="9729"/>
                </a:lnTo>
                <a:lnTo>
                  <a:pt x="534003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SMARTPenAnnotation867"/>
          <p:cNvSpPr/>
          <p:nvPr/>
        </p:nvSpPr>
        <p:spPr>
          <a:xfrm>
            <a:off x="5554957" y="2500480"/>
            <a:ext cx="739795" cy="374834"/>
          </a:xfrm>
          <a:custGeom>
            <a:avLst/>
            <a:gdLst/>
            <a:ahLst/>
            <a:cxnLst/>
            <a:rect l="0" t="0" r="0" b="0"/>
            <a:pathLst>
              <a:path w="739795" h="374834">
                <a:moveTo>
                  <a:pt x="606527" y="35551"/>
                </a:moveTo>
                <a:lnTo>
                  <a:pt x="601787" y="35551"/>
                </a:lnTo>
                <a:lnTo>
                  <a:pt x="599398" y="34559"/>
                </a:lnTo>
                <a:lnTo>
                  <a:pt x="591296" y="29414"/>
                </a:lnTo>
                <a:lnTo>
                  <a:pt x="571975" y="22248"/>
                </a:lnTo>
                <a:lnTo>
                  <a:pt x="561074" y="19717"/>
                </a:lnTo>
                <a:lnTo>
                  <a:pt x="549615" y="17599"/>
                </a:lnTo>
                <a:lnTo>
                  <a:pt x="532007" y="11821"/>
                </a:lnTo>
                <a:lnTo>
                  <a:pt x="513230" y="9668"/>
                </a:lnTo>
                <a:lnTo>
                  <a:pt x="497593" y="9165"/>
                </a:lnTo>
                <a:lnTo>
                  <a:pt x="480721" y="6295"/>
                </a:lnTo>
                <a:lnTo>
                  <a:pt x="463301" y="2704"/>
                </a:lnTo>
                <a:lnTo>
                  <a:pt x="445637" y="1109"/>
                </a:lnTo>
                <a:lnTo>
                  <a:pt x="427864" y="399"/>
                </a:lnTo>
                <a:lnTo>
                  <a:pt x="398478" y="0"/>
                </a:lnTo>
                <a:lnTo>
                  <a:pt x="376146" y="899"/>
                </a:lnTo>
                <a:lnTo>
                  <a:pt x="364635" y="2528"/>
                </a:lnTo>
                <a:lnTo>
                  <a:pt x="342254" y="5991"/>
                </a:lnTo>
                <a:lnTo>
                  <a:pt x="322385" y="7531"/>
                </a:lnTo>
                <a:lnTo>
                  <a:pt x="300987" y="10860"/>
                </a:lnTo>
                <a:lnTo>
                  <a:pt x="278247" y="15648"/>
                </a:lnTo>
                <a:lnTo>
                  <a:pt x="254911" y="21082"/>
                </a:lnTo>
                <a:lnTo>
                  <a:pt x="243132" y="24913"/>
                </a:lnTo>
                <a:lnTo>
                  <a:pt x="231311" y="29451"/>
                </a:lnTo>
                <a:lnTo>
                  <a:pt x="219461" y="34461"/>
                </a:lnTo>
                <a:lnTo>
                  <a:pt x="207592" y="38793"/>
                </a:lnTo>
                <a:lnTo>
                  <a:pt x="195711" y="42673"/>
                </a:lnTo>
                <a:lnTo>
                  <a:pt x="172919" y="50623"/>
                </a:lnTo>
                <a:lnTo>
                  <a:pt x="152867" y="60770"/>
                </a:lnTo>
                <a:lnTo>
                  <a:pt x="131387" y="69249"/>
                </a:lnTo>
                <a:lnTo>
                  <a:pt x="109604" y="77317"/>
                </a:lnTo>
                <a:lnTo>
                  <a:pt x="80605" y="92023"/>
                </a:lnTo>
                <a:lnTo>
                  <a:pt x="62229" y="99676"/>
                </a:lnTo>
                <a:lnTo>
                  <a:pt x="46786" y="109030"/>
                </a:lnTo>
                <a:lnTo>
                  <a:pt x="33308" y="119802"/>
                </a:lnTo>
                <a:lnTo>
                  <a:pt x="20703" y="131204"/>
                </a:lnTo>
                <a:lnTo>
                  <a:pt x="11133" y="142886"/>
                </a:lnTo>
                <a:lnTo>
                  <a:pt x="7191" y="148780"/>
                </a:lnTo>
                <a:lnTo>
                  <a:pt x="4563" y="154693"/>
                </a:lnTo>
                <a:lnTo>
                  <a:pt x="2811" y="160619"/>
                </a:lnTo>
                <a:lnTo>
                  <a:pt x="865" y="171504"/>
                </a:lnTo>
                <a:lnTo>
                  <a:pt x="0" y="179649"/>
                </a:lnTo>
                <a:lnTo>
                  <a:pt x="762" y="185194"/>
                </a:lnTo>
                <a:lnTo>
                  <a:pt x="2261" y="191868"/>
                </a:lnTo>
                <a:lnTo>
                  <a:pt x="4254" y="199293"/>
                </a:lnTo>
                <a:lnTo>
                  <a:pt x="6574" y="206228"/>
                </a:lnTo>
                <a:lnTo>
                  <a:pt x="9113" y="212836"/>
                </a:lnTo>
                <a:lnTo>
                  <a:pt x="11798" y="219225"/>
                </a:lnTo>
                <a:lnTo>
                  <a:pt x="16564" y="225469"/>
                </a:lnTo>
                <a:lnTo>
                  <a:pt x="22719" y="231616"/>
                </a:lnTo>
                <a:lnTo>
                  <a:pt x="29798" y="237698"/>
                </a:lnTo>
                <a:lnTo>
                  <a:pt x="36502" y="243738"/>
                </a:lnTo>
                <a:lnTo>
                  <a:pt x="49242" y="255740"/>
                </a:lnTo>
                <a:lnTo>
                  <a:pt x="56410" y="261718"/>
                </a:lnTo>
                <a:lnTo>
                  <a:pt x="64165" y="267689"/>
                </a:lnTo>
                <a:lnTo>
                  <a:pt x="80719" y="278622"/>
                </a:lnTo>
                <a:lnTo>
                  <a:pt x="97999" y="286788"/>
                </a:lnTo>
                <a:lnTo>
                  <a:pt x="118246" y="296371"/>
                </a:lnTo>
                <a:lnTo>
                  <a:pt x="140474" y="306252"/>
                </a:lnTo>
                <a:lnTo>
                  <a:pt x="163583" y="313951"/>
                </a:lnTo>
                <a:lnTo>
                  <a:pt x="175301" y="318385"/>
                </a:lnTo>
                <a:lnTo>
                  <a:pt x="187082" y="323326"/>
                </a:lnTo>
                <a:lnTo>
                  <a:pt x="198905" y="328604"/>
                </a:lnTo>
                <a:lnTo>
                  <a:pt x="210755" y="333115"/>
                </a:lnTo>
                <a:lnTo>
                  <a:pt x="222624" y="337114"/>
                </a:lnTo>
                <a:lnTo>
                  <a:pt x="234506" y="340773"/>
                </a:lnTo>
                <a:lnTo>
                  <a:pt x="258291" y="347484"/>
                </a:lnTo>
                <a:lnTo>
                  <a:pt x="270190" y="350662"/>
                </a:lnTo>
                <a:lnTo>
                  <a:pt x="283083" y="353774"/>
                </a:lnTo>
                <a:lnTo>
                  <a:pt x="349302" y="368890"/>
                </a:lnTo>
                <a:lnTo>
                  <a:pt x="361622" y="370886"/>
                </a:lnTo>
                <a:lnTo>
                  <a:pt x="373804" y="372217"/>
                </a:lnTo>
                <a:lnTo>
                  <a:pt x="385894" y="373105"/>
                </a:lnTo>
                <a:lnTo>
                  <a:pt x="397923" y="373696"/>
                </a:lnTo>
                <a:lnTo>
                  <a:pt x="421871" y="374353"/>
                </a:lnTo>
                <a:lnTo>
                  <a:pt x="493408" y="374833"/>
                </a:lnTo>
                <a:lnTo>
                  <a:pt x="505318" y="373856"/>
                </a:lnTo>
                <a:lnTo>
                  <a:pt x="517226" y="372213"/>
                </a:lnTo>
                <a:lnTo>
                  <a:pt x="540048" y="367741"/>
                </a:lnTo>
                <a:lnTo>
                  <a:pt x="592885" y="353887"/>
                </a:lnTo>
                <a:lnTo>
                  <a:pt x="613363" y="348021"/>
                </a:lnTo>
                <a:lnTo>
                  <a:pt x="631393" y="342106"/>
                </a:lnTo>
                <a:lnTo>
                  <a:pt x="652700" y="333198"/>
                </a:lnTo>
                <a:lnTo>
                  <a:pt x="671581" y="323282"/>
                </a:lnTo>
                <a:lnTo>
                  <a:pt x="683726" y="313583"/>
                </a:lnTo>
                <a:lnTo>
                  <a:pt x="695739" y="302657"/>
                </a:lnTo>
                <a:lnTo>
                  <a:pt x="707692" y="292179"/>
                </a:lnTo>
                <a:lnTo>
                  <a:pt x="719620" y="284214"/>
                </a:lnTo>
                <a:lnTo>
                  <a:pt x="728889" y="274722"/>
                </a:lnTo>
                <a:lnTo>
                  <a:pt x="732750" y="269412"/>
                </a:lnTo>
                <a:lnTo>
                  <a:pt x="735324" y="262896"/>
                </a:lnTo>
                <a:lnTo>
                  <a:pt x="737040" y="255575"/>
                </a:lnTo>
                <a:lnTo>
                  <a:pt x="738184" y="247718"/>
                </a:lnTo>
                <a:lnTo>
                  <a:pt x="738947" y="240496"/>
                </a:lnTo>
                <a:lnTo>
                  <a:pt x="739455" y="233696"/>
                </a:lnTo>
                <a:lnTo>
                  <a:pt x="739794" y="227179"/>
                </a:lnTo>
                <a:lnTo>
                  <a:pt x="739028" y="220850"/>
                </a:lnTo>
                <a:lnTo>
                  <a:pt x="737525" y="214646"/>
                </a:lnTo>
                <a:lnTo>
                  <a:pt x="727984" y="185691"/>
                </a:lnTo>
                <a:lnTo>
                  <a:pt x="724209" y="178308"/>
                </a:lnTo>
                <a:lnTo>
                  <a:pt x="719708" y="171402"/>
                </a:lnTo>
                <a:lnTo>
                  <a:pt x="714724" y="164813"/>
                </a:lnTo>
                <a:lnTo>
                  <a:pt x="703893" y="149555"/>
                </a:lnTo>
                <a:lnTo>
                  <a:pt x="698227" y="141320"/>
                </a:lnTo>
                <a:lnTo>
                  <a:pt x="692465" y="134837"/>
                </a:lnTo>
                <a:lnTo>
                  <a:pt x="686639" y="129523"/>
                </a:lnTo>
                <a:lnTo>
                  <a:pt x="669035" y="11591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SMARTPenAnnotation868"/>
          <p:cNvSpPr/>
          <p:nvPr/>
        </p:nvSpPr>
        <p:spPr>
          <a:xfrm>
            <a:off x="4366822" y="2786062"/>
            <a:ext cx="578294" cy="348223"/>
          </a:xfrm>
          <a:custGeom>
            <a:avLst/>
            <a:gdLst/>
            <a:ahLst/>
            <a:cxnLst/>
            <a:rect l="0" t="0" r="0" b="0"/>
            <a:pathLst>
              <a:path w="578294" h="348223">
                <a:moveTo>
                  <a:pt x="562365" y="89297"/>
                </a:moveTo>
                <a:lnTo>
                  <a:pt x="557625" y="84556"/>
                </a:lnTo>
                <a:lnTo>
                  <a:pt x="555236" y="84152"/>
                </a:lnTo>
                <a:lnTo>
                  <a:pt x="552652" y="84875"/>
                </a:lnTo>
                <a:lnTo>
                  <a:pt x="549936" y="86349"/>
                </a:lnTo>
                <a:lnTo>
                  <a:pt x="547134" y="86339"/>
                </a:lnTo>
                <a:lnTo>
                  <a:pt x="544273" y="85341"/>
                </a:lnTo>
                <a:lnTo>
                  <a:pt x="541374" y="83683"/>
                </a:lnTo>
                <a:lnTo>
                  <a:pt x="535507" y="81841"/>
                </a:lnTo>
                <a:lnTo>
                  <a:pt x="532554" y="81350"/>
                </a:lnTo>
                <a:lnTo>
                  <a:pt x="518916" y="75918"/>
                </a:lnTo>
                <a:lnTo>
                  <a:pt x="507997" y="73429"/>
                </a:lnTo>
                <a:lnTo>
                  <a:pt x="495537" y="71330"/>
                </a:lnTo>
                <a:lnTo>
                  <a:pt x="480078" y="67090"/>
                </a:lnTo>
                <a:lnTo>
                  <a:pt x="463285" y="64545"/>
                </a:lnTo>
                <a:lnTo>
                  <a:pt x="445900" y="63413"/>
                </a:lnTo>
                <a:lnTo>
                  <a:pt x="428251" y="62910"/>
                </a:lnTo>
                <a:lnTo>
                  <a:pt x="264586" y="62509"/>
                </a:lnTo>
                <a:lnTo>
                  <a:pt x="252721" y="63501"/>
                </a:lnTo>
                <a:lnTo>
                  <a:pt x="240842" y="65154"/>
                </a:lnTo>
                <a:lnTo>
                  <a:pt x="228954" y="67249"/>
                </a:lnTo>
                <a:lnTo>
                  <a:pt x="217060" y="69637"/>
                </a:lnTo>
                <a:lnTo>
                  <a:pt x="193260" y="74937"/>
                </a:lnTo>
                <a:lnTo>
                  <a:pt x="157549" y="83499"/>
                </a:lnTo>
                <a:lnTo>
                  <a:pt x="146636" y="87416"/>
                </a:lnTo>
                <a:lnTo>
                  <a:pt x="136384" y="92012"/>
                </a:lnTo>
                <a:lnTo>
                  <a:pt x="126573" y="97060"/>
                </a:lnTo>
                <a:lnTo>
                  <a:pt x="116064" y="101417"/>
                </a:lnTo>
                <a:lnTo>
                  <a:pt x="105089" y="105315"/>
                </a:lnTo>
                <a:lnTo>
                  <a:pt x="93803" y="108905"/>
                </a:lnTo>
                <a:lnTo>
                  <a:pt x="83303" y="113283"/>
                </a:lnTo>
                <a:lnTo>
                  <a:pt x="73326" y="118186"/>
                </a:lnTo>
                <a:lnTo>
                  <a:pt x="55296" y="128926"/>
                </a:lnTo>
                <a:lnTo>
                  <a:pt x="47710" y="134568"/>
                </a:lnTo>
                <a:lnTo>
                  <a:pt x="40667" y="140313"/>
                </a:lnTo>
                <a:lnTo>
                  <a:pt x="33988" y="146128"/>
                </a:lnTo>
                <a:lnTo>
                  <a:pt x="27552" y="151989"/>
                </a:lnTo>
                <a:lnTo>
                  <a:pt x="21276" y="157881"/>
                </a:lnTo>
                <a:lnTo>
                  <a:pt x="16100" y="163793"/>
                </a:lnTo>
                <a:lnTo>
                  <a:pt x="11657" y="169719"/>
                </a:lnTo>
                <a:lnTo>
                  <a:pt x="7703" y="175654"/>
                </a:lnTo>
                <a:lnTo>
                  <a:pt x="5067" y="182587"/>
                </a:lnTo>
                <a:lnTo>
                  <a:pt x="3310" y="190186"/>
                </a:lnTo>
                <a:lnTo>
                  <a:pt x="2138" y="198228"/>
                </a:lnTo>
                <a:lnTo>
                  <a:pt x="1357" y="205574"/>
                </a:lnTo>
                <a:lnTo>
                  <a:pt x="836" y="212456"/>
                </a:lnTo>
                <a:lnTo>
                  <a:pt x="489" y="219028"/>
                </a:lnTo>
                <a:lnTo>
                  <a:pt x="104" y="231622"/>
                </a:lnTo>
                <a:lnTo>
                  <a:pt x="0" y="237758"/>
                </a:lnTo>
                <a:lnTo>
                  <a:pt x="924" y="243834"/>
                </a:lnTo>
                <a:lnTo>
                  <a:pt x="2532" y="249868"/>
                </a:lnTo>
                <a:lnTo>
                  <a:pt x="4596" y="255876"/>
                </a:lnTo>
                <a:lnTo>
                  <a:pt x="7957" y="261865"/>
                </a:lnTo>
                <a:lnTo>
                  <a:pt x="12181" y="267842"/>
                </a:lnTo>
                <a:lnTo>
                  <a:pt x="16982" y="273812"/>
                </a:lnTo>
                <a:lnTo>
                  <a:pt x="27608" y="283090"/>
                </a:lnTo>
                <a:lnTo>
                  <a:pt x="38945" y="291513"/>
                </a:lnTo>
                <a:lnTo>
                  <a:pt x="50598" y="301871"/>
                </a:lnTo>
                <a:lnTo>
                  <a:pt x="65038" y="310444"/>
                </a:lnTo>
                <a:lnTo>
                  <a:pt x="82370" y="317561"/>
                </a:lnTo>
                <a:lnTo>
                  <a:pt x="92548" y="320848"/>
                </a:lnTo>
                <a:lnTo>
                  <a:pt x="113448" y="327146"/>
                </a:lnTo>
                <a:lnTo>
                  <a:pt x="132659" y="333253"/>
                </a:lnTo>
                <a:lnTo>
                  <a:pt x="142941" y="335278"/>
                </a:lnTo>
                <a:lnTo>
                  <a:pt x="153765" y="336628"/>
                </a:lnTo>
                <a:lnTo>
                  <a:pt x="164949" y="337528"/>
                </a:lnTo>
                <a:lnTo>
                  <a:pt x="176374" y="339120"/>
                </a:lnTo>
                <a:lnTo>
                  <a:pt x="187960" y="341174"/>
                </a:lnTo>
                <a:lnTo>
                  <a:pt x="199652" y="343535"/>
                </a:lnTo>
                <a:lnTo>
                  <a:pt x="212408" y="345110"/>
                </a:lnTo>
                <a:lnTo>
                  <a:pt x="225873" y="346159"/>
                </a:lnTo>
                <a:lnTo>
                  <a:pt x="252079" y="347325"/>
                </a:lnTo>
                <a:lnTo>
                  <a:pt x="273647" y="347843"/>
                </a:lnTo>
                <a:lnTo>
                  <a:pt x="342362" y="348222"/>
                </a:lnTo>
                <a:lnTo>
                  <a:pt x="354181" y="347241"/>
                </a:lnTo>
                <a:lnTo>
                  <a:pt x="366029" y="345596"/>
                </a:lnTo>
                <a:lnTo>
                  <a:pt x="377896" y="343507"/>
                </a:lnTo>
                <a:lnTo>
                  <a:pt x="388784" y="341122"/>
                </a:lnTo>
                <a:lnTo>
                  <a:pt x="399020" y="338539"/>
                </a:lnTo>
                <a:lnTo>
                  <a:pt x="408819" y="335826"/>
                </a:lnTo>
                <a:lnTo>
                  <a:pt x="427646" y="330165"/>
                </a:lnTo>
                <a:lnTo>
                  <a:pt x="444943" y="323349"/>
                </a:lnTo>
                <a:lnTo>
                  <a:pt x="459245" y="313706"/>
                </a:lnTo>
                <a:lnTo>
                  <a:pt x="474862" y="305451"/>
                </a:lnTo>
                <a:lnTo>
                  <a:pt x="491725" y="297482"/>
                </a:lnTo>
                <a:lnTo>
                  <a:pt x="524158" y="278844"/>
                </a:lnTo>
                <a:lnTo>
                  <a:pt x="537446" y="270774"/>
                </a:lnTo>
                <a:lnTo>
                  <a:pt x="549967" y="260573"/>
                </a:lnTo>
                <a:lnTo>
                  <a:pt x="555092" y="255075"/>
                </a:lnTo>
                <a:lnTo>
                  <a:pt x="559501" y="249425"/>
                </a:lnTo>
                <a:lnTo>
                  <a:pt x="563432" y="243674"/>
                </a:lnTo>
                <a:lnTo>
                  <a:pt x="567045" y="236863"/>
                </a:lnTo>
                <a:lnTo>
                  <a:pt x="570446" y="229346"/>
                </a:lnTo>
                <a:lnTo>
                  <a:pt x="573705" y="221359"/>
                </a:lnTo>
                <a:lnTo>
                  <a:pt x="575879" y="214049"/>
                </a:lnTo>
                <a:lnTo>
                  <a:pt x="577327" y="207191"/>
                </a:lnTo>
                <a:lnTo>
                  <a:pt x="578293" y="200636"/>
                </a:lnTo>
                <a:lnTo>
                  <a:pt x="577945" y="193288"/>
                </a:lnTo>
                <a:lnTo>
                  <a:pt x="576720" y="185414"/>
                </a:lnTo>
                <a:lnTo>
                  <a:pt x="574912" y="177187"/>
                </a:lnTo>
                <a:lnTo>
                  <a:pt x="572714" y="168726"/>
                </a:lnTo>
                <a:lnTo>
                  <a:pt x="570256" y="160109"/>
                </a:lnTo>
                <a:lnTo>
                  <a:pt x="564880" y="142597"/>
                </a:lnTo>
                <a:lnTo>
                  <a:pt x="559183" y="124892"/>
                </a:lnTo>
                <a:lnTo>
                  <a:pt x="555283" y="116004"/>
                </a:lnTo>
                <a:lnTo>
                  <a:pt x="550698" y="107101"/>
                </a:lnTo>
                <a:lnTo>
                  <a:pt x="545658" y="98190"/>
                </a:lnTo>
                <a:lnTo>
                  <a:pt x="539321" y="89272"/>
                </a:lnTo>
                <a:lnTo>
                  <a:pt x="532120" y="80351"/>
                </a:lnTo>
                <a:lnTo>
                  <a:pt x="524342" y="71427"/>
                </a:lnTo>
                <a:lnTo>
                  <a:pt x="516180" y="63493"/>
                </a:lnTo>
                <a:lnTo>
                  <a:pt x="507763" y="56219"/>
                </a:lnTo>
                <a:lnTo>
                  <a:pt x="499174" y="49386"/>
                </a:lnTo>
                <a:lnTo>
                  <a:pt x="490472" y="42846"/>
                </a:lnTo>
                <a:lnTo>
                  <a:pt x="472866" y="30287"/>
                </a:lnTo>
                <a:lnTo>
                  <a:pt x="464996" y="24160"/>
                </a:lnTo>
                <a:lnTo>
                  <a:pt x="457765" y="18091"/>
                </a:lnTo>
                <a:lnTo>
                  <a:pt x="437349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SMARTPenAnnotation869"/>
          <p:cNvSpPr/>
          <p:nvPr/>
        </p:nvSpPr>
        <p:spPr>
          <a:xfrm>
            <a:off x="6357937" y="2009179"/>
            <a:ext cx="44649" cy="267892"/>
          </a:xfrm>
          <a:custGeom>
            <a:avLst/>
            <a:gdLst/>
            <a:ahLst/>
            <a:cxnLst/>
            <a:rect l="0" t="0" r="0" b="0"/>
            <a:pathLst>
              <a:path w="44649" h="267892">
                <a:moveTo>
                  <a:pt x="0" y="0"/>
                </a:moveTo>
                <a:lnTo>
                  <a:pt x="0" y="13302"/>
                </a:lnTo>
                <a:lnTo>
                  <a:pt x="993" y="15814"/>
                </a:lnTo>
                <a:lnTo>
                  <a:pt x="2646" y="18480"/>
                </a:lnTo>
                <a:lnTo>
                  <a:pt x="4741" y="21250"/>
                </a:lnTo>
                <a:lnTo>
                  <a:pt x="7129" y="25081"/>
                </a:lnTo>
                <a:lnTo>
                  <a:pt x="9713" y="29619"/>
                </a:lnTo>
                <a:lnTo>
                  <a:pt x="12429" y="34629"/>
                </a:lnTo>
                <a:lnTo>
                  <a:pt x="14239" y="39953"/>
                </a:lnTo>
                <a:lnTo>
                  <a:pt x="15446" y="45487"/>
                </a:lnTo>
                <a:lnTo>
                  <a:pt x="16251" y="51161"/>
                </a:lnTo>
                <a:lnTo>
                  <a:pt x="17779" y="56928"/>
                </a:lnTo>
                <a:lnTo>
                  <a:pt x="19790" y="62756"/>
                </a:lnTo>
                <a:lnTo>
                  <a:pt x="22123" y="68627"/>
                </a:lnTo>
                <a:lnTo>
                  <a:pt x="23679" y="75517"/>
                </a:lnTo>
                <a:lnTo>
                  <a:pt x="24715" y="83087"/>
                </a:lnTo>
                <a:lnTo>
                  <a:pt x="25407" y="91110"/>
                </a:lnTo>
                <a:lnTo>
                  <a:pt x="25867" y="98443"/>
                </a:lnTo>
                <a:lnTo>
                  <a:pt x="26380" y="111883"/>
                </a:lnTo>
                <a:lnTo>
                  <a:pt x="26708" y="142817"/>
                </a:lnTo>
                <a:lnTo>
                  <a:pt x="26779" y="179958"/>
                </a:lnTo>
                <a:lnTo>
                  <a:pt x="27774" y="187441"/>
                </a:lnTo>
                <a:lnTo>
                  <a:pt x="29430" y="194414"/>
                </a:lnTo>
                <a:lnTo>
                  <a:pt x="31526" y="201047"/>
                </a:lnTo>
                <a:lnTo>
                  <a:pt x="32924" y="207453"/>
                </a:lnTo>
                <a:lnTo>
                  <a:pt x="33856" y="213708"/>
                </a:lnTo>
                <a:lnTo>
                  <a:pt x="34477" y="219863"/>
                </a:lnTo>
                <a:lnTo>
                  <a:pt x="34891" y="224958"/>
                </a:lnTo>
                <a:lnTo>
                  <a:pt x="35351" y="233265"/>
                </a:lnTo>
                <a:lnTo>
                  <a:pt x="35555" y="240265"/>
                </a:lnTo>
                <a:lnTo>
                  <a:pt x="35610" y="243520"/>
                </a:lnTo>
                <a:lnTo>
                  <a:pt x="36638" y="246683"/>
                </a:lnTo>
                <a:lnTo>
                  <a:pt x="38316" y="249783"/>
                </a:lnTo>
                <a:lnTo>
                  <a:pt x="40427" y="252843"/>
                </a:lnTo>
                <a:lnTo>
                  <a:pt x="41835" y="255874"/>
                </a:lnTo>
                <a:lnTo>
                  <a:pt x="42773" y="258888"/>
                </a:lnTo>
                <a:lnTo>
                  <a:pt x="44648" y="26789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SMARTPenAnnotation870"/>
          <p:cNvSpPr/>
          <p:nvPr/>
        </p:nvSpPr>
        <p:spPr>
          <a:xfrm>
            <a:off x="6375796" y="2000408"/>
            <a:ext cx="196286" cy="169507"/>
          </a:xfrm>
          <a:custGeom>
            <a:avLst/>
            <a:gdLst/>
            <a:ahLst/>
            <a:cxnLst/>
            <a:rect l="0" t="0" r="0" b="0"/>
            <a:pathLst>
              <a:path w="196286" h="169507">
                <a:moveTo>
                  <a:pt x="0" y="89138"/>
                </a:moveTo>
                <a:lnTo>
                  <a:pt x="0" y="68148"/>
                </a:lnTo>
                <a:lnTo>
                  <a:pt x="993" y="64230"/>
                </a:lnTo>
                <a:lnTo>
                  <a:pt x="2646" y="59635"/>
                </a:lnTo>
                <a:lnTo>
                  <a:pt x="4741" y="54586"/>
                </a:lnTo>
                <a:lnTo>
                  <a:pt x="8122" y="49237"/>
                </a:lnTo>
                <a:lnTo>
                  <a:pt x="12360" y="43686"/>
                </a:lnTo>
                <a:lnTo>
                  <a:pt x="17170" y="38000"/>
                </a:lnTo>
                <a:lnTo>
                  <a:pt x="21368" y="33218"/>
                </a:lnTo>
                <a:lnTo>
                  <a:pt x="28680" y="25259"/>
                </a:lnTo>
                <a:lnTo>
                  <a:pt x="33011" y="21747"/>
                </a:lnTo>
                <a:lnTo>
                  <a:pt x="37882" y="18414"/>
                </a:lnTo>
                <a:lnTo>
                  <a:pt x="43114" y="15200"/>
                </a:lnTo>
                <a:lnTo>
                  <a:pt x="47595" y="12065"/>
                </a:lnTo>
                <a:lnTo>
                  <a:pt x="51574" y="8983"/>
                </a:lnTo>
                <a:lnTo>
                  <a:pt x="55218" y="5936"/>
                </a:lnTo>
                <a:lnTo>
                  <a:pt x="59633" y="3904"/>
                </a:lnTo>
                <a:lnTo>
                  <a:pt x="64560" y="2550"/>
                </a:lnTo>
                <a:lnTo>
                  <a:pt x="69829" y="1647"/>
                </a:lnTo>
                <a:lnTo>
                  <a:pt x="74334" y="1045"/>
                </a:lnTo>
                <a:lnTo>
                  <a:pt x="78330" y="644"/>
                </a:lnTo>
                <a:lnTo>
                  <a:pt x="81986" y="377"/>
                </a:lnTo>
                <a:lnTo>
                  <a:pt x="85415" y="198"/>
                </a:lnTo>
                <a:lnTo>
                  <a:pt x="91872" y="0"/>
                </a:lnTo>
                <a:lnTo>
                  <a:pt x="95974" y="939"/>
                </a:lnTo>
                <a:lnTo>
                  <a:pt x="100694" y="2558"/>
                </a:lnTo>
                <a:lnTo>
                  <a:pt x="105825" y="4629"/>
                </a:lnTo>
                <a:lnTo>
                  <a:pt x="110238" y="7002"/>
                </a:lnTo>
                <a:lnTo>
                  <a:pt x="114172" y="9576"/>
                </a:lnTo>
                <a:lnTo>
                  <a:pt x="117786" y="12284"/>
                </a:lnTo>
                <a:lnTo>
                  <a:pt x="122181" y="16074"/>
                </a:lnTo>
                <a:lnTo>
                  <a:pt x="127095" y="20585"/>
                </a:lnTo>
                <a:lnTo>
                  <a:pt x="132355" y="25577"/>
                </a:lnTo>
                <a:lnTo>
                  <a:pt x="137846" y="31881"/>
                </a:lnTo>
                <a:lnTo>
                  <a:pt x="143492" y="39061"/>
                </a:lnTo>
                <a:lnTo>
                  <a:pt x="149239" y="46824"/>
                </a:lnTo>
                <a:lnTo>
                  <a:pt x="155055" y="53983"/>
                </a:lnTo>
                <a:lnTo>
                  <a:pt x="160918" y="60741"/>
                </a:lnTo>
                <a:lnTo>
                  <a:pt x="166810" y="67230"/>
                </a:lnTo>
                <a:lnTo>
                  <a:pt x="171730" y="73540"/>
                </a:lnTo>
                <a:lnTo>
                  <a:pt x="176003" y="79732"/>
                </a:lnTo>
                <a:lnTo>
                  <a:pt x="179843" y="85844"/>
                </a:lnTo>
                <a:lnTo>
                  <a:pt x="183395" y="91903"/>
                </a:lnTo>
                <a:lnTo>
                  <a:pt x="186756" y="97927"/>
                </a:lnTo>
                <a:lnTo>
                  <a:pt x="189989" y="103927"/>
                </a:lnTo>
                <a:lnTo>
                  <a:pt x="192144" y="109912"/>
                </a:lnTo>
                <a:lnTo>
                  <a:pt x="193580" y="115886"/>
                </a:lnTo>
                <a:lnTo>
                  <a:pt x="194538" y="121853"/>
                </a:lnTo>
                <a:lnTo>
                  <a:pt x="195177" y="127815"/>
                </a:lnTo>
                <a:lnTo>
                  <a:pt x="195602" y="133774"/>
                </a:lnTo>
                <a:lnTo>
                  <a:pt x="196075" y="144695"/>
                </a:lnTo>
                <a:lnTo>
                  <a:pt x="196285" y="152856"/>
                </a:lnTo>
                <a:lnTo>
                  <a:pt x="194358" y="156422"/>
                </a:lnTo>
                <a:lnTo>
                  <a:pt x="191087" y="159791"/>
                </a:lnTo>
                <a:lnTo>
                  <a:pt x="186922" y="163029"/>
                </a:lnTo>
                <a:lnTo>
                  <a:pt x="183154" y="165188"/>
                </a:lnTo>
                <a:lnTo>
                  <a:pt x="179650" y="166627"/>
                </a:lnTo>
                <a:lnTo>
                  <a:pt x="176321" y="167587"/>
                </a:lnTo>
                <a:lnTo>
                  <a:pt x="172118" y="168226"/>
                </a:lnTo>
                <a:lnTo>
                  <a:pt x="167332" y="168653"/>
                </a:lnTo>
                <a:lnTo>
                  <a:pt x="162156" y="168937"/>
                </a:lnTo>
                <a:lnTo>
                  <a:pt x="151114" y="169253"/>
                </a:lnTo>
                <a:lnTo>
                  <a:pt x="103161" y="169496"/>
                </a:lnTo>
                <a:lnTo>
                  <a:pt x="26789" y="16950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SMARTPenAnnotation871"/>
          <p:cNvSpPr/>
          <p:nvPr/>
        </p:nvSpPr>
        <p:spPr>
          <a:xfrm>
            <a:off x="6581743" y="2036160"/>
            <a:ext cx="320906" cy="187333"/>
          </a:xfrm>
          <a:custGeom>
            <a:avLst/>
            <a:gdLst/>
            <a:ahLst/>
            <a:cxnLst/>
            <a:rect l="0" t="0" r="0" b="0"/>
            <a:pathLst>
              <a:path w="320906" h="187333">
                <a:moveTo>
                  <a:pt x="97663" y="53386"/>
                </a:moveTo>
                <a:lnTo>
                  <a:pt x="97663" y="48646"/>
                </a:lnTo>
                <a:lnTo>
                  <a:pt x="96671" y="48242"/>
                </a:lnTo>
                <a:lnTo>
                  <a:pt x="95017" y="48964"/>
                </a:lnTo>
                <a:lnTo>
                  <a:pt x="92923" y="50438"/>
                </a:lnTo>
                <a:lnTo>
                  <a:pt x="91526" y="50429"/>
                </a:lnTo>
                <a:lnTo>
                  <a:pt x="90595" y="49430"/>
                </a:lnTo>
                <a:lnTo>
                  <a:pt x="89974" y="47773"/>
                </a:lnTo>
                <a:lnTo>
                  <a:pt x="88569" y="46667"/>
                </a:lnTo>
                <a:lnTo>
                  <a:pt x="86639" y="45930"/>
                </a:lnTo>
                <a:lnTo>
                  <a:pt x="84360" y="45439"/>
                </a:lnTo>
                <a:lnTo>
                  <a:pt x="82841" y="46104"/>
                </a:lnTo>
                <a:lnTo>
                  <a:pt x="81829" y="47539"/>
                </a:lnTo>
                <a:lnTo>
                  <a:pt x="81154" y="49488"/>
                </a:lnTo>
                <a:lnTo>
                  <a:pt x="79711" y="50788"/>
                </a:lnTo>
                <a:lnTo>
                  <a:pt x="77758" y="51654"/>
                </a:lnTo>
                <a:lnTo>
                  <a:pt x="75463" y="52231"/>
                </a:lnTo>
                <a:lnTo>
                  <a:pt x="70268" y="55519"/>
                </a:lnTo>
                <a:lnTo>
                  <a:pt x="64651" y="60287"/>
                </a:lnTo>
                <a:lnTo>
                  <a:pt x="58848" y="65714"/>
                </a:lnTo>
                <a:lnTo>
                  <a:pt x="45262" y="79088"/>
                </a:lnTo>
                <a:lnTo>
                  <a:pt x="39909" y="83419"/>
                </a:lnTo>
                <a:lnTo>
                  <a:pt x="34356" y="87299"/>
                </a:lnTo>
                <a:lnTo>
                  <a:pt x="28669" y="90877"/>
                </a:lnTo>
                <a:lnTo>
                  <a:pt x="23885" y="95248"/>
                </a:lnTo>
                <a:lnTo>
                  <a:pt x="19705" y="100145"/>
                </a:lnTo>
                <a:lnTo>
                  <a:pt x="15925" y="105395"/>
                </a:lnTo>
                <a:lnTo>
                  <a:pt x="12413" y="110879"/>
                </a:lnTo>
                <a:lnTo>
                  <a:pt x="9080" y="116520"/>
                </a:lnTo>
                <a:lnTo>
                  <a:pt x="5865" y="122264"/>
                </a:lnTo>
                <a:lnTo>
                  <a:pt x="3722" y="127086"/>
                </a:lnTo>
                <a:lnTo>
                  <a:pt x="2293" y="131293"/>
                </a:lnTo>
                <a:lnTo>
                  <a:pt x="1341" y="135090"/>
                </a:lnTo>
                <a:lnTo>
                  <a:pt x="706" y="138613"/>
                </a:lnTo>
                <a:lnTo>
                  <a:pt x="283" y="141954"/>
                </a:lnTo>
                <a:lnTo>
                  <a:pt x="0" y="145174"/>
                </a:lnTo>
                <a:lnTo>
                  <a:pt x="805" y="148312"/>
                </a:lnTo>
                <a:lnTo>
                  <a:pt x="2333" y="151397"/>
                </a:lnTo>
                <a:lnTo>
                  <a:pt x="4344" y="154446"/>
                </a:lnTo>
                <a:lnTo>
                  <a:pt x="6677" y="156478"/>
                </a:lnTo>
                <a:lnTo>
                  <a:pt x="9224" y="157833"/>
                </a:lnTo>
                <a:lnTo>
                  <a:pt x="11914" y="158736"/>
                </a:lnTo>
                <a:lnTo>
                  <a:pt x="20195" y="159740"/>
                </a:lnTo>
                <a:lnTo>
                  <a:pt x="25182" y="160007"/>
                </a:lnTo>
                <a:lnTo>
                  <a:pt x="29499" y="159193"/>
                </a:lnTo>
                <a:lnTo>
                  <a:pt x="36940" y="155644"/>
                </a:lnTo>
                <a:lnTo>
                  <a:pt x="41306" y="152316"/>
                </a:lnTo>
                <a:lnTo>
                  <a:pt x="46201" y="148113"/>
                </a:lnTo>
                <a:lnTo>
                  <a:pt x="51449" y="143326"/>
                </a:lnTo>
                <a:lnTo>
                  <a:pt x="55940" y="138151"/>
                </a:lnTo>
                <a:lnTo>
                  <a:pt x="59926" y="132717"/>
                </a:lnTo>
                <a:lnTo>
                  <a:pt x="63575" y="127109"/>
                </a:lnTo>
                <a:lnTo>
                  <a:pt x="67992" y="121386"/>
                </a:lnTo>
                <a:lnTo>
                  <a:pt x="72922" y="115587"/>
                </a:lnTo>
                <a:lnTo>
                  <a:pt x="82698" y="104844"/>
                </a:lnTo>
                <a:lnTo>
                  <a:pt x="90350" y="96761"/>
                </a:lnTo>
                <a:lnTo>
                  <a:pt x="100236" y="86633"/>
                </a:lnTo>
                <a:lnTo>
                  <a:pt x="102355" y="83488"/>
                </a:lnTo>
                <a:lnTo>
                  <a:pt x="103768" y="80400"/>
                </a:lnTo>
                <a:lnTo>
                  <a:pt x="104710" y="77348"/>
                </a:lnTo>
                <a:lnTo>
                  <a:pt x="106329" y="75314"/>
                </a:lnTo>
                <a:lnTo>
                  <a:pt x="108402" y="73958"/>
                </a:lnTo>
                <a:lnTo>
                  <a:pt x="114115" y="71782"/>
                </a:lnTo>
                <a:lnTo>
                  <a:pt x="112252" y="74130"/>
                </a:lnTo>
                <a:lnTo>
                  <a:pt x="110365" y="76145"/>
                </a:lnTo>
                <a:lnTo>
                  <a:pt x="109107" y="78481"/>
                </a:lnTo>
                <a:lnTo>
                  <a:pt x="107710" y="83722"/>
                </a:lnTo>
                <a:lnTo>
                  <a:pt x="107337" y="87501"/>
                </a:lnTo>
                <a:lnTo>
                  <a:pt x="107089" y="92004"/>
                </a:lnTo>
                <a:lnTo>
                  <a:pt x="106813" y="102300"/>
                </a:lnTo>
                <a:lnTo>
                  <a:pt x="106691" y="113490"/>
                </a:lnTo>
                <a:lnTo>
                  <a:pt x="107651" y="119253"/>
                </a:lnTo>
                <a:lnTo>
                  <a:pt x="109282" y="125078"/>
                </a:lnTo>
                <a:lnTo>
                  <a:pt x="111362" y="130947"/>
                </a:lnTo>
                <a:lnTo>
                  <a:pt x="113741" y="136843"/>
                </a:lnTo>
                <a:lnTo>
                  <a:pt x="116319" y="142759"/>
                </a:lnTo>
                <a:lnTo>
                  <a:pt x="119030" y="148687"/>
                </a:lnTo>
                <a:lnTo>
                  <a:pt x="122822" y="153631"/>
                </a:lnTo>
                <a:lnTo>
                  <a:pt x="127334" y="157919"/>
                </a:lnTo>
                <a:lnTo>
                  <a:pt x="132327" y="161770"/>
                </a:lnTo>
                <a:lnTo>
                  <a:pt x="136646" y="165330"/>
                </a:lnTo>
                <a:lnTo>
                  <a:pt x="140519" y="168695"/>
                </a:lnTo>
                <a:lnTo>
                  <a:pt x="144093" y="171931"/>
                </a:lnTo>
                <a:lnTo>
                  <a:pt x="148460" y="174088"/>
                </a:lnTo>
                <a:lnTo>
                  <a:pt x="153355" y="175526"/>
                </a:lnTo>
                <a:lnTo>
                  <a:pt x="158604" y="176485"/>
                </a:lnTo>
                <a:lnTo>
                  <a:pt x="164087" y="177124"/>
                </a:lnTo>
                <a:lnTo>
                  <a:pt x="169727" y="177550"/>
                </a:lnTo>
                <a:lnTo>
                  <a:pt x="175471" y="177834"/>
                </a:lnTo>
                <a:lnTo>
                  <a:pt x="181285" y="177031"/>
                </a:lnTo>
                <a:lnTo>
                  <a:pt x="187146" y="175504"/>
                </a:lnTo>
                <a:lnTo>
                  <a:pt x="193037" y="173493"/>
                </a:lnTo>
                <a:lnTo>
                  <a:pt x="202228" y="168614"/>
                </a:lnTo>
                <a:lnTo>
                  <a:pt x="206069" y="165923"/>
                </a:lnTo>
                <a:lnTo>
                  <a:pt x="210612" y="162145"/>
                </a:lnTo>
                <a:lnTo>
                  <a:pt x="215627" y="157642"/>
                </a:lnTo>
                <a:lnTo>
                  <a:pt x="220954" y="152656"/>
                </a:lnTo>
                <a:lnTo>
                  <a:pt x="225498" y="146355"/>
                </a:lnTo>
                <a:lnTo>
                  <a:pt x="229519" y="139178"/>
                </a:lnTo>
                <a:lnTo>
                  <a:pt x="243102" y="111013"/>
                </a:lnTo>
                <a:lnTo>
                  <a:pt x="246216" y="103710"/>
                </a:lnTo>
                <a:lnTo>
                  <a:pt x="249285" y="95865"/>
                </a:lnTo>
                <a:lnTo>
                  <a:pt x="252322" y="87659"/>
                </a:lnTo>
                <a:lnTo>
                  <a:pt x="254347" y="80203"/>
                </a:lnTo>
                <a:lnTo>
                  <a:pt x="255697" y="73249"/>
                </a:lnTo>
                <a:lnTo>
                  <a:pt x="256597" y="66628"/>
                </a:lnTo>
                <a:lnTo>
                  <a:pt x="258189" y="60230"/>
                </a:lnTo>
                <a:lnTo>
                  <a:pt x="260243" y="53980"/>
                </a:lnTo>
                <a:lnTo>
                  <a:pt x="262604" y="47829"/>
                </a:lnTo>
                <a:lnTo>
                  <a:pt x="264179" y="42736"/>
                </a:lnTo>
                <a:lnTo>
                  <a:pt x="265228" y="38349"/>
                </a:lnTo>
                <a:lnTo>
                  <a:pt x="265928" y="34432"/>
                </a:lnTo>
                <a:lnTo>
                  <a:pt x="265402" y="29836"/>
                </a:lnTo>
                <a:lnTo>
                  <a:pt x="264060" y="24788"/>
                </a:lnTo>
                <a:lnTo>
                  <a:pt x="262172" y="19438"/>
                </a:lnTo>
                <a:lnTo>
                  <a:pt x="260913" y="14879"/>
                </a:lnTo>
                <a:lnTo>
                  <a:pt x="260075" y="10847"/>
                </a:lnTo>
                <a:lnTo>
                  <a:pt x="258426" y="0"/>
                </a:lnTo>
                <a:lnTo>
                  <a:pt x="258406" y="9346"/>
                </a:lnTo>
                <a:lnTo>
                  <a:pt x="257410" y="14104"/>
                </a:lnTo>
                <a:lnTo>
                  <a:pt x="255755" y="19261"/>
                </a:lnTo>
                <a:lnTo>
                  <a:pt x="253659" y="24683"/>
                </a:lnTo>
                <a:lnTo>
                  <a:pt x="252263" y="32266"/>
                </a:lnTo>
                <a:lnTo>
                  <a:pt x="251331" y="41291"/>
                </a:lnTo>
                <a:lnTo>
                  <a:pt x="250709" y="51276"/>
                </a:lnTo>
                <a:lnTo>
                  <a:pt x="250019" y="67662"/>
                </a:lnTo>
                <a:lnTo>
                  <a:pt x="249836" y="74810"/>
                </a:lnTo>
                <a:lnTo>
                  <a:pt x="250705" y="82551"/>
                </a:lnTo>
                <a:lnTo>
                  <a:pt x="252277" y="90689"/>
                </a:lnTo>
                <a:lnTo>
                  <a:pt x="254317" y="99091"/>
                </a:lnTo>
                <a:lnTo>
                  <a:pt x="256669" y="107669"/>
                </a:lnTo>
                <a:lnTo>
                  <a:pt x="261929" y="125137"/>
                </a:lnTo>
                <a:lnTo>
                  <a:pt x="264720" y="132970"/>
                </a:lnTo>
                <a:lnTo>
                  <a:pt x="267574" y="140177"/>
                </a:lnTo>
                <a:lnTo>
                  <a:pt x="270468" y="146965"/>
                </a:lnTo>
                <a:lnTo>
                  <a:pt x="273390" y="152483"/>
                </a:lnTo>
                <a:lnTo>
                  <a:pt x="276329" y="157154"/>
                </a:lnTo>
                <a:lnTo>
                  <a:pt x="279282" y="161260"/>
                </a:lnTo>
                <a:lnTo>
                  <a:pt x="283234" y="164990"/>
                </a:lnTo>
                <a:lnTo>
                  <a:pt x="287853" y="168468"/>
                </a:lnTo>
                <a:lnTo>
                  <a:pt x="292918" y="171780"/>
                </a:lnTo>
                <a:lnTo>
                  <a:pt x="297285" y="174979"/>
                </a:lnTo>
                <a:lnTo>
                  <a:pt x="301191" y="178105"/>
                </a:lnTo>
                <a:lnTo>
                  <a:pt x="304785" y="181180"/>
                </a:lnTo>
                <a:lnTo>
                  <a:pt x="311426" y="184598"/>
                </a:lnTo>
                <a:lnTo>
                  <a:pt x="320905" y="18733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SMARTPenAnnotation872"/>
          <p:cNvSpPr/>
          <p:nvPr/>
        </p:nvSpPr>
        <p:spPr>
          <a:xfrm>
            <a:off x="6831210" y="2000927"/>
            <a:ext cx="544712" cy="204180"/>
          </a:xfrm>
          <a:custGeom>
            <a:avLst/>
            <a:gdLst/>
            <a:ahLst/>
            <a:cxnLst/>
            <a:rect l="0" t="0" r="0" b="0"/>
            <a:pathLst>
              <a:path w="544712" h="204180">
                <a:moveTo>
                  <a:pt x="0" y="97549"/>
                </a:moveTo>
                <a:lnTo>
                  <a:pt x="7689" y="105238"/>
                </a:lnTo>
                <a:lnTo>
                  <a:pt x="11025" y="105927"/>
                </a:lnTo>
                <a:lnTo>
                  <a:pt x="25990" y="106370"/>
                </a:lnTo>
                <a:lnTo>
                  <a:pt x="36687" y="103785"/>
                </a:lnTo>
                <a:lnTo>
                  <a:pt x="48056" y="100320"/>
                </a:lnTo>
                <a:lnTo>
                  <a:pt x="59723" y="98781"/>
                </a:lnTo>
                <a:lnTo>
                  <a:pt x="74169" y="98097"/>
                </a:lnTo>
                <a:lnTo>
                  <a:pt x="96390" y="97711"/>
                </a:lnTo>
                <a:lnTo>
                  <a:pt x="150038" y="97552"/>
                </a:lnTo>
                <a:lnTo>
                  <a:pt x="153603" y="98543"/>
                </a:lnTo>
                <a:lnTo>
                  <a:pt x="155981" y="100196"/>
                </a:lnTo>
                <a:lnTo>
                  <a:pt x="157565" y="102290"/>
                </a:lnTo>
                <a:lnTo>
                  <a:pt x="159614" y="103686"/>
                </a:lnTo>
                <a:lnTo>
                  <a:pt x="164536" y="105238"/>
                </a:lnTo>
                <a:lnTo>
                  <a:pt x="166245" y="106644"/>
                </a:lnTo>
                <a:lnTo>
                  <a:pt x="167386" y="108573"/>
                </a:lnTo>
                <a:lnTo>
                  <a:pt x="168145" y="110852"/>
                </a:lnTo>
                <a:lnTo>
                  <a:pt x="167659" y="114355"/>
                </a:lnTo>
                <a:lnTo>
                  <a:pt x="166344" y="118675"/>
                </a:lnTo>
                <a:lnTo>
                  <a:pt x="164474" y="123539"/>
                </a:lnTo>
                <a:lnTo>
                  <a:pt x="163228" y="128767"/>
                </a:lnTo>
                <a:lnTo>
                  <a:pt x="162397" y="134236"/>
                </a:lnTo>
                <a:lnTo>
                  <a:pt x="161842" y="139866"/>
                </a:lnTo>
                <a:lnTo>
                  <a:pt x="162466" y="145604"/>
                </a:lnTo>
                <a:lnTo>
                  <a:pt x="163873" y="151414"/>
                </a:lnTo>
                <a:lnTo>
                  <a:pt x="165803" y="157272"/>
                </a:lnTo>
                <a:lnTo>
                  <a:pt x="167091" y="162169"/>
                </a:lnTo>
                <a:lnTo>
                  <a:pt x="167949" y="166426"/>
                </a:lnTo>
                <a:lnTo>
                  <a:pt x="168520" y="170256"/>
                </a:lnTo>
                <a:lnTo>
                  <a:pt x="168902" y="173802"/>
                </a:lnTo>
                <a:lnTo>
                  <a:pt x="169156" y="177157"/>
                </a:lnTo>
                <a:lnTo>
                  <a:pt x="169326" y="180387"/>
                </a:lnTo>
                <a:lnTo>
                  <a:pt x="170431" y="183532"/>
                </a:lnTo>
                <a:lnTo>
                  <a:pt x="174305" y="189673"/>
                </a:lnTo>
                <a:lnTo>
                  <a:pt x="176687" y="195709"/>
                </a:lnTo>
                <a:lnTo>
                  <a:pt x="178217" y="202928"/>
                </a:lnTo>
                <a:lnTo>
                  <a:pt x="179335" y="203521"/>
                </a:lnTo>
                <a:lnTo>
                  <a:pt x="183223" y="204179"/>
                </a:lnTo>
                <a:lnTo>
                  <a:pt x="184657" y="203362"/>
                </a:lnTo>
                <a:lnTo>
                  <a:pt x="185612" y="201825"/>
                </a:lnTo>
                <a:lnTo>
                  <a:pt x="186250" y="199809"/>
                </a:lnTo>
                <a:lnTo>
                  <a:pt x="189604" y="194922"/>
                </a:lnTo>
                <a:lnTo>
                  <a:pt x="191887" y="192230"/>
                </a:lnTo>
                <a:lnTo>
                  <a:pt x="194402" y="188451"/>
                </a:lnTo>
                <a:lnTo>
                  <a:pt x="197070" y="183947"/>
                </a:lnTo>
                <a:lnTo>
                  <a:pt x="199841" y="178961"/>
                </a:lnTo>
                <a:lnTo>
                  <a:pt x="201689" y="173651"/>
                </a:lnTo>
                <a:lnTo>
                  <a:pt x="202921" y="168128"/>
                </a:lnTo>
                <a:lnTo>
                  <a:pt x="203741" y="162461"/>
                </a:lnTo>
                <a:lnTo>
                  <a:pt x="205281" y="157691"/>
                </a:lnTo>
                <a:lnTo>
                  <a:pt x="207299" y="153519"/>
                </a:lnTo>
                <a:lnTo>
                  <a:pt x="209637" y="149745"/>
                </a:lnTo>
                <a:lnTo>
                  <a:pt x="212188" y="146237"/>
                </a:lnTo>
                <a:lnTo>
                  <a:pt x="214881" y="142906"/>
                </a:lnTo>
                <a:lnTo>
                  <a:pt x="217668" y="139693"/>
                </a:lnTo>
                <a:lnTo>
                  <a:pt x="220519" y="137551"/>
                </a:lnTo>
                <a:lnTo>
                  <a:pt x="226332" y="135172"/>
                </a:lnTo>
                <a:lnTo>
                  <a:pt x="228278" y="135529"/>
                </a:lnTo>
                <a:lnTo>
                  <a:pt x="229576" y="136760"/>
                </a:lnTo>
                <a:lnTo>
                  <a:pt x="230442" y="138572"/>
                </a:lnTo>
                <a:lnTo>
                  <a:pt x="232011" y="139781"/>
                </a:lnTo>
                <a:lnTo>
                  <a:pt x="234050" y="140586"/>
                </a:lnTo>
                <a:lnTo>
                  <a:pt x="236400" y="141123"/>
                </a:lnTo>
                <a:lnTo>
                  <a:pt x="238959" y="143466"/>
                </a:lnTo>
                <a:lnTo>
                  <a:pt x="241659" y="147012"/>
                </a:lnTo>
                <a:lnTo>
                  <a:pt x="244450" y="151360"/>
                </a:lnTo>
                <a:lnTo>
                  <a:pt x="247302" y="155251"/>
                </a:lnTo>
                <a:lnTo>
                  <a:pt x="250197" y="158838"/>
                </a:lnTo>
                <a:lnTo>
                  <a:pt x="253118" y="162221"/>
                </a:lnTo>
                <a:lnTo>
                  <a:pt x="256058" y="165468"/>
                </a:lnTo>
                <a:lnTo>
                  <a:pt x="261970" y="171722"/>
                </a:lnTo>
                <a:lnTo>
                  <a:pt x="278684" y="188699"/>
                </a:lnTo>
                <a:lnTo>
                  <a:pt x="281040" y="191058"/>
                </a:lnTo>
                <a:lnTo>
                  <a:pt x="283602" y="192630"/>
                </a:lnTo>
                <a:lnTo>
                  <a:pt x="289095" y="194378"/>
                </a:lnTo>
                <a:lnTo>
                  <a:pt x="303659" y="195592"/>
                </a:lnTo>
                <a:lnTo>
                  <a:pt x="315525" y="195739"/>
                </a:lnTo>
                <a:lnTo>
                  <a:pt x="324119" y="193114"/>
                </a:lnTo>
                <a:lnTo>
                  <a:pt x="333561" y="188639"/>
                </a:lnTo>
                <a:lnTo>
                  <a:pt x="341065" y="183344"/>
                </a:lnTo>
                <a:lnTo>
                  <a:pt x="350353" y="177683"/>
                </a:lnTo>
                <a:lnTo>
                  <a:pt x="355608" y="174784"/>
                </a:lnTo>
                <a:lnTo>
                  <a:pt x="360103" y="170867"/>
                </a:lnTo>
                <a:lnTo>
                  <a:pt x="364093" y="166272"/>
                </a:lnTo>
                <a:lnTo>
                  <a:pt x="367744" y="161223"/>
                </a:lnTo>
                <a:lnTo>
                  <a:pt x="371171" y="155874"/>
                </a:lnTo>
                <a:lnTo>
                  <a:pt x="374447" y="150323"/>
                </a:lnTo>
                <a:lnTo>
                  <a:pt x="377624" y="144638"/>
                </a:lnTo>
                <a:lnTo>
                  <a:pt x="380734" y="139856"/>
                </a:lnTo>
                <a:lnTo>
                  <a:pt x="383799" y="135675"/>
                </a:lnTo>
                <a:lnTo>
                  <a:pt x="386835" y="131896"/>
                </a:lnTo>
                <a:lnTo>
                  <a:pt x="388859" y="128385"/>
                </a:lnTo>
                <a:lnTo>
                  <a:pt x="390208" y="125052"/>
                </a:lnTo>
                <a:lnTo>
                  <a:pt x="391708" y="118702"/>
                </a:lnTo>
                <a:lnTo>
                  <a:pt x="392373" y="112573"/>
                </a:lnTo>
                <a:lnTo>
                  <a:pt x="392552" y="108557"/>
                </a:lnTo>
                <a:lnTo>
                  <a:pt x="392860" y="91637"/>
                </a:lnTo>
                <a:lnTo>
                  <a:pt x="392893" y="84773"/>
                </a:lnTo>
                <a:lnTo>
                  <a:pt x="391905" y="82086"/>
                </a:lnTo>
                <a:lnTo>
                  <a:pt x="388162" y="76455"/>
                </a:lnTo>
                <a:lnTo>
                  <a:pt x="385775" y="74557"/>
                </a:lnTo>
                <a:lnTo>
                  <a:pt x="383191" y="73291"/>
                </a:lnTo>
                <a:lnTo>
                  <a:pt x="380477" y="72447"/>
                </a:lnTo>
                <a:lnTo>
                  <a:pt x="376682" y="72877"/>
                </a:lnTo>
                <a:lnTo>
                  <a:pt x="367175" y="76001"/>
                </a:lnTo>
                <a:lnTo>
                  <a:pt x="358981" y="80696"/>
                </a:lnTo>
                <a:lnTo>
                  <a:pt x="352032" y="86090"/>
                </a:lnTo>
                <a:lnTo>
                  <a:pt x="345636" y="91795"/>
                </a:lnTo>
                <a:lnTo>
                  <a:pt x="342542" y="95697"/>
                </a:lnTo>
                <a:lnTo>
                  <a:pt x="339486" y="100283"/>
                </a:lnTo>
                <a:lnTo>
                  <a:pt x="336457" y="105325"/>
                </a:lnTo>
                <a:lnTo>
                  <a:pt x="333445" y="110671"/>
                </a:lnTo>
                <a:lnTo>
                  <a:pt x="327453" y="121902"/>
                </a:lnTo>
                <a:lnTo>
                  <a:pt x="325459" y="126683"/>
                </a:lnTo>
                <a:lnTo>
                  <a:pt x="324129" y="130862"/>
                </a:lnTo>
                <a:lnTo>
                  <a:pt x="323242" y="134640"/>
                </a:lnTo>
                <a:lnTo>
                  <a:pt x="322651" y="139144"/>
                </a:lnTo>
                <a:lnTo>
                  <a:pt x="322258" y="144131"/>
                </a:lnTo>
                <a:lnTo>
                  <a:pt x="321995" y="149439"/>
                </a:lnTo>
                <a:lnTo>
                  <a:pt x="323804" y="153971"/>
                </a:lnTo>
                <a:lnTo>
                  <a:pt x="326994" y="157984"/>
                </a:lnTo>
                <a:lnTo>
                  <a:pt x="331106" y="161652"/>
                </a:lnTo>
                <a:lnTo>
                  <a:pt x="338320" y="168372"/>
                </a:lnTo>
                <a:lnTo>
                  <a:pt x="345826" y="174667"/>
                </a:lnTo>
                <a:lnTo>
                  <a:pt x="355776" y="180772"/>
                </a:lnTo>
                <a:lnTo>
                  <a:pt x="369459" y="184146"/>
                </a:lnTo>
                <a:lnTo>
                  <a:pt x="385462" y="185646"/>
                </a:lnTo>
                <a:lnTo>
                  <a:pt x="393897" y="186046"/>
                </a:lnTo>
                <a:lnTo>
                  <a:pt x="410214" y="185498"/>
                </a:lnTo>
                <a:lnTo>
                  <a:pt x="424081" y="181948"/>
                </a:lnTo>
                <a:lnTo>
                  <a:pt x="447784" y="174370"/>
                </a:lnTo>
                <a:lnTo>
                  <a:pt x="462276" y="168733"/>
                </a:lnTo>
                <a:lnTo>
                  <a:pt x="468918" y="165841"/>
                </a:lnTo>
                <a:lnTo>
                  <a:pt x="474339" y="161929"/>
                </a:lnTo>
                <a:lnTo>
                  <a:pt x="478945" y="157336"/>
                </a:lnTo>
                <a:lnTo>
                  <a:pt x="483008" y="152290"/>
                </a:lnTo>
                <a:lnTo>
                  <a:pt x="486709" y="145949"/>
                </a:lnTo>
                <a:lnTo>
                  <a:pt x="490168" y="138746"/>
                </a:lnTo>
                <a:lnTo>
                  <a:pt x="493466" y="130966"/>
                </a:lnTo>
                <a:lnTo>
                  <a:pt x="499777" y="117032"/>
                </a:lnTo>
                <a:lnTo>
                  <a:pt x="502849" y="110537"/>
                </a:lnTo>
                <a:lnTo>
                  <a:pt x="504897" y="104224"/>
                </a:lnTo>
                <a:lnTo>
                  <a:pt x="506262" y="98030"/>
                </a:lnTo>
                <a:lnTo>
                  <a:pt x="507173" y="91916"/>
                </a:lnTo>
                <a:lnTo>
                  <a:pt x="507780" y="85857"/>
                </a:lnTo>
                <a:lnTo>
                  <a:pt x="508184" y="79832"/>
                </a:lnTo>
                <a:lnTo>
                  <a:pt x="508453" y="73832"/>
                </a:lnTo>
                <a:lnTo>
                  <a:pt x="507641" y="67847"/>
                </a:lnTo>
                <a:lnTo>
                  <a:pt x="506108" y="61873"/>
                </a:lnTo>
                <a:lnTo>
                  <a:pt x="504092" y="55905"/>
                </a:lnTo>
                <a:lnTo>
                  <a:pt x="502750" y="49943"/>
                </a:lnTo>
                <a:lnTo>
                  <a:pt x="501854" y="43984"/>
                </a:lnTo>
                <a:lnTo>
                  <a:pt x="501257" y="38026"/>
                </a:lnTo>
                <a:lnTo>
                  <a:pt x="499867" y="32070"/>
                </a:lnTo>
                <a:lnTo>
                  <a:pt x="497948" y="26115"/>
                </a:lnTo>
                <a:lnTo>
                  <a:pt x="495676" y="20161"/>
                </a:lnTo>
                <a:lnTo>
                  <a:pt x="493170" y="15199"/>
                </a:lnTo>
                <a:lnTo>
                  <a:pt x="490506" y="10899"/>
                </a:lnTo>
                <a:lnTo>
                  <a:pt x="483844" y="1609"/>
                </a:lnTo>
                <a:lnTo>
                  <a:pt x="482305" y="847"/>
                </a:lnTo>
                <a:lnTo>
                  <a:pt x="477949" y="0"/>
                </a:lnTo>
                <a:lnTo>
                  <a:pt x="476391" y="766"/>
                </a:lnTo>
                <a:lnTo>
                  <a:pt x="475352" y="2270"/>
                </a:lnTo>
                <a:lnTo>
                  <a:pt x="474659" y="4264"/>
                </a:lnTo>
                <a:lnTo>
                  <a:pt x="471244" y="9125"/>
                </a:lnTo>
                <a:lnTo>
                  <a:pt x="468944" y="11811"/>
                </a:lnTo>
                <a:lnTo>
                  <a:pt x="467411" y="15586"/>
                </a:lnTo>
                <a:lnTo>
                  <a:pt x="466388" y="20087"/>
                </a:lnTo>
                <a:lnTo>
                  <a:pt x="465708" y="25071"/>
                </a:lnTo>
                <a:lnTo>
                  <a:pt x="465253" y="31371"/>
                </a:lnTo>
                <a:lnTo>
                  <a:pt x="464950" y="38548"/>
                </a:lnTo>
                <a:lnTo>
                  <a:pt x="464613" y="54459"/>
                </a:lnTo>
                <a:lnTo>
                  <a:pt x="464355" y="124399"/>
                </a:lnTo>
                <a:lnTo>
                  <a:pt x="465344" y="133309"/>
                </a:lnTo>
                <a:lnTo>
                  <a:pt x="466994" y="142225"/>
                </a:lnTo>
                <a:lnTo>
                  <a:pt x="469088" y="151145"/>
                </a:lnTo>
                <a:lnTo>
                  <a:pt x="471476" y="158085"/>
                </a:lnTo>
                <a:lnTo>
                  <a:pt x="474059" y="163703"/>
                </a:lnTo>
                <a:lnTo>
                  <a:pt x="476774" y="168441"/>
                </a:lnTo>
                <a:lnTo>
                  <a:pt x="482436" y="178997"/>
                </a:lnTo>
                <a:lnTo>
                  <a:pt x="485335" y="184590"/>
                </a:lnTo>
                <a:lnTo>
                  <a:pt x="488260" y="189311"/>
                </a:lnTo>
                <a:lnTo>
                  <a:pt x="491202" y="193450"/>
                </a:lnTo>
                <a:lnTo>
                  <a:pt x="494156" y="197202"/>
                </a:lnTo>
                <a:lnTo>
                  <a:pt x="497117" y="199703"/>
                </a:lnTo>
                <a:lnTo>
                  <a:pt x="500084" y="201370"/>
                </a:lnTo>
                <a:lnTo>
                  <a:pt x="506025" y="203223"/>
                </a:lnTo>
                <a:lnTo>
                  <a:pt x="511973" y="204047"/>
                </a:lnTo>
                <a:lnTo>
                  <a:pt x="520570" y="201767"/>
                </a:lnTo>
                <a:lnTo>
                  <a:pt x="530013" y="198438"/>
                </a:lnTo>
                <a:lnTo>
                  <a:pt x="537517" y="196959"/>
                </a:lnTo>
                <a:lnTo>
                  <a:pt x="539915" y="195572"/>
                </a:lnTo>
                <a:lnTo>
                  <a:pt x="541514" y="193656"/>
                </a:lnTo>
                <a:lnTo>
                  <a:pt x="544711" y="18684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SMARTPenAnnotation873"/>
          <p:cNvSpPr/>
          <p:nvPr/>
        </p:nvSpPr>
        <p:spPr>
          <a:xfrm>
            <a:off x="7327050" y="2080617"/>
            <a:ext cx="147099" cy="89298"/>
          </a:xfrm>
          <a:custGeom>
            <a:avLst/>
            <a:gdLst/>
            <a:ahLst/>
            <a:cxnLst/>
            <a:rect l="0" t="0" r="0" b="0"/>
            <a:pathLst>
              <a:path w="147099" h="89298">
                <a:moveTo>
                  <a:pt x="31012" y="8929"/>
                </a:moveTo>
                <a:lnTo>
                  <a:pt x="26272" y="8929"/>
                </a:lnTo>
                <a:lnTo>
                  <a:pt x="23883" y="7937"/>
                </a:lnTo>
                <a:lnTo>
                  <a:pt x="21299" y="6284"/>
                </a:lnTo>
                <a:lnTo>
                  <a:pt x="14762" y="1241"/>
                </a:lnTo>
                <a:lnTo>
                  <a:pt x="11223" y="551"/>
                </a:lnTo>
                <a:lnTo>
                  <a:pt x="8889" y="367"/>
                </a:lnTo>
                <a:lnTo>
                  <a:pt x="6341" y="245"/>
                </a:lnTo>
                <a:lnTo>
                  <a:pt x="0" y="72"/>
                </a:lnTo>
                <a:lnTo>
                  <a:pt x="3523" y="21"/>
                </a:lnTo>
                <a:lnTo>
                  <a:pt x="37577" y="0"/>
                </a:lnTo>
                <a:lnTo>
                  <a:pt x="43326" y="992"/>
                </a:lnTo>
                <a:lnTo>
                  <a:pt x="49143" y="2646"/>
                </a:lnTo>
                <a:lnTo>
                  <a:pt x="55006" y="4740"/>
                </a:lnTo>
                <a:lnTo>
                  <a:pt x="61891" y="6137"/>
                </a:lnTo>
                <a:lnTo>
                  <a:pt x="69457" y="7067"/>
                </a:lnTo>
                <a:lnTo>
                  <a:pt x="77478" y="7688"/>
                </a:lnTo>
                <a:lnTo>
                  <a:pt x="84809" y="8102"/>
                </a:lnTo>
                <a:lnTo>
                  <a:pt x="98247" y="8562"/>
                </a:lnTo>
                <a:lnTo>
                  <a:pt x="115915" y="8857"/>
                </a:lnTo>
                <a:lnTo>
                  <a:pt x="122655" y="8897"/>
                </a:lnTo>
                <a:lnTo>
                  <a:pt x="125842" y="9900"/>
                </a:lnTo>
                <a:lnTo>
                  <a:pt x="128959" y="11561"/>
                </a:lnTo>
                <a:lnTo>
                  <a:pt x="132028" y="13660"/>
                </a:lnTo>
                <a:lnTo>
                  <a:pt x="134075" y="16052"/>
                </a:lnTo>
                <a:lnTo>
                  <a:pt x="135439" y="18639"/>
                </a:lnTo>
                <a:lnTo>
                  <a:pt x="136350" y="21356"/>
                </a:lnTo>
                <a:lnTo>
                  <a:pt x="136956" y="25151"/>
                </a:lnTo>
                <a:lnTo>
                  <a:pt x="137360" y="29666"/>
                </a:lnTo>
                <a:lnTo>
                  <a:pt x="137630" y="34660"/>
                </a:lnTo>
                <a:lnTo>
                  <a:pt x="137929" y="45501"/>
                </a:lnTo>
                <a:lnTo>
                  <a:pt x="138167" y="87491"/>
                </a:lnTo>
                <a:lnTo>
                  <a:pt x="139160" y="88093"/>
                </a:lnTo>
                <a:lnTo>
                  <a:pt x="142908" y="88762"/>
                </a:lnTo>
                <a:lnTo>
                  <a:pt x="147098" y="8929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SMARTPenAnnotation874"/>
          <p:cNvSpPr/>
          <p:nvPr/>
        </p:nvSpPr>
        <p:spPr>
          <a:xfrm>
            <a:off x="7492007" y="2044898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SMARTPenAnnotation875"/>
          <p:cNvSpPr/>
          <p:nvPr/>
        </p:nvSpPr>
        <p:spPr>
          <a:xfrm>
            <a:off x="7519437" y="2027071"/>
            <a:ext cx="97587" cy="151773"/>
          </a:xfrm>
          <a:custGeom>
            <a:avLst/>
            <a:gdLst/>
            <a:ahLst/>
            <a:cxnLst/>
            <a:rect l="0" t="0" r="0" b="0"/>
            <a:pathLst>
              <a:path w="97587" h="151773">
                <a:moveTo>
                  <a:pt x="88656" y="8897"/>
                </a:moveTo>
                <a:lnTo>
                  <a:pt x="88656" y="1209"/>
                </a:lnTo>
                <a:lnTo>
                  <a:pt x="87664" y="795"/>
                </a:lnTo>
                <a:lnTo>
                  <a:pt x="86011" y="519"/>
                </a:lnTo>
                <a:lnTo>
                  <a:pt x="80968" y="76"/>
                </a:lnTo>
                <a:lnTo>
                  <a:pt x="77633" y="16"/>
                </a:lnTo>
                <a:lnTo>
                  <a:pt x="75354" y="0"/>
                </a:lnTo>
                <a:lnTo>
                  <a:pt x="72843" y="981"/>
                </a:lnTo>
                <a:lnTo>
                  <a:pt x="70177" y="2628"/>
                </a:lnTo>
                <a:lnTo>
                  <a:pt x="67407" y="4718"/>
                </a:lnTo>
                <a:lnTo>
                  <a:pt x="64568" y="7103"/>
                </a:lnTo>
                <a:lnTo>
                  <a:pt x="61683" y="9686"/>
                </a:lnTo>
                <a:lnTo>
                  <a:pt x="58768" y="12399"/>
                </a:lnTo>
                <a:lnTo>
                  <a:pt x="54840" y="15201"/>
                </a:lnTo>
                <a:lnTo>
                  <a:pt x="50238" y="18060"/>
                </a:lnTo>
                <a:lnTo>
                  <a:pt x="45184" y="20959"/>
                </a:lnTo>
                <a:lnTo>
                  <a:pt x="40824" y="24876"/>
                </a:lnTo>
                <a:lnTo>
                  <a:pt x="36924" y="29472"/>
                </a:lnTo>
                <a:lnTo>
                  <a:pt x="33332" y="34520"/>
                </a:lnTo>
                <a:lnTo>
                  <a:pt x="28953" y="39870"/>
                </a:lnTo>
                <a:lnTo>
                  <a:pt x="24049" y="45420"/>
                </a:lnTo>
                <a:lnTo>
                  <a:pt x="18796" y="51106"/>
                </a:lnTo>
                <a:lnTo>
                  <a:pt x="14302" y="56880"/>
                </a:lnTo>
                <a:lnTo>
                  <a:pt x="10313" y="62714"/>
                </a:lnTo>
                <a:lnTo>
                  <a:pt x="6662" y="68587"/>
                </a:lnTo>
                <a:lnTo>
                  <a:pt x="4227" y="74488"/>
                </a:lnTo>
                <a:lnTo>
                  <a:pt x="2605" y="80405"/>
                </a:lnTo>
                <a:lnTo>
                  <a:pt x="1523" y="86335"/>
                </a:lnTo>
                <a:lnTo>
                  <a:pt x="802" y="92272"/>
                </a:lnTo>
                <a:lnTo>
                  <a:pt x="321" y="98215"/>
                </a:lnTo>
                <a:lnTo>
                  <a:pt x="0" y="104161"/>
                </a:lnTo>
                <a:lnTo>
                  <a:pt x="779" y="110110"/>
                </a:lnTo>
                <a:lnTo>
                  <a:pt x="2290" y="116060"/>
                </a:lnTo>
                <a:lnTo>
                  <a:pt x="4290" y="122011"/>
                </a:lnTo>
                <a:lnTo>
                  <a:pt x="7607" y="126970"/>
                </a:lnTo>
                <a:lnTo>
                  <a:pt x="11804" y="131269"/>
                </a:lnTo>
                <a:lnTo>
                  <a:pt x="16585" y="135127"/>
                </a:lnTo>
                <a:lnTo>
                  <a:pt x="20765" y="138691"/>
                </a:lnTo>
                <a:lnTo>
                  <a:pt x="24544" y="142059"/>
                </a:lnTo>
                <a:lnTo>
                  <a:pt x="28055" y="145297"/>
                </a:lnTo>
                <a:lnTo>
                  <a:pt x="33373" y="147455"/>
                </a:lnTo>
                <a:lnTo>
                  <a:pt x="39895" y="148894"/>
                </a:lnTo>
                <a:lnTo>
                  <a:pt x="47218" y="149854"/>
                </a:lnTo>
                <a:lnTo>
                  <a:pt x="54085" y="150493"/>
                </a:lnTo>
                <a:lnTo>
                  <a:pt x="60649" y="150920"/>
                </a:lnTo>
                <a:lnTo>
                  <a:pt x="67008" y="151204"/>
                </a:lnTo>
                <a:lnTo>
                  <a:pt x="79366" y="151520"/>
                </a:lnTo>
                <a:lnTo>
                  <a:pt x="97586" y="1517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SMARTPenAnnotation876"/>
          <p:cNvSpPr/>
          <p:nvPr/>
        </p:nvSpPr>
        <p:spPr>
          <a:xfrm>
            <a:off x="7625953" y="2169914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SMARTPenAnnotation877"/>
          <p:cNvSpPr/>
          <p:nvPr/>
        </p:nvSpPr>
        <p:spPr>
          <a:xfrm>
            <a:off x="7768828" y="1938276"/>
            <a:ext cx="187524" cy="195763"/>
          </a:xfrm>
          <a:custGeom>
            <a:avLst/>
            <a:gdLst/>
            <a:ahLst/>
            <a:cxnLst/>
            <a:rect l="0" t="0" r="0" b="0"/>
            <a:pathLst>
              <a:path w="187524" h="195763">
                <a:moveTo>
                  <a:pt x="0" y="70903"/>
                </a:moveTo>
                <a:lnTo>
                  <a:pt x="8561" y="62341"/>
                </a:lnTo>
                <a:lnTo>
                  <a:pt x="13561" y="62082"/>
                </a:lnTo>
                <a:lnTo>
                  <a:pt x="15985" y="63038"/>
                </a:lnTo>
                <a:lnTo>
                  <a:pt x="21326" y="66746"/>
                </a:lnTo>
                <a:lnTo>
                  <a:pt x="27007" y="69056"/>
                </a:lnTo>
                <a:lnTo>
                  <a:pt x="29911" y="69671"/>
                </a:lnTo>
                <a:lnTo>
                  <a:pt x="31847" y="71074"/>
                </a:lnTo>
                <a:lnTo>
                  <a:pt x="33137" y="73002"/>
                </a:lnTo>
                <a:lnTo>
                  <a:pt x="35563" y="78781"/>
                </a:lnTo>
                <a:lnTo>
                  <a:pt x="39949" y="87964"/>
                </a:lnTo>
                <a:lnTo>
                  <a:pt x="41515" y="93191"/>
                </a:lnTo>
                <a:lnTo>
                  <a:pt x="42560" y="98660"/>
                </a:lnTo>
                <a:lnTo>
                  <a:pt x="43256" y="104291"/>
                </a:lnTo>
                <a:lnTo>
                  <a:pt x="43720" y="110029"/>
                </a:lnTo>
                <a:lnTo>
                  <a:pt x="44029" y="115839"/>
                </a:lnTo>
                <a:lnTo>
                  <a:pt x="44236" y="121696"/>
                </a:lnTo>
                <a:lnTo>
                  <a:pt x="44567" y="150500"/>
                </a:lnTo>
                <a:lnTo>
                  <a:pt x="44648" y="195762"/>
                </a:lnTo>
                <a:lnTo>
                  <a:pt x="44648" y="183476"/>
                </a:lnTo>
                <a:lnTo>
                  <a:pt x="43656" y="179686"/>
                </a:lnTo>
                <a:lnTo>
                  <a:pt x="42002" y="175175"/>
                </a:lnTo>
                <a:lnTo>
                  <a:pt x="39908" y="170183"/>
                </a:lnTo>
                <a:lnTo>
                  <a:pt x="38511" y="164871"/>
                </a:lnTo>
                <a:lnTo>
                  <a:pt x="37580" y="159345"/>
                </a:lnTo>
                <a:lnTo>
                  <a:pt x="36959" y="153677"/>
                </a:lnTo>
                <a:lnTo>
                  <a:pt x="35554" y="147914"/>
                </a:lnTo>
                <a:lnTo>
                  <a:pt x="33625" y="142088"/>
                </a:lnTo>
                <a:lnTo>
                  <a:pt x="31346" y="136219"/>
                </a:lnTo>
                <a:lnTo>
                  <a:pt x="29826" y="129330"/>
                </a:lnTo>
                <a:lnTo>
                  <a:pt x="28814" y="121761"/>
                </a:lnTo>
                <a:lnTo>
                  <a:pt x="28139" y="113738"/>
                </a:lnTo>
                <a:lnTo>
                  <a:pt x="27689" y="106405"/>
                </a:lnTo>
                <a:lnTo>
                  <a:pt x="27189" y="92966"/>
                </a:lnTo>
                <a:lnTo>
                  <a:pt x="28048" y="85612"/>
                </a:lnTo>
                <a:lnTo>
                  <a:pt x="29613" y="77732"/>
                </a:lnTo>
                <a:lnTo>
                  <a:pt x="31648" y="69503"/>
                </a:lnTo>
                <a:lnTo>
                  <a:pt x="33005" y="63024"/>
                </a:lnTo>
                <a:lnTo>
                  <a:pt x="33909" y="57713"/>
                </a:lnTo>
                <a:lnTo>
                  <a:pt x="34512" y="53180"/>
                </a:lnTo>
                <a:lnTo>
                  <a:pt x="36899" y="48174"/>
                </a:lnTo>
                <a:lnTo>
                  <a:pt x="40474" y="42852"/>
                </a:lnTo>
                <a:lnTo>
                  <a:pt x="44842" y="37319"/>
                </a:lnTo>
                <a:lnTo>
                  <a:pt x="48746" y="32639"/>
                </a:lnTo>
                <a:lnTo>
                  <a:pt x="52341" y="28527"/>
                </a:lnTo>
                <a:lnTo>
                  <a:pt x="55730" y="24793"/>
                </a:lnTo>
                <a:lnTo>
                  <a:pt x="60966" y="21311"/>
                </a:lnTo>
                <a:lnTo>
                  <a:pt x="67433" y="17998"/>
                </a:lnTo>
                <a:lnTo>
                  <a:pt x="74721" y="14797"/>
                </a:lnTo>
                <a:lnTo>
                  <a:pt x="88110" y="8595"/>
                </a:lnTo>
                <a:lnTo>
                  <a:pt x="94459" y="5552"/>
                </a:lnTo>
                <a:lnTo>
                  <a:pt x="100676" y="3523"/>
                </a:lnTo>
                <a:lnTo>
                  <a:pt x="106804" y="2171"/>
                </a:lnTo>
                <a:lnTo>
                  <a:pt x="112875" y="1269"/>
                </a:lnTo>
                <a:lnTo>
                  <a:pt x="119898" y="668"/>
                </a:lnTo>
                <a:lnTo>
                  <a:pt x="127557" y="267"/>
                </a:lnTo>
                <a:lnTo>
                  <a:pt x="135639" y="0"/>
                </a:lnTo>
                <a:lnTo>
                  <a:pt x="142020" y="814"/>
                </a:lnTo>
                <a:lnTo>
                  <a:pt x="147266" y="2349"/>
                </a:lnTo>
                <a:lnTo>
                  <a:pt x="151755" y="4364"/>
                </a:lnTo>
                <a:lnTo>
                  <a:pt x="156733" y="5708"/>
                </a:lnTo>
                <a:lnTo>
                  <a:pt x="162035" y="6604"/>
                </a:lnTo>
                <a:lnTo>
                  <a:pt x="167555" y="7201"/>
                </a:lnTo>
                <a:lnTo>
                  <a:pt x="172226" y="8591"/>
                </a:lnTo>
                <a:lnTo>
                  <a:pt x="176333" y="10510"/>
                </a:lnTo>
                <a:lnTo>
                  <a:pt x="187523" y="1732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SMARTPenAnnotation878"/>
          <p:cNvSpPr/>
          <p:nvPr/>
        </p:nvSpPr>
        <p:spPr>
          <a:xfrm>
            <a:off x="7822774" y="2062757"/>
            <a:ext cx="97859" cy="8931"/>
          </a:xfrm>
          <a:custGeom>
            <a:avLst/>
            <a:gdLst/>
            <a:ahLst/>
            <a:cxnLst/>
            <a:rect l="0" t="0" r="0" b="0"/>
            <a:pathLst>
              <a:path w="97859" h="8931">
                <a:moveTo>
                  <a:pt x="8561" y="0"/>
                </a:moveTo>
                <a:lnTo>
                  <a:pt x="3821" y="4741"/>
                </a:lnTo>
                <a:lnTo>
                  <a:pt x="2425" y="5145"/>
                </a:lnTo>
                <a:lnTo>
                  <a:pt x="1494" y="4422"/>
                </a:lnTo>
                <a:lnTo>
                  <a:pt x="873" y="2948"/>
                </a:lnTo>
                <a:lnTo>
                  <a:pt x="459" y="2958"/>
                </a:lnTo>
                <a:lnTo>
                  <a:pt x="184" y="3956"/>
                </a:lnTo>
                <a:lnTo>
                  <a:pt x="0" y="5614"/>
                </a:lnTo>
                <a:lnTo>
                  <a:pt x="870" y="6719"/>
                </a:lnTo>
                <a:lnTo>
                  <a:pt x="2442" y="7456"/>
                </a:lnTo>
                <a:lnTo>
                  <a:pt x="4481" y="7948"/>
                </a:lnTo>
                <a:lnTo>
                  <a:pt x="6834" y="8275"/>
                </a:lnTo>
                <a:lnTo>
                  <a:pt x="9394" y="8493"/>
                </a:lnTo>
                <a:lnTo>
                  <a:pt x="12093" y="8639"/>
                </a:lnTo>
                <a:lnTo>
                  <a:pt x="23030" y="8801"/>
                </a:lnTo>
                <a:lnTo>
                  <a:pt x="97858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SMARTPenAnnotation879"/>
          <p:cNvSpPr/>
          <p:nvPr/>
        </p:nvSpPr>
        <p:spPr>
          <a:xfrm>
            <a:off x="7930101" y="1942814"/>
            <a:ext cx="437017" cy="217571"/>
          </a:xfrm>
          <a:custGeom>
            <a:avLst/>
            <a:gdLst/>
            <a:ahLst/>
            <a:cxnLst/>
            <a:rect l="0" t="0" r="0" b="0"/>
            <a:pathLst>
              <a:path w="437017" h="217571">
                <a:moveTo>
                  <a:pt x="124477" y="102084"/>
                </a:moveTo>
                <a:lnTo>
                  <a:pt x="124477" y="88523"/>
                </a:lnTo>
                <a:lnTo>
                  <a:pt x="123484" y="86098"/>
                </a:lnTo>
                <a:lnTo>
                  <a:pt x="119737" y="80758"/>
                </a:lnTo>
                <a:lnTo>
                  <a:pt x="115383" y="75382"/>
                </a:lnTo>
                <a:lnTo>
                  <a:pt x="111174" y="71034"/>
                </a:lnTo>
                <a:lnTo>
                  <a:pt x="108664" y="69478"/>
                </a:lnTo>
                <a:lnTo>
                  <a:pt x="103228" y="67749"/>
                </a:lnTo>
                <a:lnTo>
                  <a:pt x="90661" y="66638"/>
                </a:lnTo>
                <a:lnTo>
                  <a:pt x="81004" y="66486"/>
                </a:lnTo>
                <a:lnTo>
                  <a:pt x="67453" y="69065"/>
                </a:lnTo>
                <a:lnTo>
                  <a:pt x="59671" y="71142"/>
                </a:lnTo>
                <a:lnTo>
                  <a:pt x="52500" y="74510"/>
                </a:lnTo>
                <a:lnTo>
                  <a:pt x="45734" y="78741"/>
                </a:lnTo>
                <a:lnTo>
                  <a:pt x="39240" y="83545"/>
                </a:lnTo>
                <a:lnTo>
                  <a:pt x="33918" y="87740"/>
                </a:lnTo>
                <a:lnTo>
                  <a:pt x="29378" y="91529"/>
                </a:lnTo>
                <a:lnTo>
                  <a:pt x="25359" y="95048"/>
                </a:lnTo>
                <a:lnTo>
                  <a:pt x="21687" y="99377"/>
                </a:lnTo>
                <a:lnTo>
                  <a:pt x="18247" y="104248"/>
                </a:lnTo>
                <a:lnTo>
                  <a:pt x="14962" y="109480"/>
                </a:lnTo>
                <a:lnTo>
                  <a:pt x="11779" y="114952"/>
                </a:lnTo>
                <a:lnTo>
                  <a:pt x="5597" y="126324"/>
                </a:lnTo>
                <a:lnTo>
                  <a:pt x="3552" y="132135"/>
                </a:lnTo>
                <a:lnTo>
                  <a:pt x="2188" y="137993"/>
                </a:lnTo>
                <a:lnTo>
                  <a:pt x="1279" y="143882"/>
                </a:lnTo>
                <a:lnTo>
                  <a:pt x="673" y="148801"/>
                </a:lnTo>
                <a:lnTo>
                  <a:pt x="269" y="153072"/>
                </a:lnTo>
                <a:lnTo>
                  <a:pt x="0" y="156912"/>
                </a:lnTo>
                <a:lnTo>
                  <a:pt x="813" y="161456"/>
                </a:lnTo>
                <a:lnTo>
                  <a:pt x="2346" y="166470"/>
                </a:lnTo>
                <a:lnTo>
                  <a:pt x="4361" y="171797"/>
                </a:lnTo>
                <a:lnTo>
                  <a:pt x="6697" y="175348"/>
                </a:lnTo>
                <a:lnTo>
                  <a:pt x="9246" y="177716"/>
                </a:lnTo>
                <a:lnTo>
                  <a:pt x="20220" y="183694"/>
                </a:lnTo>
                <a:lnTo>
                  <a:pt x="25207" y="186256"/>
                </a:lnTo>
                <a:lnTo>
                  <a:pt x="29523" y="186972"/>
                </a:lnTo>
                <a:lnTo>
                  <a:pt x="33393" y="186457"/>
                </a:lnTo>
                <a:lnTo>
                  <a:pt x="36965" y="185122"/>
                </a:lnTo>
                <a:lnTo>
                  <a:pt x="46226" y="183638"/>
                </a:lnTo>
                <a:lnTo>
                  <a:pt x="51474" y="183243"/>
                </a:lnTo>
                <a:lnTo>
                  <a:pt x="56956" y="180994"/>
                </a:lnTo>
                <a:lnTo>
                  <a:pt x="62596" y="177511"/>
                </a:lnTo>
                <a:lnTo>
                  <a:pt x="68341" y="173205"/>
                </a:lnTo>
                <a:lnTo>
                  <a:pt x="74154" y="168349"/>
                </a:lnTo>
                <a:lnTo>
                  <a:pt x="80014" y="163128"/>
                </a:lnTo>
                <a:lnTo>
                  <a:pt x="90825" y="153027"/>
                </a:lnTo>
                <a:lnTo>
                  <a:pt x="98937" y="145231"/>
                </a:lnTo>
                <a:lnTo>
                  <a:pt x="102490" y="140770"/>
                </a:lnTo>
                <a:lnTo>
                  <a:pt x="105850" y="135812"/>
                </a:lnTo>
                <a:lnTo>
                  <a:pt x="109082" y="130523"/>
                </a:lnTo>
                <a:lnTo>
                  <a:pt x="112229" y="126004"/>
                </a:lnTo>
                <a:lnTo>
                  <a:pt x="115320" y="121999"/>
                </a:lnTo>
                <a:lnTo>
                  <a:pt x="118372" y="118338"/>
                </a:lnTo>
                <a:lnTo>
                  <a:pt x="124410" y="111623"/>
                </a:lnTo>
                <a:lnTo>
                  <a:pt x="132880" y="102642"/>
                </a:lnTo>
                <a:lnTo>
                  <a:pt x="130527" y="102332"/>
                </a:lnTo>
                <a:lnTo>
                  <a:pt x="128510" y="102249"/>
                </a:lnTo>
                <a:lnTo>
                  <a:pt x="127166" y="103186"/>
                </a:lnTo>
                <a:lnTo>
                  <a:pt x="126270" y="104803"/>
                </a:lnTo>
                <a:lnTo>
                  <a:pt x="125672" y="106873"/>
                </a:lnTo>
                <a:lnTo>
                  <a:pt x="122362" y="111819"/>
                </a:lnTo>
                <a:lnTo>
                  <a:pt x="120090" y="114527"/>
                </a:lnTo>
                <a:lnTo>
                  <a:pt x="118575" y="118317"/>
                </a:lnTo>
                <a:lnTo>
                  <a:pt x="117566" y="122828"/>
                </a:lnTo>
                <a:lnTo>
                  <a:pt x="116893" y="127819"/>
                </a:lnTo>
                <a:lnTo>
                  <a:pt x="116445" y="133131"/>
                </a:lnTo>
                <a:lnTo>
                  <a:pt x="116145" y="138657"/>
                </a:lnTo>
                <a:lnTo>
                  <a:pt x="115813" y="150089"/>
                </a:lnTo>
                <a:lnTo>
                  <a:pt x="115666" y="161784"/>
                </a:lnTo>
                <a:lnTo>
                  <a:pt x="116618" y="168673"/>
                </a:lnTo>
                <a:lnTo>
                  <a:pt x="118245" y="176242"/>
                </a:lnTo>
                <a:lnTo>
                  <a:pt x="120323" y="184265"/>
                </a:lnTo>
                <a:lnTo>
                  <a:pt x="122699" y="190606"/>
                </a:lnTo>
                <a:lnTo>
                  <a:pt x="125276" y="195825"/>
                </a:lnTo>
                <a:lnTo>
                  <a:pt x="127986" y="200297"/>
                </a:lnTo>
                <a:lnTo>
                  <a:pt x="132770" y="204270"/>
                </a:lnTo>
                <a:lnTo>
                  <a:pt x="138935" y="207911"/>
                </a:lnTo>
                <a:lnTo>
                  <a:pt x="151739" y="213610"/>
                </a:lnTo>
                <a:lnTo>
                  <a:pt x="160736" y="216143"/>
                </a:lnTo>
                <a:lnTo>
                  <a:pt x="170689" y="217269"/>
                </a:lnTo>
                <a:lnTo>
                  <a:pt x="176121" y="217570"/>
                </a:lnTo>
                <a:lnTo>
                  <a:pt x="187448" y="215257"/>
                </a:lnTo>
                <a:lnTo>
                  <a:pt x="193246" y="213252"/>
                </a:lnTo>
                <a:lnTo>
                  <a:pt x="198105" y="209930"/>
                </a:lnTo>
                <a:lnTo>
                  <a:pt x="202335" y="205731"/>
                </a:lnTo>
                <a:lnTo>
                  <a:pt x="206148" y="200948"/>
                </a:lnTo>
                <a:lnTo>
                  <a:pt x="209682" y="194782"/>
                </a:lnTo>
                <a:lnTo>
                  <a:pt x="213030" y="187695"/>
                </a:lnTo>
                <a:lnTo>
                  <a:pt x="216255" y="179994"/>
                </a:lnTo>
                <a:lnTo>
                  <a:pt x="220389" y="172876"/>
                </a:lnTo>
                <a:lnTo>
                  <a:pt x="225129" y="166146"/>
                </a:lnTo>
                <a:lnTo>
                  <a:pt x="230273" y="159675"/>
                </a:lnTo>
                <a:lnTo>
                  <a:pt x="234695" y="152384"/>
                </a:lnTo>
                <a:lnTo>
                  <a:pt x="238636" y="144547"/>
                </a:lnTo>
                <a:lnTo>
                  <a:pt x="242254" y="136346"/>
                </a:lnTo>
                <a:lnTo>
                  <a:pt x="244667" y="127902"/>
                </a:lnTo>
                <a:lnTo>
                  <a:pt x="246275" y="119296"/>
                </a:lnTo>
                <a:lnTo>
                  <a:pt x="247347" y="110582"/>
                </a:lnTo>
                <a:lnTo>
                  <a:pt x="248063" y="102788"/>
                </a:lnTo>
                <a:lnTo>
                  <a:pt x="248539" y="95608"/>
                </a:lnTo>
                <a:lnTo>
                  <a:pt x="248857" y="88837"/>
                </a:lnTo>
                <a:lnTo>
                  <a:pt x="249210" y="76022"/>
                </a:lnTo>
                <a:lnTo>
                  <a:pt x="249476" y="38406"/>
                </a:lnTo>
                <a:lnTo>
                  <a:pt x="248489" y="34827"/>
                </a:lnTo>
                <a:lnTo>
                  <a:pt x="244748" y="28205"/>
                </a:lnTo>
                <a:lnTo>
                  <a:pt x="241802" y="23639"/>
                </a:lnTo>
                <a:lnTo>
                  <a:pt x="240397" y="22998"/>
                </a:lnTo>
                <a:lnTo>
                  <a:pt x="236189" y="22286"/>
                </a:lnTo>
                <a:lnTo>
                  <a:pt x="234671" y="23089"/>
                </a:lnTo>
                <a:lnTo>
                  <a:pt x="233658" y="24616"/>
                </a:lnTo>
                <a:lnTo>
                  <a:pt x="232533" y="28958"/>
                </a:lnTo>
                <a:lnTo>
                  <a:pt x="232033" y="34196"/>
                </a:lnTo>
                <a:lnTo>
                  <a:pt x="231900" y="37974"/>
                </a:lnTo>
                <a:lnTo>
                  <a:pt x="231751" y="47463"/>
                </a:lnTo>
                <a:lnTo>
                  <a:pt x="232704" y="53764"/>
                </a:lnTo>
                <a:lnTo>
                  <a:pt x="234331" y="60941"/>
                </a:lnTo>
                <a:lnTo>
                  <a:pt x="236409" y="68702"/>
                </a:lnTo>
                <a:lnTo>
                  <a:pt x="237793" y="76853"/>
                </a:lnTo>
                <a:lnTo>
                  <a:pt x="238717" y="85263"/>
                </a:lnTo>
                <a:lnTo>
                  <a:pt x="239332" y="93847"/>
                </a:lnTo>
                <a:lnTo>
                  <a:pt x="240734" y="102546"/>
                </a:lnTo>
                <a:lnTo>
                  <a:pt x="242662" y="111321"/>
                </a:lnTo>
                <a:lnTo>
                  <a:pt x="244938" y="120148"/>
                </a:lnTo>
                <a:lnTo>
                  <a:pt x="247448" y="128018"/>
                </a:lnTo>
                <a:lnTo>
                  <a:pt x="250114" y="135248"/>
                </a:lnTo>
                <a:lnTo>
                  <a:pt x="252884" y="142053"/>
                </a:lnTo>
                <a:lnTo>
                  <a:pt x="255722" y="148574"/>
                </a:lnTo>
                <a:lnTo>
                  <a:pt x="261522" y="161111"/>
                </a:lnTo>
                <a:lnTo>
                  <a:pt x="265449" y="166240"/>
                </a:lnTo>
                <a:lnTo>
                  <a:pt x="270052" y="170651"/>
                </a:lnTo>
                <a:lnTo>
                  <a:pt x="279466" y="177207"/>
                </a:lnTo>
                <a:lnTo>
                  <a:pt x="286957" y="180120"/>
                </a:lnTo>
                <a:lnTo>
                  <a:pt x="296753" y="181761"/>
                </a:lnTo>
                <a:lnTo>
                  <a:pt x="299851" y="180999"/>
                </a:lnTo>
                <a:lnTo>
                  <a:pt x="305939" y="177506"/>
                </a:lnTo>
                <a:lnTo>
                  <a:pt x="308951" y="174193"/>
                </a:lnTo>
                <a:lnTo>
                  <a:pt x="311952" y="170001"/>
                </a:lnTo>
                <a:lnTo>
                  <a:pt x="318924" y="159058"/>
                </a:lnTo>
                <a:lnTo>
                  <a:pt x="328638" y="144273"/>
                </a:lnTo>
                <a:lnTo>
                  <a:pt x="333014" y="137155"/>
                </a:lnTo>
                <a:lnTo>
                  <a:pt x="336923" y="130426"/>
                </a:lnTo>
                <a:lnTo>
                  <a:pt x="340522" y="123955"/>
                </a:lnTo>
                <a:lnTo>
                  <a:pt x="343913" y="116665"/>
                </a:lnTo>
                <a:lnTo>
                  <a:pt x="347166" y="108828"/>
                </a:lnTo>
                <a:lnTo>
                  <a:pt x="350326" y="100627"/>
                </a:lnTo>
                <a:lnTo>
                  <a:pt x="356484" y="83577"/>
                </a:lnTo>
                <a:lnTo>
                  <a:pt x="359516" y="74863"/>
                </a:lnTo>
                <a:lnTo>
                  <a:pt x="361537" y="67069"/>
                </a:lnTo>
                <a:lnTo>
                  <a:pt x="362884" y="59889"/>
                </a:lnTo>
                <a:lnTo>
                  <a:pt x="363781" y="53118"/>
                </a:lnTo>
                <a:lnTo>
                  <a:pt x="364381" y="46620"/>
                </a:lnTo>
                <a:lnTo>
                  <a:pt x="364780" y="40303"/>
                </a:lnTo>
                <a:lnTo>
                  <a:pt x="365223" y="28985"/>
                </a:lnTo>
                <a:lnTo>
                  <a:pt x="365473" y="17035"/>
                </a:lnTo>
                <a:lnTo>
                  <a:pt x="365532" y="10376"/>
                </a:lnTo>
                <a:lnTo>
                  <a:pt x="364555" y="7211"/>
                </a:lnTo>
                <a:lnTo>
                  <a:pt x="360824" y="1048"/>
                </a:lnTo>
                <a:lnTo>
                  <a:pt x="359432" y="0"/>
                </a:lnTo>
                <a:lnTo>
                  <a:pt x="358504" y="294"/>
                </a:lnTo>
                <a:lnTo>
                  <a:pt x="357886" y="1482"/>
                </a:lnTo>
                <a:lnTo>
                  <a:pt x="352274" y="7894"/>
                </a:lnTo>
                <a:lnTo>
                  <a:pt x="350757" y="10517"/>
                </a:lnTo>
                <a:lnTo>
                  <a:pt x="349069" y="16078"/>
                </a:lnTo>
                <a:lnTo>
                  <a:pt x="348619" y="20934"/>
                </a:lnTo>
                <a:lnTo>
                  <a:pt x="348319" y="27148"/>
                </a:lnTo>
                <a:lnTo>
                  <a:pt x="347985" y="40998"/>
                </a:lnTo>
                <a:lnTo>
                  <a:pt x="347837" y="53768"/>
                </a:lnTo>
                <a:lnTo>
                  <a:pt x="348790" y="60944"/>
                </a:lnTo>
                <a:lnTo>
                  <a:pt x="350417" y="68704"/>
                </a:lnTo>
                <a:lnTo>
                  <a:pt x="352494" y="76854"/>
                </a:lnTo>
                <a:lnTo>
                  <a:pt x="355864" y="85264"/>
                </a:lnTo>
                <a:lnTo>
                  <a:pt x="360094" y="93847"/>
                </a:lnTo>
                <a:lnTo>
                  <a:pt x="364898" y="102546"/>
                </a:lnTo>
                <a:lnTo>
                  <a:pt x="370086" y="110330"/>
                </a:lnTo>
                <a:lnTo>
                  <a:pt x="375529" y="117503"/>
                </a:lnTo>
                <a:lnTo>
                  <a:pt x="381142" y="124269"/>
                </a:lnTo>
                <a:lnTo>
                  <a:pt x="386868" y="130765"/>
                </a:lnTo>
                <a:lnTo>
                  <a:pt x="398522" y="143274"/>
                </a:lnTo>
                <a:lnTo>
                  <a:pt x="403416" y="147403"/>
                </a:lnTo>
                <a:lnTo>
                  <a:pt x="411499" y="151992"/>
                </a:lnTo>
                <a:lnTo>
                  <a:pt x="418399" y="156677"/>
                </a:lnTo>
                <a:lnTo>
                  <a:pt x="421628" y="159315"/>
                </a:lnTo>
                <a:lnTo>
                  <a:pt x="427861" y="162247"/>
                </a:lnTo>
                <a:lnTo>
                  <a:pt x="437016" y="16459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SMARTPenAnnotation880"/>
          <p:cNvSpPr/>
          <p:nvPr/>
        </p:nvSpPr>
        <p:spPr>
          <a:xfrm>
            <a:off x="8376611" y="1964640"/>
            <a:ext cx="151241" cy="169556"/>
          </a:xfrm>
          <a:custGeom>
            <a:avLst/>
            <a:gdLst/>
            <a:ahLst/>
            <a:cxnLst/>
            <a:rect l="0" t="0" r="0" b="0"/>
            <a:pathLst>
              <a:path w="151241" h="169556">
                <a:moveTo>
                  <a:pt x="106592" y="8820"/>
                </a:moveTo>
                <a:lnTo>
                  <a:pt x="101851" y="8820"/>
                </a:lnTo>
                <a:lnTo>
                  <a:pt x="99463" y="7828"/>
                </a:lnTo>
                <a:lnTo>
                  <a:pt x="96878" y="6175"/>
                </a:lnTo>
                <a:lnTo>
                  <a:pt x="90341" y="1132"/>
                </a:lnTo>
                <a:lnTo>
                  <a:pt x="86802" y="442"/>
                </a:lnTo>
                <a:lnTo>
                  <a:pt x="84468" y="259"/>
                </a:lnTo>
                <a:lnTo>
                  <a:pt x="80929" y="136"/>
                </a:lnTo>
                <a:lnTo>
                  <a:pt x="71704" y="0"/>
                </a:lnTo>
                <a:lnTo>
                  <a:pt x="67458" y="956"/>
                </a:lnTo>
                <a:lnTo>
                  <a:pt x="63635" y="2585"/>
                </a:lnTo>
                <a:lnTo>
                  <a:pt x="60095" y="4664"/>
                </a:lnTo>
                <a:lnTo>
                  <a:pt x="55750" y="7041"/>
                </a:lnTo>
                <a:lnTo>
                  <a:pt x="40154" y="15128"/>
                </a:lnTo>
                <a:lnTo>
                  <a:pt x="28777" y="20884"/>
                </a:lnTo>
                <a:lnTo>
                  <a:pt x="23958" y="24800"/>
                </a:lnTo>
                <a:lnTo>
                  <a:pt x="19752" y="29396"/>
                </a:lnTo>
                <a:lnTo>
                  <a:pt x="15956" y="34443"/>
                </a:lnTo>
                <a:lnTo>
                  <a:pt x="12434" y="40785"/>
                </a:lnTo>
                <a:lnTo>
                  <a:pt x="9093" y="47990"/>
                </a:lnTo>
                <a:lnTo>
                  <a:pt x="5874" y="55769"/>
                </a:lnTo>
                <a:lnTo>
                  <a:pt x="3727" y="62940"/>
                </a:lnTo>
                <a:lnTo>
                  <a:pt x="2296" y="69705"/>
                </a:lnTo>
                <a:lnTo>
                  <a:pt x="1343" y="76199"/>
                </a:lnTo>
                <a:lnTo>
                  <a:pt x="707" y="82513"/>
                </a:lnTo>
                <a:lnTo>
                  <a:pt x="283" y="88707"/>
                </a:lnTo>
                <a:lnTo>
                  <a:pt x="0" y="94820"/>
                </a:lnTo>
                <a:lnTo>
                  <a:pt x="804" y="99888"/>
                </a:lnTo>
                <a:lnTo>
                  <a:pt x="2333" y="104259"/>
                </a:lnTo>
                <a:lnTo>
                  <a:pt x="4344" y="108165"/>
                </a:lnTo>
                <a:lnTo>
                  <a:pt x="6676" y="111761"/>
                </a:lnTo>
                <a:lnTo>
                  <a:pt x="9223" y="115151"/>
                </a:lnTo>
                <a:lnTo>
                  <a:pt x="11914" y="118403"/>
                </a:lnTo>
                <a:lnTo>
                  <a:pt x="14700" y="121563"/>
                </a:lnTo>
                <a:lnTo>
                  <a:pt x="20441" y="127720"/>
                </a:lnTo>
                <a:lnTo>
                  <a:pt x="24353" y="129758"/>
                </a:lnTo>
                <a:lnTo>
                  <a:pt x="28946" y="131118"/>
                </a:lnTo>
                <a:lnTo>
                  <a:pt x="33992" y="132024"/>
                </a:lnTo>
                <a:lnTo>
                  <a:pt x="39341" y="131636"/>
                </a:lnTo>
                <a:lnTo>
                  <a:pt x="44891" y="130385"/>
                </a:lnTo>
                <a:lnTo>
                  <a:pt x="50575" y="128559"/>
                </a:lnTo>
                <a:lnTo>
                  <a:pt x="56348" y="126349"/>
                </a:lnTo>
                <a:lnTo>
                  <a:pt x="62182" y="123884"/>
                </a:lnTo>
                <a:lnTo>
                  <a:pt x="68056" y="121248"/>
                </a:lnTo>
                <a:lnTo>
                  <a:pt x="73956" y="117507"/>
                </a:lnTo>
                <a:lnTo>
                  <a:pt x="79873" y="113028"/>
                </a:lnTo>
                <a:lnTo>
                  <a:pt x="85803" y="108058"/>
                </a:lnTo>
                <a:lnTo>
                  <a:pt x="90748" y="102760"/>
                </a:lnTo>
                <a:lnTo>
                  <a:pt x="95037" y="97244"/>
                </a:lnTo>
                <a:lnTo>
                  <a:pt x="98889" y="91582"/>
                </a:lnTo>
                <a:lnTo>
                  <a:pt x="102448" y="86815"/>
                </a:lnTo>
                <a:lnTo>
                  <a:pt x="105814" y="82645"/>
                </a:lnTo>
                <a:lnTo>
                  <a:pt x="109050" y="78873"/>
                </a:lnTo>
                <a:lnTo>
                  <a:pt x="112199" y="74374"/>
                </a:lnTo>
                <a:lnTo>
                  <a:pt x="115291" y="69390"/>
                </a:lnTo>
                <a:lnTo>
                  <a:pt x="118344" y="64083"/>
                </a:lnTo>
                <a:lnTo>
                  <a:pt x="120380" y="59553"/>
                </a:lnTo>
                <a:lnTo>
                  <a:pt x="121736" y="55540"/>
                </a:lnTo>
                <a:lnTo>
                  <a:pt x="122642" y="51873"/>
                </a:lnTo>
                <a:lnTo>
                  <a:pt x="123245" y="48436"/>
                </a:lnTo>
                <a:lnTo>
                  <a:pt x="123647" y="45153"/>
                </a:lnTo>
                <a:lnTo>
                  <a:pt x="123915" y="41972"/>
                </a:lnTo>
                <a:lnTo>
                  <a:pt x="123101" y="38859"/>
                </a:lnTo>
                <a:lnTo>
                  <a:pt x="121567" y="35791"/>
                </a:lnTo>
                <a:lnTo>
                  <a:pt x="115626" y="26838"/>
                </a:lnTo>
                <a:lnTo>
                  <a:pt x="112922" y="29396"/>
                </a:lnTo>
                <a:lnTo>
                  <a:pt x="110812" y="31467"/>
                </a:lnTo>
                <a:lnTo>
                  <a:pt x="110397" y="34832"/>
                </a:lnTo>
                <a:lnTo>
                  <a:pt x="111113" y="39060"/>
                </a:lnTo>
                <a:lnTo>
                  <a:pt x="112583" y="43863"/>
                </a:lnTo>
                <a:lnTo>
                  <a:pt x="113562" y="49049"/>
                </a:lnTo>
                <a:lnTo>
                  <a:pt x="114215" y="54491"/>
                </a:lnTo>
                <a:lnTo>
                  <a:pt x="114650" y="60104"/>
                </a:lnTo>
                <a:lnTo>
                  <a:pt x="114941" y="66822"/>
                </a:lnTo>
                <a:lnTo>
                  <a:pt x="115350" y="89506"/>
                </a:lnTo>
                <a:lnTo>
                  <a:pt x="115445" y="102889"/>
                </a:lnTo>
                <a:lnTo>
                  <a:pt x="116462" y="110228"/>
                </a:lnTo>
                <a:lnTo>
                  <a:pt x="118134" y="118097"/>
                </a:lnTo>
                <a:lnTo>
                  <a:pt x="120240" y="126320"/>
                </a:lnTo>
                <a:lnTo>
                  <a:pt x="121643" y="132794"/>
                </a:lnTo>
                <a:lnTo>
                  <a:pt x="122579" y="138102"/>
                </a:lnTo>
                <a:lnTo>
                  <a:pt x="123203" y="142633"/>
                </a:lnTo>
                <a:lnTo>
                  <a:pt x="125603" y="146646"/>
                </a:lnTo>
                <a:lnTo>
                  <a:pt x="129189" y="150314"/>
                </a:lnTo>
                <a:lnTo>
                  <a:pt x="133562" y="153751"/>
                </a:lnTo>
                <a:lnTo>
                  <a:pt x="136478" y="157034"/>
                </a:lnTo>
                <a:lnTo>
                  <a:pt x="138422" y="160216"/>
                </a:lnTo>
                <a:lnTo>
                  <a:pt x="139718" y="163329"/>
                </a:lnTo>
                <a:lnTo>
                  <a:pt x="141575" y="165404"/>
                </a:lnTo>
                <a:lnTo>
                  <a:pt x="143804" y="166788"/>
                </a:lnTo>
                <a:lnTo>
                  <a:pt x="151240" y="16955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SMARTPenAnnotation881"/>
          <p:cNvSpPr/>
          <p:nvPr/>
        </p:nvSpPr>
        <p:spPr>
          <a:xfrm>
            <a:off x="8536945" y="1973828"/>
            <a:ext cx="267727" cy="213946"/>
          </a:xfrm>
          <a:custGeom>
            <a:avLst/>
            <a:gdLst/>
            <a:ahLst/>
            <a:cxnLst/>
            <a:rect l="0" t="0" r="0" b="0"/>
            <a:pathLst>
              <a:path w="267727" h="213946">
                <a:moveTo>
                  <a:pt x="71273" y="8562"/>
                </a:moveTo>
                <a:lnTo>
                  <a:pt x="71273" y="0"/>
                </a:lnTo>
                <a:lnTo>
                  <a:pt x="66532" y="4482"/>
                </a:lnTo>
                <a:lnTo>
                  <a:pt x="64144" y="5842"/>
                </a:lnTo>
                <a:lnTo>
                  <a:pt x="58845" y="7353"/>
                </a:lnTo>
                <a:lnTo>
                  <a:pt x="56042" y="9741"/>
                </a:lnTo>
                <a:lnTo>
                  <a:pt x="53181" y="13316"/>
                </a:lnTo>
                <a:lnTo>
                  <a:pt x="50282" y="17685"/>
                </a:lnTo>
                <a:lnTo>
                  <a:pt x="47358" y="21589"/>
                </a:lnTo>
                <a:lnTo>
                  <a:pt x="44415" y="25184"/>
                </a:lnTo>
                <a:lnTo>
                  <a:pt x="41462" y="28573"/>
                </a:lnTo>
                <a:lnTo>
                  <a:pt x="37509" y="32817"/>
                </a:lnTo>
                <a:lnTo>
                  <a:pt x="27824" y="42824"/>
                </a:lnTo>
                <a:lnTo>
                  <a:pt x="23455" y="48271"/>
                </a:lnTo>
                <a:lnTo>
                  <a:pt x="19551" y="53886"/>
                </a:lnTo>
                <a:lnTo>
                  <a:pt x="15956" y="59614"/>
                </a:lnTo>
                <a:lnTo>
                  <a:pt x="12567" y="65417"/>
                </a:lnTo>
                <a:lnTo>
                  <a:pt x="9315" y="71270"/>
                </a:lnTo>
                <a:lnTo>
                  <a:pt x="6156" y="77157"/>
                </a:lnTo>
                <a:lnTo>
                  <a:pt x="4049" y="83065"/>
                </a:lnTo>
                <a:lnTo>
                  <a:pt x="2644" y="88989"/>
                </a:lnTo>
                <a:lnTo>
                  <a:pt x="1709" y="94922"/>
                </a:lnTo>
                <a:lnTo>
                  <a:pt x="1085" y="99870"/>
                </a:lnTo>
                <a:lnTo>
                  <a:pt x="668" y="104160"/>
                </a:lnTo>
                <a:lnTo>
                  <a:pt x="391" y="108013"/>
                </a:lnTo>
                <a:lnTo>
                  <a:pt x="205" y="111574"/>
                </a:lnTo>
                <a:lnTo>
                  <a:pt x="0" y="118176"/>
                </a:lnTo>
                <a:lnTo>
                  <a:pt x="938" y="120333"/>
                </a:lnTo>
                <a:lnTo>
                  <a:pt x="2555" y="121771"/>
                </a:lnTo>
                <a:lnTo>
                  <a:pt x="4625" y="122730"/>
                </a:lnTo>
                <a:lnTo>
                  <a:pt x="12217" y="123796"/>
                </a:lnTo>
                <a:lnTo>
                  <a:pt x="17019" y="124080"/>
                </a:lnTo>
                <a:lnTo>
                  <a:pt x="27648" y="124396"/>
                </a:lnTo>
                <a:lnTo>
                  <a:pt x="33259" y="124480"/>
                </a:lnTo>
                <a:lnTo>
                  <a:pt x="38985" y="123544"/>
                </a:lnTo>
                <a:lnTo>
                  <a:pt x="44787" y="121927"/>
                </a:lnTo>
                <a:lnTo>
                  <a:pt x="50640" y="119858"/>
                </a:lnTo>
                <a:lnTo>
                  <a:pt x="56525" y="116494"/>
                </a:lnTo>
                <a:lnTo>
                  <a:pt x="62433" y="112266"/>
                </a:lnTo>
                <a:lnTo>
                  <a:pt x="68357" y="107464"/>
                </a:lnTo>
                <a:lnTo>
                  <a:pt x="74290" y="102278"/>
                </a:lnTo>
                <a:lnTo>
                  <a:pt x="80229" y="96836"/>
                </a:lnTo>
                <a:lnTo>
                  <a:pt x="92122" y="85498"/>
                </a:lnTo>
                <a:lnTo>
                  <a:pt x="136603" y="41454"/>
                </a:lnTo>
                <a:lnTo>
                  <a:pt x="138640" y="38427"/>
                </a:lnTo>
                <a:lnTo>
                  <a:pt x="140902" y="32419"/>
                </a:lnTo>
                <a:lnTo>
                  <a:pt x="141907" y="26441"/>
                </a:lnTo>
                <a:lnTo>
                  <a:pt x="142664" y="18016"/>
                </a:lnTo>
                <a:lnTo>
                  <a:pt x="137957" y="17647"/>
                </a:lnTo>
                <a:lnTo>
                  <a:pt x="136565" y="18587"/>
                </a:lnTo>
                <a:lnTo>
                  <a:pt x="135637" y="20207"/>
                </a:lnTo>
                <a:lnTo>
                  <a:pt x="135018" y="22278"/>
                </a:lnTo>
                <a:lnTo>
                  <a:pt x="134606" y="25644"/>
                </a:lnTo>
                <a:lnTo>
                  <a:pt x="134331" y="29872"/>
                </a:lnTo>
                <a:lnTo>
                  <a:pt x="134147" y="34675"/>
                </a:lnTo>
                <a:lnTo>
                  <a:pt x="133033" y="39861"/>
                </a:lnTo>
                <a:lnTo>
                  <a:pt x="131298" y="45303"/>
                </a:lnTo>
                <a:lnTo>
                  <a:pt x="129149" y="50916"/>
                </a:lnTo>
                <a:lnTo>
                  <a:pt x="128709" y="55649"/>
                </a:lnTo>
                <a:lnTo>
                  <a:pt x="129407" y="59797"/>
                </a:lnTo>
                <a:lnTo>
                  <a:pt x="130865" y="63555"/>
                </a:lnTo>
                <a:lnTo>
                  <a:pt x="131838" y="68044"/>
                </a:lnTo>
                <a:lnTo>
                  <a:pt x="132485" y="73022"/>
                </a:lnTo>
                <a:lnTo>
                  <a:pt x="132918" y="78324"/>
                </a:lnTo>
                <a:lnTo>
                  <a:pt x="133206" y="82851"/>
                </a:lnTo>
                <a:lnTo>
                  <a:pt x="133525" y="90528"/>
                </a:lnTo>
                <a:lnTo>
                  <a:pt x="134603" y="93964"/>
                </a:lnTo>
                <a:lnTo>
                  <a:pt x="138445" y="100427"/>
                </a:lnTo>
                <a:lnTo>
                  <a:pt x="143461" y="106607"/>
                </a:lnTo>
                <a:lnTo>
                  <a:pt x="146187" y="109644"/>
                </a:lnTo>
                <a:lnTo>
                  <a:pt x="148997" y="111669"/>
                </a:lnTo>
                <a:lnTo>
                  <a:pt x="154765" y="113918"/>
                </a:lnTo>
                <a:lnTo>
                  <a:pt x="158684" y="113526"/>
                </a:lnTo>
                <a:lnTo>
                  <a:pt x="163282" y="112273"/>
                </a:lnTo>
                <a:lnTo>
                  <a:pt x="168331" y="110445"/>
                </a:lnTo>
                <a:lnTo>
                  <a:pt x="176587" y="105768"/>
                </a:lnTo>
                <a:lnTo>
                  <a:pt x="184556" y="100382"/>
                </a:lnTo>
                <a:lnTo>
                  <a:pt x="189459" y="97556"/>
                </a:lnTo>
                <a:lnTo>
                  <a:pt x="194712" y="94681"/>
                </a:lnTo>
                <a:lnTo>
                  <a:pt x="200199" y="90779"/>
                </a:lnTo>
                <a:lnTo>
                  <a:pt x="205841" y="86194"/>
                </a:lnTo>
                <a:lnTo>
                  <a:pt x="211586" y="81152"/>
                </a:lnTo>
                <a:lnTo>
                  <a:pt x="216409" y="75807"/>
                </a:lnTo>
                <a:lnTo>
                  <a:pt x="220617" y="70260"/>
                </a:lnTo>
                <a:lnTo>
                  <a:pt x="224414" y="64577"/>
                </a:lnTo>
                <a:lnTo>
                  <a:pt x="228930" y="58803"/>
                </a:lnTo>
                <a:lnTo>
                  <a:pt x="233925" y="52970"/>
                </a:lnTo>
                <a:lnTo>
                  <a:pt x="243774" y="42190"/>
                </a:lnTo>
                <a:lnTo>
                  <a:pt x="251458" y="34091"/>
                </a:lnTo>
                <a:lnTo>
                  <a:pt x="254896" y="31535"/>
                </a:lnTo>
                <a:lnTo>
                  <a:pt x="261363" y="28694"/>
                </a:lnTo>
                <a:lnTo>
                  <a:pt x="267167" y="26621"/>
                </a:lnTo>
                <a:lnTo>
                  <a:pt x="267478" y="31802"/>
                </a:lnTo>
                <a:lnTo>
                  <a:pt x="267653" y="45875"/>
                </a:lnTo>
                <a:lnTo>
                  <a:pt x="267722" y="90787"/>
                </a:lnTo>
                <a:lnTo>
                  <a:pt x="266732" y="99097"/>
                </a:lnTo>
                <a:lnTo>
                  <a:pt x="265079" y="107614"/>
                </a:lnTo>
                <a:lnTo>
                  <a:pt x="262986" y="116269"/>
                </a:lnTo>
                <a:lnTo>
                  <a:pt x="261589" y="126007"/>
                </a:lnTo>
                <a:lnTo>
                  <a:pt x="260659" y="136468"/>
                </a:lnTo>
                <a:lnTo>
                  <a:pt x="259624" y="156691"/>
                </a:lnTo>
                <a:lnTo>
                  <a:pt x="259164" y="172293"/>
                </a:lnTo>
                <a:lnTo>
                  <a:pt x="258906" y="192233"/>
                </a:lnTo>
                <a:lnTo>
                  <a:pt x="259862" y="197486"/>
                </a:lnTo>
                <a:lnTo>
                  <a:pt x="261491" y="201980"/>
                </a:lnTo>
                <a:lnTo>
                  <a:pt x="267726" y="21394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SMARTPenAnnotation882"/>
          <p:cNvSpPr/>
          <p:nvPr/>
        </p:nvSpPr>
        <p:spPr>
          <a:xfrm>
            <a:off x="6661546" y="2273213"/>
            <a:ext cx="142717" cy="226932"/>
          </a:xfrm>
          <a:custGeom>
            <a:avLst/>
            <a:gdLst/>
            <a:ahLst/>
            <a:cxnLst/>
            <a:rect l="0" t="0" r="0" b="0"/>
            <a:pathLst>
              <a:path w="142717" h="226932">
                <a:moveTo>
                  <a:pt x="0" y="30646"/>
                </a:moveTo>
                <a:lnTo>
                  <a:pt x="0" y="38334"/>
                </a:lnTo>
                <a:lnTo>
                  <a:pt x="2647" y="44316"/>
                </a:lnTo>
                <a:lnTo>
                  <a:pt x="4741" y="48689"/>
                </a:lnTo>
                <a:lnTo>
                  <a:pt x="6137" y="53588"/>
                </a:lnTo>
                <a:lnTo>
                  <a:pt x="7068" y="58840"/>
                </a:lnTo>
                <a:lnTo>
                  <a:pt x="7689" y="64324"/>
                </a:lnTo>
                <a:lnTo>
                  <a:pt x="9094" y="69965"/>
                </a:lnTo>
                <a:lnTo>
                  <a:pt x="11025" y="75710"/>
                </a:lnTo>
                <a:lnTo>
                  <a:pt x="13303" y="81525"/>
                </a:lnTo>
                <a:lnTo>
                  <a:pt x="14822" y="87385"/>
                </a:lnTo>
                <a:lnTo>
                  <a:pt x="15834" y="93277"/>
                </a:lnTo>
                <a:lnTo>
                  <a:pt x="16509" y="99189"/>
                </a:lnTo>
                <a:lnTo>
                  <a:pt x="16960" y="106107"/>
                </a:lnTo>
                <a:lnTo>
                  <a:pt x="17260" y="113695"/>
                </a:lnTo>
                <a:lnTo>
                  <a:pt x="17682" y="135951"/>
                </a:lnTo>
                <a:lnTo>
                  <a:pt x="17860" y="226931"/>
                </a:lnTo>
                <a:lnTo>
                  <a:pt x="17860" y="222309"/>
                </a:lnTo>
                <a:lnTo>
                  <a:pt x="18852" y="219937"/>
                </a:lnTo>
                <a:lnTo>
                  <a:pt x="22601" y="214655"/>
                </a:lnTo>
                <a:lnTo>
                  <a:pt x="23997" y="210866"/>
                </a:lnTo>
                <a:lnTo>
                  <a:pt x="24928" y="206355"/>
                </a:lnTo>
                <a:lnTo>
                  <a:pt x="25548" y="201364"/>
                </a:lnTo>
                <a:lnTo>
                  <a:pt x="25962" y="195059"/>
                </a:lnTo>
                <a:lnTo>
                  <a:pt x="26238" y="187880"/>
                </a:lnTo>
                <a:lnTo>
                  <a:pt x="26421" y="180117"/>
                </a:lnTo>
                <a:lnTo>
                  <a:pt x="25552" y="171965"/>
                </a:lnTo>
                <a:lnTo>
                  <a:pt x="23980" y="163554"/>
                </a:lnTo>
                <a:lnTo>
                  <a:pt x="21940" y="154970"/>
                </a:lnTo>
                <a:lnTo>
                  <a:pt x="20580" y="146271"/>
                </a:lnTo>
                <a:lnTo>
                  <a:pt x="19673" y="137495"/>
                </a:lnTo>
                <a:lnTo>
                  <a:pt x="19069" y="128667"/>
                </a:lnTo>
                <a:lnTo>
                  <a:pt x="18666" y="119806"/>
                </a:lnTo>
                <a:lnTo>
                  <a:pt x="18218" y="102023"/>
                </a:lnTo>
                <a:lnTo>
                  <a:pt x="19091" y="93113"/>
                </a:lnTo>
                <a:lnTo>
                  <a:pt x="20665" y="84197"/>
                </a:lnTo>
                <a:lnTo>
                  <a:pt x="22707" y="75276"/>
                </a:lnTo>
                <a:lnTo>
                  <a:pt x="24068" y="67345"/>
                </a:lnTo>
                <a:lnTo>
                  <a:pt x="24975" y="60073"/>
                </a:lnTo>
                <a:lnTo>
                  <a:pt x="25579" y="53240"/>
                </a:lnTo>
                <a:lnTo>
                  <a:pt x="26975" y="46701"/>
                </a:lnTo>
                <a:lnTo>
                  <a:pt x="28898" y="40357"/>
                </a:lnTo>
                <a:lnTo>
                  <a:pt x="31171" y="34144"/>
                </a:lnTo>
                <a:lnTo>
                  <a:pt x="33680" y="29009"/>
                </a:lnTo>
                <a:lnTo>
                  <a:pt x="36344" y="24594"/>
                </a:lnTo>
                <a:lnTo>
                  <a:pt x="39113" y="20658"/>
                </a:lnTo>
                <a:lnTo>
                  <a:pt x="41950" y="17042"/>
                </a:lnTo>
                <a:lnTo>
                  <a:pt x="44834" y="13639"/>
                </a:lnTo>
                <a:lnTo>
                  <a:pt x="47749" y="10379"/>
                </a:lnTo>
                <a:lnTo>
                  <a:pt x="51676" y="7212"/>
                </a:lnTo>
                <a:lnTo>
                  <a:pt x="56279" y="4110"/>
                </a:lnTo>
                <a:lnTo>
                  <a:pt x="61332" y="1049"/>
                </a:lnTo>
                <a:lnTo>
                  <a:pt x="65692" y="0"/>
                </a:lnTo>
                <a:lnTo>
                  <a:pt x="69592" y="294"/>
                </a:lnTo>
                <a:lnTo>
                  <a:pt x="73184" y="1481"/>
                </a:lnTo>
                <a:lnTo>
                  <a:pt x="77563" y="2273"/>
                </a:lnTo>
                <a:lnTo>
                  <a:pt x="82467" y="2801"/>
                </a:lnTo>
                <a:lnTo>
                  <a:pt x="87720" y="3153"/>
                </a:lnTo>
                <a:lnTo>
                  <a:pt x="93207" y="4380"/>
                </a:lnTo>
                <a:lnTo>
                  <a:pt x="98849" y="6190"/>
                </a:lnTo>
                <a:lnTo>
                  <a:pt x="104595" y="8389"/>
                </a:lnTo>
                <a:lnTo>
                  <a:pt x="109418" y="11839"/>
                </a:lnTo>
                <a:lnTo>
                  <a:pt x="113625" y="16124"/>
                </a:lnTo>
                <a:lnTo>
                  <a:pt x="117422" y="20964"/>
                </a:lnTo>
                <a:lnTo>
                  <a:pt x="120945" y="25184"/>
                </a:lnTo>
                <a:lnTo>
                  <a:pt x="124287" y="28989"/>
                </a:lnTo>
                <a:lnTo>
                  <a:pt x="127507" y="32518"/>
                </a:lnTo>
                <a:lnTo>
                  <a:pt x="130645" y="36855"/>
                </a:lnTo>
                <a:lnTo>
                  <a:pt x="133730" y="41730"/>
                </a:lnTo>
                <a:lnTo>
                  <a:pt x="136778" y="46965"/>
                </a:lnTo>
                <a:lnTo>
                  <a:pt x="138811" y="52440"/>
                </a:lnTo>
                <a:lnTo>
                  <a:pt x="140165" y="58073"/>
                </a:lnTo>
                <a:lnTo>
                  <a:pt x="141069" y="63814"/>
                </a:lnTo>
                <a:lnTo>
                  <a:pt x="141672" y="68633"/>
                </a:lnTo>
                <a:lnTo>
                  <a:pt x="142072" y="72838"/>
                </a:lnTo>
                <a:lnTo>
                  <a:pt x="142341" y="76633"/>
                </a:lnTo>
                <a:lnTo>
                  <a:pt x="142518" y="81148"/>
                </a:lnTo>
                <a:lnTo>
                  <a:pt x="142716" y="91456"/>
                </a:lnTo>
                <a:lnTo>
                  <a:pt x="141778" y="95991"/>
                </a:lnTo>
                <a:lnTo>
                  <a:pt x="140159" y="100006"/>
                </a:lnTo>
                <a:lnTo>
                  <a:pt x="138088" y="103675"/>
                </a:lnTo>
                <a:lnTo>
                  <a:pt x="134723" y="106121"/>
                </a:lnTo>
                <a:lnTo>
                  <a:pt x="130496" y="107752"/>
                </a:lnTo>
                <a:lnTo>
                  <a:pt x="125692" y="108839"/>
                </a:lnTo>
                <a:lnTo>
                  <a:pt x="120506" y="109564"/>
                </a:lnTo>
                <a:lnTo>
                  <a:pt x="115064" y="110047"/>
                </a:lnTo>
                <a:lnTo>
                  <a:pt x="109452" y="110369"/>
                </a:lnTo>
                <a:lnTo>
                  <a:pt x="97924" y="110727"/>
                </a:lnTo>
                <a:lnTo>
                  <a:pt x="69550" y="110988"/>
                </a:lnTo>
                <a:lnTo>
                  <a:pt x="35719" y="1110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SMARTPenAnnotation883"/>
          <p:cNvSpPr/>
          <p:nvPr/>
        </p:nvSpPr>
        <p:spPr>
          <a:xfrm>
            <a:off x="6777632" y="2286035"/>
            <a:ext cx="361953" cy="151757"/>
          </a:xfrm>
          <a:custGeom>
            <a:avLst/>
            <a:gdLst/>
            <a:ahLst/>
            <a:cxnLst/>
            <a:rect l="0" t="0" r="0" b="0"/>
            <a:pathLst>
              <a:path w="361953" h="151757">
                <a:moveTo>
                  <a:pt x="0" y="124980"/>
                </a:moveTo>
                <a:lnTo>
                  <a:pt x="0" y="133542"/>
                </a:lnTo>
                <a:lnTo>
                  <a:pt x="9714" y="133861"/>
                </a:lnTo>
                <a:lnTo>
                  <a:pt x="20991" y="133900"/>
                </a:lnTo>
                <a:lnTo>
                  <a:pt x="29504" y="131260"/>
                </a:lnTo>
                <a:lnTo>
                  <a:pt x="38910" y="127771"/>
                </a:lnTo>
                <a:lnTo>
                  <a:pt x="46397" y="126221"/>
                </a:lnTo>
                <a:lnTo>
                  <a:pt x="55679" y="122886"/>
                </a:lnTo>
                <a:lnTo>
                  <a:pt x="60932" y="120607"/>
                </a:lnTo>
                <a:lnTo>
                  <a:pt x="65427" y="118096"/>
                </a:lnTo>
                <a:lnTo>
                  <a:pt x="69414" y="115430"/>
                </a:lnTo>
                <a:lnTo>
                  <a:pt x="73066" y="112660"/>
                </a:lnTo>
                <a:lnTo>
                  <a:pt x="77484" y="109822"/>
                </a:lnTo>
                <a:lnTo>
                  <a:pt x="82414" y="106937"/>
                </a:lnTo>
                <a:lnTo>
                  <a:pt x="87685" y="104022"/>
                </a:lnTo>
                <a:lnTo>
                  <a:pt x="92192" y="100094"/>
                </a:lnTo>
                <a:lnTo>
                  <a:pt x="96187" y="95491"/>
                </a:lnTo>
                <a:lnTo>
                  <a:pt x="99844" y="90438"/>
                </a:lnTo>
                <a:lnTo>
                  <a:pt x="103274" y="86077"/>
                </a:lnTo>
                <a:lnTo>
                  <a:pt x="106552" y="82178"/>
                </a:lnTo>
                <a:lnTo>
                  <a:pt x="109730" y="78586"/>
                </a:lnTo>
                <a:lnTo>
                  <a:pt x="115907" y="71949"/>
                </a:lnTo>
                <a:lnTo>
                  <a:pt x="118943" y="68790"/>
                </a:lnTo>
                <a:lnTo>
                  <a:pt x="120968" y="64700"/>
                </a:lnTo>
                <a:lnTo>
                  <a:pt x="122317" y="59989"/>
                </a:lnTo>
                <a:lnTo>
                  <a:pt x="123217" y="54863"/>
                </a:lnTo>
                <a:lnTo>
                  <a:pt x="122825" y="50454"/>
                </a:lnTo>
                <a:lnTo>
                  <a:pt x="121570" y="46523"/>
                </a:lnTo>
                <a:lnTo>
                  <a:pt x="119743" y="42910"/>
                </a:lnTo>
                <a:lnTo>
                  <a:pt x="118523" y="39509"/>
                </a:lnTo>
                <a:lnTo>
                  <a:pt x="117712" y="36249"/>
                </a:lnTo>
                <a:lnTo>
                  <a:pt x="117170" y="33084"/>
                </a:lnTo>
                <a:lnTo>
                  <a:pt x="115816" y="30974"/>
                </a:lnTo>
                <a:lnTo>
                  <a:pt x="113922" y="29567"/>
                </a:lnTo>
                <a:lnTo>
                  <a:pt x="111667" y="28629"/>
                </a:lnTo>
                <a:lnTo>
                  <a:pt x="103869" y="27587"/>
                </a:lnTo>
                <a:lnTo>
                  <a:pt x="94782" y="27124"/>
                </a:lnTo>
                <a:lnTo>
                  <a:pt x="87435" y="26918"/>
                </a:lnTo>
                <a:lnTo>
                  <a:pt x="78217" y="29473"/>
                </a:lnTo>
                <a:lnTo>
                  <a:pt x="72981" y="31543"/>
                </a:lnTo>
                <a:lnTo>
                  <a:pt x="68498" y="34907"/>
                </a:lnTo>
                <a:lnTo>
                  <a:pt x="64517" y="39135"/>
                </a:lnTo>
                <a:lnTo>
                  <a:pt x="60871" y="43937"/>
                </a:lnTo>
                <a:lnTo>
                  <a:pt x="56456" y="49124"/>
                </a:lnTo>
                <a:lnTo>
                  <a:pt x="51528" y="54565"/>
                </a:lnTo>
                <a:lnTo>
                  <a:pt x="46258" y="60177"/>
                </a:lnTo>
                <a:lnTo>
                  <a:pt x="42745" y="65903"/>
                </a:lnTo>
                <a:lnTo>
                  <a:pt x="40403" y="71705"/>
                </a:lnTo>
                <a:lnTo>
                  <a:pt x="38842" y="77557"/>
                </a:lnTo>
                <a:lnTo>
                  <a:pt x="37801" y="83443"/>
                </a:lnTo>
                <a:lnTo>
                  <a:pt x="37107" y="89351"/>
                </a:lnTo>
                <a:lnTo>
                  <a:pt x="36645" y="95274"/>
                </a:lnTo>
                <a:lnTo>
                  <a:pt x="36336" y="101208"/>
                </a:lnTo>
                <a:lnTo>
                  <a:pt x="35993" y="113092"/>
                </a:lnTo>
                <a:lnTo>
                  <a:pt x="36894" y="118047"/>
                </a:lnTo>
                <a:lnTo>
                  <a:pt x="38486" y="122342"/>
                </a:lnTo>
                <a:lnTo>
                  <a:pt x="40541" y="126198"/>
                </a:lnTo>
                <a:lnTo>
                  <a:pt x="42902" y="129761"/>
                </a:lnTo>
                <a:lnTo>
                  <a:pt x="45469" y="133128"/>
                </a:lnTo>
                <a:lnTo>
                  <a:pt x="48173" y="136365"/>
                </a:lnTo>
                <a:lnTo>
                  <a:pt x="50967" y="139516"/>
                </a:lnTo>
                <a:lnTo>
                  <a:pt x="56717" y="145662"/>
                </a:lnTo>
                <a:lnTo>
                  <a:pt x="60632" y="147698"/>
                </a:lnTo>
                <a:lnTo>
                  <a:pt x="70273" y="149959"/>
                </a:lnTo>
                <a:lnTo>
                  <a:pt x="81173" y="150965"/>
                </a:lnTo>
                <a:lnTo>
                  <a:pt x="86858" y="151233"/>
                </a:lnTo>
                <a:lnTo>
                  <a:pt x="98466" y="151531"/>
                </a:lnTo>
                <a:lnTo>
                  <a:pt x="104340" y="151610"/>
                </a:lnTo>
                <a:lnTo>
                  <a:pt x="110239" y="150671"/>
                </a:lnTo>
                <a:lnTo>
                  <a:pt x="116157" y="149053"/>
                </a:lnTo>
                <a:lnTo>
                  <a:pt x="127032" y="144609"/>
                </a:lnTo>
                <a:lnTo>
                  <a:pt x="131321" y="142035"/>
                </a:lnTo>
                <a:lnTo>
                  <a:pt x="135173" y="139326"/>
                </a:lnTo>
                <a:lnTo>
                  <a:pt x="138732" y="135536"/>
                </a:lnTo>
                <a:lnTo>
                  <a:pt x="142098" y="131025"/>
                </a:lnTo>
                <a:lnTo>
                  <a:pt x="145333" y="126034"/>
                </a:lnTo>
                <a:lnTo>
                  <a:pt x="148483" y="120722"/>
                </a:lnTo>
                <a:lnTo>
                  <a:pt x="151575" y="115196"/>
                </a:lnTo>
                <a:lnTo>
                  <a:pt x="154628" y="109528"/>
                </a:lnTo>
                <a:lnTo>
                  <a:pt x="157656" y="104757"/>
                </a:lnTo>
                <a:lnTo>
                  <a:pt x="160666" y="100584"/>
                </a:lnTo>
                <a:lnTo>
                  <a:pt x="163666" y="96809"/>
                </a:lnTo>
                <a:lnTo>
                  <a:pt x="166658" y="93301"/>
                </a:lnTo>
                <a:lnTo>
                  <a:pt x="169644" y="89970"/>
                </a:lnTo>
                <a:lnTo>
                  <a:pt x="178070" y="80896"/>
                </a:lnTo>
                <a:lnTo>
                  <a:pt x="173699" y="85239"/>
                </a:lnTo>
                <a:lnTo>
                  <a:pt x="172353" y="87572"/>
                </a:lnTo>
                <a:lnTo>
                  <a:pt x="171457" y="90120"/>
                </a:lnTo>
                <a:lnTo>
                  <a:pt x="170860" y="92810"/>
                </a:lnTo>
                <a:lnTo>
                  <a:pt x="170461" y="96588"/>
                </a:lnTo>
                <a:lnTo>
                  <a:pt x="170196" y="101091"/>
                </a:lnTo>
                <a:lnTo>
                  <a:pt x="169900" y="110394"/>
                </a:lnTo>
                <a:lnTo>
                  <a:pt x="169711" y="124451"/>
                </a:lnTo>
                <a:lnTo>
                  <a:pt x="169665" y="142682"/>
                </a:lnTo>
                <a:lnTo>
                  <a:pt x="169664" y="117104"/>
                </a:lnTo>
                <a:lnTo>
                  <a:pt x="170657" y="111792"/>
                </a:lnTo>
                <a:lnTo>
                  <a:pt x="172311" y="106266"/>
                </a:lnTo>
                <a:lnTo>
                  <a:pt x="174405" y="100598"/>
                </a:lnTo>
                <a:lnTo>
                  <a:pt x="175801" y="94835"/>
                </a:lnTo>
                <a:lnTo>
                  <a:pt x="176732" y="89008"/>
                </a:lnTo>
                <a:lnTo>
                  <a:pt x="177353" y="83139"/>
                </a:lnTo>
                <a:lnTo>
                  <a:pt x="178758" y="78235"/>
                </a:lnTo>
                <a:lnTo>
                  <a:pt x="180689" y="73973"/>
                </a:lnTo>
                <a:lnTo>
                  <a:pt x="182967" y="70139"/>
                </a:lnTo>
                <a:lnTo>
                  <a:pt x="185478" y="65599"/>
                </a:lnTo>
                <a:lnTo>
                  <a:pt x="190914" y="55263"/>
                </a:lnTo>
                <a:lnTo>
                  <a:pt x="193753" y="50721"/>
                </a:lnTo>
                <a:lnTo>
                  <a:pt x="196638" y="46701"/>
                </a:lnTo>
                <a:lnTo>
                  <a:pt x="199553" y="43028"/>
                </a:lnTo>
                <a:lnTo>
                  <a:pt x="203480" y="40580"/>
                </a:lnTo>
                <a:lnTo>
                  <a:pt x="213137" y="37859"/>
                </a:lnTo>
                <a:lnTo>
                  <a:pt x="221397" y="34005"/>
                </a:lnTo>
                <a:lnTo>
                  <a:pt x="224989" y="31588"/>
                </a:lnTo>
                <a:lnTo>
                  <a:pt x="234271" y="28902"/>
                </a:lnTo>
                <a:lnTo>
                  <a:pt x="245012" y="26716"/>
                </a:lnTo>
                <a:lnTo>
                  <a:pt x="250653" y="24744"/>
                </a:lnTo>
                <a:lnTo>
                  <a:pt x="261222" y="20900"/>
                </a:lnTo>
                <a:lnTo>
                  <a:pt x="269227" y="19191"/>
                </a:lnTo>
                <a:lnTo>
                  <a:pt x="278738" y="18432"/>
                </a:lnTo>
                <a:lnTo>
                  <a:pt x="288587" y="18094"/>
                </a:lnTo>
                <a:lnTo>
                  <a:pt x="296271" y="17944"/>
                </a:lnTo>
                <a:lnTo>
                  <a:pt x="298718" y="16912"/>
                </a:lnTo>
                <a:lnTo>
                  <a:pt x="300348" y="15231"/>
                </a:lnTo>
                <a:lnTo>
                  <a:pt x="302966" y="10146"/>
                </a:lnTo>
                <a:lnTo>
                  <a:pt x="303324" y="6805"/>
                </a:lnTo>
                <a:lnTo>
                  <a:pt x="303593" y="365"/>
                </a:lnTo>
                <a:lnTo>
                  <a:pt x="295485" y="44"/>
                </a:lnTo>
                <a:lnTo>
                  <a:pt x="286439" y="0"/>
                </a:lnTo>
                <a:lnTo>
                  <a:pt x="282241" y="980"/>
                </a:lnTo>
                <a:lnTo>
                  <a:pt x="274930" y="4716"/>
                </a:lnTo>
                <a:lnTo>
                  <a:pt x="271591" y="7100"/>
                </a:lnTo>
                <a:lnTo>
                  <a:pt x="268374" y="9683"/>
                </a:lnTo>
                <a:lnTo>
                  <a:pt x="265236" y="12396"/>
                </a:lnTo>
                <a:lnTo>
                  <a:pt x="262153" y="14205"/>
                </a:lnTo>
                <a:lnTo>
                  <a:pt x="253072" y="17744"/>
                </a:lnTo>
                <a:lnTo>
                  <a:pt x="247084" y="22088"/>
                </a:lnTo>
                <a:lnTo>
                  <a:pt x="241114" y="24680"/>
                </a:lnTo>
                <a:lnTo>
                  <a:pt x="238134" y="25371"/>
                </a:lnTo>
                <a:lnTo>
                  <a:pt x="236146" y="26824"/>
                </a:lnTo>
                <a:lnTo>
                  <a:pt x="234822" y="28785"/>
                </a:lnTo>
                <a:lnTo>
                  <a:pt x="233939" y="31084"/>
                </a:lnTo>
                <a:lnTo>
                  <a:pt x="233350" y="33609"/>
                </a:lnTo>
                <a:lnTo>
                  <a:pt x="232957" y="36285"/>
                </a:lnTo>
                <a:lnTo>
                  <a:pt x="232696" y="39061"/>
                </a:lnTo>
                <a:lnTo>
                  <a:pt x="234505" y="41904"/>
                </a:lnTo>
                <a:lnTo>
                  <a:pt x="237697" y="44791"/>
                </a:lnTo>
                <a:lnTo>
                  <a:pt x="241808" y="47708"/>
                </a:lnTo>
                <a:lnTo>
                  <a:pt x="245542" y="50645"/>
                </a:lnTo>
                <a:lnTo>
                  <a:pt x="249023" y="53596"/>
                </a:lnTo>
                <a:lnTo>
                  <a:pt x="252335" y="56554"/>
                </a:lnTo>
                <a:lnTo>
                  <a:pt x="256528" y="59519"/>
                </a:lnTo>
                <a:lnTo>
                  <a:pt x="261308" y="62488"/>
                </a:lnTo>
                <a:lnTo>
                  <a:pt x="266479" y="65459"/>
                </a:lnTo>
                <a:lnTo>
                  <a:pt x="272903" y="68432"/>
                </a:lnTo>
                <a:lnTo>
                  <a:pt x="280162" y="71407"/>
                </a:lnTo>
                <a:lnTo>
                  <a:pt x="287978" y="74382"/>
                </a:lnTo>
                <a:lnTo>
                  <a:pt x="295173" y="77357"/>
                </a:lnTo>
                <a:lnTo>
                  <a:pt x="301954" y="80333"/>
                </a:lnTo>
                <a:lnTo>
                  <a:pt x="314780" y="86286"/>
                </a:lnTo>
                <a:lnTo>
                  <a:pt x="327095" y="92238"/>
                </a:lnTo>
                <a:lnTo>
                  <a:pt x="332165" y="95215"/>
                </a:lnTo>
                <a:lnTo>
                  <a:pt x="336537" y="98191"/>
                </a:lnTo>
                <a:lnTo>
                  <a:pt x="340445" y="101168"/>
                </a:lnTo>
                <a:lnTo>
                  <a:pt x="344041" y="104144"/>
                </a:lnTo>
                <a:lnTo>
                  <a:pt x="347431" y="107121"/>
                </a:lnTo>
                <a:lnTo>
                  <a:pt x="350684" y="110097"/>
                </a:lnTo>
                <a:lnTo>
                  <a:pt x="352852" y="113074"/>
                </a:lnTo>
                <a:lnTo>
                  <a:pt x="354297" y="116050"/>
                </a:lnTo>
                <a:lnTo>
                  <a:pt x="355261" y="119027"/>
                </a:lnTo>
                <a:lnTo>
                  <a:pt x="356895" y="121012"/>
                </a:lnTo>
                <a:lnTo>
                  <a:pt x="358977" y="122334"/>
                </a:lnTo>
                <a:lnTo>
                  <a:pt x="361357" y="123216"/>
                </a:lnTo>
                <a:lnTo>
                  <a:pt x="361952" y="124796"/>
                </a:lnTo>
                <a:lnTo>
                  <a:pt x="361357" y="126842"/>
                </a:lnTo>
                <a:lnTo>
                  <a:pt x="359967" y="129198"/>
                </a:lnTo>
                <a:lnTo>
                  <a:pt x="358048" y="131761"/>
                </a:lnTo>
                <a:lnTo>
                  <a:pt x="355777" y="134461"/>
                </a:lnTo>
                <a:lnTo>
                  <a:pt x="353271" y="137254"/>
                </a:lnTo>
                <a:lnTo>
                  <a:pt x="347840" y="143003"/>
                </a:lnTo>
                <a:lnTo>
                  <a:pt x="345003" y="145925"/>
                </a:lnTo>
                <a:lnTo>
                  <a:pt x="341127" y="147873"/>
                </a:lnTo>
                <a:lnTo>
                  <a:pt x="331529" y="150038"/>
                </a:lnTo>
                <a:lnTo>
                  <a:pt x="320648" y="151000"/>
                </a:lnTo>
                <a:lnTo>
                  <a:pt x="314969" y="151256"/>
                </a:lnTo>
                <a:lnTo>
                  <a:pt x="303366" y="151541"/>
                </a:lnTo>
                <a:lnTo>
                  <a:pt x="266664" y="151756"/>
                </a:lnTo>
                <a:lnTo>
                  <a:pt x="263104" y="150768"/>
                </a:lnTo>
                <a:lnTo>
                  <a:pt x="256503" y="147025"/>
                </a:lnTo>
                <a:lnTo>
                  <a:pt x="250032" y="14284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SMARTPenAnnotation884"/>
          <p:cNvSpPr/>
          <p:nvPr/>
        </p:nvSpPr>
        <p:spPr>
          <a:xfrm>
            <a:off x="7127285" y="2295344"/>
            <a:ext cx="320070" cy="142303"/>
          </a:xfrm>
          <a:custGeom>
            <a:avLst/>
            <a:gdLst/>
            <a:ahLst/>
            <a:cxnLst/>
            <a:rect l="0" t="0" r="0" b="0"/>
            <a:pathLst>
              <a:path w="320070" h="142303">
                <a:moveTo>
                  <a:pt x="52183" y="35304"/>
                </a:moveTo>
                <a:lnTo>
                  <a:pt x="52183" y="30159"/>
                </a:lnTo>
                <a:lnTo>
                  <a:pt x="52183" y="32356"/>
                </a:lnTo>
                <a:lnTo>
                  <a:pt x="51191" y="33339"/>
                </a:lnTo>
                <a:lnTo>
                  <a:pt x="49538" y="33994"/>
                </a:lnTo>
                <a:lnTo>
                  <a:pt x="44495" y="35045"/>
                </a:lnTo>
                <a:lnTo>
                  <a:pt x="41160" y="37835"/>
                </a:lnTo>
                <a:lnTo>
                  <a:pt x="36370" y="42382"/>
                </a:lnTo>
                <a:lnTo>
                  <a:pt x="22295" y="56288"/>
                </a:lnTo>
                <a:lnTo>
                  <a:pt x="19360" y="60207"/>
                </a:lnTo>
                <a:lnTo>
                  <a:pt x="16410" y="64805"/>
                </a:lnTo>
                <a:lnTo>
                  <a:pt x="13452" y="69854"/>
                </a:lnTo>
                <a:lnTo>
                  <a:pt x="11480" y="75204"/>
                </a:lnTo>
                <a:lnTo>
                  <a:pt x="10165" y="80756"/>
                </a:lnTo>
                <a:lnTo>
                  <a:pt x="9288" y="86441"/>
                </a:lnTo>
                <a:lnTo>
                  <a:pt x="7712" y="92216"/>
                </a:lnTo>
                <a:lnTo>
                  <a:pt x="5668" y="98050"/>
                </a:lnTo>
                <a:lnTo>
                  <a:pt x="3314" y="103924"/>
                </a:lnTo>
                <a:lnTo>
                  <a:pt x="1744" y="108832"/>
                </a:lnTo>
                <a:lnTo>
                  <a:pt x="698" y="113096"/>
                </a:lnTo>
                <a:lnTo>
                  <a:pt x="0" y="116931"/>
                </a:lnTo>
                <a:lnTo>
                  <a:pt x="527" y="120480"/>
                </a:lnTo>
                <a:lnTo>
                  <a:pt x="1871" y="123838"/>
                </a:lnTo>
                <a:lnTo>
                  <a:pt x="3759" y="127069"/>
                </a:lnTo>
                <a:lnTo>
                  <a:pt x="6010" y="130215"/>
                </a:lnTo>
                <a:lnTo>
                  <a:pt x="8503" y="133305"/>
                </a:lnTo>
                <a:lnTo>
                  <a:pt x="11156" y="136356"/>
                </a:lnTo>
                <a:lnTo>
                  <a:pt x="13918" y="138391"/>
                </a:lnTo>
                <a:lnTo>
                  <a:pt x="19633" y="140652"/>
                </a:lnTo>
                <a:lnTo>
                  <a:pt x="28125" y="141657"/>
                </a:lnTo>
                <a:lnTo>
                  <a:pt x="33168" y="141924"/>
                </a:lnTo>
                <a:lnTo>
                  <a:pt x="46708" y="142222"/>
                </a:lnTo>
                <a:lnTo>
                  <a:pt x="54486" y="142302"/>
                </a:lnTo>
                <a:lnTo>
                  <a:pt x="61656" y="141362"/>
                </a:lnTo>
                <a:lnTo>
                  <a:pt x="68421" y="139744"/>
                </a:lnTo>
                <a:lnTo>
                  <a:pt x="74914" y="137673"/>
                </a:lnTo>
                <a:lnTo>
                  <a:pt x="81228" y="134308"/>
                </a:lnTo>
                <a:lnTo>
                  <a:pt x="87421" y="130080"/>
                </a:lnTo>
                <a:lnTo>
                  <a:pt x="93535" y="125277"/>
                </a:lnTo>
                <a:lnTo>
                  <a:pt x="99595" y="121083"/>
                </a:lnTo>
                <a:lnTo>
                  <a:pt x="105619" y="117294"/>
                </a:lnTo>
                <a:lnTo>
                  <a:pt x="111620" y="113777"/>
                </a:lnTo>
                <a:lnTo>
                  <a:pt x="116613" y="109447"/>
                </a:lnTo>
                <a:lnTo>
                  <a:pt x="120933" y="104577"/>
                </a:lnTo>
                <a:lnTo>
                  <a:pt x="124806" y="99345"/>
                </a:lnTo>
                <a:lnTo>
                  <a:pt x="128379" y="93873"/>
                </a:lnTo>
                <a:lnTo>
                  <a:pt x="131754" y="88241"/>
                </a:lnTo>
                <a:lnTo>
                  <a:pt x="134996" y="82501"/>
                </a:lnTo>
                <a:lnTo>
                  <a:pt x="137158" y="76691"/>
                </a:lnTo>
                <a:lnTo>
                  <a:pt x="138599" y="70833"/>
                </a:lnTo>
                <a:lnTo>
                  <a:pt x="139559" y="64943"/>
                </a:lnTo>
                <a:lnTo>
                  <a:pt x="140200" y="59032"/>
                </a:lnTo>
                <a:lnTo>
                  <a:pt x="140627" y="53107"/>
                </a:lnTo>
                <a:lnTo>
                  <a:pt x="140911" y="47173"/>
                </a:lnTo>
                <a:lnTo>
                  <a:pt x="140109" y="42224"/>
                </a:lnTo>
                <a:lnTo>
                  <a:pt x="138582" y="37933"/>
                </a:lnTo>
                <a:lnTo>
                  <a:pt x="136571" y="34080"/>
                </a:lnTo>
                <a:lnTo>
                  <a:pt x="134239" y="30519"/>
                </a:lnTo>
                <a:lnTo>
                  <a:pt x="131692" y="27153"/>
                </a:lnTo>
                <a:lnTo>
                  <a:pt x="129001" y="23917"/>
                </a:lnTo>
                <a:lnTo>
                  <a:pt x="126216" y="20767"/>
                </a:lnTo>
                <a:lnTo>
                  <a:pt x="120475" y="14622"/>
                </a:lnTo>
                <a:lnTo>
                  <a:pt x="116563" y="12586"/>
                </a:lnTo>
                <a:lnTo>
                  <a:pt x="101576" y="8729"/>
                </a:lnTo>
                <a:lnTo>
                  <a:pt x="96026" y="6673"/>
                </a:lnTo>
                <a:lnTo>
                  <a:pt x="90341" y="4310"/>
                </a:lnTo>
                <a:lnTo>
                  <a:pt x="81379" y="1685"/>
                </a:lnTo>
                <a:lnTo>
                  <a:pt x="74089" y="518"/>
                </a:lnTo>
                <a:lnTo>
                  <a:pt x="67541" y="0"/>
                </a:lnTo>
                <a:lnTo>
                  <a:pt x="65399" y="854"/>
                </a:lnTo>
                <a:lnTo>
                  <a:pt x="63970" y="2415"/>
                </a:lnTo>
                <a:lnTo>
                  <a:pt x="61677" y="7310"/>
                </a:lnTo>
                <a:lnTo>
                  <a:pt x="62482" y="8704"/>
                </a:lnTo>
                <a:lnTo>
                  <a:pt x="66021" y="12898"/>
                </a:lnTo>
                <a:lnTo>
                  <a:pt x="68354" y="14414"/>
                </a:lnTo>
                <a:lnTo>
                  <a:pt x="77369" y="17539"/>
                </a:lnTo>
                <a:lnTo>
                  <a:pt x="86859" y="21786"/>
                </a:lnTo>
                <a:lnTo>
                  <a:pt x="92168" y="23315"/>
                </a:lnTo>
                <a:lnTo>
                  <a:pt x="97691" y="24335"/>
                </a:lnTo>
                <a:lnTo>
                  <a:pt x="103358" y="25015"/>
                </a:lnTo>
                <a:lnTo>
                  <a:pt x="112300" y="25770"/>
                </a:lnTo>
                <a:lnTo>
                  <a:pt x="120574" y="26106"/>
                </a:lnTo>
                <a:lnTo>
                  <a:pt x="143076" y="26339"/>
                </a:lnTo>
                <a:lnTo>
                  <a:pt x="146512" y="27343"/>
                </a:lnTo>
                <a:lnTo>
                  <a:pt x="152977" y="31104"/>
                </a:lnTo>
                <a:lnTo>
                  <a:pt x="159158" y="33438"/>
                </a:lnTo>
                <a:lnTo>
                  <a:pt x="162195" y="34060"/>
                </a:lnTo>
                <a:lnTo>
                  <a:pt x="164220" y="35467"/>
                </a:lnTo>
                <a:lnTo>
                  <a:pt x="165569" y="37397"/>
                </a:lnTo>
                <a:lnTo>
                  <a:pt x="166469" y="39676"/>
                </a:lnTo>
                <a:lnTo>
                  <a:pt x="168061" y="41195"/>
                </a:lnTo>
                <a:lnTo>
                  <a:pt x="170115" y="42208"/>
                </a:lnTo>
                <a:lnTo>
                  <a:pt x="172476" y="42883"/>
                </a:lnTo>
                <a:lnTo>
                  <a:pt x="174051" y="45318"/>
                </a:lnTo>
                <a:lnTo>
                  <a:pt x="175100" y="48925"/>
                </a:lnTo>
                <a:lnTo>
                  <a:pt x="175800" y="53314"/>
                </a:lnTo>
                <a:lnTo>
                  <a:pt x="176266" y="57233"/>
                </a:lnTo>
                <a:lnTo>
                  <a:pt x="176577" y="60837"/>
                </a:lnTo>
                <a:lnTo>
                  <a:pt x="176785" y="64232"/>
                </a:lnTo>
                <a:lnTo>
                  <a:pt x="177014" y="70651"/>
                </a:lnTo>
                <a:lnTo>
                  <a:pt x="177145" y="82488"/>
                </a:lnTo>
                <a:lnTo>
                  <a:pt x="177198" y="105234"/>
                </a:lnTo>
                <a:lnTo>
                  <a:pt x="176206" y="105737"/>
                </a:lnTo>
                <a:lnTo>
                  <a:pt x="168637" y="106702"/>
                </a:lnTo>
                <a:lnTo>
                  <a:pt x="171079" y="104078"/>
                </a:lnTo>
                <a:lnTo>
                  <a:pt x="173119" y="101989"/>
                </a:lnTo>
                <a:lnTo>
                  <a:pt x="174479" y="98612"/>
                </a:lnTo>
                <a:lnTo>
                  <a:pt x="175386" y="94377"/>
                </a:lnTo>
                <a:lnTo>
                  <a:pt x="175990" y="89569"/>
                </a:lnTo>
                <a:lnTo>
                  <a:pt x="176393" y="84379"/>
                </a:lnTo>
                <a:lnTo>
                  <a:pt x="176662" y="78935"/>
                </a:lnTo>
                <a:lnTo>
                  <a:pt x="176841" y="73321"/>
                </a:lnTo>
                <a:lnTo>
                  <a:pt x="177952" y="67594"/>
                </a:lnTo>
                <a:lnTo>
                  <a:pt x="179686" y="61792"/>
                </a:lnTo>
                <a:lnTo>
                  <a:pt x="181833" y="55939"/>
                </a:lnTo>
                <a:lnTo>
                  <a:pt x="184257" y="50053"/>
                </a:lnTo>
                <a:lnTo>
                  <a:pt x="186866" y="44144"/>
                </a:lnTo>
                <a:lnTo>
                  <a:pt x="192410" y="32288"/>
                </a:lnTo>
                <a:lnTo>
                  <a:pt x="198181" y="20403"/>
                </a:lnTo>
                <a:lnTo>
                  <a:pt x="201108" y="15448"/>
                </a:lnTo>
                <a:lnTo>
                  <a:pt x="204053" y="11153"/>
                </a:lnTo>
                <a:lnTo>
                  <a:pt x="207008" y="7297"/>
                </a:lnTo>
                <a:lnTo>
                  <a:pt x="209971" y="4726"/>
                </a:lnTo>
                <a:lnTo>
                  <a:pt x="212937" y="3012"/>
                </a:lnTo>
                <a:lnTo>
                  <a:pt x="218879" y="1109"/>
                </a:lnTo>
                <a:lnTo>
                  <a:pt x="224828" y="262"/>
                </a:lnTo>
                <a:lnTo>
                  <a:pt x="233425" y="2532"/>
                </a:lnTo>
                <a:lnTo>
                  <a:pt x="238495" y="4526"/>
                </a:lnTo>
                <a:lnTo>
                  <a:pt x="243860" y="6848"/>
                </a:lnTo>
                <a:lnTo>
                  <a:pt x="255113" y="12074"/>
                </a:lnTo>
                <a:lnTo>
                  <a:pt x="259899" y="14856"/>
                </a:lnTo>
                <a:lnTo>
                  <a:pt x="264083" y="17703"/>
                </a:lnTo>
                <a:lnTo>
                  <a:pt x="267863" y="20594"/>
                </a:lnTo>
                <a:lnTo>
                  <a:pt x="272368" y="24505"/>
                </a:lnTo>
                <a:lnTo>
                  <a:pt x="277356" y="29097"/>
                </a:lnTo>
                <a:lnTo>
                  <a:pt x="282665" y="34143"/>
                </a:lnTo>
                <a:lnTo>
                  <a:pt x="287198" y="39491"/>
                </a:lnTo>
                <a:lnTo>
                  <a:pt x="291211" y="45040"/>
                </a:lnTo>
                <a:lnTo>
                  <a:pt x="294879" y="50725"/>
                </a:lnTo>
                <a:lnTo>
                  <a:pt x="298316" y="56498"/>
                </a:lnTo>
                <a:lnTo>
                  <a:pt x="301601" y="62332"/>
                </a:lnTo>
                <a:lnTo>
                  <a:pt x="307895" y="74106"/>
                </a:lnTo>
                <a:lnTo>
                  <a:pt x="314000" y="85953"/>
                </a:lnTo>
                <a:lnTo>
                  <a:pt x="316025" y="90898"/>
                </a:lnTo>
                <a:lnTo>
                  <a:pt x="317374" y="95187"/>
                </a:lnTo>
                <a:lnTo>
                  <a:pt x="318274" y="99038"/>
                </a:lnTo>
                <a:lnTo>
                  <a:pt x="318874" y="103590"/>
                </a:lnTo>
                <a:lnTo>
                  <a:pt x="319274" y="108610"/>
                </a:lnTo>
                <a:lnTo>
                  <a:pt x="319719" y="118486"/>
                </a:lnTo>
                <a:lnTo>
                  <a:pt x="320027" y="131353"/>
                </a:lnTo>
                <a:lnTo>
                  <a:pt x="320069" y="141028"/>
                </a:lnTo>
                <a:lnTo>
                  <a:pt x="319079" y="140513"/>
                </a:lnTo>
                <a:lnTo>
                  <a:pt x="315332" y="137295"/>
                </a:lnTo>
                <a:lnTo>
                  <a:pt x="313936" y="135048"/>
                </a:lnTo>
                <a:lnTo>
                  <a:pt x="313005" y="132558"/>
                </a:lnTo>
                <a:lnTo>
                  <a:pt x="312385" y="129906"/>
                </a:lnTo>
                <a:lnTo>
                  <a:pt x="311971" y="127145"/>
                </a:lnTo>
                <a:lnTo>
                  <a:pt x="311696" y="124313"/>
                </a:lnTo>
                <a:lnTo>
                  <a:pt x="311144" y="11567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SMARTPenAnnotation885"/>
          <p:cNvSpPr/>
          <p:nvPr/>
        </p:nvSpPr>
        <p:spPr>
          <a:xfrm>
            <a:off x="7492007" y="2321718"/>
            <a:ext cx="8931" cy="107158"/>
          </a:xfrm>
          <a:custGeom>
            <a:avLst/>
            <a:gdLst/>
            <a:ahLst/>
            <a:cxnLst/>
            <a:rect l="0" t="0" r="0" b="0"/>
            <a:pathLst>
              <a:path w="8931" h="107158">
                <a:moveTo>
                  <a:pt x="0" y="0"/>
                </a:moveTo>
                <a:lnTo>
                  <a:pt x="0" y="28680"/>
                </a:lnTo>
                <a:lnTo>
                  <a:pt x="993" y="33010"/>
                </a:lnTo>
                <a:lnTo>
                  <a:pt x="2647" y="37882"/>
                </a:lnTo>
                <a:lnTo>
                  <a:pt x="4741" y="43114"/>
                </a:lnTo>
                <a:lnTo>
                  <a:pt x="5145" y="48587"/>
                </a:lnTo>
                <a:lnTo>
                  <a:pt x="4422" y="54219"/>
                </a:lnTo>
                <a:lnTo>
                  <a:pt x="2948" y="59959"/>
                </a:lnTo>
                <a:lnTo>
                  <a:pt x="2958" y="65769"/>
                </a:lnTo>
                <a:lnTo>
                  <a:pt x="3957" y="71628"/>
                </a:lnTo>
                <a:lnTo>
                  <a:pt x="5615" y="77517"/>
                </a:lnTo>
                <a:lnTo>
                  <a:pt x="6719" y="82436"/>
                </a:lnTo>
                <a:lnTo>
                  <a:pt x="7456" y="86708"/>
                </a:lnTo>
                <a:lnTo>
                  <a:pt x="7947" y="90547"/>
                </a:lnTo>
                <a:lnTo>
                  <a:pt x="8275" y="94099"/>
                </a:lnTo>
                <a:lnTo>
                  <a:pt x="8494" y="97460"/>
                </a:lnTo>
                <a:lnTo>
                  <a:pt x="8930" y="10715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SMARTPenAnnotation886"/>
          <p:cNvSpPr/>
          <p:nvPr/>
        </p:nvSpPr>
        <p:spPr>
          <a:xfrm>
            <a:off x="7509867" y="2277070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0" y="0"/>
                </a:moveTo>
                <a:lnTo>
                  <a:pt x="0" y="8562"/>
                </a:lnTo>
                <a:lnTo>
                  <a:pt x="992" y="9677"/>
                </a:lnTo>
                <a:lnTo>
                  <a:pt x="4740" y="13561"/>
                </a:lnTo>
                <a:lnTo>
                  <a:pt x="6137" y="15986"/>
                </a:lnTo>
                <a:lnTo>
                  <a:pt x="7067" y="18595"/>
                </a:lnTo>
                <a:lnTo>
                  <a:pt x="8929" y="26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SMARTPenAnnotation887"/>
          <p:cNvSpPr/>
          <p:nvPr/>
        </p:nvSpPr>
        <p:spPr>
          <a:xfrm>
            <a:off x="7563445" y="2286168"/>
            <a:ext cx="116087" cy="160147"/>
          </a:xfrm>
          <a:custGeom>
            <a:avLst/>
            <a:gdLst/>
            <a:ahLst/>
            <a:cxnLst/>
            <a:rect l="0" t="0" r="0" b="0"/>
            <a:pathLst>
              <a:path w="116087" h="160147">
                <a:moveTo>
                  <a:pt x="0" y="115917"/>
                </a:moveTo>
                <a:lnTo>
                  <a:pt x="0" y="133960"/>
                </a:lnTo>
                <a:lnTo>
                  <a:pt x="992" y="137868"/>
                </a:lnTo>
                <a:lnTo>
                  <a:pt x="2646" y="141465"/>
                </a:lnTo>
                <a:lnTo>
                  <a:pt x="7688" y="149627"/>
                </a:lnTo>
                <a:lnTo>
                  <a:pt x="8378" y="153389"/>
                </a:lnTo>
                <a:lnTo>
                  <a:pt x="8898" y="160146"/>
                </a:lnTo>
                <a:lnTo>
                  <a:pt x="8930" y="87205"/>
                </a:lnTo>
                <a:lnTo>
                  <a:pt x="9922" y="79909"/>
                </a:lnTo>
                <a:lnTo>
                  <a:pt x="11576" y="73060"/>
                </a:lnTo>
                <a:lnTo>
                  <a:pt x="13670" y="66510"/>
                </a:lnTo>
                <a:lnTo>
                  <a:pt x="16059" y="60159"/>
                </a:lnTo>
                <a:lnTo>
                  <a:pt x="18643" y="53940"/>
                </a:lnTo>
                <a:lnTo>
                  <a:pt x="21358" y="47810"/>
                </a:lnTo>
                <a:lnTo>
                  <a:pt x="27021" y="35707"/>
                </a:lnTo>
                <a:lnTo>
                  <a:pt x="29920" y="29702"/>
                </a:lnTo>
                <a:lnTo>
                  <a:pt x="32845" y="24706"/>
                </a:lnTo>
                <a:lnTo>
                  <a:pt x="35788" y="20383"/>
                </a:lnTo>
                <a:lnTo>
                  <a:pt x="38742" y="16509"/>
                </a:lnTo>
                <a:lnTo>
                  <a:pt x="41703" y="12934"/>
                </a:lnTo>
                <a:lnTo>
                  <a:pt x="44669" y="9559"/>
                </a:lnTo>
                <a:lnTo>
                  <a:pt x="47638" y="6317"/>
                </a:lnTo>
                <a:lnTo>
                  <a:pt x="50610" y="4155"/>
                </a:lnTo>
                <a:lnTo>
                  <a:pt x="53584" y="2713"/>
                </a:lnTo>
                <a:lnTo>
                  <a:pt x="56558" y="1753"/>
                </a:lnTo>
                <a:lnTo>
                  <a:pt x="60526" y="1113"/>
                </a:lnTo>
                <a:lnTo>
                  <a:pt x="65156" y="686"/>
                </a:lnTo>
                <a:lnTo>
                  <a:pt x="70226" y="401"/>
                </a:lnTo>
                <a:lnTo>
                  <a:pt x="81151" y="85"/>
                </a:lnTo>
                <a:lnTo>
                  <a:pt x="86843" y="0"/>
                </a:lnTo>
                <a:lnTo>
                  <a:pt x="91630" y="936"/>
                </a:lnTo>
                <a:lnTo>
                  <a:pt x="95813" y="2552"/>
                </a:lnTo>
                <a:lnTo>
                  <a:pt x="99594" y="4622"/>
                </a:lnTo>
                <a:lnTo>
                  <a:pt x="103107" y="6002"/>
                </a:lnTo>
                <a:lnTo>
                  <a:pt x="106441" y="6921"/>
                </a:lnTo>
                <a:lnTo>
                  <a:pt x="116086" y="876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SMARTPenAnnotation888"/>
          <p:cNvSpPr/>
          <p:nvPr/>
        </p:nvSpPr>
        <p:spPr>
          <a:xfrm>
            <a:off x="7563445" y="2348629"/>
            <a:ext cx="196454" cy="71317"/>
          </a:xfrm>
          <a:custGeom>
            <a:avLst/>
            <a:gdLst/>
            <a:ahLst/>
            <a:cxnLst/>
            <a:rect l="0" t="0" r="0" b="0"/>
            <a:pathLst>
              <a:path w="196454" h="71317">
                <a:moveTo>
                  <a:pt x="0" y="17738"/>
                </a:moveTo>
                <a:lnTo>
                  <a:pt x="0" y="22478"/>
                </a:lnTo>
                <a:lnTo>
                  <a:pt x="992" y="23875"/>
                </a:lnTo>
                <a:lnTo>
                  <a:pt x="2646" y="24805"/>
                </a:lnTo>
                <a:lnTo>
                  <a:pt x="7688" y="26300"/>
                </a:lnTo>
                <a:lnTo>
                  <a:pt x="13670" y="26504"/>
                </a:lnTo>
                <a:lnTo>
                  <a:pt x="33678" y="26635"/>
                </a:lnTo>
                <a:lnTo>
                  <a:pt x="40311" y="25654"/>
                </a:lnTo>
                <a:lnTo>
                  <a:pt x="47710" y="24007"/>
                </a:lnTo>
                <a:lnTo>
                  <a:pt x="55619" y="21917"/>
                </a:lnTo>
                <a:lnTo>
                  <a:pt x="62876" y="19532"/>
                </a:lnTo>
                <a:lnTo>
                  <a:pt x="69699" y="16950"/>
                </a:lnTo>
                <a:lnTo>
                  <a:pt x="76232" y="14236"/>
                </a:lnTo>
                <a:lnTo>
                  <a:pt x="83563" y="12426"/>
                </a:lnTo>
                <a:lnTo>
                  <a:pt x="91428" y="11220"/>
                </a:lnTo>
                <a:lnTo>
                  <a:pt x="99646" y="10416"/>
                </a:lnTo>
                <a:lnTo>
                  <a:pt x="107111" y="8888"/>
                </a:lnTo>
                <a:lnTo>
                  <a:pt x="114071" y="6877"/>
                </a:lnTo>
                <a:lnTo>
                  <a:pt x="120696" y="4544"/>
                </a:lnTo>
                <a:lnTo>
                  <a:pt x="127097" y="2989"/>
                </a:lnTo>
                <a:lnTo>
                  <a:pt x="133348" y="1952"/>
                </a:lnTo>
                <a:lnTo>
                  <a:pt x="139501" y="1261"/>
                </a:lnTo>
                <a:lnTo>
                  <a:pt x="144594" y="800"/>
                </a:lnTo>
                <a:lnTo>
                  <a:pt x="148982" y="493"/>
                </a:lnTo>
                <a:lnTo>
                  <a:pt x="152900" y="288"/>
                </a:lnTo>
                <a:lnTo>
                  <a:pt x="162543" y="60"/>
                </a:lnTo>
                <a:lnTo>
                  <a:pt x="167893" y="0"/>
                </a:lnTo>
                <a:lnTo>
                  <a:pt x="171461" y="952"/>
                </a:lnTo>
                <a:lnTo>
                  <a:pt x="173838" y="2578"/>
                </a:lnTo>
                <a:lnTo>
                  <a:pt x="175423" y="4655"/>
                </a:lnTo>
                <a:lnTo>
                  <a:pt x="177473" y="7032"/>
                </a:lnTo>
                <a:lnTo>
                  <a:pt x="179830" y="9608"/>
                </a:lnTo>
                <a:lnTo>
                  <a:pt x="182395" y="12318"/>
                </a:lnTo>
                <a:lnTo>
                  <a:pt x="184104" y="15117"/>
                </a:lnTo>
                <a:lnTo>
                  <a:pt x="185244" y="17975"/>
                </a:lnTo>
                <a:lnTo>
                  <a:pt x="186004" y="20872"/>
                </a:lnTo>
                <a:lnTo>
                  <a:pt x="187502" y="23796"/>
                </a:lnTo>
                <a:lnTo>
                  <a:pt x="189494" y="26738"/>
                </a:lnTo>
                <a:lnTo>
                  <a:pt x="191814" y="29691"/>
                </a:lnTo>
                <a:lnTo>
                  <a:pt x="193360" y="32652"/>
                </a:lnTo>
                <a:lnTo>
                  <a:pt x="194391" y="35618"/>
                </a:lnTo>
                <a:lnTo>
                  <a:pt x="195079" y="38588"/>
                </a:lnTo>
                <a:lnTo>
                  <a:pt x="195537" y="41559"/>
                </a:lnTo>
                <a:lnTo>
                  <a:pt x="195842" y="44533"/>
                </a:lnTo>
                <a:lnTo>
                  <a:pt x="196046" y="47508"/>
                </a:lnTo>
                <a:lnTo>
                  <a:pt x="196182" y="50483"/>
                </a:lnTo>
                <a:lnTo>
                  <a:pt x="196448" y="62154"/>
                </a:lnTo>
                <a:lnTo>
                  <a:pt x="196453" y="7131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SMARTPenAnnotation889"/>
          <p:cNvSpPr/>
          <p:nvPr/>
        </p:nvSpPr>
        <p:spPr>
          <a:xfrm>
            <a:off x="7786687" y="225028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SMARTPenAnnotation890"/>
          <p:cNvSpPr/>
          <p:nvPr/>
        </p:nvSpPr>
        <p:spPr>
          <a:xfrm>
            <a:off x="7823418" y="2277079"/>
            <a:ext cx="132934" cy="125007"/>
          </a:xfrm>
          <a:custGeom>
            <a:avLst/>
            <a:gdLst/>
            <a:ahLst/>
            <a:cxnLst/>
            <a:rect l="0" t="0" r="0" b="0"/>
            <a:pathLst>
              <a:path w="132934" h="125007">
                <a:moveTo>
                  <a:pt x="115074" y="8921"/>
                </a:moveTo>
                <a:lnTo>
                  <a:pt x="107385" y="1232"/>
                </a:lnTo>
                <a:lnTo>
                  <a:pt x="104987" y="818"/>
                </a:lnTo>
                <a:lnTo>
                  <a:pt x="101404" y="543"/>
                </a:lnTo>
                <a:lnTo>
                  <a:pt x="93123" y="236"/>
                </a:lnTo>
                <a:lnTo>
                  <a:pt x="81891" y="63"/>
                </a:lnTo>
                <a:lnTo>
                  <a:pt x="55093" y="0"/>
                </a:lnTo>
                <a:lnTo>
                  <a:pt x="50282" y="1982"/>
                </a:lnTo>
                <a:lnTo>
                  <a:pt x="46083" y="5287"/>
                </a:lnTo>
                <a:lnTo>
                  <a:pt x="42291" y="9475"/>
                </a:lnTo>
                <a:lnTo>
                  <a:pt x="37778" y="13259"/>
                </a:lnTo>
                <a:lnTo>
                  <a:pt x="32785" y="16774"/>
                </a:lnTo>
                <a:lnTo>
                  <a:pt x="27473" y="20109"/>
                </a:lnTo>
                <a:lnTo>
                  <a:pt x="21946" y="25309"/>
                </a:lnTo>
                <a:lnTo>
                  <a:pt x="16278" y="31753"/>
                </a:lnTo>
                <a:lnTo>
                  <a:pt x="10514" y="39025"/>
                </a:lnTo>
                <a:lnTo>
                  <a:pt x="6672" y="45857"/>
                </a:lnTo>
                <a:lnTo>
                  <a:pt x="4111" y="52397"/>
                </a:lnTo>
                <a:lnTo>
                  <a:pt x="2403" y="58740"/>
                </a:lnTo>
                <a:lnTo>
                  <a:pt x="1265" y="63962"/>
                </a:lnTo>
                <a:lnTo>
                  <a:pt x="505" y="68435"/>
                </a:lnTo>
                <a:lnTo>
                  <a:pt x="0" y="72409"/>
                </a:lnTo>
                <a:lnTo>
                  <a:pt x="654" y="77043"/>
                </a:lnTo>
                <a:lnTo>
                  <a:pt x="2084" y="82117"/>
                </a:lnTo>
                <a:lnTo>
                  <a:pt x="4028" y="87484"/>
                </a:lnTo>
                <a:lnTo>
                  <a:pt x="7309" y="93046"/>
                </a:lnTo>
                <a:lnTo>
                  <a:pt x="11481" y="98738"/>
                </a:lnTo>
                <a:lnTo>
                  <a:pt x="16246" y="104518"/>
                </a:lnTo>
                <a:lnTo>
                  <a:pt x="21407" y="109363"/>
                </a:lnTo>
                <a:lnTo>
                  <a:pt x="26833" y="113585"/>
                </a:lnTo>
                <a:lnTo>
                  <a:pt x="32434" y="117392"/>
                </a:lnTo>
                <a:lnTo>
                  <a:pt x="38152" y="119930"/>
                </a:lnTo>
                <a:lnTo>
                  <a:pt x="43949" y="121622"/>
                </a:lnTo>
                <a:lnTo>
                  <a:pt x="49799" y="122751"/>
                </a:lnTo>
                <a:lnTo>
                  <a:pt x="57666" y="123502"/>
                </a:lnTo>
                <a:lnTo>
                  <a:pt x="66880" y="124004"/>
                </a:lnTo>
                <a:lnTo>
                  <a:pt x="93518" y="124709"/>
                </a:lnTo>
                <a:lnTo>
                  <a:pt x="132933" y="12500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SMARTPenAnnotation891"/>
          <p:cNvSpPr/>
          <p:nvPr/>
        </p:nvSpPr>
        <p:spPr>
          <a:xfrm>
            <a:off x="7965813" y="2216526"/>
            <a:ext cx="320938" cy="184992"/>
          </a:xfrm>
          <a:custGeom>
            <a:avLst/>
            <a:gdLst/>
            <a:ahLst/>
            <a:cxnLst/>
            <a:rect l="0" t="0" r="0" b="0"/>
            <a:pathLst>
              <a:path w="320938" h="184992">
                <a:moveTo>
                  <a:pt x="106624" y="60544"/>
                </a:moveTo>
                <a:lnTo>
                  <a:pt x="60128" y="60544"/>
                </a:lnTo>
                <a:lnTo>
                  <a:pt x="56774" y="61536"/>
                </a:lnTo>
                <a:lnTo>
                  <a:pt x="50403" y="65284"/>
                </a:lnTo>
                <a:lnTo>
                  <a:pt x="41619" y="70258"/>
                </a:lnTo>
                <a:lnTo>
                  <a:pt x="36498" y="72973"/>
                </a:lnTo>
                <a:lnTo>
                  <a:pt x="32092" y="76767"/>
                </a:lnTo>
                <a:lnTo>
                  <a:pt x="28163" y="81282"/>
                </a:lnTo>
                <a:lnTo>
                  <a:pt x="24551" y="86275"/>
                </a:lnTo>
                <a:lnTo>
                  <a:pt x="21151" y="91589"/>
                </a:lnTo>
                <a:lnTo>
                  <a:pt x="17891" y="97116"/>
                </a:lnTo>
                <a:lnTo>
                  <a:pt x="14727" y="102784"/>
                </a:lnTo>
                <a:lnTo>
                  <a:pt x="8565" y="114375"/>
                </a:lnTo>
                <a:lnTo>
                  <a:pt x="5532" y="120243"/>
                </a:lnTo>
                <a:lnTo>
                  <a:pt x="3511" y="126141"/>
                </a:lnTo>
                <a:lnTo>
                  <a:pt x="2164" y="132056"/>
                </a:lnTo>
                <a:lnTo>
                  <a:pt x="1265" y="137984"/>
                </a:lnTo>
                <a:lnTo>
                  <a:pt x="665" y="143921"/>
                </a:lnTo>
                <a:lnTo>
                  <a:pt x="267" y="149863"/>
                </a:lnTo>
                <a:lnTo>
                  <a:pt x="0" y="155809"/>
                </a:lnTo>
                <a:lnTo>
                  <a:pt x="815" y="160765"/>
                </a:lnTo>
                <a:lnTo>
                  <a:pt x="2351" y="165061"/>
                </a:lnTo>
                <a:lnTo>
                  <a:pt x="4366" y="168917"/>
                </a:lnTo>
                <a:lnTo>
                  <a:pt x="6702" y="172480"/>
                </a:lnTo>
                <a:lnTo>
                  <a:pt x="9252" y="175848"/>
                </a:lnTo>
                <a:lnTo>
                  <a:pt x="11944" y="179085"/>
                </a:lnTo>
                <a:lnTo>
                  <a:pt x="15723" y="181243"/>
                </a:lnTo>
                <a:lnTo>
                  <a:pt x="25213" y="183641"/>
                </a:lnTo>
                <a:lnTo>
                  <a:pt x="30522" y="184280"/>
                </a:lnTo>
                <a:lnTo>
                  <a:pt x="36045" y="184707"/>
                </a:lnTo>
                <a:lnTo>
                  <a:pt x="41712" y="184991"/>
                </a:lnTo>
                <a:lnTo>
                  <a:pt x="47475" y="183196"/>
                </a:lnTo>
                <a:lnTo>
                  <a:pt x="53300" y="180015"/>
                </a:lnTo>
                <a:lnTo>
                  <a:pt x="59169" y="175910"/>
                </a:lnTo>
                <a:lnTo>
                  <a:pt x="64073" y="172181"/>
                </a:lnTo>
                <a:lnTo>
                  <a:pt x="68335" y="168703"/>
                </a:lnTo>
                <a:lnTo>
                  <a:pt x="72168" y="165392"/>
                </a:lnTo>
                <a:lnTo>
                  <a:pt x="76708" y="161201"/>
                </a:lnTo>
                <a:lnTo>
                  <a:pt x="91586" y="146813"/>
                </a:lnTo>
                <a:lnTo>
                  <a:pt x="99279" y="139235"/>
                </a:lnTo>
                <a:lnTo>
                  <a:pt x="102720" y="134832"/>
                </a:lnTo>
                <a:lnTo>
                  <a:pt x="106005" y="129913"/>
                </a:lnTo>
                <a:lnTo>
                  <a:pt x="109188" y="124650"/>
                </a:lnTo>
                <a:lnTo>
                  <a:pt x="112302" y="120148"/>
                </a:lnTo>
                <a:lnTo>
                  <a:pt x="115371" y="116155"/>
                </a:lnTo>
                <a:lnTo>
                  <a:pt x="118408" y="112501"/>
                </a:lnTo>
                <a:lnTo>
                  <a:pt x="120433" y="109072"/>
                </a:lnTo>
                <a:lnTo>
                  <a:pt x="121784" y="105795"/>
                </a:lnTo>
                <a:lnTo>
                  <a:pt x="122683" y="102617"/>
                </a:lnTo>
                <a:lnTo>
                  <a:pt x="123283" y="99507"/>
                </a:lnTo>
                <a:lnTo>
                  <a:pt x="123683" y="96441"/>
                </a:lnTo>
                <a:lnTo>
                  <a:pt x="124437" y="87866"/>
                </a:lnTo>
                <a:lnTo>
                  <a:pt x="124469" y="92231"/>
                </a:lnTo>
                <a:lnTo>
                  <a:pt x="124483" y="108338"/>
                </a:lnTo>
                <a:lnTo>
                  <a:pt x="125475" y="112250"/>
                </a:lnTo>
                <a:lnTo>
                  <a:pt x="127129" y="116843"/>
                </a:lnTo>
                <a:lnTo>
                  <a:pt x="129223" y="121889"/>
                </a:lnTo>
                <a:lnTo>
                  <a:pt x="130619" y="127237"/>
                </a:lnTo>
                <a:lnTo>
                  <a:pt x="131551" y="132787"/>
                </a:lnTo>
                <a:lnTo>
                  <a:pt x="132172" y="138472"/>
                </a:lnTo>
                <a:lnTo>
                  <a:pt x="133577" y="143254"/>
                </a:lnTo>
                <a:lnTo>
                  <a:pt x="135508" y="147434"/>
                </a:lnTo>
                <a:lnTo>
                  <a:pt x="137786" y="151213"/>
                </a:lnTo>
                <a:lnTo>
                  <a:pt x="140297" y="154724"/>
                </a:lnTo>
                <a:lnTo>
                  <a:pt x="142964" y="158057"/>
                </a:lnTo>
                <a:lnTo>
                  <a:pt x="145733" y="161272"/>
                </a:lnTo>
                <a:lnTo>
                  <a:pt x="149564" y="164406"/>
                </a:lnTo>
                <a:lnTo>
                  <a:pt x="154102" y="167489"/>
                </a:lnTo>
                <a:lnTo>
                  <a:pt x="163445" y="172567"/>
                </a:lnTo>
                <a:lnTo>
                  <a:pt x="170904" y="174824"/>
                </a:lnTo>
                <a:lnTo>
                  <a:pt x="175274" y="174434"/>
                </a:lnTo>
                <a:lnTo>
                  <a:pt x="180171" y="173181"/>
                </a:lnTo>
                <a:lnTo>
                  <a:pt x="185422" y="171354"/>
                </a:lnTo>
                <a:lnTo>
                  <a:pt x="189913" y="168152"/>
                </a:lnTo>
                <a:lnTo>
                  <a:pt x="193901" y="164033"/>
                </a:lnTo>
                <a:lnTo>
                  <a:pt x="197550" y="159302"/>
                </a:lnTo>
                <a:lnTo>
                  <a:pt x="200976" y="155156"/>
                </a:lnTo>
                <a:lnTo>
                  <a:pt x="204252" y="151400"/>
                </a:lnTo>
                <a:lnTo>
                  <a:pt x="207428" y="147904"/>
                </a:lnTo>
                <a:lnTo>
                  <a:pt x="210537" y="142596"/>
                </a:lnTo>
                <a:lnTo>
                  <a:pt x="213603" y="136081"/>
                </a:lnTo>
                <a:lnTo>
                  <a:pt x="216639" y="128762"/>
                </a:lnTo>
                <a:lnTo>
                  <a:pt x="219654" y="120905"/>
                </a:lnTo>
                <a:lnTo>
                  <a:pt x="225652" y="104238"/>
                </a:lnTo>
                <a:lnTo>
                  <a:pt x="234605" y="78121"/>
                </a:lnTo>
                <a:lnTo>
                  <a:pt x="236594" y="69285"/>
                </a:lnTo>
                <a:lnTo>
                  <a:pt x="237919" y="60418"/>
                </a:lnTo>
                <a:lnTo>
                  <a:pt x="238803" y="51530"/>
                </a:lnTo>
                <a:lnTo>
                  <a:pt x="240384" y="43621"/>
                </a:lnTo>
                <a:lnTo>
                  <a:pt x="242430" y="36363"/>
                </a:lnTo>
                <a:lnTo>
                  <a:pt x="244786" y="29541"/>
                </a:lnTo>
                <a:lnTo>
                  <a:pt x="246357" y="24000"/>
                </a:lnTo>
                <a:lnTo>
                  <a:pt x="247405" y="19314"/>
                </a:lnTo>
                <a:lnTo>
                  <a:pt x="248103" y="15198"/>
                </a:lnTo>
                <a:lnTo>
                  <a:pt x="248568" y="11462"/>
                </a:lnTo>
                <a:lnTo>
                  <a:pt x="248878" y="7979"/>
                </a:lnTo>
                <a:lnTo>
                  <a:pt x="249085" y="4664"/>
                </a:lnTo>
                <a:lnTo>
                  <a:pt x="248231" y="2455"/>
                </a:lnTo>
                <a:lnTo>
                  <a:pt x="246669" y="982"/>
                </a:lnTo>
                <a:lnTo>
                  <a:pt x="244636" y="0"/>
                </a:lnTo>
                <a:lnTo>
                  <a:pt x="243280" y="337"/>
                </a:lnTo>
                <a:lnTo>
                  <a:pt x="242377" y="1555"/>
                </a:lnTo>
                <a:lnTo>
                  <a:pt x="241372" y="5553"/>
                </a:lnTo>
                <a:lnTo>
                  <a:pt x="240927" y="10637"/>
                </a:lnTo>
                <a:lnTo>
                  <a:pt x="241799" y="14374"/>
                </a:lnTo>
                <a:lnTo>
                  <a:pt x="243374" y="18850"/>
                </a:lnTo>
                <a:lnTo>
                  <a:pt x="245416" y="23818"/>
                </a:lnTo>
                <a:lnTo>
                  <a:pt x="246777" y="30107"/>
                </a:lnTo>
                <a:lnTo>
                  <a:pt x="247684" y="37276"/>
                </a:lnTo>
                <a:lnTo>
                  <a:pt x="248289" y="45032"/>
                </a:lnTo>
                <a:lnTo>
                  <a:pt x="249685" y="52187"/>
                </a:lnTo>
                <a:lnTo>
                  <a:pt x="251607" y="58941"/>
                </a:lnTo>
                <a:lnTo>
                  <a:pt x="253881" y="65429"/>
                </a:lnTo>
                <a:lnTo>
                  <a:pt x="255397" y="72730"/>
                </a:lnTo>
                <a:lnTo>
                  <a:pt x="256408" y="80574"/>
                </a:lnTo>
                <a:lnTo>
                  <a:pt x="257081" y="88780"/>
                </a:lnTo>
                <a:lnTo>
                  <a:pt x="258522" y="97228"/>
                </a:lnTo>
                <a:lnTo>
                  <a:pt x="260476" y="105836"/>
                </a:lnTo>
                <a:lnTo>
                  <a:pt x="262770" y="114551"/>
                </a:lnTo>
                <a:lnTo>
                  <a:pt x="264300" y="122345"/>
                </a:lnTo>
                <a:lnTo>
                  <a:pt x="265320" y="129526"/>
                </a:lnTo>
                <a:lnTo>
                  <a:pt x="265999" y="136298"/>
                </a:lnTo>
                <a:lnTo>
                  <a:pt x="267444" y="141804"/>
                </a:lnTo>
                <a:lnTo>
                  <a:pt x="269400" y="146467"/>
                </a:lnTo>
                <a:lnTo>
                  <a:pt x="271696" y="150568"/>
                </a:lnTo>
                <a:lnTo>
                  <a:pt x="274219" y="154295"/>
                </a:lnTo>
                <a:lnTo>
                  <a:pt x="276893" y="157771"/>
                </a:lnTo>
                <a:lnTo>
                  <a:pt x="279668" y="161081"/>
                </a:lnTo>
                <a:lnTo>
                  <a:pt x="282510" y="164279"/>
                </a:lnTo>
                <a:lnTo>
                  <a:pt x="288314" y="170479"/>
                </a:lnTo>
                <a:lnTo>
                  <a:pt x="291251" y="171537"/>
                </a:lnTo>
                <a:lnTo>
                  <a:pt x="294201" y="171250"/>
                </a:lnTo>
                <a:lnTo>
                  <a:pt x="300124" y="169278"/>
                </a:lnTo>
                <a:lnTo>
                  <a:pt x="309037" y="168168"/>
                </a:lnTo>
                <a:lnTo>
                  <a:pt x="312011" y="168012"/>
                </a:lnTo>
                <a:lnTo>
                  <a:pt x="320937" y="16770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SMARTPenAnnotation892"/>
          <p:cNvSpPr/>
          <p:nvPr/>
        </p:nvSpPr>
        <p:spPr>
          <a:xfrm>
            <a:off x="8260070" y="2277073"/>
            <a:ext cx="124907" cy="89295"/>
          </a:xfrm>
          <a:custGeom>
            <a:avLst/>
            <a:gdLst/>
            <a:ahLst/>
            <a:cxnLst/>
            <a:rect l="0" t="0" r="0" b="0"/>
            <a:pathLst>
              <a:path w="124907" h="89295">
                <a:moveTo>
                  <a:pt x="8820" y="8927"/>
                </a:moveTo>
                <a:lnTo>
                  <a:pt x="8820" y="4186"/>
                </a:lnTo>
                <a:lnTo>
                  <a:pt x="7828" y="2790"/>
                </a:lnTo>
                <a:lnTo>
                  <a:pt x="6175" y="1859"/>
                </a:lnTo>
                <a:lnTo>
                  <a:pt x="0" y="29"/>
                </a:lnTo>
                <a:lnTo>
                  <a:pt x="12329" y="0"/>
                </a:lnTo>
                <a:lnTo>
                  <a:pt x="16120" y="991"/>
                </a:lnTo>
                <a:lnTo>
                  <a:pt x="20633" y="2644"/>
                </a:lnTo>
                <a:lnTo>
                  <a:pt x="25625" y="4738"/>
                </a:lnTo>
                <a:lnTo>
                  <a:pt x="30937" y="7126"/>
                </a:lnTo>
                <a:lnTo>
                  <a:pt x="42132" y="12426"/>
                </a:lnTo>
                <a:lnTo>
                  <a:pt x="46903" y="15228"/>
                </a:lnTo>
                <a:lnTo>
                  <a:pt x="51076" y="18089"/>
                </a:lnTo>
                <a:lnTo>
                  <a:pt x="54850" y="20988"/>
                </a:lnTo>
                <a:lnTo>
                  <a:pt x="59350" y="24905"/>
                </a:lnTo>
                <a:lnTo>
                  <a:pt x="64335" y="29501"/>
                </a:lnTo>
                <a:lnTo>
                  <a:pt x="78186" y="42804"/>
                </a:lnTo>
                <a:lnTo>
                  <a:pt x="114202" y="78591"/>
                </a:lnTo>
                <a:lnTo>
                  <a:pt x="115786" y="79182"/>
                </a:lnTo>
                <a:lnTo>
                  <a:pt x="117834" y="79576"/>
                </a:lnTo>
                <a:lnTo>
                  <a:pt x="120191" y="79839"/>
                </a:lnTo>
                <a:lnTo>
                  <a:pt x="121763" y="81006"/>
                </a:lnTo>
                <a:lnTo>
                  <a:pt x="122810" y="82776"/>
                </a:lnTo>
                <a:lnTo>
                  <a:pt x="124906" y="8929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SMARTPenAnnotation893"/>
          <p:cNvSpPr/>
          <p:nvPr/>
        </p:nvSpPr>
        <p:spPr>
          <a:xfrm>
            <a:off x="8393906" y="2223492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0"/>
                </a:moveTo>
                <a:lnTo>
                  <a:pt x="1242" y="0"/>
                </a:lnTo>
                <a:lnTo>
                  <a:pt x="828" y="992"/>
                </a:lnTo>
                <a:lnTo>
                  <a:pt x="552" y="2645"/>
                </a:lnTo>
                <a:lnTo>
                  <a:pt x="0" y="892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SMARTPenAnnotation894"/>
          <p:cNvSpPr/>
          <p:nvPr/>
        </p:nvSpPr>
        <p:spPr>
          <a:xfrm>
            <a:off x="8439195" y="2232421"/>
            <a:ext cx="311899" cy="169665"/>
          </a:xfrm>
          <a:custGeom>
            <a:avLst/>
            <a:gdLst/>
            <a:ahLst/>
            <a:cxnLst/>
            <a:rect l="0" t="0" r="0" b="0"/>
            <a:pathLst>
              <a:path w="311899" h="169665">
                <a:moveTo>
                  <a:pt x="70797" y="0"/>
                </a:moveTo>
                <a:lnTo>
                  <a:pt x="66056" y="0"/>
                </a:lnTo>
                <a:lnTo>
                  <a:pt x="63668" y="993"/>
                </a:lnTo>
                <a:lnTo>
                  <a:pt x="54574" y="7129"/>
                </a:lnTo>
                <a:lnTo>
                  <a:pt x="45066" y="12429"/>
                </a:lnTo>
                <a:lnTo>
                  <a:pt x="40744" y="17216"/>
                </a:lnTo>
                <a:lnTo>
                  <a:pt x="36871" y="23384"/>
                </a:lnTo>
                <a:lnTo>
                  <a:pt x="33297" y="30472"/>
                </a:lnTo>
                <a:lnTo>
                  <a:pt x="28930" y="37182"/>
                </a:lnTo>
                <a:lnTo>
                  <a:pt x="24034" y="43640"/>
                </a:lnTo>
                <a:lnTo>
                  <a:pt x="18785" y="49929"/>
                </a:lnTo>
                <a:lnTo>
                  <a:pt x="14295" y="57099"/>
                </a:lnTo>
                <a:lnTo>
                  <a:pt x="10308" y="64855"/>
                </a:lnTo>
                <a:lnTo>
                  <a:pt x="6659" y="73002"/>
                </a:lnTo>
                <a:lnTo>
                  <a:pt x="4226" y="80419"/>
                </a:lnTo>
                <a:lnTo>
                  <a:pt x="2603" y="87347"/>
                </a:lnTo>
                <a:lnTo>
                  <a:pt x="1522" y="93950"/>
                </a:lnTo>
                <a:lnTo>
                  <a:pt x="801" y="100337"/>
                </a:lnTo>
                <a:lnTo>
                  <a:pt x="320" y="106579"/>
                </a:lnTo>
                <a:lnTo>
                  <a:pt x="0" y="112724"/>
                </a:lnTo>
                <a:lnTo>
                  <a:pt x="778" y="117814"/>
                </a:lnTo>
                <a:lnTo>
                  <a:pt x="2290" y="122199"/>
                </a:lnTo>
                <a:lnTo>
                  <a:pt x="4290" y="126115"/>
                </a:lnTo>
                <a:lnTo>
                  <a:pt x="6615" y="129717"/>
                </a:lnTo>
                <a:lnTo>
                  <a:pt x="9158" y="133111"/>
                </a:lnTo>
                <a:lnTo>
                  <a:pt x="11844" y="136366"/>
                </a:lnTo>
                <a:lnTo>
                  <a:pt x="15620" y="138536"/>
                </a:lnTo>
                <a:lnTo>
                  <a:pt x="25107" y="140947"/>
                </a:lnTo>
                <a:lnTo>
                  <a:pt x="30415" y="140597"/>
                </a:lnTo>
                <a:lnTo>
                  <a:pt x="35938" y="139372"/>
                </a:lnTo>
                <a:lnTo>
                  <a:pt x="41605" y="137563"/>
                </a:lnTo>
                <a:lnTo>
                  <a:pt x="47366" y="135365"/>
                </a:lnTo>
                <a:lnTo>
                  <a:pt x="53192" y="132908"/>
                </a:lnTo>
                <a:lnTo>
                  <a:pt x="59060" y="130277"/>
                </a:lnTo>
                <a:lnTo>
                  <a:pt x="64957" y="126539"/>
                </a:lnTo>
                <a:lnTo>
                  <a:pt x="70873" y="122063"/>
                </a:lnTo>
                <a:lnTo>
                  <a:pt x="76800" y="117094"/>
                </a:lnTo>
                <a:lnTo>
                  <a:pt x="81745" y="111797"/>
                </a:lnTo>
                <a:lnTo>
                  <a:pt x="86033" y="106282"/>
                </a:lnTo>
                <a:lnTo>
                  <a:pt x="89884" y="100620"/>
                </a:lnTo>
                <a:lnTo>
                  <a:pt x="94436" y="94861"/>
                </a:lnTo>
                <a:lnTo>
                  <a:pt x="99455" y="89038"/>
                </a:lnTo>
                <a:lnTo>
                  <a:pt x="109331" y="78268"/>
                </a:lnTo>
                <a:lnTo>
                  <a:pt x="117027" y="70174"/>
                </a:lnTo>
                <a:lnTo>
                  <a:pt x="119476" y="65634"/>
                </a:lnTo>
                <a:lnTo>
                  <a:pt x="121109" y="60623"/>
                </a:lnTo>
                <a:lnTo>
                  <a:pt x="122198" y="55299"/>
                </a:lnTo>
                <a:lnTo>
                  <a:pt x="121932" y="50757"/>
                </a:lnTo>
                <a:lnTo>
                  <a:pt x="120762" y="46736"/>
                </a:lnTo>
                <a:lnTo>
                  <a:pt x="118989" y="43064"/>
                </a:lnTo>
                <a:lnTo>
                  <a:pt x="116816" y="39624"/>
                </a:lnTo>
                <a:lnTo>
                  <a:pt x="114375" y="36338"/>
                </a:lnTo>
                <a:lnTo>
                  <a:pt x="111755" y="33155"/>
                </a:lnTo>
                <a:lnTo>
                  <a:pt x="109016" y="30041"/>
                </a:lnTo>
                <a:lnTo>
                  <a:pt x="106198" y="26973"/>
                </a:lnTo>
                <a:lnTo>
                  <a:pt x="100421" y="20918"/>
                </a:lnTo>
                <a:lnTo>
                  <a:pt x="94546" y="14919"/>
                </a:lnTo>
                <a:lnTo>
                  <a:pt x="91591" y="12923"/>
                </a:lnTo>
                <a:lnTo>
                  <a:pt x="85661" y="10705"/>
                </a:lnTo>
                <a:lnTo>
                  <a:pt x="76744" y="9456"/>
                </a:lnTo>
                <a:lnTo>
                  <a:pt x="71319" y="8976"/>
                </a:lnTo>
                <a:lnTo>
                  <a:pt x="80433" y="13684"/>
                </a:lnTo>
                <a:lnTo>
                  <a:pt x="87648" y="18650"/>
                </a:lnTo>
                <a:lnTo>
                  <a:pt x="90961" y="21363"/>
                </a:lnTo>
                <a:lnTo>
                  <a:pt x="95153" y="25156"/>
                </a:lnTo>
                <a:lnTo>
                  <a:pt x="105103" y="34662"/>
                </a:lnTo>
                <a:lnTo>
                  <a:pt x="109543" y="39976"/>
                </a:lnTo>
                <a:lnTo>
                  <a:pt x="113495" y="45502"/>
                </a:lnTo>
                <a:lnTo>
                  <a:pt x="117122" y="51171"/>
                </a:lnTo>
                <a:lnTo>
                  <a:pt x="121524" y="55942"/>
                </a:lnTo>
                <a:lnTo>
                  <a:pt x="126443" y="60115"/>
                </a:lnTo>
                <a:lnTo>
                  <a:pt x="131706" y="63889"/>
                </a:lnTo>
                <a:lnTo>
                  <a:pt x="137200" y="68390"/>
                </a:lnTo>
                <a:lnTo>
                  <a:pt x="142847" y="73375"/>
                </a:lnTo>
                <a:lnTo>
                  <a:pt x="153420" y="83213"/>
                </a:lnTo>
                <a:lnTo>
                  <a:pt x="164952" y="94330"/>
                </a:lnTo>
                <a:lnTo>
                  <a:pt x="171514" y="100794"/>
                </a:lnTo>
                <a:lnTo>
                  <a:pt x="173659" y="103907"/>
                </a:lnTo>
                <a:lnTo>
                  <a:pt x="175091" y="106975"/>
                </a:lnTo>
                <a:lnTo>
                  <a:pt x="177388" y="114287"/>
                </a:lnTo>
                <a:lnTo>
                  <a:pt x="178568" y="114886"/>
                </a:lnTo>
                <a:lnTo>
                  <a:pt x="185592" y="115929"/>
                </a:lnTo>
                <a:lnTo>
                  <a:pt x="186022" y="114989"/>
                </a:lnTo>
                <a:lnTo>
                  <a:pt x="186500" y="111299"/>
                </a:lnTo>
                <a:lnTo>
                  <a:pt x="186713" y="106352"/>
                </a:lnTo>
                <a:lnTo>
                  <a:pt x="186832" y="97989"/>
                </a:lnTo>
                <a:lnTo>
                  <a:pt x="186873" y="81533"/>
                </a:lnTo>
                <a:lnTo>
                  <a:pt x="187869" y="76184"/>
                </a:lnTo>
                <a:lnTo>
                  <a:pt x="189524" y="70633"/>
                </a:lnTo>
                <a:lnTo>
                  <a:pt x="191620" y="64948"/>
                </a:lnTo>
                <a:lnTo>
                  <a:pt x="194010" y="59174"/>
                </a:lnTo>
                <a:lnTo>
                  <a:pt x="196595" y="53340"/>
                </a:lnTo>
                <a:lnTo>
                  <a:pt x="199311" y="47466"/>
                </a:lnTo>
                <a:lnTo>
                  <a:pt x="203106" y="42558"/>
                </a:lnTo>
                <a:lnTo>
                  <a:pt x="207619" y="38294"/>
                </a:lnTo>
                <a:lnTo>
                  <a:pt x="212614" y="34459"/>
                </a:lnTo>
                <a:lnTo>
                  <a:pt x="216935" y="30911"/>
                </a:lnTo>
                <a:lnTo>
                  <a:pt x="220808" y="27553"/>
                </a:lnTo>
                <a:lnTo>
                  <a:pt x="224383" y="24322"/>
                </a:lnTo>
                <a:lnTo>
                  <a:pt x="228750" y="23160"/>
                </a:lnTo>
                <a:lnTo>
                  <a:pt x="233646" y="23378"/>
                </a:lnTo>
                <a:lnTo>
                  <a:pt x="238894" y="24515"/>
                </a:lnTo>
                <a:lnTo>
                  <a:pt x="244378" y="26265"/>
                </a:lnTo>
                <a:lnTo>
                  <a:pt x="250018" y="28424"/>
                </a:lnTo>
                <a:lnTo>
                  <a:pt x="255762" y="30856"/>
                </a:lnTo>
                <a:lnTo>
                  <a:pt x="262567" y="33469"/>
                </a:lnTo>
                <a:lnTo>
                  <a:pt x="278067" y="39019"/>
                </a:lnTo>
                <a:lnTo>
                  <a:pt x="284383" y="42880"/>
                </a:lnTo>
                <a:lnTo>
                  <a:pt x="289586" y="47438"/>
                </a:lnTo>
                <a:lnTo>
                  <a:pt x="294047" y="52462"/>
                </a:lnTo>
                <a:lnTo>
                  <a:pt x="298013" y="58787"/>
                </a:lnTo>
                <a:lnTo>
                  <a:pt x="301649" y="65980"/>
                </a:lnTo>
                <a:lnTo>
                  <a:pt x="305066" y="73753"/>
                </a:lnTo>
                <a:lnTo>
                  <a:pt x="307343" y="81911"/>
                </a:lnTo>
                <a:lnTo>
                  <a:pt x="308862" y="90326"/>
                </a:lnTo>
                <a:lnTo>
                  <a:pt x="309874" y="98913"/>
                </a:lnTo>
                <a:lnTo>
                  <a:pt x="310549" y="106622"/>
                </a:lnTo>
                <a:lnTo>
                  <a:pt x="310998" y="113745"/>
                </a:lnTo>
                <a:lnTo>
                  <a:pt x="311498" y="126952"/>
                </a:lnTo>
                <a:lnTo>
                  <a:pt x="311819" y="148954"/>
                </a:lnTo>
                <a:lnTo>
                  <a:pt x="311898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SMARTPenAnnotation895"/>
          <p:cNvSpPr/>
          <p:nvPr/>
        </p:nvSpPr>
        <p:spPr>
          <a:xfrm>
            <a:off x="8867179" y="233957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SMARTPenAnnotation896"/>
          <p:cNvSpPr/>
          <p:nvPr/>
        </p:nvSpPr>
        <p:spPr>
          <a:xfrm>
            <a:off x="1768187" y="1017984"/>
            <a:ext cx="35610" cy="178595"/>
          </a:xfrm>
          <a:custGeom>
            <a:avLst/>
            <a:gdLst/>
            <a:ahLst/>
            <a:cxnLst/>
            <a:rect l="0" t="0" r="0" b="0"/>
            <a:pathLst>
              <a:path w="35610" h="178595">
                <a:moveTo>
                  <a:pt x="8820" y="0"/>
                </a:moveTo>
                <a:lnTo>
                  <a:pt x="1132" y="7688"/>
                </a:lnTo>
                <a:lnTo>
                  <a:pt x="718" y="10086"/>
                </a:lnTo>
                <a:lnTo>
                  <a:pt x="442" y="13670"/>
                </a:lnTo>
                <a:lnTo>
                  <a:pt x="136" y="21950"/>
                </a:lnTo>
                <a:lnTo>
                  <a:pt x="0" y="28938"/>
                </a:lnTo>
                <a:lnTo>
                  <a:pt x="955" y="33183"/>
                </a:lnTo>
                <a:lnTo>
                  <a:pt x="2585" y="37997"/>
                </a:lnTo>
                <a:lnTo>
                  <a:pt x="4663" y="43191"/>
                </a:lnTo>
                <a:lnTo>
                  <a:pt x="6049" y="47645"/>
                </a:lnTo>
                <a:lnTo>
                  <a:pt x="6973" y="51607"/>
                </a:lnTo>
                <a:lnTo>
                  <a:pt x="7589" y="55241"/>
                </a:lnTo>
                <a:lnTo>
                  <a:pt x="8991" y="59647"/>
                </a:lnTo>
                <a:lnTo>
                  <a:pt x="10919" y="64570"/>
                </a:lnTo>
                <a:lnTo>
                  <a:pt x="13196" y="69835"/>
                </a:lnTo>
                <a:lnTo>
                  <a:pt x="18372" y="80978"/>
                </a:lnTo>
                <a:lnTo>
                  <a:pt x="21141" y="86728"/>
                </a:lnTo>
                <a:lnTo>
                  <a:pt x="22987" y="93537"/>
                </a:lnTo>
                <a:lnTo>
                  <a:pt x="24218" y="101053"/>
                </a:lnTo>
                <a:lnTo>
                  <a:pt x="25039" y="109041"/>
                </a:lnTo>
                <a:lnTo>
                  <a:pt x="25586" y="116350"/>
                </a:lnTo>
                <a:lnTo>
                  <a:pt x="25950" y="123207"/>
                </a:lnTo>
                <a:lnTo>
                  <a:pt x="26464" y="139693"/>
                </a:lnTo>
                <a:lnTo>
                  <a:pt x="26651" y="157339"/>
                </a:lnTo>
                <a:lnTo>
                  <a:pt x="26667" y="163525"/>
                </a:lnTo>
                <a:lnTo>
                  <a:pt x="27664" y="166563"/>
                </a:lnTo>
                <a:lnTo>
                  <a:pt x="29320" y="169581"/>
                </a:lnTo>
                <a:lnTo>
                  <a:pt x="35609" y="17859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SMARTPenAnnotation897"/>
          <p:cNvSpPr/>
          <p:nvPr/>
        </p:nvSpPr>
        <p:spPr>
          <a:xfrm>
            <a:off x="1661415" y="937735"/>
            <a:ext cx="254309" cy="319160"/>
          </a:xfrm>
          <a:custGeom>
            <a:avLst/>
            <a:gdLst/>
            <a:ahLst/>
            <a:cxnLst/>
            <a:rect l="0" t="0" r="0" b="0"/>
            <a:pathLst>
              <a:path w="254309" h="319160">
                <a:moveTo>
                  <a:pt x="151311" y="17741"/>
                </a:moveTo>
                <a:lnTo>
                  <a:pt x="146571" y="17741"/>
                </a:lnTo>
                <a:lnTo>
                  <a:pt x="144182" y="16749"/>
                </a:lnTo>
                <a:lnTo>
                  <a:pt x="137072" y="11604"/>
                </a:lnTo>
                <a:lnTo>
                  <a:pt x="135061" y="10053"/>
                </a:lnTo>
                <a:lnTo>
                  <a:pt x="128875" y="6717"/>
                </a:lnTo>
                <a:lnTo>
                  <a:pt x="124448" y="4439"/>
                </a:lnTo>
                <a:lnTo>
                  <a:pt x="116882" y="1907"/>
                </a:lnTo>
                <a:lnTo>
                  <a:pt x="110213" y="782"/>
                </a:lnTo>
                <a:lnTo>
                  <a:pt x="103941" y="282"/>
                </a:lnTo>
                <a:lnTo>
                  <a:pt x="97846" y="59"/>
                </a:lnTo>
                <a:lnTo>
                  <a:pt x="94832" y="0"/>
                </a:lnTo>
                <a:lnTo>
                  <a:pt x="90838" y="1945"/>
                </a:lnTo>
                <a:lnTo>
                  <a:pt x="86191" y="5226"/>
                </a:lnTo>
                <a:lnTo>
                  <a:pt x="81109" y="9398"/>
                </a:lnTo>
                <a:lnTo>
                  <a:pt x="76728" y="13171"/>
                </a:lnTo>
                <a:lnTo>
                  <a:pt x="69215" y="20009"/>
                </a:lnTo>
                <a:lnTo>
                  <a:pt x="62569" y="26356"/>
                </a:lnTo>
                <a:lnTo>
                  <a:pt x="56308" y="33476"/>
                </a:lnTo>
                <a:lnTo>
                  <a:pt x="50218" y="43255"/>
                </a:lnTo>
                <a:lnTo>
                  <a:pt x="46212" y="48641"/>
                </a:lnTo>
                <a:lnTo>
                  <a:pt x="41558" y="54216"/>
                </a:lnTo>
                <a:lnTo>
                  <a:pt x="36470" y="59917"/>
                </a:lnTo>
                <a:lnTo>
                  <a:pt x="32087" y="65702"/>
                </a:lnTo>
                <a:lnTo>
                  <a:pt x="28172" y="71543"/>
                </a:lnTo>
                <a:lnTo>
                  <a:pt x="24570" y="77422"/>
                </a:lnTo>
                <a:lnTo>
                  <a:pt x="22168" y="84317"/>
                </a:lnTo>
                <a:lnTo>
                  <a:pt x="20567" y="91891"/>
                </a:lnTo>
                <a:lnTo>
                  <a:pt x="19500" y="99916"/>
                </a:lnTo>
                <a:lnTo>
                  <a:pt x="17797" y="108243"/>
                </a:lnTo>
                <a:lnTo>
                  <a:pt x="15669" y="116771"/>
                </a:lnTo>
                <a:lnTo>
                  <a:pt x="13258" y="125433"/>
                </a:lnTo>
                <a:lnTo>
                  <a:pt x="10658" y="133192"/>
                </a:lnTo>
                <a:lnTo>
                  <a:pt x="7933" y="140349"/>
                </a:lnTo>
                <a:lnTo>
                  <a:pt x="5124" y="147105"/>
                </a:lnTo>
                <a:lnTo>
                  <a:pt x="3252" y="154585"/>
                </a:lnTo>
                <a:lnTo>
                  <a:pt x="2003" y="162549"/>
                </a:lnTo>
                <a:lnTo>
                  <a:pt x="1171" y="170834"/>
                </a:lnTo>
                <a:lnTo>
                  <a:pt x="616" y="179334"/>
                </a:lnTo>
                <a:lnTo>
                  <a:pt x="246" y="187978"/>
                </a:lnTo>
                <a:lnTo>
                  <a:pt x="0" y="196716"/>
                </a:lnTo>
                <a:lnTo>
                  <a:pt x="827" y="205519"/>
                </a:lnTo>
                <a:lnTo>
                  <a:pt x="2372" y="214364"/>
                </a:lnTo>
                <a:lnTo>
                  <a:pt x="4393" y="223237"/>
                </a:lnTo>
                <a:lnTo>
                  <a:pt x="6733" y="232129"/>
                </a:lnTo>
                <a:lnTo>
                  <a:pt x="9285" y="241034"/>
                </a:lnTo>
                <a:lnTo>
                  <a:pt x="11979" y="249946"/>
                </a:lnTo>
                <a:lnTo>
                  <a:pt x="13774" y="257873"/>
                </a:lnTo>
                <a:lnTo>
                  <a:pt x="14972" y="265141"/>
                </a:lnTo>
                <a:lnTo>
                  <a:pt x="15770" y="271971"/>
                </a:lnTo>
                <a:lnTo>
                  <a:pt x="18286" y="277517"/>
                </a:lnTo>
                <a:lnTo>
                  <a:pt x="21948" y="282206"/>
                </a:lnTo>
                <a:lnTo>
                  <a:pt x="26374" y="286325"/>
                </a:lnTo>
                <a:lnTo>
                  <a:pt x="33937" y="296192"/>
                </a:lnTo>
                <a:lnTo>
                  <a:pt x="37343" y="301602"/>
                </a:lnTo>
                <a:lnTo>
                  <a:pt x="41598" y="306200"/>
                </a:lnTo>
                <a:lnTo>
                  <a:pt x="46419" y="310258"/>
                </a:lnTo>
                <a:lnTo>
                  <a:pt x="51617" y="313956"/>
                </a:lnTo>
                <a:lnTo>
                  <a:pt x="57067" y="316421"/>
                </a:lnTo>
                <a:lnTo>
                  <a:pt x="62685" y="318064"/>
                </a:lnTo>
                <a:lnTo>
                  <a:pt x="68415" y="319159"/>
                </a:lnTo>
                <a:lnTo>
                  <a:pt x="75211" y="318898"/>
                </a:lnTo>
                <a:lnTo>
                  <a:pt x="82718" y="317731"/>
                </a:lnTo>
                <a:lnTo>
                  <a:pt x="90700" y="315961"/>
                </a:lnTo>
                <a:lnTo>
                  <a:pt x="98005" y="313789"/>
                </a:lnTo>
                <a:lnTo>
                  <a:pt x="104860" y="311348"/>
                </a:lnTo>
                <a:lnTo>
                  <a:pt x="111414" y="308729"/>
                </a:lnTo>
                <a:lnTo>
                  <a:pt x="117768" y="305991"/>
                </a:lnTo>
                <a:lnTo>
                  <a:pt x="130119" y="300303"/>
                </a:lnTo>
                <a:lnTo>
                  <a:pt x="137183" y="297397"/>
                </a:lnTo>
                <a:lnTo>
                  <a:pt x="144869" y="294467"/>
                </a:lnTo>
                <a:lnTo>
                  <a:pt x="152969" y="291522"/>
                </a:lnTo>
                <a:lnTo>
                  <a:pt x="159362" y="287574"/>
                </a:lnTo>
                <a:lnTo>
                  <a:pt x="164616" y="282958"/>
                </a:lnTo>
                <a:lnTo>
                  <a:pt x="169111" y="277896"/>
                </a:lnTo>
                <a:lnTo>
                  <a:pt x="175084" y="272537"/>
                </a:lnTo>
                <a:lnTo>
                  <a:pt x="182042" y="266980"/>
                </a:lnTo>
                <a:lnTo>
                  <a:pt x="189658" y="261291"/>
                </a:lnTo>
                <a:lnTo>
                  <a:pt x="195727" y="255514"/>
                </a:lnTo>
                <a:lnTo>
                  <a:pt x="200766" y="249678"/>
                </a:lnTo>
                <a:lnTo>
                  <a:pt x="205117" y="243803"/>
                </a:lnTo>
                <a:lnTo>
                  <a:pt x="215243" y="229338"/>
                </a:lnTo>
                <a:lnTo>
                  <a:pt x="220721" y="221314"/>
                </a:lnTo>
                <a:lnTo>
                  <a:pt x="225366" y="213980"/>
                </a:lnTo>
                <a:lnTo>
                  <a:pt x="229454" y="207106"/>
                </a:lnTo>
                <a:lnTo>
                  <a:pt x="233172" y="200539"/>
                </a:lnTo>
                <a:lnTo>
                  <a:pt x="236643" y="193184"/>
                </a:lnTo>
                <a:lnTo>
                  <a:pt x="239949" y="185305"/>
                </a:lnTo>
                <a:lnTo>
                  <a:pt x="243145" y="177075"/>
                </a:lnTo>
                <a:lnTo>
                  <a:pt x="245276" y="168612"/>
                </a:lnTo>
                <a:lnTo>
                  <a:pt x="246697" y="159994"/>
                </a:lnTo>
                <a:lnTo>
                  <a:pt x="247644" y="151272"/>
                </a:lnTo>
                <a:lnTo>
                  <a:pt x="249267" y="143472"/>
                </a:lnTo>
                <a:lnTo>
                  <a:pt x="251342" y="136288"/>
                </a:lnTo>
                <a:lnTo>
                  <a:pt x="253717" y="129515"/>
                </a:lnTo>
                <a:lnTo>
                  <a:pt x="254308" y="122023"/>
                </a:lnTo>
                <a:lnTo>
                  <a:pt x="253710" y="114051"/>
                </a:lnTo>
                <a:lnTo>
                  <a:pt x="252319" y="105760"/>
                </a:lnTo>
                <a:lnTo>
                  <a:pt x="250400" y="98249"/>
                </a:lnTo>
                <a:lnTo>
                  <a:pt x="248128" y="91257"/>
                </a:lnTo>
                <a:lnTo>
                  <a:pt x="245621" y="84611"/>
                </a:lnTo>
                <a:lnTo>
                  <a:pt x="242958" y="78196"/>
                </a:lnTo>
                <a:lnTo>
                  <a:pt x="240190" y="71935"/>
                </a:lnTo>
                <a:lnTo>
                  <a:pt x="234469" y="59687"/>
                </a:lnTo>
                <a:lnTo>
                  <a:pt x="228619" y="47628"/>
                </a:lnTo>
                <a:lnTo>
                  <a:pt x="224678" y="42627"/>
                </a:lnTo>
                <a:lnTo>
                  <a:pt x="220066" y="38300"/>
                </a:lnTo>
                <a:lnTo>
                  <a:pt x="215007" y="34424"/>
                </a:lnTo>
                <a:lnTo>
                  <a:pt x="210642" y="30847"/>
                </a:lnTo>
                <a:lnTo>
                  <a:pt x="203147" y="24228"/>
                </a:lnTo>
                <a:lnTo>
                  <a:pt x="198766" y="21073"/>
                </a:lnTo>
                <a:lnTo>
                  <a:pt x="193862" y="17978"/>
                </a:lnTo>
                <a:lnTo>
                  <a:pt x="188608" y="14923"/>
                </a:lnTo>
                <a:lnTo>
                  <a:pt x="183121" y="12886"/>
                </a:lnTo>
                <a:lnTo>
                  <a:pt x="177479" y="11527"/>
                </a:lnTo>
                <a:lnTo>
                  <a:pt x="171733" y="10622"/>
                </a:lnTo>
                <a:lnTo>
                  <a:pt x="165918" y="10019"/>
                </a:lnTo>
                <a:lnTo>
                  <a:pt x="160057" y="9616"/>
                </a:lnTo>
                <a:lnTo>
                  <a:pt x="154165" y="9348"/>
                </a:lnTo>
                <a:lnTo>
                  <a:pt x="142327" y="9050"/>
                </a:lnTo>
                <a:lnTo>
                  <a:pt x="124522" y="881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SMARTPenAnnotation898"/>
          <p:cNvSpPr/>
          <p:nvPr/>
        </p:nvSpPr>
        <p:spPr>
          <a:xfrm>
            <a:off x="2004301" y="930462"/>
            <a:ext cx="156684" cy="274499"/>
          </a:xfrm>
          <a:custGeom>
            <a:avLst/>
            <a:gdLst/>
            <a:ahLst/>
            <a:cxnLst/>
            <a:rect l="0" t="0" r="0" b="0"/>
            <a:pathLst>
              <a:path w="156684" h="274499">
                <a:moveTo>
                  <a:pt x="13808" y="51803"/>
                </a:moveTo>
                <a:lnTo>
                  <a:pt x="13808" y="107681"/>
                </a:lnTo>
                <a:lnTo>
                  <a:pt x="14800" y="115844"/>
                </a:lnTo>
                <a:lnTo>
                  <a:pt x="16454" y="124263"/>
                </a:lnTo>
                <a:lnTo>
                  <a:pt x="18548" y="132852"/>
                </a:lnTo>
                <a:lnTo>
                  <a:pt x="19945" y="141554"/>
                </a:lnTo>
                <a:lnTo>
                  <a:pt x="20876" y="150333"/>
                </a:lnTo>
                <a:lnTo>
                  <a:pt x="21496" y="159161"/>
                </a:lnTo>
                <a:lnTo>
                  <a:pt x="20918" y="168024"/>
                </a:lnTo>
                <a:lnTo>
                  <a:pt x="19540" y="176909"/>
                </a:lnTo>
                <a:lnTo>
                  <a:pt x="17629" y="185808"/>
                </a:lnTo>
                <a:lnTo>
                  <a:pt x="16356" y="193726"/>
                </a:lnTo>
                <a:lnTo>
                  <a:pt x="15506" y="200989"/>
                </a:lnTo>
                <a:lnTo>
                  <a:pt x="14940" y="207815"/>
                </a:lnTo>
                <a:lnTo>
                  <a:pt x="14563" y="215342"/>
                </a:lnTo>
                <a:lnTo>
                  <a:pt x="14143" y="231644"/>
                </a:lnTo>
                <a:lnTo>
                  <a:pt x="13827" y="262515"/>
                </a:lnTo>
                <a:lnTo>
                  <a:pt x="13809" y="274498"/>
                </a:lnTo>
                <a:lnTo>
                  <a:pt x="18548" y="270143"/>
                </a:lnTo>
                <a:lnTo>
                  <a:pt x="19945" y="267808"/>
                </a:lnTo>
                <a:lnTo>
                  <a:pt x="21496" y="262568"/>
                </a:lnTo>
                <a:lnTo>
                  <a:pt x="22186" y="254287"/>
                </a:lnTo>
                <a:lnTo>
                  <a:pt x="22370" y="249300"/>
                </a:lnTo>
                <a:lnTo>
                  <a:pt x="21500" y="243991"/>
                </a:lnTo>
                <a:lnTo>
                  <a:pt x="19928" y="238468"/>
                </a:lnTo>
                <a:lnTo>
                  <a:pt x="17888" y="232801"/>
                </a:lnTo>
                <a:lnTo>
                  <a:pt x="16528" y="226046"/>
                </a:lnTo>
                <a:lnTo>
                  <a:pt x="15621" y="218567"/>
                </a:lnTo>
                <a:lnTo>
                  <a:pt x="15017" y="210604"/>
                </a:lnTo>
                <a:lnTo>
                  <a:pt x="13622" y="202319"/>
                </a:lnTo>
                <a:lnTo>
                  <a:pt x="11699" y="193819"/>
                </a:lnTo>
                <a:lnTo>
                  <a:pt x="9426" y="185176"/>
                </a:lnTo>
                <a:lnTo>
                  <a:pt x="7910" y="177429"/>
                </a:lnTo>
                <a:lnTo>
                  <a:pt x="6899" y="170280"/>
                </a:lnTo>
                <a:lnTo>
                  <a:pt x="6226" y="163530"/>
                </a:lnTo>
                <a:lnTo>
                  <a:pt x="4784" y="156053"/>
                </a:lnTo>
                <a:lnTo>
                  <a:pt x="2831" y="148092"/>
                </a:lnTo>
                <a:lnTo>
                  <a:pt x="537" y="139809"/>
                </a:lnTo>
                <a:lnTo>
                  <a:pt x="0" y="132302"/>
                </a:lnTo>
                <a:lnTo>
                  <a:pt x="634" y="125312"/>
                </a:lnTo>
                <a:lnTo>
                  <a:pt x="2049" y="118669"/>
                </a:lnTo>
                <a:lnTo>
                  <a:pt x="2992" y="111263"/>
                </a:lnTo>
                <a:lnTo>
                  <a:pt x="3621" y="103349"/>
                </a:lnTo>
                <a:lnTo>
                  <a:pt x="4040" y="95097"/>
                </a:lnTo>
                <a:lnTo>
                  <a:pt x="5311" y="87611"/>
                </a:lnTo>
                <a:lnTo>
                  <a:pt x="7151" y="80636"/>
                </a:lnTo>
                <a:lnTo>
                  <a:pt x="9370" y="74002"/>
                </a:lnTo>
                <a:lnTo>
                  <a:pt x="12834" y="68586"/>
                </a:lnTo>
                <a:lnTo>
                  <a:pt x="17127" y="63984"/>
                </a:lnTo>
                <a:lnTo>
                  <a:pt x="21974" y="59924"/>
                </a:lnTo>
                <a:lnTo>
                  <a:pt x="26197" y="55233"/>
                </a:lnTo>
                <a:lnTo>
                  <a:pt x="30005" y="50121"/>
                </a:lnTo>
                <a:lnTo>
                  <a:pt x="33536" y="44728"/>
                </a:lnTo>
                <a:lnTo>
                  <a:pt x="37874" y="40141"/>
                </a:lnTo>
                <a:lnTo>
                  <a:pt x="42750" y="36091"/>
                </a:lnTo>
                <a:lnTo>
                  <a:pt x="47986" y="32399"/>
                </a:lnTo>
                <a:lnTo>
                  <a:pt x="53460" y="28945"/>
                </a:lnTo>
                <a:lnTo>
                  <a:pt x="59094" y="25650"/>
                </a:lnTo>
                <a:lnTo>
                  <a:pt x="64835" y="22462"/>
                </a:lnTo>
                <a:lnTo>
                  <a:pt x="76505" y="16273"/>
                </a:lnTo>
                <a:lnTo>
                  <a:pt x="100166" y="4215"/>
                </a:lnTo>
                <a:lnTo>
                  <a:pt x="106106" y="2219"/>
                </a:lnTo>
                <a:lnTo>
                  <a:pt x="112051" y="887"/>
                </a:lnTo>
                <a:lnTo>
                  <a:pt x="117999" y="0"/>
                </a:lnTo>
                <a:lnTo>
                  <a:pt x="124940" y="400"/>
                </a:lnTo>
                <a:lnTo>
                  <a:pt x="132545" y="1660"/>
                </a:lnTo>
                <a:lnTo>
                  <a:pt x="156683" y="715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SMARTPenAnnotation899"/>
          <p:cNvSpPr/>
          <p:nvPr/>
        </p:nvSpPr>
        <p:spPr>
          <a:xfrm>
            <a:off x="2000250" y="1098351"/>
            <a:ext cx="89297" cy="8931"/>
          </a:xfrm>
          <a:custGeom>
            <a:avLst/>
            <a:gdLst/>
            <a:ahLst/>
            <a:cxnLst/>
            <a:rect l="0" t="0" r="0" b="0"/>
            <a:pathLst>
              <a:path w="89297" h="8931">
                <a:moveTo>
                  <a:pt x="0" y="8930"/>
                </a:moveTo>
                <a:lnTo>
                  <a:pt x="42240" y="8930"/>
                </a:lnTo>
                <a:lnTo>
                  <a:pt x="48004" y="7938"/>
                </a:lnTo>
                <a:lnTo>
                  <a:pt x="53830" y="6284"/>
                </a:lnTo>
                <a:lnTo>
                  <a:pt x="59699" y="4189"/>
                </a:lnTo>
                <a:lnTo>
                  <a:pt x="65596" y="2793"/>
                </a:lnTo>
                <a:lnTo>
                  <a:pt x="71512" y="1862"/>
                </a:lnTo>
                <a:lnTo>
                  <a:pt x="89296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SMARTPenAnnotation900"/>
          <p:cNvSpPr/>
          <p:nvPr/>
        </p:nvSpPr>
        <p:spPr>
          <a:xfrm>
            <a:off x="2109182" y="1062632"/>
            <a:ext cx="140528" cy="133378"/>
          </a:xfrm>
          <a:custGeom>
            <a:avLst/>
            <a:gdLst/>
            <a:ahLst/>
            <a:cxnLst/>
            <a:rect l="0" t="0" r="0" b="0"/>
            <a:pathLst>
              <a:path w="140528" h="133378">
                <a:moveTo>
                  <a:pt x="105380" y="0"/>
                </a:moveTo>
                <a:lnTo>
                  <a:pt x="100640" y="4741"/>
                </a:lnTo>
                <a:lnTo>
                  <a:pt x="96266" y="6137"/>
                </a:lnTo>
                <a:lnTo>
                  <a:pt x="90375" y="7068"/>
                </a:lnTo>
                <a:lnTo>
                  <a:pt x="73753" y="8562"/>
                </a:lnTo>
                <a:lnTo>
                  <a:pt x="70405" y="10669"/>
                </a:lnTo>
                <a:lnTo>
                  <a:pt x="66188" y="14058"/>
                </a:lnTo>
                <a:lnTo>
                  <a:pt x="61393" y="18302"/>
                </a:lnTo>
                <a:lnTo>
                  <a:pt x="56211" y="22123"/>
                </a:lnTo>
                <a:lnTo>
                  <a:pt x="50773" y="25663"/>
                </a:lnTo>
                <a:lnTo>
                  <a:pt x="45163" y="29015"/>
                </a:lnTo>
                <a:lnTo>
                  <a:pt x="40430" y="32242"/>
                </a:lnTo>
                <a:lnTo>
                  <a:pt x="36283" y="35385"/>
                </a:lnTo>
                <a:lnTo>
                  <a:pt x="32527" y="38473"/>
                </a:lnTo>
                <a:lnTo>
                  <a:pt x="29030" y="42516"/>
                </a:lnTo>
                <a:lnTo>
                  <a:pt x="25707" y="47196"/>
                </a:lnTo>
                <a:lnTo>
                  <a:pt x="22499" y="52300"/>
                </a:lnTo>
                <a:lnTo>
                  <a:pt x="19368" y="57687"/>
                </a:lnTo>
                <a:lnTo>
                  <a:pt x="13244" y="68964"/>
                </a:lnTo>
                <a:lnTo>
                  <a:pt x="4217" y="86470"/>
                </a:lnTo>
                <a:lnTo>
                  <a:pt x="2220" y="92373"/>
                </a:lnTo>
                <a:lnTo>
                  <a:pt x="888" y="98293"/>
                </a:lnTo>
                <a:lnTo>
                  <a:pt x="0" y="104224"/>
                </a:lnTo>
                <a:lnTo>
                  <a:pt x="400" y="109170"/>
                </a:lnTo>
                <a:lnTo>
                  <a:pt x="1659" y="113460"/>
                </a:lnTo>
                <a:lnTo>
                  <a:pt x="3490" y="117312"/>
                </a:lnTo>
                <a:lnTo>
                  <a:pt x="5704" y="120872"/>
                </a:lnTo>
                <a:lnTo>
                  <a:pt x="8171" y="124238"/>
                </a:lnTo>
                <a:lnTo>
                  <a:pt x="10809" y="127474"/>
                </a:lnTo>
                <a:lnTo>
                  <a:pt x="13559" y="129631"/>
                </a:lnTo>
                <a:lnTo>
                  <a:pt x="16385" y="131069"/>
                </a:lnTo>
                <a:lnTo>
                  <a:pt x="19261" y="132028"/>
                </a:lnTo>
                <a:lnTo>
                  <a:pt x="23163" y="132667"/>
                </a:lnTo>
                <a:lnTo>
                  <a:pt x="27748" y="133093"/>
                </a:lnTo>
                <a:lnTo>
                  <a:pt x="32789" y="133377"/>
                </a:lnTo>
                <a:lnTo>
                  <a:pt x="38135" y="132575"/>
                </a:lnTo>
                <a:lnTo>
                  <a:pt x="43683" y="131047"/>
                </a:lnTo>
                <a:lnTo>
                  <a:pt x="63618" y="124157"/>
                </a:lnTo>
                <a:lnTo>
                  <a:pt x="71585" y="121467"/>
                </a:lnTo>
                <a:lnTo>
                  <a:pt x="78881" y="117689"/>
                </a:lnTo>
                <a:lnTo>
                  <a:pt x="85730" y="113186"/>
                </a:lnTo>
                <a:lnTo>
                  <a:pt x="92280" y="108200"/>
                </a:lnTo>
                <a:lnTo>
                  <a:pt x="98631" y="101899"/>
                </a:lnTo>
                <a:lnTo>
                  <a:pt x="104849" y="94722"/>
                </a:lnTo>
                <a:lnTo>
                  <a:pt x="110979" y="86960"/>
                </a:lnTo>
                <a:lnTo>
                  <a:pt x="116058" y="79802"/>
                </a:lnTo>
                <a:lnTo>
                  <a:pt x="120436" y="73045"/>
                </a:lnTo>
                <a:lnTo>
                  <a:pt x="124347" y="66556"/>
                </a:lnTo>
                <a:lnTo>
                  <a:pt x="127947" y="60246"/>
                </a:lnTo>
                <a:lnTo>
                  <a:pt x="134592" y="47943"/>
                </a:lnTo>
                <a:lnTo>
                  <a:pt x="136761" y="41884"/>
                </a:lnTo>
                <a:lnTo>
                  <a:pt x="138207" y="35860"/>
                </a:lnTo>
                <a:lnTo>
                  <a:pt x="139171" y="29860"/>
                </a:lnTo>
                <a:lnTo>
                  <a:pt x="139814" y="24868"/>
                </a:lnTo>
                <a:lnTo>
                  <a:pt x="140242" y="20547"/>
                </a:lnTo>
                <a:lnTo>
                  <a:pt x="140527" y="16675"/>
                </a:lnTo>
                <a:lnTo>
                  <a:pt x="139726" y="14093"/>
                </a:lnTo>
                <a:lnTo>
                  <a:pt x="138199" y="12372"/>
                </a:lnTo>
                <a:lnTo>
                  <a:pt x="136189" y="11225"/>
                </a:lnTo>
                <a:lnTo>
                  <a:pt x="133857" y="10460"/>
                </a:lnTo>
                <a:lnTo>
                  <a:pt x="131310" y="9950"/>
                </a:lnTo>
                <a:lnTo>
                  <a:pt x="128620" y="9610"/>
                </a:lnTo>
                <a:lnTo>
                  <a:pt x="124842" y="9383"/>
                </a:lnTo>
                <a:lnTo>
                  <a:pt x="115353" y="9131"/>
                </a:lnTo>
                <a:lnTo>
                  <a:pt x="98854" y="8990"/>
                </a:lnTo>
                <a:lnTo>
                  <a:pt x="93092" y="9962"/>
                </a:lnTo>
                <a:lnTo>
                  <a:pt x="87266" y="11602"/>
                </a:lnTo>
                <a:lnTo>
                  <a:pt x="81398" y="13688"/>
                </a:lnTo>
                <a:lnTo>
                  <a:pt x="76493" y="15079"/>
                </a:lnTo>
                <a:lnTo>
                  <a:pt x="72232" y="16006"/>
                </a:lnTo>
                <a:lnTo>
                  <a:pt x="68398" y="16624"/>
                </a:lnTo>
                <a:lnTo>
                  <a:pt x="64850" y="18028"/>
                </a:lnTo>
                <a:lnTo>
                  <a:pt x="61493" y="19956"/>
                </a:lnTo>
                <a:lnTo>
                  <a:pt x="58263" y="22234"/>
                </a:lnTo>
                <a:lnTo>
                  <a:pt x="55117" y="23752"/>
                </a:lnTo>
                <a:lnTo>
                  <a:pt x="52027" y="24765"/>
                </a:lnTo>
                <a:lnTo>
                  <a:pt x="42872" y="26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SMARTPenAnnotation901"/>
          <p:cNvSpPr/>
          <p:nvPr/>
        </p:nvSpPr>
        <p:spPr>
          <a:xfrm>
            <a:off x="2303859" y="1009613"/>
            <a:ext cx="267355" cy="169093"/>
          </a:xfrm>
          <a:custGeom>
            <a:avLst/>
            <a:gdLst/>
            <a:ahLst/>
            <a:cxnLst/>
            <a:rect l="0" t="0" r="0" b="0"/>
            <a:pathLst>
              <a:path w="267355" h="169093">
                <a:moveTo>
                  <a:pt x="0" y="133387"/>
                </a:moveTo>
                <a:lnTo>
                  <a:pt x="0" y="155510"/>
                </a:lnTo>
                <a:lnTo>
                  <a:pt x="992" y="158057"/>
                </a:lnTo>
                <a:lnTo>
                  <a:pt x="2646" y="160748"/>
                </a:lnTo>
                <a:lnTo>
                  <a:pt x="8915" y="169086"/>
                </a:lnTo>
                <a:lnTo>
                  <a:pt x="8920" y="169092"/>
                </a:lnTo>
                <a:lnTo>
                  <a:pt x="8930" y="118044"/>
                </a:lnTo>
                <a:lnTo>
                  <a:pt x="9922" y="112244"/>
                </a:lnTo>
                <a:lnTo>
                  <a:pt x="11575" y="106393"/>
                </a:lnTo>
                <a:lnTo>
                  <a:pt x="13670" y="100508"/>
                </a:lnTo>
                <a:lnTo>
                  <a:pt x="15067" y="94600"/>
                </a:lnTo>
                <a:lnTo>
                  <a:pt x="15997" y="88678"/>
                </a:lnTo>
                <a:lnTo>
                  <a:pt x="16618" y="82745"/>
                </a:lnTo>
                <a:lnTo>
                  <a:pt x="18024" y="77797"/>
                </a:lnTo>
                <a:lnTo>
                  <a:pt x="19954" y="73507"/>
                </a:lnTo>
                <a:lnTo>
                  <a:pt x="22232" y="69654"/>
                </a:lnTo>
                <a:lnTo>
                  <a:pt x="24743" y="66094"/>
                </a:lnTo>
                <a:lnTo>
                  <a:pt x="27409" y="62728"/>
                </a:lnTo>
                <a:lnTo>
                  <a:pt x="30179" y="59492"/>
                </a:lnTo>
                <a:lnTo>
                  <a:pt x="32026" y="56342"/>
                </a:lnTo>
                <a:lnTo>
                  <a:pt x="33257" y="53250"/>
                </a:lnTo>
                <a:lnTo>
                  <a:pt x="34078" y="50197"/>
                </a:lnTo>
                <a:lnTo>
                  <a:pt x="35617" y="48161"/>
                </a:lnTo>
                <a:lnTo>
                  <a:pt x="37635" y="46804"/>
                </a:lnTo>
                <a:lnTo>
                  <a:pt x="39973" y="45899"/>
                </a:lnTo>
                <a:lnTo>
                  <a:pt x="42523" y="46288"/>
                </a:lnTo>
                <a:lnTo>
                  <a:pt x="50854" y="50584"/>
                </a:lnTo>
                <a:lnTo>
                  <a:pt x="56667" y="51937"/>
                </a:lnTo>
                <a:lnTo>
                  <a:pt x="59606" y="54282"/>
                </a:lnTo>
                <a:lnTo>
                  <a:pt x="62557" y="57830"/>
                </a:lnTo>
                <a:lnTo>
                  <a:pt x="65518" y="62180"/>
                </a:lnTo>
                <a:lnTo>
                  <a:pt x="68483" y="66071"/>
                </a:lnTo>
                <a:lnTo>
                  <a:pt x="71452" y="69658"/>
                </a:lnTo>
                <a:lnTo>
                  <a:pt x="74424" y="73042"/>
                </a:lnTo>
                <a:lnTo>
                  <a:pt x="78389" y="76289"/>
                </a:lnTo>
                <a:lnTo>
                  <a:pt x="83017" y="79447"/>
                </a:lnTo>
                <a:lnTo>
                  <a:pt x="88087" y="82544"/>
                </a:lnTo>
                <a:lnTo>
                  <a:pt x="92459" y="85601"/>
                </a:lnTo>
                <a:lnTo>
                  <a:pt x="96366" y="88631"/>
                </a:lnTo>
                <a:lnTo>
                  <a:pt x="99963" y="91643"/>
                </a:lnTo>
                <a:lnTo>
                  <a:pt x="104345" y="94644"/>
                </a:lnTo>
                <a:lnTo>
                  <a:pt x="109251" y="97636"/>
                </a:lnTo>
                <a:lnTo>
                  <a:pt x="114506" y="100623"/>
                </a:lnTo>
                <a:lnTo>
                  <a:pt x="119993" y="102615"/>
                </a:lnTo>
                <a:lnTo>
                  <a:pt x="125636" y="103942"/>
                </a:lnTo>
                <a:lnTo>
                  <a:pt x="131383" y="104827"/>
                </a:lnTo>
                <a:lnTo>
                  <a:pt x="138190" y="105417"/>
                </a:lnTo>
                <a:lnTo>
                  <a:pt x="145705" y="105811"/>
                </a:lnTo>
                <a:lnTo>
                  <a:pt x="153691" y="106073"/>
                </a:lnTo>
                <a:lnTo>
                  <a:pt x="161000" y="105256"/>
                </a:lnTo>
                <a:lnTo>
                  <a:pt x="167857" y="103718"/>
                </a:lnTo>
                <a:lnTo>
                  <a:pt x="174412" y="101702"/>
                </a:lnTo>
                <a:lnTo>
                  <a:pt x="180767" y="99365"/>
                </a:lnTo>
                <a:lnTo>
                  <a:pt x="186988" y="96815"/>
                </a:lnTo>
                <a:lnTo>
                  <a:pt x="193119" y="94123"/>
                </a:lnTo>
                <a:lnTo>
                  <a:pt x="205224" y="88485"/>
                </a:lnTo>
                <a:lnTo>
                  <a:pt x="211230" y="85593"/>
                </a:lnTo>
                <a:lnTo>
                  <a:pt x="217218" y="81680"/>
                </a:lnTo>
                <a:lnTo>
                  <a:pt x="223195" y="77088"/>
                </a:lnTo>
                <a:lnTo>
                  <a:pt x="229164" y="72041"/>
                </a:lnTo>
                <a:lnTo>
                  <a:pt x="234135" y="66693"/>
                </a:lnTo>
                <a:lnTo>
                  <a:pt x="238442" y="61143"/>
                </a:lnTo>
                <a:lnTo>
                  <a:pt x="242305" y="55458"/>
                </a:lnTo>
                <a:lnTo>
                  <a:pt x="245873" y="50677"/>
                </a:lnTo>
                <a:lnTo>
                  <a:pt x="249243" y="46497"/>
                </a:lnTo>
                <a:lnTo>
                  <a:pt x="252482" y="42718"/>
                </a:lnTo>
                <a:lnTo>
                  <a:pt x="255634" y="38214"/>
                </a:lnTo>
                <a:lnTo>
                  <a:pt x="258727" y="33227"/>
                </a:lnTo>
                <a:lnTo>
                  <a:pt x="261782" y="27918"/>
                </a:lnTo>
                <a:lnTo>
                  <a:pt x="263818" y="23387"/>
                </a:lnTo>
                <a:lnTo>
                  <a:pt x="265176" y="19374"/>
                </a:lnTo>
                <a:lnTo>
                  <a:pt x="266081" y="15706"/>
                </a:lnTo>
                <a:lnTo>
                  <a:pt x="266684" y="12269"/>
                </a:lnTo>
                <a:lnTo>
                  <a:pt x="267086" y="8985"/>
                </a:lnTo>
                <a:lnTo>
                  <a:pt x="267354" y="5804"/>
                </a:lnTo>
                <a:lnTo>
                  <a:pt x="266541" y="3683"/>
                </a:lnTo>
                <a:lnTo>
                  <a:pt x="265006" y="2269"/>
                </a:lnTo>
                <a:lnTo>
                  <a:pt x="262991" y="1326"/>
                </a:lnTo>
                <a:lnTo>
                  <a:pt x="258106" y="279"/>
                </a:lnTo>
                <a:lnTo>
                  <a:pt x="255415" y="0"/>
                </a:lnTo>
                <a:lnTo>
                  <a:pt x="247132" y="2335"/>
                </a:lnTo>
                <a:lnTo>
                  <a:pt x="242145" y="4347"/>
                </a:lnTo>
                <a:lnTo>
                  <a:pt x="237829" y="7673"/>
                </a:lnTo>
                <a:lnTo>
                  <a:pt x="233959" y="11874"/>
                </a:lnTo>
                <a:lnTo>
                  <a:pt x="230387" y="16660"/>
                </a:lnTo>
                <a:lnTo>
                  <a:pt x="226021" y="21834"/>
                </a:lnTo>
                <a:lnTo>
                  <a:pt x="221126" y="27268"/>
                </a:lnTo>
                <a:lnTo>
                  <a:pt x="215878" y="32875"/>
                </a:lnTo>
                <a:lnTo>
                  <a:pt x="211388" y="38598"/>
                </a:lnTo>
                <a:lnTo>
                  <a:pt x="207402" y="44397"/>
                </a:lnTo>
                <a:lnTo>
                  <a:pt x="203752" y="50248"/>
                </a:lnTo>
                <a:lnTo>
                  <a:pt x="200327" y="57125"/>
                </a:lnTo>
                <a:lnTo>
                  <a:pt x="197051" y="64686"/>
                </a:lnTo>
                <a:lnTo>
                  <a:pt x="193875" y="72703"/>
                </a:lnTo>
                <a:lnTo>
                  <a:pt x="191758" y="80033"/>
                </a:lnTo>
                <a:lnTo>
                  <a:pt x="190346" y="86903"/>
                </a:lnTo>
                <a:lnTo>
                  <a:pt x="189405" y="93468"/>
                </a:lnTo>
                <a:lnTo>
                  <a:pt x="188778" y="99829"/>
                </a:lnTo>
                <a:lnTo>
                  <a:pt x="188360" y="106054"/>
                </a:lnTo>
                <a:lnTo>
                  <a:pt x="188081" y="112188"/>
                </a:lnTo>
                <a:lnTo>
                  <a:pt x="188887" y="118262"/>
                </a:lnTo>
                <a:lnTo>
                  <a:pt x="190417" y="124296"/>
                </a:lnTo>
                <a:lnTo>
                  <a:pt x="192429" y="130303"/>
                </a:lnTo>
                <a:lnTo>
                  <a:pt x="195755" y="135299"/>
                </a:lnTo>
                <a:lnTo>
                  <a:pt x="199956" y="139623"/>
                </a:lnTo>
                <a:lnTo>
                  <a:pt x="204741" y="143497"/>
                </a:lnTo>
                <a:lnTo>
                  <a:pt x="209916" y="146080"/>
                </a:lnTo>
                <a:lnTo>
                  <a:pt x="215350" y="147802"/>
                </a:lnTo>
                <a:lnTo>
                  <a:pt x="220958" y="148950"/>
                </a:lnTo>
                <a:lnTo>
                  <a:pt x="225688" y="149715"/>
                </a:lnTo>
                <a:lnTo>
                  <a:pt x="233589" y="150566"/>
                </a:lnTo>
                <a:lnTo>
                  <a:pt x="238078" y="150792"/>
                </a:lnTo>
                <a:lnTo>
                  <a:pt x="258961" y="15124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SMARTPenAnnotation902"/>
          <p:cNvSpPr/>
          <p:nvPr/>
        </p:nvSpPr>
        <p:spPr>
          <a:xfrm>
            <a:off x="2630634" y="991196"/>
            <a:ext cx="316163" cy="169106"/>
          </a:xfrm>
          <a:custGeom>
            <a:avLst/>
            <a:gdLst/>
            <a:ahLst/>
            <a:cxnLst/>
            <a:rect l="0" t="0" r="0" b="0"/>
            <a:pathLst>
              <a:path w="316163" h="169106">
                <a:moveTo>
                  <a:pt x="128639" y="8929"/>
                </a:moveTo>
                <a:lnTo>
                  <a:pt x="123899" y="4188"/>
                </a:lnTo>
                <a:lnTo>
                  <a:pt x="121510" y="2792"/>
                </a:lnTo>
                <a:lnTo>
                  <a:pt x="112389" y="367"/>
                </a:lnTo>
                <a:lnTo>
                  <a:pt x="102976" y="71"/>
                </a:lnTo>
                <a:lnTo>
                  <a:pt x="42263" y="0"/>
                </a:lnTo>
                <a:lnTo>
                  <a:pt x="37320" y="992"/>
                </a:lnTo>
                <a:lnTo>
                  <a:pt x="25624" y="6136"/>
                </a:lnTo>
                <a:lnTo>
                  <a:pt x="19024" y="7687"/>
                </a:lnTo>
                <a:lnTo>
                  <a:pt x="12783" y="11023"/>
                </a:lnTo>
                <a:lnTo>
                  <a:pt x="9730" y="13301"/>
                </a:lnTo>
                <a:lnTo>
                  <a:pt x="8687" y="15812"/>
                </a:lnTo>
                <a:lnTo>
                  <a:pt x="8983" y="18479"/>
                </a:lnTo>
                <a:lnTo>
                  <a:pt x="10173" y="21248"/>
                </a:lnTo>
                <a:lnTo>
                  <a:pt x="11959" y="24087"/>
                </a:lnTo>
                <a:lnTo>
                  <a:pt x="14141" y="26972"/>
                </a:lnTo>
                <a:lnTo>
                  <a:pt x="16588" y="29887"/>
                </a:lnTo>
                <a:lnTo>
                  <a:pt x="19212" y="32823"/>
                </a:lnTo>
                <a:lnTo>
                  <a:pt x="24773" y="38730"/>
                </a:lnTo>
                <a:lnTo>
                  <a:pt x="28637" y="41695"/>
                </a:lnTo>
                <a:lnTo>
                  <a:pt x="33198" y="44663"/>
                </a:lnTo>
                <a:lnTo>
                  <a:pt x="38222" y="47635"/>
                </a:lnTo>
                <a:lnTo>
                  <a:pt x="44549" y="50608"/>
                </a:lnTo>
                <a:lnTo>
                  <a:pt x="51743" y="53582"/>
                </a:lnTo>
                <a:lnTo>
                  <a:pt x="59516" y="56557"/>
                </a:lnTo>
                <a:lnTo>
                  <a:pt x="65690" y="59532"/>
                </a:lnTo>
                <a:lnTo>
                  <a:pt x="70798" y="62508"/>
                </a:lnTo>
                <a:lnTo>
                  <a:pt x="75195" y="65484"/>
                </a:lnTo>
                <a:lnTo>
                  <a:pt x="80111" y="68460"/>
                </a:lnTo>
                <a:lnTo>
                  <a:pt x="85373" y="71437"/>
                </a:lnTo>
                <a:lnTo>
                  <a:pt x="90865" y="74413"/>
                </a:lnTo>
                <a:lnTo>
                  <a:pt x="94527" y="78382"/>
                </a:lnTo>
                <a:lnTo>
                  <a:pt x="96968" y="83012"/>
                </a:lnTo>
                <a:lnTo>
                  <a:pt x="98595" y="88083"/>
                </a:lnTo>
                <a:lnTo>
                  <a:pt x="99680" y="92456"/>
                </a:lnTo>
                <a:lnTo>
                  <a:pt x="100403" y="96364"/>
                </a:lnTo>
                <a:lnTo>
                  <a:pt x="100886" y="99961"/>
                </a:lnTo>
                <a:lnTo>
                  <a:pt x="100215" y="104343"/>
                </a:lnTo>
                <a:lnTo>
                  <a:pt x="98776" y="109249"/>
                </a:lnTo>
                <a:lnTo>
                  <a:pt x="96824" y="114504"/>
                </a:lnTo>
                <a:lnTo>
                  <a:pt x="94531" y="119000"/>
                </a:lnTo>
                <a:lnTo>
                  <a:pt x="92009" y="122989"/>
                </a:lnTo>
                <a:lnTo>
                  <a:pt x="89336" y="126641"/>
                </a:lnTo>
                <a:lnTo>
                  <a:pt x="85570" y="131060"/>
                </a:lnTo>
                <a:lnTo>
                  <a:pt x="81075" y="135990"/>
                </a:lnTo>
                <a:lnTo>
                  <a:pt x="76094" y="141261"/>
                </a:lnTo>
                <a:lnTo>
                  <a:pt x="70788" y="145767"/>
                </a:lnTo>
                <a:lnTo>
                  <a:pt x="65267" y="149764"/>
                </a:lnTo>
                <a:lnTo>
                  <a:pt x="59602" y="153420"/>
                </a:lnTo>
                <a:lnTo>
                  <a:pt x="53841" y="156850"/>
                </a:lnTo>
                <a:lnTo>
                  <a:pt x="48016" y="160129"/>
                </a:lnTo>
                <a:lnTo>
                  <a:pt x="42148" y="163307"/>
                </a:lnTo>
                <a:lnTo>
                  <a:pt x="36252" y="165426"/>
                </a:lnTo>
                <a:lnTo>
                  <a:pt x="30337" y="166838"/>
                </a:lnTo>
                <a:lnTo>
                  <a:pt x="24409" y="167780"/>
                </a:lnTo>
                <a:lnTo>
                  <a:pt x="15176" y="168826"/>
                </a:lnTo>
                <a:lnTo>
                  <a:pt x="11325" y="169105"/>
                </a:lnTo>
                <a:lnTo>
                  <a:pt x="7766" y="168299"/>
                </a:lnTo>
                <a:lnTo>
                  <a:pt x="1165" y="164757"/>
                </a:lnTo>
                <a:lnTo>
                  <a:pt x="0" y="162424"/>
                </a:lnTo>
                <a:lnTo>
                  <a:pt x="216" y="159876"/>
                </a:lnTo>
                <a:lnTo>
                  <a:pt x="1351" y="157185"/>
                </a:lnTo>
                <a:lnTo>
                  <a:pt x="2109" y="153407"/>
                </a:lnTo>
                <a:lnTo>
                  <a:pt x="2614" y="148904"/>
                </a:lnTo>
                <a:lnTo>
                  <a:pt x="2950" y="143917"/>
                </a:lnTo>
                <a:lnTo>
                  <a:pt x="5159" y="138608"/>
                </a:lnTo>
                <a:lnTo>
                  <a:pt x="8616" y="133085"/>
                </a:lnTo>
                <a:lnTo>
                  <a:pt x="12905" y="127418"/>
                </a:lnTo>
                <a:lnTo>
                  <a:pt x="16756" y="120664"/>
                </a:lnTo>
                <a:lnTo>
                  <a:pt x="20316" y="113184"/>
                </a:lnTo>
                <a:lnTo>
                  <a:pt x="23682" y="105221"/>
                </a:lnTo>
                <a:lnTo>
                  <a:pt x="27910" y="96936"/>
                </a:lnTo>
                <a:lnTo>
                  <a:pt x="32713" y="88436"/>
                </a:lnTo>
                <a:lnTo>
                  <a:pt x="37899" y="79793"/>
                </a:lnTo>
                <a:lnTo>
                  <a:pt x="43341" y="72047"/>
                </a:lnTo>
                <a:lnTo>
                  <a:pt x="48953" y="64898"/>
                </a:lnTo>
                <a:lnTo>
                  <a:pt x="54679" y="58148"/>
                </a:lnTo>
                <a:lnTo>
                  <a:pt x="61473" y="51663"/>
                </a:lnTo>
                <a:lnTo>
                  <a:pt x="68979" y="45356"/>
                </a:lnTo>
                <a:lnTo>
                  <a:pt x="76959" y="39166"/>
                </a:lnTo>
                <a:lnTo>
                  <a:pt x="83272" y="33056"/>
                </a:lnTo>
                <a:lnTo>
                  <a:pt x="88473" y="26998"/>
                </a:lnTo>
                <a:lnTo>
                  <a:pt x="92932" y="20975"/>
                </a:lnTo>
                <a:lnTo>
                  <a:pt x="97889" y="15967"/>
                </a:lnTo>
                <a:lnTo>
                  <a:pt x="103178" y="11637"/>
                </a:lnTo>
                <a:lnTo>
                  <a:pt x="108688" y="7757"/>
                </a:lnTo>
                <a:lnTo>
                  <a:pt x="114346" y="5171"/>
                </a:lnTo>
                <a:lnTo>
                  <a:pt x="120103" y="3447"/>
                </a:lnTo>
                <a:lnTo>
                  <a:pt x="125925" y="2298"/>
                </a:lnTo>
                <a:lnTo>
                  <a:pt x="135040" y="1021"/>
                </a:lnTo>
                <a:lnTo>
                  <a:pt x="142398" y="453"/>
                </a:lnTo>
                <a:lnTo>
                  <a:pt x="148975" y="201"/>
                </a:lnTo>
                <a:lnTo>
                  <a:pt x="152118" y="1126"/>
                </a:lnTo>
                <a:lnTo>
                  <a:pt x="158256" y="4799"/>
                </a:lnTo>
                <a:lnTo>
                  <a:pt x="161282" y="8160"/>
                </a:lnTo>
                <a:lnTo>
                  <a:pt x="164292" y="12385"/>
                </a:lnTo>
                <a:lnTo>
                  <a:pt x="167290" y="17186"/>
                </a:lnTo>
                <a:lnTo>
                  <a:pt x="170282" y="22371"/>
                </a:lnTo>
                <a:lnTo>
                  <a:pt x="176251" y="33424"/>
                </a:lnTo>
                <a:lnTo>
                  <a:pt x="178240" y="40142"/>
                </a:lnTo>
                <a:lnTo>
                  <a:pt x="179565" y="47597"/>
                </a:lnTo>
                <a:lnTo>
                  <a:pt x="180449" y="55543"/>
                </a:lnTo>
                <a:lnTo>
                  <a:pt x="181038" y="63817"/>
                </a:lnTo>
                <a:lnTo>
                  <a:pt x="181431" y="72310"/>
                </a:lnTo>
                <a:lnTo>
                  <a:pt x="181693" y="80949"/>
                </a:lnTo>
                <a:lnTo>
                  <a:pt x="182860" y="88692"/>
                </a:lnTo>
                <a:lnTo>
                  <a:pt x="184630" y="95839"/>
                </a:lnTo>
                <a:lnTo>
                  <a:pt x="186802" y="102587"/>
                </a:lnTo>
                <a:lnTo>
                  <a:pt x="188250" y="110063"/>
                </a:lnTo>
                <a:lnTo>
                  <a:pt x="189216" y="118023"/>
                </a:lnTo>
                <a:lnTo>
                  <a:pt x="190289" y="132821"/>
                </a:lnTo>
                <a:lnTo>
                  <a:pt x="190765" y="142706"/>
                </a:lnTo>
                <a:lnTo>
                  <a:pt x="190977" y="150406"/>
                </a:lnTo>
                <a:lnTo>
                  <a:pt x="191034" y="153848"/>
                </a:lnTo>
                <a:lnTo>
                  <a:pt x="192064" y="157135"/>
                </a:lnTo>
                <a:lnTo>
                  <a:pt x="193743" y="160319"/>
                </a:lnTo>
                <a:lnTo>
                  <a:pt x="198825" y="167817"/>
                </a:lnTo>
                <a:lnTo>
                  <a:pt x="199242" y="167440"/>
                </a:lnTo>
                <a:lnTo>
                  <a:pt x="199706" y="164376"/>
                </a:lnTo>
                <a:lnTo>
                  <a:pt x="200822" y="163161"/>
                </a:lnTo>
                <a:lnTo>
                  <a:pt x="202557" y="162352"/>
                </a:lnTo>
                <a:lnTo>
                  <a:pt x="204707" y="161812"/>
                </a:lnTo>
                <a:lnTo>
                  <a:pt x="207132" y="159468"/>
                </a:lnTo>
                <a:lnTo>
                  <a:pt x="209741" y="155921"/>
                </a:lnTo>
                <a:lnTo>
                  <a:pt x="212473" y="151572"/>
                </a:lnTo>
                <a:lnTo>
                  <a:pt x="215286" y="146688"/>
                </a:lnTo>
                <a:lnTo>
                  <a:pt x="221058" y="135970"/>
                </a:lnTo>
                <a:lnTo>
                  <a:pt x="229885" y="118780"/>
                </a:lnTo>
                <a:lnTo>
                  <a:pt x="233839" y="113913"/>
                </a:lnTo>
                <a:lnTo>
                  <a:pt x="238460" y="109676"/>
                </a:lnTo>
                <a:lnTo>
                  <a:pt x="243525" y="105859"/>
                </a:lnTo>
                <a:lnTo>
                  <a:pt x="248886" y="102322"/>
                </a:lnTo>
                <a:lnTo>
                  <a:pt x="254444" y="98972"/>
                </a:lnTo>
                <a:lnTo>
                  <a:pt x="260134" y="95747"/>
                </a:lnTo>
                <a:lnTo>
                  <a:pt x="269102" y="92163"/>
                </a:lnTo>
                <a:lnTo>
                  <a:pt x="272882" y="91207"/>
                </a:lnTo>
                <a:lnTo>
                  <a:pt x="277387" y="91562"/>
                </a:lnTo>
                <a:lnTo>
                  <a:pt x="282375" y="92791"/>
                </a:lnTo>
                <a:lnTo>
                  <a:pt x="292216" y="95810"/>
                </a:lnTo>
                <a:lnTo>
                  <a:pt x="299897" y="97152"/>
                </a:lnTo>
                <a:lnTo>
                  <a:pt x="302342" y="98502"/>
                </a:lnTo>
                <a:lnTo>
                  <a:pt x="303973" y="100394"/>
                </a:lnTo>
                <a:lnTo>
                  <a:pt x="311329" y="115300"/>
                </a:lnTo>
                <a:lnTo>
                  <a:pt x="312940" y="119531"/>
                </a:lnTo>
                <a:lnTo>
                  <a:pt x="314014" y="123343"/>
                </a:lnTo>
                <a:lnTo>
                  <a:pt x="315738" y="131850"/>
                </a:lnTo>
                <a:lnTo>
                  <a:pt x="315974" y="135659"/>
                </a:lnTo>
                <a:lnTo>
                  <a:pt x="316079" y="140660"/>
                </a:lnTo>
                <a:lnTo>
                  <a:pt x="316162" y="16073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SMARTPenAnnotation903"/>
          <p:cNvSpPr/>
          <p:nvPr/>
        </p:nvSpPr>
        <p:spPr>
          <a:xfrm>
            <a:off x="2960179" y="1017984"/>
            <a:ext cx="147353" cy="133946"/>
          </a:xfrm>
          <a:custGeom>
            <a:avLst/>
            <a:gdLst/>
            <a:ahLst/>
            <a:cxnLst/>
            <a:rect l="0" t="0" r="0" b="0"/>
            <a:pathLst>
              <a:path w="147353" h="133946">
                <a:moveTo>
                  <a:pt x="102703" y="0"/>
                </a:moveTo>
                <a:lnTo>
                  <a:pt x="80580" y="0"/>
                </a:lnTo>
                <a:lnTo>
                  <a:pt x="77041" y="992"/>
                </a:lnTo>
                <a:lnTo>
                  <a:pt x="72696" y="2646"/>
                </a:lnTo>
                <a:lnTo>
                  <a:pt x="67816" y="4740"/>
                </a:lnTo>
                <a:lnTo>
                  <a:pt x="63570" y="7129"/>
                </a:lnTo>
                <a:lnTo>
                  <a:pt x="59747" y="9714"/>
                </a:lnTo>
                <a:lnTo>
                  <a:pt x="56207" y="12429"/>
                </a:lnTo>
                <a:lnTo>
                  <a:pt x="52854" y="16223"/>
                </a:lnTo>
                <a:lnTo>
                  <a:pt x="49627" y="20737"/>
                </a:lnTo>
                <a:lnTo>
                  <a:pt x="46483" y="25731"/>
                </a:lnTo>
                <a:lnTo>
                  <a:pt x="42403" y="31045"/>
                </a:lnTo>
                <a:lnTo>
                  <a:pt x="37698" y="36571"/>
                </a:lnTo>
                <a:lnTo>
                  <a:pt x="32578" y="42240"/>
                </a:lnTo>
                <a:lnTo>
                  <a:pt x="21596" y="53831"/>
                </a:lnTo>
                <a:lnTo>
                  <a:pt x="15890" y="59700"/>
                </a:lnTo>
                <a:lnTo>
                  <a:pt x="12086" y="65597"/>
                </a:lnTo>
                <a:lnTo>
                  <a:pt x="9549" y="71512"/>
                </a:lnTo>
                <a:lnTo>
                  <a:pt x="7859" y="77440"/>
                </a:lnTo>
                <a:lnTo>
                  <a:pt x="5739" y="83377"/>
                </a:lnTo>
                <a:lnTo>
                  <a:pt x="3334" y="89319"/>
                </a:lnTo>
                <a:lnTo>
                  <a:pt x="738" y="95265"/>
                </a:lnTo>
                <a:lnTo>
                  <a:pt x="0" y="100221"/>
                </a:lnTo>
                <a:lnTo>
                  <a:pt x="500" y="104517"/>
                </a:lnTo>
                <a:lnTo>
                  <a:pt x="1826" y="108373"/>
                </a:lnTo>
                <a:lnTo>
                  <a:pt x="2709" y="111936"/>
                </a:lnTo>
                <a:lnTo>
                  <a:pt x="3298" y="115304"/>
                </a:lnTo>
                <a:lnTo>
                  <a:pt x="3691" y="118541"/>
                </a:lnTo>
                <a:lnTo>
                  <a:pt x="5938" y="120699"/>
                </a:lnTo>
                <a:lnTo>
                  <a:pt x="9419" y="122138"/>
                </a:lnTo>
                <a:lnTo>
                  <a:pt x="13725" y="123097"/>
                </a:lnTo>
                <a:lnTo>
                  <a:pt x="17588" y="123737"/>
                </a:lnTo>
                <a:lnTo>
                  <a:pt x="21155" y="124163"/>
                </a:lnTo>
                <a:lnTo>
                  <a:pt x="24525" y="124447"/>
                </a:lnTo>
                <a:lnTo>
                  <a:pt x="28756" y="123644"/>
                </a:lnTo>
                <a:lnTo>
                  <a:pt x="33562" y="122117"/>
                </a:lnTo>
                <a:lnTo>
                  <a:pt x="38749" y="120107"/>
                </a:lnTo>
                <a:lnTo>
                  <a:pt x="43200" y="117774"/>
                </a:lnTo>
                <a:lnTo>
                  <a:pt x="47160" y="115227"/>
                </a:lnTo>
                <a:lnTo>
                  <a:pt x="50791" y="112537"/>
                </a:lnTo>
                <a:lnTo>
                  <a:pt x="55197" y="108759"/>
                </a:lnTo>
                <a:lnTo>
                  <a:pt x="60118" y="104256"/>
                </a:lnTo>
                <a:lnTo>
                  <a:pt x="65384" y="99269"/>
                </a:lnTo>
                <a:lnTo>
                  <a:pt x="69886" y="93961"/>
                </a:lnTo>
                <a:lnTo>
                  <a:pt x="73880" y="88437"/>
                </a:lnTo>
                <a:lnTo>
                  <a:pt x="77535" y="82771"/>
                </a:lnTo>
                <a:lnTo>
                  <a:pt x="80963" y="76016"/>
                </a:lnTo>
                <a:lnTo>
                  <a:pt x="84241" y="68537"/>
                </a:lnTo>
                <a:lnTo>
                  <a:pt x="87419" y="60574"/>
                </a:lnTo>
                <a:lnTo>
                  <a:pt x="89537" y="54273"/>
                </a:lnTo>
                <a:lnTo>
                  <a:pt x="90949" y="49081"/>
                </a:lnTo>
                <a:lnTo>
                  <a:pt x="91891" y="44627"/>
                </a:lnTo>
                <a:lnTo>
                  <a:pt x="93511" y="40665"/>
                </a:lnTo>
                <a:lnTo>
                  <a:pt x="95583" y="37032"/>
                </a:lnTo>
                <a:lnTo>
                  <a:pt x="97956" y="33618"/>
                </a:lnTo>
                <a:lnTo>
                  <a:pt x="99539" y="30349"/>
                </a:lnTo>
                <a:lnTo>
                  <a:pt x="100594" y="27178"/>
                </a:lnTo>
                <a:lnTo>
                  <a:pt x="102580" y="18405"/>
                </a:lnTo>
                <a:lnTo>
                  <a:pt x="102648" y="20748"/>
                </a:lnTo>
                <a:lnTo>
                  <a:pt x="102703" y="77560"/>
                </a:lnTo>
                <a:lnTo>
                  <a:pt x="103695" y="83457"/>
                </a:lnTo>
                <a:lnTo>
                  <a:pt x="105349" y="89372"/>
                </a:lnTo>
                <a:lnTo>
                  <a:pt x="107444" y="95300"/>
                </a:lnTo>
                <a:lnTo>
                  <a:pt x="109832" y="100244"/>
                </a:lnTo>
                <a:lnTo>
                  <a:pt x="112417" y="104533"/>
                </a:lnTo>
                <a:lnTo>
                  <a:pt x="115132" y="108384"/>
                </a:lnTo>
                <a:lnTo>
                  <a:pt x="117935" y="111943"/>
                </a:lnTo>
                <a:lnTo>
                  <a:pt x="120795" y="115308"/>
                </a:lnTo>
                <a:lnTo>
                  <a:pt x="123694" y="118544"/>
                </a:lnTo>
                <a:lnTo>
                  <a:pt x="127611" y="121693"/>
                </a:lnTo>
                <a:lnTo>
                  <a:pt x="132207" y="124785"/>
                </a:lnTo>
                <a:lnTo>
                  <a:pt x="147352" y="13394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SMARTPenAnnotation904"/>
          <p:cNvSpPr/>
          <p:nvPr/>
        </p:nvSpPr>
        <p:spPr>
          <a:xfrm>
            <a:off x="3127164" y="956135"/>
            <a:ext cx="176821" cy="213655"/>
          </a:xfrm>
          <a:custGeom>
            <a:avLst/>
            <a:gdLst/>
            <a:ahLst/>
            <a:cxnLst/>
            <a:rect l="0" t="0" r="0" b="0"/>
            <a:pathLst>
              <a:path w="176821" h="213655">
                <a:moveTo>
                  <a:pt x="96453" y="88638"/>
                </a:moveTo>
                <a:lnTo>
                  <a:pt x="88764" y="80950"/>
                </a:lnTo>
                <a:lnTo>
                  <a:pt x="86366" y="79544"/>
                </a:lnTo>
                <a:lnTo>
                  <a:pt x="78410" y="75336"/>
                </a:lnTo>
                <a:lnTo>
                  <a:pt x="74502" y="73817"/>
                </a:lnTo>
                <a:lnTo>
                  <a:pt x="70905" y="72804"/>
                </a:lnTo>
                <a:lnTo>
                  <a:pt x="67515" y="72129"/>
                </a:lnTo>
                <a:lnTo>
                  <a:pt x="64262" y="71679"/>
                </a:lnTo>
                <a:lnTo>
                  <a:pt x="61102" y="71379"/>
                </a:lnTo>
                <a:lnTo>
                  <a:pt x="58003" y="71179"/>
                </a:lnTo>
                <a:lnTo>
                  <a:pt x="53952" y="72037"/>
                </a:lnTo>
                <a:lnTo>
                  <a:pt x="49267" y="73602"/>
                </a:lnTo>
                <a:lnTo>
                  <a:pt x="44160" y="75638"/>
                </a:lnTo>
                <a:lnTo>
                  <a:pt x="39763" y="78979"/>
                </a:lnTo>
                <a:lnTo>
                  <a:pt x="35839" y="83191"/>
                </a:lnTo>
                <a:lnTo>
                  <a:pt x="32231" y="87983"/>
                </a:lnTo>
                <a:lnTo>
                  <a:pt x="28834" y="93162"/>
                </a:lnTo>
                <a:lnTo>
                  <a:pt x="25577" y="98600"/>
                </a:lnTo>
                <a:lnTo>
                  <a:pt x="22413" y="104209"/>
                </a:lnTo>
                <a:lnTo>
                  <a:pt x="16252" y="115733"/>
                </a:lnTo>
                <a:lnTo>
                  <a:pt x="4212" y="139300"/>
                </a:lnTo>
                <a:lnTo>
                  <a:pt x="2217" y="145233"/>
                </a:lnTo>
                <a:lnTo>
                  <a:pt x="887" y="151173"/>
                </a:lnTo>
                <a:lnTo>
                  <a:pt x="0" y="157117"/>
                </a:lnTo>
                <a:lnTo>
                  <a:pt x="401" y="162072"/>
                </a:lnTo>
                <a:lnTo>
                  <a:pt x="1660" y="166367"/>
                </a:lnTo>
                <a:lnTo>
                  <a:pt x="3492" y="170223"/>
                </a:lnTo>
                <a:lnTo>
                  <a:pt x="5706" y="173786"/>
                </a:lnTo>
                <a:lnTo>
                  <a:pt x="10811" y="180390"/>
                </a:lnTo>
                <a:lnTo>
                  <a:pt x="13561" y="182548"/>
                </a:lnTo>
                <a:lnTo>
                  <a:pt x="16387" y="183987"/>
                </a:lnTo>
                <a:lnTo>
                  <a:pt x="19263" y="184946"/>
                </a:lnTo>
                <a:lnTo>
                  <a:pt x="23165" y="184594"/>
                </a:lnTo>
                <a:lnTo>
                  <a:pt x="27750" y="183366"/>
                </a:lnTo>
                <a:lnTo>
                  <a:pt x="32792" y="181556"/>
                </a:lnTo>
                <a:lnTo>
                  <a:pt x="37145" y="179357"/>
                </a:lnTo>
                <a:lnTo>
                  <a:pt x="41039" y="176898"/>
                </a:lnTo>
                <a:lnTo>
                  <a:pt x="44628" y="174267"/>
                </a:lnTo>
                <a:lnTo>
                  <a:pt x="48012" y="171521"/>
                </a:lnTo>
                <a:lnTo>
                  <a:pt x="51261" y="168698"/>
                </a:lnTo>
                <a:lnTo>
                  <a:pt x="54418" y="165824"/>
                </a:lnTo>
                <a:lnTo>
                  <a:pt x="63219" y="157339"/>
                </a:lnTo>
                <a:lnTo>
                  <a:pt x="68344" y="152298"/>
                </a:lnTo>
                <a:lnTo>
                  <a:pt x="72752" y="145961"/>
                </a:lnTo>
                <a:lnTo>
                  <a:pt x="76684" y="138759"/>
                </a:lnTo>
                <a:lnTo>
                  <a:pt x="80297" y="130982"/>
                </a:lnTo>
                <a:lnTo>
                  <a:pt x="83698" y="122820"/>
                </a:lnTo>
                <a:lnTo>
                  <a:pt x="86957" y="114403"/>
                </a:lnTo>
                <a:lnTo>
                  <a:pt x="93225" y="97112"/>
                </a:lnTo>
                <a:lnTo>
                  <a:pt x="108326" y="52859"/>
                </a:lnTo>
                <a:lnTo>
                  <a:pt x="110321" y="45934"/>
                </a:lnTo>
                <a:lnTo>
                  <a:pt x="111652" y="40325"/>
                </a:lnTo>
                <a:lnTo>
                  <a:pt x="112539" y="35593"/>
                </a:lnTo>
                <a:lnTo>
                  <a:pt x="113130" y="30455"/>
                </a:lnTo>
                <a:lnTo>
                  <a:pt x="113524" y="25044"/>
                </a:lnTo>
                <a:lnTo>
                  <a:pt x="113962" y="14734"/>
                </a:lnTo>
                <a:lnTo>
                  <a:pt x="114266" y="1564"/>
                </a:lnTo>
                <a:lnTo>
                  <a:pt x="113289" y="823"/>
                </a:lnTo>
                <a:lnTo>
                  <a:pt x="109558" y="0"/>
                </a:lnTo>
                <a:lnTo>
                  <a:pt x="108166" y="772"/>
                </a:lnTo>
                <a:lnTo>
                  <a:pt x="107238" y="2280"/>
                </a:lnTo>
                <a:lnTo>
                  <a:pt x="106620" y="4277"/>
                </a:lnTo>
                <a:lnTo>
                  <a:pt x="106207" y="7592"/>
                </a:lnTo>
                <a:lnTo>
                  <a:pt x="105932" y="11787"/>
                </a:lnTo>
                <a:lnTo>
                  <a:pt x="105749" y="16568"/>
                </a:lnTo>
                <a:lnTo>
                  <a:pt x="105491" y="37518"/>
                </a:lnTo>
                <a:lnTo>
                  <a:pt x="105385" y="120231"/>
                </a:lnTo>
                <a:lnTo>
                  <a:pt x="106377" y="130536"/>
                </a:lnTo>
                <a:lnTo>
                  <a:pt x="108030" y="140383"/>
                </a:lnTo>
                <a:lnTo>
                  <a:pt x="110124" y="149923"/>
                </a:lnTo>
                <a:lnTo>
                  <a:pt x="112512" y="158268"/>
                </a:lnTo>
                <a:lnTo>
                  <a:pt x="115096" y="165816"/>
                </a:lnTo>
                <a:lnTo>
                  <a:pt x="117812" y="172832"/>
                </a:lnTo>
                <a:lnTo>
                  <a:pt x="120614" y="178502"/>
                </a:lnTo>
                <a:lnTo>
                  <a:pt x="123474" y="183274"/>
                </a:lnTo>
                <a:lnTo>
                  <a:pt x="126373" y="187447"/>
                </a:lnTo>
                <a:lnTo>
                  <a:pt x="129298" y="191222"/>
                </a:lnTo>
                <a:lnTo>
                  <a:pt x="132240" y="194730"/>
                </a:lnTo>
                <a:lnTo>
                  <a:pt x="135194" y="198061"/>
                </a:lnTo>
                <a:lnTo>
                  <a:pt x="139147" y="201275"/>
                </a:lnTo>
                <a:lnTo>
                  <a:pt x="143767" y="204409"/>
                </a:lnTo>
                <a:lnTo>
                  <a:pt x="148832" y="207490"/>
                </a:lnTo>
                <a:lnTo>
                  <a:pt x="153200" y="209545"/>
                </a:lnTo>
                <a:lnTo>
                  <a:pt x="157105" y="210914"/>
                </a:lnTo>
                <a:lnTo>
                  <a:pt x="160700" y="211827"/>
                </a:lnTo>
                <a:lnTo>
                  <a:pt x="164089" y="212436"/>
                </a:lnTo>
                <a:lnTo>
                  <a:pt x="167340" y="212842"/>
                </a:lnTo>
                <a:lnTo>
                  <a:pt x="176820" y="21365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SMARTPenAnnotation905"/>
          <p:cNvSpPr/>
          <p:nvPr/>
        </p:nvSpPr>
        <p:spPr>
          <a:xfrm>
            <a:off x="3295219" y="1026946"/>
            <a:ext cx="124651" cy="123440"/>
          </a:xfrm>
          <a:custGeom>
            <a:avLst/>
            <a:gdLst/>
            <a:ahLst/>
            <a:cxnLst/>
            <a:rect l="0" t="0" r="0" b="0"/>
            <a:pathLst>
              <a:path w="124651" h="123440">
                <a:moveTo>
                  <a:pt x="98062" y="8897"/>
                </a:moveTo>
                <a:lnTo>
                  <a:pt x="93321" y="8897"/>
                </a:lnTo>
                <a:lnTo>
                  <a:pt x="90933" y="7905"/>
                </a:lnTo>
                <a:lnTo>
                  <a:pt x="88348" y="6251"/>
                </a:lnTo>
                <a:lnTo>
                  <a:pt x="81812" y="1209"/>
                </a:lnTo>
                <a:lnTo>
                  <a:pt x="79291" y="795"/>
                </a:lnTo>
                <a:lnTo>
                  <a:pt x="75626" y="519"/>
                </a:lnTo>
                <a:lnTo>
                  <a:pt x="67254" y="213"/>
                </a:lnTo>
                <a:lnTo>
                  <a:pt x="56963" y="40"/>
                </a:lnTo>
                <a:lnTo>
                  <a:pt x="50692" y="0"/>
                </a:lnTo>
                <a:lnTo>
                  <a:pt x="47630" y="981"/>
                </a:lnTo>
                <a:lnTo>
                  <a:pt x="44597" y="2628"/>
                </a:lnTo>
                <a:lnTo>
                  <a:pt x="41583" y="4718"/>
                </a:lnTo>
                <a:lnTo>
                  <a:pt x="37589" y="8095"/>
                </a:lnTo>
                <a:lnTo>
                  <a:pt x="32942" y="12331"/>
                </a:lnTo>
                <a:lnTo>
                  <a:pt x="27859" y="17140"/>
                </a:lnTo>
                <a:lnTo>
                  <a:pt x="23479" y="22330"/>
                </a:lnTo>
                <a:lnTo>
                  <a:pt x="19567" y="27774"/>
                </a:lnTo>
                <a:lnTo>
                  <a:pt x="15966" y="33388"/>
                </a:lnTo>
                <a:lnTo>
                  <a:pt x="12574" y="40107"/>
                </a:lnTo>
                <a:lnTo>
                  <a:pt x="9320" y="47563"/>
                </a:lnTo>
                <a:lnTo>
                  <a:pt x="6158" y="55511"/>
                </a:lnTo>
                <a:lnTo>
                  <a:pt x="4050" y="61801"/>
                </a:lnTo>
                <a:lnTo>
                  <a:pt x="2645" y="66987"/>
                </a:lnTo>
                <a:lnTo>
                  <a:pt x="1709" y="71436"/>
                </a:lnTo>
                <a:lnTo>
                  <a:pt x="1084" y="76387"/>
                </a:lnTo>
                <a:lnTo>
                  <a:pt x="668" y="81671"/>
                </a:lnTo>
                <a:lnTo>
                  <a:pt x="390" y="87179"/>
                </a:lnTo>
                <a:lnTo>
                  <a:pt x="82" y="98590"/>
                </a:lnTo>
                <a:lnTo>
                  <a:pt x="0" y="104411"/>
                </a:lnTo>
                <a:lnTo>
                  <a:pt x="937" y="108292"/>
                </a:lnTo>
                <a:lnTo>
                  <a:pt x="2554" y="110879"/>
                </a:lnTo>
                <a:lnTo>
                  <a:pt x="4624" y="112604"/>
                </a:lnTo>
                <a:lnTo>
                  <a:pt x="7989" y="114746"/>
                </a:lnTo>
                <a:lnTo>
                  <a:pt x="12216" y="117166"/>
                </a:lnTo>
                <a:lnTo>
                  <a:pt x="17019" y="119772"/>
                </a:lnTo>
                <a:lnTo>
                  <a:pt x="22205" y="121509"/>
                </a:lnTo>
                <a:lnTo>
                  <a:pt x="27647" y="122667"/>
                </a:lnTo>
                <a:lnTo>
                  <a:pt x="33259" y="123439"/>
                </a:lnTo>
                <a:lnTo>
                  <a:pt x="38985" y="122962"/>
                </a:lnTo>
                <a:lnTo>
                  <a:pt x="44787" y="121651"/>
                </a:lnTo>
                <a:lnTo>
                  <a:pt x="50639" y="119785"/>
                </a:lnTo>
                <a:lnTo>
                  <a:pt x="56525" y="117549"/>
                </a:lnTo>
                <a:lnTo>
                  <a:pt x="62433" y="115066"/>
                </a:lnTo>
                <a:lnTo>
                  <a:pt x="68356" y="112419"/>
                </a:lnTo>
                <a:lnTo>
                  <a:pt x="74289" y="108669"/>
                </a:lnTo>
                <a:lnTo>
                  <a:pt x="80229" y="104186"/>
                </a:lnTo>
                <a:lnTo>
                  <a:pt x="86173" y="99212"/>
                </a:lnTo>
                <a:lnTo>
                  <a:pt x="92120" y="93912"/>
                </a:lnTo>
                <a:lnTo>
                  <a:pt x="104020" y="82731"/>
                </a:lnTo>
                <a:lnTo>
                  <a:pt x="108979" y="75979"/>
                </a:lnTo>
                <a:lnTo>
                  <a:pt x="113278" y="68501"/>
                </a:lnTo>
                <a:lnTo>
                  <a:pt x="117135" y="60540"/>
                </a:lnTo>
                <a:lnTo>
                  <a:pt x="119707" y="53247"/>
                </a:lnTo>
                <a:lnTo>
                  <a:pt x="121422" y="46402"/>
                </a:lnTo>
                <a:lnTo>
                  <a:pt x="122565" y="39853"/>
                </a:lnTo>
                <a:lnTo>
                  <a:pt x="123327" y="34495"/>
                </a:lnTo>
                <a:lnTo>
                  <a:pt x="123835" y="29932"/>
                </a:lnTo>
                <a:lnTo>
                  <a:pt x="124174" y="25897"/>
                </a:lnTo>
                <a:lnTo>
                  <a:pt x="124399" y="22215"/>
                </a:lnTo>
                <a:lnTo>
                  <a:pt x="124650" y="15478"/>
                </a:lnTo>
                <a:lnTo>
                  <a:pt x="122733" y="12292"/>
                </a:lnTo>
                <a:lnTo>
                  <a:pt x="119470" y="9176"/>
                </a:lnTo>
                <a:lnTo>
                  <a:pt x="115310" y="6107"/>
                </a:lnTo>
                <a:lnTo>
                  <a:pt x="111545" y="5052"/>
                </a:lnTo>
                <a:lnTo>
                  <a:pt x="108043" y="5342"/>
                </a:lnTo>
                <a:lnTo>
                  <a:pt x="104716" y="6527"/>
                </a:lnTo>
                <a:lnTo>
                  <a:pt x="99521" y="7317"/>
                </a:lnTo>
                <a:lnTo>
                  <a:pt x="93081" y="7844"/>
                </a:lnTo>
                <a:lnTo>
                  <a:pt x="79973" y="8429"/>
                </a:lnTo>
                <a:lnTo>
                  <a:pt x="70840" y="8689"/>
                </a:lnTo>
                <a:lnTo>
                  <a:pt x="66023" y="9751"/>
                </a:lnTo>
                <a:lnTo>
                  <a:pt x="60828" y="11451"/>
                </a:lnTo>
                <a:lnTo>
                  <a:pt x="44484" y="1782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SMARTPenAnnotation906"/>
          <p:cNvSpPr/>
          <p:nvPr/>
        </p:nvSpPr>
        <p:spPr>
          <a:xfrm>
            <a:off x="3467944" y="1009059"/>
            <a:ext cx="209573" cy="142194"/>
          </a:xfrm>
          <a:custGeom>
            <a:avLst/>
            <a:gdLst/>
            <a:ahLst/>
            <a:cxnLst/>
            <a:rect l="0" t="0" r="0" b="0"/>
            <a:pathLst>
              <a:path w="209573" h="142194">
                <a:moveTo>
                  <a:pt x="23563" y="17855"/>
                </a:moveTo>
                <a:lnTo>
                  <a:pt x="18823" y="17855"/>
                </a:lnTo>
                <a:lnTo>
                  <a:pt x="17426" y="18847"/>
                </a:lnTo>
                <a:lnTo>
                  <a:pt x="16496" y="20500"/>
                </a:lnTo>
                <a:lnTo>
                  <a:pt x="15875" y="22595"/>
                </a:lnTo>
                <a:lnTo>
                  <a:pt x="14469" y="24984"/>
                </a:lnTo>
                <a:lnTo>
                  <a:pt x="12539" y="27568"/>
                </a:lnTo>
                <a:lnTo>
                  <a:pt x="10261" y="30283"/>
                </a:lnTo>
                <a:lnTo>
                  <a:pt x="8742" y="33086"/>
                </a:lnTo>
                <a:lnTo>
                  <a:pt x="7729" y="35946"/>
                </a:lnTo>
                <a:lnTo>
                  <a:pt x="7054" y="38845"/>
                </a:lnTo>
                <a:lnTo>
                  <a:pt x="5612" y="42762"/>
                </a:lnTo>
                <a:lnTo>
                  <a:pt x="3658" y="47358"/>
                </a:lnTo>
                <a:lnTo>
                  <a:pt x="1364" y="52407"/>
                </a:lnTo>
                <a:lnTo>
                  <a:pt x="826" y="57756"/>
                </a:lnTo>
                <a:lnTo>
                  <a:pt x="1460" y="63307"/>
                </a:lnTo>
                <a:lnTo>
                  <a:pt x="2874" y="68992"/>
                </a:lnTo>
                <a:lnTo>
                  <a:pt x="2825" y="74767"/>
                </a:lnTo>
                <a:lnTo>
                  <a:pt x="1801" y="80601"/>
                </a:lnTo>
                <a:lnTo>
                  <a:pt x="125" y="86474"/>
                </a:lnTo>
                <a:lnTo>
                  <a:pt x="0" y="92375"/>
                </a:lnTo>
                <a:lnTo>
                  <a:pt x="909" y="98292"/>
                </a:lnTo>
                <a:lnTo>
                  <a:pt x="2508" y="104222"/>
                </a:lnTo>
                <a:lnTo>
                  <a:pt x="3573" y="110159"/>
                </a:lnTo>
                <a:lnTo>
                  <a:pt x="4283" y="116102"/>
                </a:lnTo>
                <a:lnTo>
                  <a:pt x="4757" y="122048"/>
                </a:lnTo>
                <a:lnTo>
                  <a:pt x="5073" y="127004"/>
                </a:lnTo>
                <a:lnTo>
                  <a:pt x="5423" y="135157"/>
                </a:lnTo>
                <a:lnTo>
                  <a:pt x="6509" y="137728"/>
                </a:lnTo>
                <a:lnTo>
                  <a:pt x="8225" y="139442"/>
                </a:lnTo>
                <a:lnTo>
                  <a:pt x="10361" y="140585"/>
                </a:lnTo>
                <a:lnTo>
                  <a:pt x="15380" y="141855"/>
                </a:lnTo>
                <a:lnTo>
                  <a:pt x="18108" y="142193"/>
                </a:lnTo>
                <a:lnTo>
                  <a:pt x="20919" y="141427"/>
                </a:lnTo>
                <a:lnTo>
                  <a:pt x="26688" y="137929"/>
                </a:lnTo>
                <a:lnTo>
                  <a:pt x="29615" y="135607"/>
                </a:lnTo>
                <a:lnTo>
                  <a:pt x="32558" y="133067"/>
                </a:lnTo>
                <a:lnTo>
                  <a:pt x="35513" y="130382"/>
                </a:lnTo>
                <a:lnTo>
                  <a:pt x="39467" y="127599"/>
                </a:lnTo>
                <a:lnTo>
                  <a:pt x="44088" y="124752"/>
                </a:lnTo>
                <a:lnTo>
                  <a:pt x="49153" y="121862"/>
                </a:lnTo>
                <a:lnTo>
                  <a:pt x="54514" y="116958"/>
                </a:lnTo>
                <a:lnTo>
                  <a:pt x="60072" y="110713"/>
                </a:lnTo>
                <a:lnTo>
                  <a:pt x="65762" y="103573"/>
                </a:lnTo>
                <a:lnTo>
                  <a:pt x="70547" y="96828"/>
                </a:lnTo>
                <a:lnTo>
                  <a:pt x="74730" y="90347"/>
                </a:lnTo>
                <a:lnTo>
                  <a:pt x="78510" y="84042"/>
                </a:lnTo>
                <a:lnTo>
                  <a:pt x="82023" y="77855"/>
                </a:lnTo>
                <a:lnTo>
                  <a:pt x="88571" y="65688"/>
                </a:lnTo>
                <a:lnTo>
                  <a:pt x="91707" y="60658"/>
                </a:lnTo>
                <a:lnTo>
                  <a:pt x="94789" y="56312"/>
                </a:lnTo>
                <a:lnTo>
                  <a:pt x="97836" y="52422"/>
                </a:lnTo>
                <a:lnTo>
                  <a:pt x="100860" y="48837"/>
                </a:lnTo>
                <a:lnTo>
                  <a:pt x="103868" y="45455"/>
                </a:lnTo>
                <a:lnTo>
                  <a:pt x="111084" y="37638"/>
                </a:lnTo>
                <a:lnTo>
                  <a:pt x="111676" y="37989"/>
                </a:lnTo>
                <a:lnTo>
                  <a:pt x="112071" y="39215"/>
                </a:lnTo>
                <a:lnTo>
                  <a:pt x="112334" y="41025"/>
                </a:lnTo>
                <a:lnTo>
                  <a:pt x="112509" y="44215"/>
                </a:lnTo>
                <a:lnTo>
                  <a:pt x="112704" y="53052"/>
                </a:lnTo>
                <a:lnTo>
                  <a:pt x="111764" y="57195"/>
                </a:lnTo>
                <a:lnTo>
                  <a:pt x="110145" y="60949"/>
                </a:lnTo>
                <a:lnTo>
                  <a:pt x="108074" y="64443"/>
                </a:lnTo>
                <a:lnTo>
                  <a:pt x="106692" y="68757"/>
                </a:lnTo>
                <a:lnTo>
                  <a:pt x="105772" y="73618"/>
                </a:lnTo>
                <a:lnTo>
                  <a:pt x="105158" y="78843"/>
                </a:lnTo>
                <a:lnTo>
                  <a:pt x="105741" y="83318"/>
                </a:lnTo>
                <a:lnTo>
                  <a:pt x="107122" y="87294"/>
                </a:lnTo>
                <a:lnTo>
                  <a:pt x="109035" y="90936"/>
                </a:lnTo>
                <a:lnTo>
                  <a:pt x="110310" y="94357"/>
                </a:lnTo>
                <a:lnTo>
                  <a:pt x="111160" y="97630"/>
                </a:lnTo>
                <a:lnTo>
                  <a:pt x="111727" y="100804"/>
                </a:lnTo>
                <a:lnTo>
                  <a:pt x="114089" y="103912"/>
                </a:lnTo>
                <a:lnTo>
                  <a:pt x="117648" y="106976"/>
                </a:lnTo>
                <a:lnTo>
                  <a:pt x="122005" y="110011"/>
                </a:lnTo>
                <a:lnTo>
                  <a:pt x="125902" y="112034"/>
                </a:lnTo>
                <a:lnTo>
                  <a:pt x="129493" y="113383"/>
                </a:lnTo>
                <a:lnTo>
                  <a:pt x="132878" y="114283"/>
                </a:lnTo>
                <a:lnTo>
                  <a:pt x="139286" y="115282"/>
                </a:lnTo>
                <a:lnTo>
                  <a:pt x="145441" y="115726"/>
                </a:lnTo>
                <a:lnTo>
                  <a:pt x="151484" y="115923"/>
                </a:lnTo>
                <a:lnTo>
                  <a:pt x="155477" y="114984"/>
                </a:lnTo>
                <a:lnTo>
                  <a:pt x="160122" y="113365"/>
                </a:lnTo>
                <a:lnTo>
                  <a:pt x="165204" y="111294"/>
                </a:lnTo>
                <a:lnTo>
                  <a:pt x="169585" y="108921"/>
                </a:lnTo>
                <a:lnTo>
                  <a:pt x="173497" y="106347"/>
                </a:lnTo>
                <a:lnTo>
                  <a:pt x="177097" y="103638"/>
                </a:lnTo>
                <a:lnTo>
                  <a:pt x="181482" y="99848"/>
                </a:lnTo>
                <a:lnTo>
                  <a:pt x="186389" y="95337"/>
                </a:lnTo>
                <a:lnTo>
                  <a:pt x="191645" y="90346"/>
                </a:lnTo>
                <a:lnTo>
                  <a:pt x="195149" y="85034"/>
                </a:lnTo>
                <a:lnTo>
                  <a:pt x="197485" y="79508"/>
                </a:lnTo>
                <a:lnTo>
                  <a:pt x="199043" y="73840"/>
                </a:lnTo>
                <a:lnTo>
                  <a:pt x="203419" y="59604"/>
                </a:lnTo>
                <a:lnTo>
                  <a:pt x="205975" y="51641"/>
                </a:lnTo>
                <a:lnTo>
                  <a:pt x="207679" y="45340"/>
                </a:lnTo>
                <a:lnTo>
                  <a:pt x="208815" y="40147"/>
                </a:lnTo>
                <a:lnTo>
                  <a:pt x="209572" y="35693"/>
                </a:lnTo>
                <a:lnTo>
                  <a:pt x="209085" y="30739"/>
                </a:lnTo>
                <a:lnTo>
                  <a:pt x="207768" y="25452"/>
                </a:lnTo>
                <a:lnTo>
                  <a:pt x="205898" y="19943"/>
                </a:lnTo>
                <a:lnTo>
                  <a:pt x="203659" y="15278"/>
                </a:lnTo>
                <a:lnTo>
                  <a:pt x="201173" y="11176"/>
                </a:lnTo>
                <a:lnTo>
                  <a:pt x="198525" y="7449"/>
                </a:lnTo>
                <a:lnTo>
                  <a:pt x="195767" y="4964"/>
                </a:lnTo>
                <a:lnTo>
                  <a:pt x="192936" y="3308"/>
                </a:lnTo>
                <a:lnTo>
                  <a:pt x="190057" y="2204"/>
                </a:lnTo>
                <a:lnTo>
                  <a:pt x="186153" y="1468"/>
                </a:lnTo>
                <a:lnTo>
                  <a:pt x="181565" y="977"/>
                </a:lnTo>
                <a:lnTo>
                  <a:pt x="176523" y="650"/>
                </a:lnTo>
                <a:lnTo>
                  <a:pt x="171177" y="431"/>
                </a:lnTo>
                <a:lnTo>
                  <a:pt x="159945" y="189"/>
                </a:lnTo>
                <a:lnTo>
                  <a:pt x="124062" y="0"/>
                </a:lnTo>
                <a:lnTo>
                  <a:pt x="123305" y="991"/>
                </a:lnTo>
                <a:lnTo>
                  <a:pt x="122463" y="4737"/>
                </a:lnTo>
                <a:lnTo>
                  <a:pt x="121790" y="892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SMARTPenAnnotation907"/>
          <p:cNvSpPr/>
          <p:nvPr/>
        </p:nvSpPr>
        <p:spPr>
          <a:xfrm>
            <a:off x="3705820" y="1026914"/>
            <a:ext cx="116087" cy="98213"/>
          </a:xfrm>
          <a:custGeom>
            <a:avLst/>
            <a:gdLst/>
            <a:ahLst/>
            <a:cxnLst/>
            <a:rect l="0" t="0" r="0" b="0"/>
            <a:pathLst>
              <a:path w="116087" h="98213">
                <a:moveTo>
                  <a:pt x="0" y="0"/>
                </a:moveTo>
                <a:lnTo>
                  <a:pt x="4741" y="0"/>
                </a:lnTo>
                <a:lnTo>
                  <a:pt x="6137" y="992"/>
                </a:lnTo>
                <a:lnTo>
                  <a:pt x="7068" y="2645"/>
                </a:lnTo>
                <a:lnTo>
                  <a:pt x="8562" y="7688"/>
                </a:lnTo>
                <a:lnTo>
                  <a:pt x="9676" y="9094"/>
                </a:lnTo>
                <a:lnTo>
                  <a:pt x="11412" y="11023"/>
                </a:lnTo>
                <a:lnTo>
                  <a:pt x="13561" y="13302"/>
                </a:lnTo>
                <a:lnTo>
                  <a:pt x="14994" y="15813"/>
                </a:lnTo>
                <a:lnTo>
                  <a:pt x="15949" y="18479"/>
                </a:lnTo>
                <a:lnTo>
                  <a:pt x="16586" y="21249"/>
                </a:lnTo>
                <a:lnTo>
                  <a:pt x="17010" y="25080"/>
                </a:lnTo>
                <a:lnTo>
                  <a:pt x="17293" y="29618"/>
                </a:lnTo>
                <a:lnTo>
                  <a:pt x="17608" y="38960"/>
                </a:lnTo>
                <a:lnTo>
                  <a:pt x="17810" y="53042"/>
                </a:lnTo>
                <a:lnTo>
                  <a:pt x="17859" y="98177"/>
                </a:lnTo>
                <a:lnTo>
                  <a:pt x="22600" y="98212"/>
                </a:lnTo>
                <a:lnTo>
                  <a:pt x="23996" y="96232"/>
                </a:lnTo>
                <a:lnTo>
                  <a:pt x="24927" y="92928"/>
                </a:lnTo>
                <a:lnTo>
                  <a:pt x="25547" y="88741"/>
                </a:lnTo>
                <a:lnTo>
                  <a:pt x="25961" y="84957"/>
                </a:lnTo>
                <a:lnTo>
                  <a:pt x="26237" y="81443"/>
                </a:lnTo>
                <a:lnTo>
                  <a:pt x="26421" y="78108"/>
                </a:lnTo>
                <a:lnTo>
                  <a:pt x="27536" y="73900"/>
                </a:lnTo>
                <a:lnTo>
                  <a:pt x="29271" y="69110"/>
                </a:lnTo>
                <a:lnTo>
                  <a:pt x="31420" y="63933"/>
                </a:lnTo>
                <a:lnTo>
                  <a:pt x="33845" y="58497"/>
                </a:lnTo>
                <a:lnTo>
                  <a:pt x="39185" y="47165"/>
                </a:lnTo>
                <a:lnTo>
                  <a:pt x="47770" y="29629"/>
                </a:lnTo>
                <a:lnTo>
                  <a:pt x="50698" y="24713"/>
                </a:lnTo>
                <a:lnTo>
                  <a:pt x="53643" y="20444"/>
                </a:lnTo>
                <a:lnTo>
                  <a:pt x="56598" y="16606"/>
                </a:lnTo>
                <a:lnTo>
                  <a:pt x="59560" y="14047"/>
                </a:lnTo>
                <a:lnTo>
                  <a:pt x="62527" y="12341"/>
                </a:lnTo>
                <a:lnTo>
                  <a:pt x="65497" y="11204"/>
                </a:lnTo>
                <a:lnTo>
                  <a:pt x="68469" y="10446"/>
                </a:lnTo>
                <a:lnTo>
                  <a:pt x="71443" y="9940"/>
                </a:lnTo>
                <a:lnTo>
                  <a:pt x="74418" y="9603"/>
                </a:lnTo>
                <a:lnTo>
                  <a:pt x="77393" y="10371"/>
                </a:lnTo>
                <a:lnTo>
                  <a:pt x="80369" y="11875"/>
                </a:lnTo>
                <a:lnTo>
                  <a:pt x="83345" y="13869"/>
                </a:lnTo>
                <a:lnTo>
                  <a:pt x="86321" y="16191"/>
                </a:lnTo>
                <a:lnTo>
                  <a:pt x="89297" y="18732"/>
                </a:lnTo>
                <a:lnTo>
                  <a:pt x="92274" y="21417"/>
                </a:lnTo>
                <a:lnTo>
                  <a:pt x="98227" y="27047"/>
                </a:lnTo>
                <a:lnTo>
                  <a:pt x="101203" y="29938"/>
                </a:lnTo>
                <a:lnTo>
                  <a:pt x="103187" y="32857"/>
                </a:lnTo>
                <a:lnTo>
                  <a:pt x="104510" y="35795"/>
                </a:lnTo>
                <a:lnTo>
                  <a:pt x="105392" y="38746"/>
                </a:lnTo>
                <a:lnTo>
                  <a:pt x="105980" y="42698"/>
                </a:lnTo>
                <a:lnTo>
                  <a:pt x="106372" y="47317"/>
                </a:lnTo>
                <a:lnTo>
                  <a:pt x="106808" y="56748"/>
                </a:lnTo>
                <a:lnTo>
                  <a:pt x="107001" y="64247"/>
                </a:lnTo>
                <a:lnTo>
                  <a:pt x="107156" y="89139"/>
                </a:lnTo>
                <a:lnTo>
                  <a:pt x="109802" y="89226"/>
                </a:lnTo>
                <a:lnTo>
                  <a:pt x="114844" y="89283"/>
                </a:lnTo>
                <a:lnTo>
                  <a:pt x="115258" y="88295"/>
                </a:lnTo>
                <a:lnTo>
                  <a:pt x="115534" y="86644"/>
                </a:lnTo>
                <a:lnTo>
                  <a:pt x="116086" y="8036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SMARTPenAnnotation908"/>
          <p:cNvSpPr/>
          <p:nvPr/>
        </p:nvSpPr>
        <p:spPr>
          <a:xfrm>
            <a:off x="3857625" y="1035876"/>
            <a:ext cx="89297" cy="71406"/>
          </a:xfrm>
          <a:custGeom>
            <a:avLst/>
            <a:gdLst/>
            <a:ahLst/>
            <a:cxnLst/>
            <a:rect l="0" t="0" r="0" b="0"/>
            <a:pathLst>
              <a:path w="89297" h="71406">
                <a:moveTo>
                  <a:pt x="0" y="8897"/>
                </a:moveTo>
                <a:lnTo>
                  <a:pt x="4740" y="4157"/>
                </a:lnTo>
                <a:lnTo>
                  <a:pt x="7129" y="2760"/>
                </a:lnTo>
                <a:lnTo>
                  <a:pt x="9713" y="1829"/>
                </a:lnTo>
                <a:lnTo>
                  <a:pt x="12429" y="1209"/>
                </a:lnTo>
                <a:lnTo>
                  <a:pt x="15231" y="795"/>
                </a:lnTo>
                <a:lnTo>
                  <a:pt x="18091" y="519"/>
                </a:lnTo>
                <a:lnTo>
                  <a:pt x="20990" y="335"/>
                </a:lnTo>
                <a:lnTo>
                  <a:pt x="23915" y="212"/>
                </a:lnTo>
                <a:lnTo>
                  <a:pt x="29811" y="76"/>
                </a:lnTo>
                <a:lnTo>
                  <a:pt x="38708" y="0"/>
                </a:lnTo>
                <a:lnTo>
                  <a:pt x="41681" y="981"/>
                </a:lnTo>
                <a:lnTo>
                  <a:pt x="44654" y="2627"/>
                </a:lnTo>
                <a:lnTo>
                  <a:pt x="47629" y="4717"/>
                </a:lnTo>
                <a:lnTo>
                  <a:pt x="50604" y="7103"/>
                </a:lnTo>
                <a:lnTo>
                  <a:pt x="53580" y="9685"/>
                </a:lnTo>
                <a:lnTo>
                  <a:pt x="56556" y="12399"/>
                </a:lnTo>
                <a:lnTo>
                  <a:pt x="62508" y="18060"/>
                </a:lnTo>
                <a:lnTo>
                  <a:pt x="74414" y="29779"/>
                </a:lnTo>
                <a:lnTo>
                  <a:pt x="76398" y="32740"/>
                </a:lnTo>
                <a:lnTo>
                  <a:pt x="77721" y="35707"/>
                </a:lnTo>
                <a:lnTo>
                  <a:pt x="78603" y="38676"/>
                </a:lnTo>
                <a:lnTo>
                  <a:pt x="79191" y="42640"/>
                </a:lnTo>
                <a:lnTo>
                  <a:pt x="79583" y="47268"/>
                </a:lnTo>
                <a:lnTo>
                  <a:pt x="80212" y="59471"/>
                </a:lnTo>
                <a:lnTo>
                  <a:pt x="80298" y="63786"/>
                </a:lnTo>
                <a:lnTo>
                  <a:pt x="80321" y="66326"/>
                </a:lnTo>
                <a:lnTo>
                  <a:pt x="81328" y="68019"/>
                </a:lnTo>
                <a:lnTo>
                  <a:pt x="82992" y="69147"/>
                </a:lnTo>
                <a:lnTo>
                  <a:pt x="89296" y="7140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SMARTPenAnnotation909"/>
          <p:cNvSpPr/>
          <p:nvPr/>
        </p:nvSpPr>
        <p:spPr>
          <a:xfrm>
            <a:off x="3921939" y="1018019"/>
            <a:ext cx="132127" cy="275266"/>
          </a:xfrm>
          <a:custGeom>
            <a:avLst/>
            <a:gdLst/>
            <a:ahLst/>
            <a:cxnLst/>
            <a:rect l="0" t="0" r="0" b="0"/>
            <a:pathLst>
              <a:path w="132127" h="275266">
                <a:moveTo>
                  <a:pt x="105350" y="17824"/>
                </a:moveTo>
                <a:lnTo>
                  <a:pt x="105350" y="1315"/>
                </a:lnTo>
                <a:lnTo>
                  <a:pt x="104357" y="865"/>
                </a:lnTo>
                <a:lnTo>
                  <a:pt x="100609" y="365"/>
                </a:lnTo>
                <a:lnTo>
                  <a:pt x="98221" y="232"/>
                </a:lnTo>
                <a:lnTo>
                  <a:pt x="92921" y="83"/>
                </a:lnTo>
                <a:lnTo>
                  <a:pt x="79619" y="0"/>
                </a:lnTo>
                <a:lnTo>
                  <a:pt x="75297" y="980"/>
                </a:lnTo>
                <a:lnTo>
                  <a:pt x="71424" y="2626"/>
                </a:lnTo>
                <a:lnTo>
                  <a:pt x="67850" y="4716"/>
                </a:lnTo>
                <a:lnTo>
                  <a:pt x="63482" y="7101"/>
                </a:lnTo>
                <a:lnTo>
                  <a:pt x="53338" y="12397"/>
                </a:lnTo>
                <a:lnTo>
                  <a:pt x="47855" y="16190"/>
                </a:lnTo>
                <a:lnTo>
                  <a:pt x="42215" y="20704"/>
                </a:lnTo>
                <a:lnTo>
                  <a:pt x="36471" y="25697"/>
                </a:lnTo>
                <a:lnTo>
                  <a:pt x="31649" y="31010"/>
                </a:lnTo>
                <a:lnTo>
                  <a:pt x="27443" y="36537"/>
                </a:lnTo>
                <a:lnTo>
                  <a:pt x="23646" y="42206"/>
                </a:lnTo>
                <a:lnTo>
                  <a:pt x="20123" y="46977"/>
                </a:lnTo>
                <a:lnTo>
                  <a:pt x="16782" y="51150"/>
                </a:lnTo>
                <a:lnTo>
                  <a:pt x="13562" y="54924"/>
                </a:lnTo>
                <a:lnTo>
                  <a:pt x="10424" y="59425"/>
                </a:lnTo>
                <a:lnTo>
                  <a:pt x="7339" y="64409"/>
                </a:lnTo>
                <a:lnTo>
                  <a:pt x="4291" y="69717"/>
                </a:lnTo>
                <a:lnTo>
                  <a:pt x="903" y="78260"/>
                </a:lnTo>
                <a:lnTo>
                  <a:pt x="0" y="81927"/>
                </a:lnTo>
                <a:lnTo>
                  <a:pt x="390" y="85364"/>
                </a:lnTo>
                <a:lnTo>
                  <a:pt x="1642" y="88648"/>
                </a:lnTo>
                <a:lnTo>
                  <a:pt x="5679" y="94942"/>
                </a:lnTo>
                <a:lnTo>
                  <a:pt x="8145" y="98010"/>
                </a:lnTo>
                <a:lnTo>
                  <a:pt x="10781" y="101047"/>
                </a:lnTo>
                <a:lnTo>
                  <a:pt x="13530" y="103072"/>
                </a:lnTo>
                <a:lnTo>
                  <a:pt x="16355" y="104421"/>
                </a:lnTo>
                <a:lnTo>
                  <a:pt x="19231" y="105321"/>
                </a:lnTo>
                <a:lnTo>
                  <a:pt x="23132" y="105921"/>
                </a:lnTo>
                <a:lnTo>
                  <a:pt x="27718" y="106321"/>
                </a:lnTo>
                <a:lnTo>
                  <a:pt x="37112" y="106766"/>
                </a:lnTo>
                <a:lnTo>
                  <a:pt x="44595" y="106963"/>
                </a:lnTo>
                <a:lnTo>
                  <a:pt x="48971" y="106024"/>
                </a:lnTo>
                <a:lnTo>
                  <a:pt x="53874" y="104405"/>
                </a:lnTo>
                <a:lnTo>
                  <a:pt x="59126" y="102334"/>
                </a:lnTo>
                <a:lnTo>
                  <a:pt x="63620" y="98969"/>
                </a:lnTo>
                <a:lnTo>
                  <a:pt x="67608" y="94741"/>
                </a:lnTo>
                <a:lnTo>
                  <a:pt x="71259" y="89938"/>
                </a:lnTo>
                <a:lnTo>
                  <a:pt x="75677" y="84752"/>
                </a:lnTo>
                <a:lnTo>
                  <a:pt x="80607" y="79310"/>
                </a:lnTo>
                <a:lnTo>
                  <a:pt x="85878" y="73697"/>
                </a:lnTo>
                <a:lnTo>
                  <a:pt x="90384" y="67971"/>
                </a:lnTo>
                <a:lnTo>
                  <a:pt x="94380" y="62170"/>
                </a:lnTo>
                <a:lnTo>
                  <a:pt x="98037" y="56318"/>
                </a:lnTo>
                <a:lnTo>
                  <a:pt x="101466" y="51424"/>
                </a:lnTo>
                <a:lnTo>
                  <a:pt x="104745" y="47169"/>
                </a:lnTo>
                <a:lnTo>
                  <a:pt x="107923" y="43341"/>
                </a:lnTo>
                <a:lnTo>
                  <a:pt x="111034" y="38804"/>
                </a:lnTo>
                <a:lnTo>
                  <a:pt x="114100" y="33795"/>
                </a:lnTo>
                <a:lnTo>
                  <a:pt x="121409" y="20979"/>
                </a:lnTo>
                <a:lnTo>
                  <a:pt x="122409" y="16581"/>
                </a:lnTo>
                <a:lnTo>
                  <a:pt x="123162" y="9344"/>
                </a:lnTo>
                <a:lnTo>
                  <a:pt x="123195" y="13768"/>
                </a:lnTo>
                <a:lnTo>
                  <a:pt x="120557" y="21313"/>
                </a:lnTo>
                <a:lnTo>
                  <a:pt x="118465" y="26103"/>
                </a:lnTo>
                <a:lnTo>
                  <a:pt x="117069" y="31281"/>
                </a:lnTo>
                <a:lnTo>
                  <a:pt x="116140" y="36717"/>
                </a:lnTo>
                <a:lnTo>
                  <a:pt x="115519" y="42326"/>
                </a:lnTo>
                <a:lnTo>
                  <a:pt x="115106" y="49042"/>
                </a:lnTo>
                <a:lnTo>
                  <a:pt x="114647" y="64441"/>
                </a:lnTo>
                <a:lnTo>
                  <a:pt x="115516" y="72714"/>
                </a:lnTo>
                <a:lnTo>
                  <a:pt x="117088" y="81207"/>
                </a:lnTo>
                <a:lnTo>
                  <a:pt x="119129" y="89845"/>
                </a:lnTo>
                <a:lnTo>
                  <a:pt x="121481" y="97588"/>
                </a:lnTo>
                <a:lnTo>
                  <a:pt x="124041" y="104734"/>
                </a:lnTo>
                <a:lnTo>
                  <a:pt x="126741" y="111483"/>
                </a:lnTo>
                <a:lnTo>
                  <a:pt x="128540" y="118959"/>
                </a:lnTo>
                <a:lnTo>
                  <a:pt x="129740" y="126919"/>
                </a:lnTo>
                <a:lnTo>
                  <a:pt x="130539" y="135203"/>
                </a:lnTo>
                <a:lnTo>
                  <a:pt x="131072" y="143702"/>
                </a:lnTo>
                <a:lnTo>
                  <a:pt x="131665" y="161082"/>
                </a:lnTo>
                <a:lnTo>
                  <a:pt x="132076" y="202752"/>
                </a:lnTo>
                <a:lnTo>
                  <a:pt x="132126" y="228648"/>
                </a:lnTo>
                <a:lnTo>
                  <a:pt x="131138" y="233779"/>
                </a:lnTo>
                <a:lnTo>
                  <a:pt x="127395" y="242127"/>
                </a:lnTo>
                <a:lnTo>
                  <a:pt x="119709" y="257145"/>
                </a:lnTo>
                <a:lnTo>
                  <a:pt x="115914" y="260716"/>
                </a:lnTo>
                <a:lnTo>
                  <a:pt x="111401" y="263096"/>
                </a:lnTo>
                <a:lnTo>
                  <a:pt x="106407" y="264682"/>
                </a:lnTo>
                <a:lnTo>
                  <a:pt x="102086" y="266732"/>
                </a:lnTo>
                <a:lnTo>
                  <a:pt x="98213" y="269091"/>
                </a:lnTo>
                <a:lnTo>
                  <a:pt x="94639" y="271656"/>
                </a:lnTo>
                <a:lnTo>
                  <a:pt x="90271" y="273366"/>
                </a:lnTo>
                <a:lnTo>
                  <a:pt x="85376" y="274505"/>
                </a:lnTo>
                <a:lnTo>
                  <a:pt x="80127" y="275265"/>
                </a:lnTo>
                <a:lnTo>
                  <a:pt x="74644" y="274780"/>
                </a:lnTo>
                <a:lnTo>
                  <a:pt x="69004" y="273464"/>
                </a:lnTo>
                <a:lnTo>
                  <a:pt x="63260" y="271595"/>
                </a:lnTo>
                <a:lnTo>
                  <a:pt x="57446" y="270348"/>
                </a:lnTo>
                <a:lnTo>
                  <a:pt x="51586" y="269517"/>
                </a:lnTo>
                <a:lnTo>
                  <a:pt x="45695" y="268963"/>
                </a:lnTo>
                <a:lnTo>
                  <a:pt x="40775" y="266610"/>
                </a:lnTo>
                <a:lnTo>
                  <a:pt x="36503" y="263056"/>
                </a:lnTo>
                <a:lnTo>
                  <a:pt x="32663" y="258703"/>
                </a:lnTo>
                <a:lnTo>
                  <a:pt x="25750" y="251220"/>
                </a:lnTo>
                <a:lnTo>
                  <a:pt x="16280" y="241429"/>
                </a:lnTo>
                <a:lnTo>
                  <a:pt x="7123" y="23213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SMARTPenAnnotation910"/>
          <p:cNvSpPr/>
          <p:nvPr/>
        </p:nvSpPr>
        <p:spPr>
          <a:xfrm>
            <a:off x="4206005" y="946593"/>
            <a:ext cx="169542" cy="178489"/>
          </a:xfrm>
          <a:custGeom>
            <a:avLst/>
            <a:gdLst/>
            <a:ahLst/>
            <a:cxnLst/>
            <a:rect l="0" t="0" r="0" b="0"/>
            <a:pathLst>
              <a:path w="169542" h="178489">
                <a:moveTo>
                  <a:pt x="8807" y="44602"/>
                </a:moveTo>
                <a:lnTo>
                  <a:pt x="22109" y="44602"/>
                </a:lnTo>
                <a:lnTo>
                  <a:pt x="24621" y="45594"/>
                </a:lnTo>
                <a:lnTo>
                  <a:pt x="27287" y="47248"/>
                </a:lnTo>
                <a:lnTo>
                  <a:pt x="30057" y="49342"/>
                </a:lnTo>
                <a:lnTo>
                  <a:pt x="32895" y="51731"/>
                </a:lnTo>
                <a:lnTo>
                  <a:pt x="35780" y="54315"/>
                </a:lnTo>
                <a:lnTo>
                  <a:pt x="38695" y="57031"/>
                </a:lnTo>
                <a:lnTo>
                  <a:pt x="40639" y="60825"/>
                </a:lnTo>
                <a:lnTo>
                  <a:pt x="41934" y="65339"/>
                </a:lnTo>
                <a:lnTo>
                  <a:pt x="42798" y="70333"/>
                </a:lnTo>
                <a:lnTo>
                  <a:pt x="43374" y="75647"/>
                </a:lnTo>
                <a:lnTo>
                  <a:pt x="43758" y="81173"/>
                </a:lnTo>
                <a:lnTo>
                  <a:pt x="44014" y="86842"/>
                </a:lnTo>
                <a:lnTo>
                  <a:pt x="44298" y="98433"/>
                </a:lnTo>
                <a:lnTo>
                  <a:pt x="44374" y="104302"/>
                </a:lnTo>
                <a:lnTo>
                  <a:pt x="45417" y="110198"/>
                </a:lnTo>
                <a:lnTo>
                  <a:pt x="47104" y="116114"/>
                </a:lnTo>
                <a:lnTo>
                  <a:pt x="49221" y="122042"/>
                </a:lnTo>
                <a:lnTo>
                  <a:pt x="49641" y="127979"/>
                </a:lnTo>
                <a:lnTo>
                  <a:pt x="48928" y="133921"/>
                </a:lnTo>
                <a:lnTo>
                  <a:pt x="47460" y="139867"/>
                </a:lnTo>
                <a:lnTo>
                  <a:pt x="46482" y="145815"/>
                </a:lnTo>
                <a:lnTo>
                  <a:pt x="45830" y="151765"/>
                </a:lnTo>
                <a:lnTo>
                  <a:pt x="45395" y="157716"/>
                </a:lnTo>
                <a:lnTo>
                  <a:pt x="44912" y="166974"/>
                </a:lnTo>
                <a:lnTo>
                  <a:pt x="44783" y="170831"/>
                </a:lnTo>
                <a:lnTo>
                  <a:pt x="43706" y="173403"/>
                </a:lnTo>
                <a:lnTo>
                  <a:pt x="41995" y="175118"/>
                </a:lnTo>
                <a:lnTo>
                  <a:pt x="36860" y="177870"/>
                </a:lnTo>
                <a:lnTo>
                  <a:pt x="33512" y="178246"/>
                </a:lnTo>
                <a:lnTo>
                  <a:pt x="28717" y="178413"/>
                </a:lnTo>
                <a:lnTo>
                  <a:pt x="23278" y="178488"/>
                </a:lnTo>
                <a:lnTo>
                  <a:pt x="20438" y="177515"/>
                </a:lnTo>
                <a:lnTo>
                  <a:pt x="17554" y="175875"/>
                </a:lnTo>
                <a:lnTo>
                  <a:pt x="14638" y="173789"/>
                </a:lnTo>
                <a:lnTo>
                  <a:pt x="12694" y="170414"/>
                </a:lnTo>
                <a:lnTo>
                  <a:pt x="11399" y="166180"/>
                </a:lnTo>
                <a:lnTo>
                  <a:pt x="10535" y="161373"/>
                </a:lnTo>
                <a:lnTo>
                  <a:pt x="8967" y="155191"/>
                </a:lnTo>
                <a:lnTo>
                  <a:pt x="6929" y="148094"/>
                </a:lnTo>
                <a:lnTo>
                  <a:pt x="4579" y="140385"/>
                </a:lnTo>
                <a:lnTo>
                  <a:pt x="3012" y="132270"/>
                </a:lnTo>
                <a:lnTo>
                  <a:pt x="1967" y="123883"/>
                </a:lnTo>
                <a:lnTo>
                  <a:pt x="1270" y="115316"/>
                </a:lnTo>
                <a:lnTo>
                  <a:pt x="806" y="107619"/>
                </a:lnTo>
                <a:lnTo>
                  <a:pt x="290" y="93776"/>
                </a:lnTo>
                <a:lnTo>
                  <a:pt x="0" y="70086"/>
                </a:lnTo>
                <a:lnTo>
                  <a:pt x="951" y="62583"/>
                </a:lnTo>
                <a:lnTo>
                  <a:pt x="2578" y="55597"/>
                </a:lnTo>
                <a:lnTo>
                  <a:pt x="4654" y="48956"/>
                </a:lnTo>
                <a:lnTo>
                  <a:pt x="7031" y="43536"/>
                </a:lnTo>
                <a:lnTo>
                  <a:pt x="9607" y="38930"/>
                </a:lnTo>
                <a:lnTo>
                  <a:pt x="12317" y="34868"/>
                </a:lnTo>
                <a:lnTo>
                  <a:pt x="16108" y="31167"/>
                </a:lnTo>
                <a:lnTo>
                  <a:pt x="20619" y="27708"/>
                </a:lnTo>
                <a:lnTo>
                  <a:pt x="25612" y="24409"/>
                </a:lnTo>
                <a:lnTo>
                  <a:pt x="31916" y="21218"/>
                </a:lnTo>
                <a:lnTo>
                  <a:pt x="39096" y="18099"/>
                </a:lnTo>
                <a:lnTo>
                  <a:pt x="46859" y="15027"/>
                </a:lnTo>
                <a:lnTo>
                  <a:pt x="54019" y="11987"/>
                </a:lnTo>
                <a:lnTo>
                  <a:pt x="67265" y="5963"/>
                </a:lnTo>
                <a:lnTo>
                  <a:pt x="74568" y="3960"/>
                </a:lnTo>
                <a:lnTo>
                  <a:pt x="82414" y="2624"/>
                </a:lnTo>
                <a:lnTo>
                  <a:pt x="90620" y="1734"/>
                </a:lnTo>
                <a:lnTo>
                  <a:pt x="98076" y="1141"/>
                </a:lnTo>
                <a:lnTo>
                  <a:pt x="105030" y="745"/>
                </a:lnTo>
                <a:lnTo>
                  <a:pt x="118050" y="305"/>
                </a:lnTo>
                <a:lnTo>
                  <a:pt x="142576" y="23"/>
                </a:lnTo>
                <a:lnTo>
                  <a:pt x="148588" y="0"/>
                </a:lnTo>
                <a:lnTo>
                  <a:pt x="153588" y="976"/>
                </a:lnTo>
                <a:lnTo>
                  <a:pt x="157914" y="2620"/>
                </a:lnTo>
                <a:lnTo>
                  <a:pt x="169541" y="88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SMARTPenAnnotation911"/>
          <p:cNvSpPr/>
          <p:nvPr/>
        </p:nvSpPr>
        <p:spPr>
          <a:xfrm>
            <a:off x="4223742" y="929224"/>
            <a:ext cx="392907" cy="177414"/>
          </a:xfrm>
          <a:custGeom>
            <a:avLst/>
            <a:gdLst/>
            <a:ahLst/>
            <a:cxnLst/>
            <a:rect l="0" t="0" r="0" b="0"/>
            <a:pathLst>
              <a:path w="392907" h="177414">
                <a:moveTo>
                  <a:pt x="0" y="115549"/>
                </a:moveTo>
                <a:lnTo>
                  <a:pt x="0" y="120289"/>
                </a:lnTo>
                <a:lnTo>
                  <a:pt x="992" y="121686"/>
                </a:lnTo>
                <a:lnTo>
                  <a:pt x="2646" y="122617"/>
                </a:lnTo>
                <a:lnTo>
                  <a:pt x="4740" y="123237"/>
                </a:lnTo>
                <a:lnTo>
                  <a:pt x="12359" y="123927"/>
                </a:lnTo>
                <a:lnTo>
                  <a:pt x="23352" y="124233"/>
                </a:lnTo>
                <a:lnTo>
                  <a:pt x="38160" y="124370"/>
                </a:lnTo>
                <a:lnTo>
                  <a:pt x="45284" y="123414"/>
                </a:lnTo>
                <a:lnTo>
                  <a:pt x="52017" y="121784"/>
                </a:lnTo>
                <a:lnTo>
                  <a:pt x="58490" y="119706"/>
                </a:lnTo>
                <a:lnTo>
                  <a:pt x="64790" y="118320"/>
                </a:lnTo>
                <a:lnTo>
                  <a:pt x="70975" y="117396"/>
                </a:lnTo>
                <a:lnTo>
                  <a:pt x="83138" y="115378"/>
                </a:lnTo>
                <a:lnTo>
                  <a:pt x="95158" y="111173"/>
                </a:lnTo>
                <a:lnTo>
                  <a:pt x="107115" y="105997"/>
                </a:lnTo>
                <a:lnTo>
                  <a:pt x="119044" y="100390"/>
                </a:lnTo>
                <a:lnTo>
                  <a:pt x="130960" y="94590"/>
                </a:lnTo>
                <a:lnTo>
                  <a:pt x="135924" y="91655"/>
                </a:lnTo>
                <a:lnTo>
                  <a:pt x="140225" y="88705"/>
                </a:lnTo>
                <a:lnTo>
                  <a:pt x="144085" y="85747"/>
                </a:lnTo>
                <a:lnTo>
                  <a:pt x="147650" y="82782"/>
                </a:lnTo>
                <a:lnTo>
                  <a:pt x="151019" y="79814"/>
                </a:lnTo>
                <a:lnTo>
                  <a:pt x="154258" y="76843"/>
                </a:lnTo>
                <a:lnTo>
                  <a:pt x="156416" y="73870"/>
                </a:lnTo>
                <a:lnTo>
                  <a:pt x="157856" y="70896"/>
                </a:lnTo>
                <a:lnTo>
                  <a:pt x="158815" y="67921"/>
                </a:lnTo>
                <a:lnTo>
                  <a:pt x="160447" y="65937"/>
                </a:lnTo>
                <a:lnTo>
                  <a:pt x="162527" y="64615"/>
                </a:lnTo>
                <a:lnTo>
                  <a:pt x="168254" y="62493"/>
                </a:lnTo>
                <a:lnTo>
                  <a:pt x="167732" y="63311"/>
                </a:lnTo>
                <a:lnTo>
                  <a:pt x="164506" y="66866"/>
                </a:lnTo>
                <a:lnTo>
                  <a:pt x="162256" y="68211"/>
                </a:lnTo>
                <a:lnTo>
                  <a:pt x="157111" y="69705"/>
                </a:lnTo>
                <a:lnTo>
                  <a:pt x="154350" y="72088"/>
                </a:lnTo>
                <a:lnTo>
                  <a:pt x="151517" y="75661"/>
                </a:lnTo>
                <a:lnTo>
                  <a:pt x="148636" y="80027"/>
                </a:lnTo>
                <a:lnTo>
                  <a:pt x="145723" y="84923"/>
                </a:lnTo>
                <a:lnTo>
                  <a:pt x="142790" y="90170"/>
                </a:lnTo>
                <a:lnTo>
                  <a:pt x="139842" y="95653"/>
                </a:lnTo>
                <a:lnTo>
                  <a:pt x="137876" y="101293"/>
                </a:lnTo>
                <a:lnTo>
                  <a:pt x="136566" y="107037"/>
                </a:lnTo>
                <a:lnTo>
                  <a:pt x="135692" y="112851"/>
                </a:lnTo>
                <a:lnTo>
                  <a:pt x="134117" y="117719"/>
                </a:lnTo>
                <a:lnTo>
                  <a:pt x="132076" y="121957"/>
                </a:lnTo>
                <a:lnTo>
                  <a:pt x="129722" y="125774"/>
                </a:lnTo>
                <a:lnTo>
                  <a:pt x="128153" y="130303"/>
                </a:lnTo>
                <a:lnTo>
                  <a:pt x="127107" y="135307"/>
                </a:lnTo>
                <a:lnTo>
                  <a:pt x="126410" y="140627"/>
                </a:lnTo>
                <a:lnTo>
                  <a:pt x="125945" y="145166"/>
                </a:lnTo>
                <a:lnTo>
                  <a:pt x="125635" y="149184"/>
                </a:lnTo>
                <a:lnTo>
                  <a:pt x="125428" y="152855"/>
                </a:lnTo>
                <a:lnTo>
                  <a:pt x="126283" y="156295"/>
                </a:lnTo>
                <a:lnTo>
                  <a:pt x="127845" y="159580"/>
                </a:lnTo>
                <a:lnTo>
                  <a:pt x="129878" y="162762"/>
                </a:lnTo>
                <a:lnTo>
                  <a:pt x="132226" y="164884"/>
                </a:lnTo>
                <a:lnTo>
                  <a:pt x="134783" y="166298"/>
                </a:lnTo>
                <a:lnTo>
                  <a:pt x="137480" y="167241"/>
                </a:lnTo>
                <a:lnTo>
                  <a:pt x="145769" y="168289"/>
                </a:lnTo>
                <a:lnTo>
                  <a:pt x="155075" y="168755"/>
                </a:lnTo>
                <a:lnTo>
                  <a:pt x="162518" y="168961"/>
                </a:lnTo>
                <a:lnTo>
                  <a:pt x="171780" y="166408"/>
                </a:lnTo>
                <a:lnTo>
                  <a:pt x="181518" y="161965"/>
                </a:lnTo>
                <a:lnTo>
                  <a:pt x="189154" y="156684"/>
                </a:lnTo>
                <a:lnTo>
                  <a:pt x="192579" y="153886"/>
                </a:lnTo>
                <a:lnTo>
                  <a:pt x="195855" y="151029"/>
                </a:lnTo>
                <a:lnTo>
                  <a:pt x="199031" y="148132"/>
                </a:lnTo>
                <a:lnTo>
                  <a:pt x="202140" y="144216"/>
                </a:lnTo>
                <a:lnTo>
                  <a:pt x="205205" y="139621"/>
                </a:lnTo>
                <a:lnTo>
                  <a:pt x="208241" y="134574"/>
                </a:lnTo>
                <a:lnTo>
                  <a:pt x="211257" y="130217"/>
                </a:lnTo>
                <a:lnTo>
                  <a:pt x="214259" y="126320"/>
                </a:lnTo>
                <a:lnTo>
                  <a:pt x="217254" y="122729"/>
                </a:lnTo>
                <a:lnTo>
                  <a:pt x="220242" y="118351"/>
                </a:lnTo>
                <a:lnTo>
                  <a:pt x="223226" y="113449"/>
                </a:lnTo>
                <a:lnTo>
                  <a:pt x="226208" y="108196"/>
                </a:lnTo>
                <a:lnTo>
                  <a:pt x="229188" y="104693"/>
                </a:lnTo>
                <a:lnTo>
                  <a:pt x="232167" y="102359"/>
                </a:lnTo>
                <a:lnTo>
                  <a:pt x="235145" y="100802"/>
                </a:lnTo>
                <a:lnTo>
                  <a:pt x="237131" y="98773"/>
                </a:lnTo>
                <a:lnTo>
                  <a:pt x="238454" y="96427"/>
                </a:lnTo>
                <a:lnTo>
                  <a:pt x="241056" y="88893"/>
                </a:lnTo>
                <a:lnTo>
                  <a:pt x="241088" y="93540"/>
                </a:lnTo>
                <a:lnTo>
                  <a:pt x="240100" y="95915"/>
                </a:lnTo>
                <a:lnTo>
                  <a:pt x="236357" y="101200"/>
                </a:lnTo>
                <a:lnTo>
                  <a:pt x="234962" y="104991"/>
                </a:lnTo>
                <a:lnTo>
                  <a:pt x="234032" y="109503"/>
                </a:lnTo>
                <a:lnTo>
                  <a:pt x="233411" y="114495"/>
                </a:lnTo>
                <a:lnTo>
                  <a:pt x="232998" y="119807"/>
                </a:lnTo>
                <a:lnTo>
                  <a:pt x="232723" y="125333"/>
                </a:lnTo>
                <a:lnTo>
                  <a:pt x="232539" y="131001"/>
                </a:lnTo>
                <a:lnTo>
                  <a:pt x="233409" y="135772"/>
                </a:lnTo>
                <a:lnTo>
                  <a:pt x="234981" y="139945"/>
                </a:lnTo>
                <a:lnTo>
                  <a:pt x="237021" y="143719"/>
                </a:lnTo>
                <a:lnTo>
                  <a:pt x="238381" y="148220"/>
                </a:lnTo>
                <a:lnTo>
                  <a:pt x="239288" y="153205"/>
                </a:lnTo>
                <a:lnTo>
                  <a:pt x="239892" y="158512"/>
                </a:lnTo>
                <a:lnTo>
                  <a:pt x="241288" y="163043"/>
                </a:lnTo>
                <a:lnTo>
                  <a:pt x="243210" y="167055"/>
                </a:lnTo>
                <a:lnTo>
                  <a:pt x="245484" y="170722"/>
                </a:lnTo>
                <a:lnTo>
                  <a:pt x="247992" y="173167"/>
                </a:lnTo>
                <a:lnTo>
                  <a:pt x="250656" y="174797"/>
                </a:lnTo>
                <a:lnTo>
                  <a:pt x="253424" y="175884"/>
                </a:lnTo>
                <a:lnTo>
                  <a:pt x="261792" y="177091"/>
                </a:lnTo>
                <a:lnTo>
                  <a:pt x="266801" y="177413"/>
                </a:lnTo>
                <a:lnTo>
                  <a:pt x="271133" y="176635"/>
                </a:lnTo>
                <a:lnTo>
                  <a:pt x="282962" y="171793"/>
                </a:lnTo>
                <a:lnTo>
                  <a:pt x="293110" y="170312"/>
                </a:lnTo>
                <a:lnTo>
                  <a:pt x="296609" y="167932"/>
                </a:lnTo>
                <a:lnTo>
                  <a:pt x="298943" y="164362"/>
                </a:lnTo>
                <a:lnTo>
                  <a:pt x="300498" y="159997"/>
                </a:lnTo>
                <a:lnTo>
                  <a:pt x="302527" y="155103"/>
                </a:lnTo>
                <a:lnTo>
                  <a:pt x="304873" y="149856"/>
                </a:lnTo>
                <a:lnTo>
                  <a:pt x="310123" y="138734"/>
                </a:lnTo>
                <a:lnTo>
                  <a:pt x="315765" y="127176"/>
                </a:lnTo>
                <a:lnTo>
                  <a:pt x="317666" y="120324"/>
                </a:lnTo>
                <a:lnTo>
                  <a:pt x="318934" y="112779"/>
                </a:lnTo>
                <a:lnTo>
                  <a:pt x="319779" y="104773"/>
                </a:lnTo>
                <a:lnTo>
                  <a:pt x="321334" y="96459"/>
                </a:lnTo>
                <a:lnTo>
                  <a:pt x="323363" y="87939"/>
                </a:lnTo>
                <a:lnTo>
                  <a:pt x="325708" y="79283"/>
                </a:lnTo>
                <a:lnTo>
                  <a:pt x="328264" y="71528"/>
                </a:lnTo>
                <a:lnTo>
                  <a:pt x="330959" y="64373"/>
                </a:lnTo>
                <a:lnTo>
                  <a:pt x="333749" y="57619"/>
                </a:lnTo>
                <a:lnTo>
                  <a:pt x="335609" y="51132"/>
                </a:lnTo>
                <a:lnTo>
                  <a:pt x="336849" y="44823"/>
                </a:lnTo>
                <a:lnTo>
                  <a:pt x="337675" y="38633"/>
                </a:lnTo>
                <a:lnTo>
                  <a:pt x="338226" y="33514"/>
                </a:lnTo>
                <a:lnTo>
                  <a:pt x="338593" y="29109"/>
                </a:lnTo>
                <a:lnTo>
                  <a:pt x="338838" y="25180"/>
                </a:lnTo>
                <a:lnTo>
                  <a:pt x="339110" y="18169"/>
                </a:lnTo>
                <a:lnTo>
                  <a:pt x="339263" y="8644"/>
                </a:lnTo>
                <a:lnTo>
                  <a:pt x="339285" y="5583"/>
                </a:lnTo>
                <a:lnTo>
                  <a:pt x="338307" y="3543"/>
                </a:lnTo>
                <a:lnTo>
                  <a:pt x="336663" y="2183"/>
                </a:lnTo>
                <a:lnTo>
                  <a:pt x="331636" y="0"/>
                </a:lnTo>
                <a:lnTo>
                  <a:pt x="331223" y="813"/>
                </a:lnTo>
                <a:lnTo>
                  <a:pt x="330765" y="4363"/>
                </a:lnTo>
                <a:lnTo>
                  <a:pt x="330561" y="9247"/>
                </a:lnTo>
                <a:lnTo>
                  <a:pt x="330471" y="15718"/>
                </a:lnTo>
                <a:lnTo>
                  <a:pt x="330401" y="63904"/>
                </a:lnTo>
                <a:lnTo>
                  <a:pt x="331392" y="72190"/>
                </a:lnTo>
                <a:lnTo>
                  <a:pt x="333045" y="80690"/>
                </a:lnTo>
                <a:lnTo>
                  <a:pt x="335140" y="89333"/>
                </a:lnTo>
                <a:lnTo>
                  <a:pt x="336536" y="97079"/>
                </a:lnTo>
                <a:lnTo>
                  <a:pt x="337466" y="104228"/>
                </a:lnTo>
                <a:lnTo>
                  <a:pt x="338087" y="110978"/>
                </a:lnTo>
                <a:lnTo>
                  <a:pt x="339493" y="117463"/>
                </a:lnTo>
                <a:lnTo>
                  <a:pt x="341422" y="123770"/>
                </a:lnTo>
                <a:lnTo>
                  <a:pt x="343700" y="129959"/>
                </a:lnTo>
                <a:lnTo>
                  <a:pt x="346212" y="136070"/>
                </a:lnTo>
                <a:lnTo>
                  <a:pt x="348878" y="142128"/>
                </a:lnTo>
                <a:lnTo>
                  <a:pt x="351648" y="148151"/>
                </a:lnTo>
                <a:lnTo>
                  <a:pt x="354487" y="153159"/>
                </a:lnTo>
                <a:lnTo>
                  <a:pt x="357371" y="157489"/>
                </a:lnTo>
                <a:lnTo>
                  <a:pt x="360287" y="161369"/>
                </a:lnTo>
                <a:lnTo>
                  <a:pt x="363222" y="163955"/>
                </a:lnTo>
                <a:lnTo>
                  <a:pt x="366172" y="165679"/>
                </a:lnTo>
                <a:lnTo>
                  <a:pt x="369130" y="166828"/>
                </a:lnTo>
                <a:lnTo>
                  <a:pt x="375063" y="170751"/>
                </a:lnTo>
                <a:lnTo>
                  <a:pt x="378034" y="173186"/>
                </a:lnTo>
                <a:lnTo>
                  <a:pt x="380015" y="173818"/>
                </a:lnTo>
                <a:lnTo>
                  <a:pt x="381336" y="173246"/>
                </a:lnTo>
                <a:lnTo>
                  <a:pt x="382216" y="171873"/>
                </a:lnTo>
                <a:lnTo>
                  <a:pt x="383795" y="170958"/>
                </a:lnTo>
                <a:lnTo>
                  <a:pt x="388195" y="169941"/>
                </a:lnTo>
                <a:lnTo>
                  <a:pt x="389765" y="168677"/>
                </a:lnTo>
                <a:lnTo>
                  <a:pt x="390813" y="166843"/>
                </a:lnTo>
                <a:lnTo>
                  <a:pt x="392906" y="16019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SMARTPenAnnotation912"/>
          <p:cNvSpPr/>
          <p:nvPr/>
        </p:nvSpPr>
        <p:spPr>
          <a:xfrm>
            <a:off x="4554140" y="973346"/>
            <a:ext cx="504002" cy="133936"/>
          </a:xfrm>
          <a:custGeom>
            <a:avLst/>
            <a:gdLst/>
            <a:ahLst/>
            <a:cxnLst/>
            <a:rect l="0" t="0" r="0" b="0"/>
            <a:pathLst>
              <a:path w="504002" h="133936">
                <a:moveTo>
                  <a:pt x="0" y="35708"/>
                </a:moveTo>
                <a:lnTo>
                  <a:pt x="0" y="30968"/>
                </a:lnTo>
                <a:lnTo>
                  <a:pt x="992" y="29571"/>
                </a:lnTo>
                <a:lnTo>
                  <a:pt x="2646" y="28640"/>
                </a:lnTo>
                <a:lnTo>
                  <a:pt x="4741" y="28020"/>
                </a:lnTo>
                <a:lnTo>
                  <a:pt x="17169" y="27146"/>
                </a:lnTo>
                <a:lnTo>
                  <a:pt x="27806" y="24296"/>
                </a:lnTo>
                <a:lnTo>
                  <a:pt x="33420" y="22147"/>
                </a:lnTo>
                <a:lnTo>
                  <a:pt x="47596" y="19759"/>
                </a:lnTo>
                <a:lnTo>
                  <a:pt x="62826" y="17706"/>
                </a:lnTo>
                <a:lnTo>
                  <a:pt x="69665" y="15769"/>
                </a:lnTo>
                <a:lnTo>
                  <a:pt x="82556" y="11964"/>
                </a:lnTo>
                <a:lnTo>
                  <a:pt x="94900" y="10272"/>
                </a:lnTo>
                <a:lnTo>
                  <a:pt x="104355" y="6875"/>
                </a:lnTo>
                <a:lnTo>
                  <a:pt x="111864" y="3050"/>
                </a:lnTo>
                <a:lnTo>
                  <a:pt x="118509" y="1349"/>
                </a:lnTo>
                <a:lnTo>
                  <a:pt x="127829" y="392"/>
                </a:lnTo>
                <a:lnTo>
                  <a:pt x="129867" y="1250"/>
                </a:lnTo>
                <a:lnTo>
                  <a:pt x="131227" y="2814"/>
                </a:lnTo>
                <a:lnTo>
                  <a:pt x="132133" y="4849"/>
                </a:lnTo>
                <a:lnTo>
                  <a:pt x="131745" y="7198"/>
                </a:lnTo>
                <a:lnTo>
                  <a:pt x="130494" y="9756"/>
                </a:lnTo>
                <a:lnTo>
                  <a:pt x="128668" y="12454"/>
                </a:lnTo>
                <a:lnTo>
                  <a:pt x="127450" y="16237"/>
                </a:lnTo>
                <a:lnTo>
                  <a:pt x="126639" y="20743"/>
                </a:lnTo>
                <a:lnTo>
                  <a:pt x="126098" y="25731"/>
                </a:lnTo>
                <a:lnTo>
                  <a:pt x="124745" y="31041"/>
                </a:lnTo>
                <a:lnTo>
                  <a:pt x="122851" y="36566"/>
                </a:lnTo>
                <a:lnTo>
                  <a:pt x="120596" y="42233"/>
                </a:lnTo>
                <a:lnTo>
                  <a:pt x="119093" y="47996"/>
                </a:lnTo>
                <a:lnTo>
                  <a:pt x="118091" y="53822"/>
                </a:lnTo>
                <a:lnTo>
                  <a:pt x="117422" y="59690"/>
                </a:lnTo>
                <a:lnTo>
                  <a:pt x="116977" y="64595"/>
                </a:lnTo>
                <a:lnTo>
                  <a:pt x="116680" y="68856"/>
                </a:lnTo>
                <a:lnTo>
                  <a:pt x="116482" y="72690"/>
                </a:lnTo>
                <a:lnTo>
                  <a:pt x="116262" y="82241"/>
                </a:lnTo>
                <a:lnTo>
                  <a:pt x="116203" y="87566"/>
                </a:lnTo>
                <a:lnTo>
                  <a:pt x="117157" y="91116"/>
                </a:lnTo>
                <a:lnTo>
                  <a:pt x="118784" y="93483"/>
                </a:lnTo>
                <a:lnTo>
                  <a:pt x="123238" y="97105"/>
                </a:lnTo>
                <a:lnTo>
                  <a:pt x="125815" y="99459"/>
                </a:lnTo>
                <a:lnTo>
                  <a:pt x="128525" y="102021"/>
                </a:lnTo>
                <a:lnTo>
                  <a:pt x="131324" y="103730"/>
                </a:lnTo>
                <a:lnTo>
                  <a:pt x="137080" y="105627"/>
                </a:lnTo>
                <a:lnTo>
                  <a:pt x="150639" y="106696"/>
                </a:lnTo>
                <a:lnTo>
                  <a:pt x="154996" y="105854"/>
                </a:lnTo>
                <a:lnTo>
                  <a:pt x="162484" y="102272"/>
                </a:lnTo>
                <a:lnTo>
                  <a:pt x="171765" y="100019"/>
                </a:lnTo>
                <a:lnTo>
                  <a:pt x="177018" y="99418"/>
                </a:lnTo>
                <a:lnTo>
                  <a:pt x="182504" y="97033"/>
                </a:lnTo>
                <a:lnTo>
                  <a:pt x="188146" y="93458"/>
                </a:lnTo>
                <a:lnTo>
                  <a:pt x="193892" y="89091"/>
                </a:lnTo>
                <a:lnTo>
                  <a:pt x="199707" y="85187"/>
                </a:lnTo>
                <a:lnTo>
                  <a:pt x="205568" y="81593"/>
                </a:lnTo>
                <a:lnTo>
                  <a:pt x="211459" y="78204"/>
                </a:lnTo>
                <a:lnTo>
                  <a:pt x="217371" y="73961"/>
                </a:lnTo>
                <a:lnTo>
                  <a:pt x="223297" y="69147"/>
                </a:lnTo>
                <a:lnTo>
                  <a:pt x="234181" y="59500"/>
                </a:lnTo>
                <a:lnTo>
                  <a:pt x="242325" y="51905"/>
                </a:lnTo>
                <a:lnTo>
                  <a:pt x="246878" y="48490"/>
                </a:lnTo>
                <a:lnTo>
                  <a:pt x="251898" y="45222"/>
                </a:lnTo>
                <a:lnTo>
                  <a:pt x="267613" y="35873"/>
                </a:lnTo>
                <a:lnTo>
                  <a:pt x="267768" y="38427"/>
                </a:lnTo>
                <a:lnTo>
                  <a:pt x="267854" y="45444"/>
                </a:lnTo>
                <a:lnTo>
                  <a:pt x="267890" y="82106"/>
                </a:lnTo>
                <a:lnTo>
                  <a:pt x="268883" y="85492"/>
                </a:lnTo>
                <a:lnTo>
                  <a:pt x="270536" y="88741"/>
                </a:lnTo>
                <a:lnTo>
                  <a:pt x="272632" y="91899"/>
                </a:lnTo>
                <a:lnTo>
                  <a:pt x="274028" y="94997"/>
                </a:lnTo>
                <a:lnTo>
                  <a:pt x="274959" y="98054"/>
                </a:lnTo>
                <a:lnTo>
                  <a:pt x="275579" y="101085"/>
                </a:lnTo>
                <a:lnTo>
                  <a:pt x="276985" y="103105"/>
                </a:lnTo>
                <a:lnTo>
                  <a:pt x="278915" y="104452"/>
                </a:lnTo>
                <a:lnTo>
                  <a:pt x="285632" y="107099"/>
                </a:lnTo>
                <a:lnTo>
                  <a:pt x="285697" y="104479"/>
                </a:lnTo>
                <a:lnTo>
                  <a:pt x="285750" y="23920"/>
                </a:lnTo>
                <a:lnTo>
                  <a:pt x="286743" y="21896"/>
                </a:lnTo>
                <a:lnTo>
                  <a:pt x="288396" y="20547"/>
                </a:lnTo>
                <a:lnTo>
                  <a:pt x="293439" y="18382"/>
                </a:lnTo>
                <a:lnTo>
                  <a:pt x="306876" y="17919"/>
                </a:lnTo>
                <a:lnTo>
                  <a:pt x="388705" y="17849"/>
                </a:lnTo>
                <a:lnTo>
                  <a:pt x="401292" y="20495"/>
                </a:lnTo>
                <a:lnTo>
                  <a:pt x="413501" y="23986"/>
                </a:lnTo>
                <a:lnTo>
                  <a:pt x="425541" y="25537"/>
                </a:lnTo>
                <a:lnTo>
                  <a:pt x="437507" y="26227"/>
                </a:lnTo>
                <a:lnTo>
                  <a:pt x="443476" y="26411"/>
                </a:lnTo>
                <a:lnTo>
                  <a:pt x="455400" y="23969"/>
                </a:lnTo>
                <a:lnTo>
                  <a:pt x="466322" y="20569"/>
                </a:lnTo>
                <a:lnTo>
                  <a:pt x="474484" y="19058"/>
                </a:lnTo>
                <a:lnTo>
                  <a:pt x="481418" y="15740"/>
                </a:lnTo>
                <a:lnTo>
                  <a:pt x="484657" y="13467"/>
                </a:lnTo>
                <a:lnTo>
                  <a:pt x="490900" y="10940"/>
                </a:lnTo>
                <a:lnTo>
                  <a:pt x="493954" y="10267"/>
                </a:lnTo>
                <a:lnTo>
                  <a:pt x="499994" y="6872"/>
                </a:lnTo>
                <a:lnTo>
                  <a:pt x="502993" y="4578"/>
                </a:lnTo>
                <a:lnTo>
                  <a:pt x="504001" y="3048"/>
                </a:lnTo>
                <a:lnTo>
                  <a:pt x="503681" y="2029"/>
                </a:lnTo>
                <a:lnTo>
                  <a:pt x="502474" y="1349"/>
                </a:lnTo>
                <a:lnTo>
                  <a:pt x="498489" y="594"/>
                </a:lnTo>
                <a:lnTo>
                  <a:pt x="483981" y="69"/>
                </a:lnTo>
                <a:lnTo>
                  <a:pt x="457841" y="0"/>
                </a:lnTo>
                <a:lnTo>
                  <a:pt x="453063" y="989"/>
                </a:lnTo>
                <a:lnTo>
                  <a:pt x="445109" y="4733"/>
                </a:lnTo>
                <a:lnTo>
                  <a:pt x="435620" y="9705"/>
                </a:lnTo>
                <a:lnTo>
                  <a:pt x="430312" y="12419"/>
                </a:lnTo>
                <a:lnTo>
                  <a:pt x="424789" y="16213"/>
                </a:lnTo>
                <a:lnTo>
                  <a:pt x="419122" y="20727"/>
                </a:lnTo>
                <a:lnTo>
                  <a:pt x="413360" y="25721"/>
                </a:lnTo>
                <a:lnTo>
                  <a:pt x="408527" y="31034"/>
                </a:lnTo>
                <a:lnTo>
                  <a:pt x="404312" y="36561"/>
                </a:lnTo>
                <a:lnTo>
                  <a:pt x="400510" y="42230"/>
                </a:lnTo>
                <a:lnTo>
                  <a:pt x="396984" y="47993"/>
                </a:lnTo>
                <a:lnTo>
                  <a:pt x="393640" y="53820"/>
                </a:lnTo>
                <a:lnTo>
                  <a:pt x="390419" y="59689"/>
                </a:lnTo>
                <a:lnTo>
                  <a:pt x="388271" y="65586"/>
                </a:lnTo>
                <a:lnTo>
                  <a:pt x="386840" y="71502"/>
                </a:lnTo>
                <a:lnTo>
                  <a:pt x="385885" y="77430"/>
                </a:lnTo>
                <a:lnTo>
                  <a:pt x="386241" y="83366"/>
                </a:lnTo>
                <a:lnTo>
                  <a:pt x="387471" y="89309"/>
                </a:lnTo>
                <a:lnTo>
                  <a:pt x="389283" y="95254"/>
                </a:lnTo>
                <a:lnTo>
                  <a:pt x="391483" y="100210"/>
                </a:lnTo>
                <a:lnTo>
                  <a:pt x="393942" y="104506"/>
                </a:lnTo>
                <a:lnTo>
                  <a:pt x="396573" y="108363"/>
                </a:lnTo>
                <a:lnTo>
                  <a:pt x="400312" y="111926"/>
                </a:lnTo>
                <a:lnTo>
                  <a:pt x="404789" y="115293"/>
                </a:lnTo>
                <a:lnTo>
                  <a:pt x="409758" y="118531"/>
                </a:lnTo>
                <a:lnTo>
                  <a:pt x="415055" y="121681"/>
                </a:lnTo>
                <a:lnTo>
                  <a:pt x="420570" y="124773"/>
                </a:lnTo>
                <a:lnTo>
                  <a:pt x="426232" y="127827"/>
                </a:lnTo>
                <a:lnTo>
                  <a:pt x="435168" y="131220"/>
                </a:lnTo>
                <a:lnTo>
                  <a:pt x="446485" y="13393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SMARTPenAnnotation913"/>
          <p:cNvSpPr/>
          <p:nvPr/>
        </p:nvSpPr>
        <p:spPr>
          <a:xfrm>
            <a:off x="5161359" y="105370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SMARTPenAnnotation914"/>
          <p:cNvSpPr/>
          <p:nvPr/>
        </p:nvSpPr>
        <p:spPr>
          <a:xfrm>
            <a:off x="1698439" y="1429269"/>
            <a:ext cx="114288" cy="142310"/>
          </a:xfrm>
          <a:custGeom>
            <a:avLst/>
            <a:gdLst/>
            <a:ahLst/>
            <a:cxnLst/>
            <a:rect l="0" t="0" r="0" b="0"/>
            <a:pathLst>
              <a:path w="114288" h="142310">
                <a:moveTo>
                  <a:pt x="7131" y="44129"/>
                </a:moveTo>
                <a:lnTo>
                  <a:pt x="7131" y="36441"/>
                </a:lnTo>
                <a:lnTo>
                  <a:pt x="9777" y="33105"/>
                </a:lnTo>
                <a:lnTo>
                  <a:pt x="11871" y="30827"/>
                </a:lnTo>
                <a:lnTo>
                  <a:pt x="13268" y="28315"/>
                </a:lnTo>
                <a:lnTo>
                  <a:pt x="14199" y="25649"/>
                </a:lnTo>
                <a:lnTo>
                  <a:pt x="14819" y="22879"/>
                </a:lnTo>
                <a:lnTo>
                  <a:pt x="17217" y="20041"/>
                </a:lnTo>
                <a:lnTo>
                  <a:pt x="20801" y="17156"/>
                </a:lnTo>
                <a:lnTo>
                  <a:pt x="25174" y="14241"/>
                </a:lnTo>
                <a:lnTo>
                  <a:pt x="29081" y="11305"/>
                </a:lnTo>
                <a:lnTo>
                  <a:pt x="32679" y="8356"/>
                </a:lnTo>
                <a:lnTo>
                  <a:pt x="36069" y="5397"/>
                </a:lnTo>
                <a:lnTo>
                  <a:pt x="39321" y="3425"/>
                </a:lnTo>
                <a:lnTo>
                  <a:pt x="42482" y="2110"/>
                </a:lnTo>
                <a:lnTo>
                  <a:pt x="45581" y="1234"/>
                </a:lnTo>
                <a:lnTo>
                  <a:pt x="48639" y="649"/>
                </a:lnTo>
                <a:lnTo>
                  <a:pt x="51670" y="260"/>
                </a:lnTo>
                <a:lnTo>
                  <a:pt x="54683" y="0"/>
                </a:lnTo>
                <a:lnTo>
                  <a:pt x="58676" y="819"/>
                </a:lnTo>
                <a:lnTo>
                  <a:pt x="63323" y="2357"/>
                </a:lnTo>
                <a:lnTo>
                  <a:pt x="68404" y="4375"/>
                </a:lnTo>
                <a:lnTo>
                  <a:pt x="71792" y="6712"/>
                </a:lnTo>
                <a:lnTo>
                  <a:pt x="74051" y="9263"/>
                </a:lnTo>
                <a:lnTo>
                  <a:pt x="75557" y="11955"/>
                </a:lnTo>
                <a:lnTo>
                  <a:pt x="76560" y="14742"/>
                </a:lnTo>
                <a:lnTo>
                  <a:pt x="77230" y="17592"/>
                </a:lnTo>
                <a:lnTo>
                  <a:pt x="77676" y="20485"/>
                </a:lnTo>
                <a:lnTo>
                  <a:pt x="76981" y="24397"/>
                </a:lnTo>
                <a:lnTo>
                  <a:pt x="75526" y="28990"/>
                </a:lnTo>
                <a:lnTo>
                  <a:pt x="73564" y="34036"/>
                </a:lnTo>
                <a:lnTo>
                  <a:pt x="70271" y="39385"/>
                </a:lnTo>
                <a:lnTo>
                  <a:pt x="66091" y="44935"/>
                </a:lnTo>
                <a:lnTo>
                  <a:pt x="61321" y="50620"/>
                </a:lnTo>
                <a:lnTo>
                  <a:pt x="57148" y="56393"/>
                </a:lnTo>
                <a:lnTo>
                  <a:pt x="53374" y="62227"/>
                </a:lnTo>
                <a:lnTo>
                  <a:pt x="49866" y="68101"/>
                </a:lnTo>
                <a:lnTo>
                  <a:pt x="45543" y="74001"/>
                </a:lnTo>
                <a:lnTo>
                  <a:pt x="40676" y="79919"/>
                </a:lnTo>
                <a:lnTo>
                  <a:pt x="35447" y="85848"/>
                </a:lnTo>
                <a:lnTo>
                  <a:pt x="30970" y="91785"/>
                </a:lnTo>
                <a:lnTo>
                  <a:pt x="26992" y="97728"/>
                </a:lnTo>
                <a:lnTo>
                  <a:pt x="23348" y="103674"/>
                </a:lnTo>
                <a:lnTo>
                  <a:pt x="19927" y="108630"/>
                </a:lnTo>
                <a:lnTo>
                  <a:pt x="16654" y="112927"/>
                </a:lnTo>
                <a:lnTo>
                  <a:pt x="13479" y="116783"/>
                </a:lnTo>
                <a:lnTo>
                  <a:pt x="10371" y="120346"/>
                </a:lnTo>
                <a:lnTo>
                  <a:pt x="7307" y="123714"/>
                </a:lnTo>
                <a:lnTo>
                  <a:pt x="4271" y="126951"/>
                </a:lnTo>
                <a:lnTo>
                  <a:pt x="2248" y="130102"/>
                </a:lnTo>
                <a:lnTo>
                  <a:pt x="899" y="133194"/>
                </a:lnTo>
                <a:lnTo>
                  <a:pt x="0" y="136248"/>
                </a:lnTo>
                <a:lnTo>
                  <a:pt x="392" y="138284"/>
                </a:lnTo>
                <a:lnTo>
                  <a:pt x="1646" y="139641"/>
                </a:lnTo>
                <a:lnTo>
                  <a:pt x="3474" y="140546"/>
                </a:lnTo>
                <a:lnTo>
                  <a:pt x="5685" y="141149"/>
                </a:lnTo>
                <a:lnTo>
                  <a:pt x="8152" y="141551"/>
                </a:lnTo>
                <a:lnTo>
                  <a:pt x="10788" y="141819"/>
                </a:lnTo>
                <a:lnTo>
                  <a:pt x="14530" y="141998"/>
                </a:lnTo>
                <a:lnTo>
                  <a:pt x="23979" y="142197"/>
                </a:lnTo>
                <a:lnTo>
                  <a:pt x="45196" y="142309"/>
                </a:lnTo>
                <a:lnTo>
                  <a:pt x="52351" y="141332"/>
                </a:lnTo>
                <a:lnTo>
                  <a:pt x="59106" y="139689"/>
                </a:lnTo>
                <a:lnTo>
                  <a:pt x="65594" y="137601"/>
                </a:lnTo>
                <a:lnTo>
                  <a:pt x="71903" y="136209"/>
                </a:lnTo>
                <a:lnTo>
                  <a:pt x="78093" y="135282"/>
                </a:lnTo>
                <a:lnTo>
                  <a:pt x="84205" y="134663"/>
                </a:lnTo>
                <a:lnTo>
                  <a:pt x="90264" y="134251"/>
                </a:lnTo>
                <a:lnTo>
                  <a:pt x="96287" y="133976"/>
                </a:lnTo>
                <a:lnTo>
                  <a:pt x="114287" y="13342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SMARTPenAnnotation915"/>
          <p:cNvSpPr/>
          <p:nvPr/>
        </p:nvSpPr>
        <p:spPr>
          <a:xfrm>
            <a:off x="1599929" y="1339853"/>
            <a:ext cx="319382" cy="336998"/>
          </a:xfrm>
          <a:custGeom>
            <a:avLst/>
            <a:gdLst/>
            <a:ahLst/>
            <a:cxnLst/>
            <a:rect l="0" t="0" r="0" b="0"/>
            <a:pathLst>
              <a:path w="319382" h="336998">
                <a:moveTo>
                  <a:pt x="203867" y="17459"/>
                </a:moveTo>
                <a:lnTo>
                  <a:pt x="199127" y="12719"/>
                </a:lnTo>
                <a:lnTo>
                  <a:pt x="196738" y="11322"/>
                </a:lnTo>
                <a:lnTo>
                  <a:pt x="191439" y="9771"/>
                </a:lnTo>
                <a:lnTo>
                  <a:pt x="189628" y="8365"/>
                </a:lnTo>
                <a:lnTo>
                  <a:pt x="188422" y="6435"/>
                </a:lnTo>
                <a:lnTo>
                  <a:pt x="187617" y="4157"/>
                </a:lnTo>
                <a:lnTo>
                  <a:pt x="185096" y="2638"/>
                </a:lnTo>
                <a:lnTo>
                  <a:pt x="177004" y="950"/>
                </a:lnTo>
                <a:lnTo>
                  <a:pt x="172068" y="500"/>
                </a:lnTo>
                <a:lnTo>
                  <a:pt x="166793" y="200"/>
                </a:lnTo>
                <a:lnTo>
                  <a:pt x="161291" y="0"/>
                </a:lnTo>
                <a:lnTo>
                  <a:pt x="155640" y="858"/>
                </a:lnTo>
                <a:lnTo>
                  <a:pt x="149887" y="2423"/>
                </a:lnTo>
                <a:lnTo>
                  <a:pt x="144068" y="4459"/>
                </a:lnTo>
                <a:lnTo>
                  <a:pt x="138204" y="5816"/>
                </a:lnTo>
                <a:lnTo>
                  <a:pt x="132311" y="6720"/>
                </a:lnTo>
                <a:lnTo>
                  <a:pt x="126397" y="7323"/>
                </a:lnTo>
                <a:lnTo>
                  <a:pt x="120471" y="8717"/>
                </a:lnTo>
                <a:lnTo>
                  <a:pt x="114535" y="10639"/>
                </a:lnTo>
                <a:lnTo>
                  <a:pt x="108594" y="12912"/>
                </a:lnTo>
                <a:lnTo>
                  <a:pt x="102649" y="16412"/>
                </a:lnTo>
                <a:lnTo>
                  <a:pt x="96701" y="20730"/>
                </a:lnTo>
                <a:lnTo>
                  <a:pt x="90751" y="25593"/>
                </a:lnTo>
                <a:lnTo>
                  <a:pt x="84800" y="29827"/>
                </a:lnTo>
                <a:lnTo>
                  <a:pt x="78849" y="33642"/>
                </a:lnTo>
                <a:lnTo>
                  <a:pt x="72897" y="37177"/>
                </a:lnTo>
                <a:lnTo>
                  <a:pt x="67936" y="42511"/>
                </a:lnTo>
                <a:lnTo>
                  <a:pt x="63637" y="49043"/>
                </a:lnTo>
                <a:lnTo>
                  <a:pt x="59779" y="56374"/>
                </a:lnTo>
                <a:lnTo>
                  <a:pt x="55223" y="63246"/>
                </a:lnTo>
                <a:lnTo>
                  <a:pt x="50201" y="69812"/>
                </a:lnTo>
                <a:lnTo>
                  <a:pt x="44868" y="76174"/>
                </a:lnTo>
                <a:lnTo>
                  <a:pt x="40321" y="84383"/>
                </a:lnTo>
                <a:lnTo>
                  <a:pt x="36297" y="93825"/>
                </a:lnTo>
                <a:lnTo>
                  <a:pt x="32623" y="104088"/>
                </a:lnTo>
                <a:lnTo>
                  <a:pt x="28189" y="113907"/>
                </a:lnTo>
                <a:lnTo>
                  <a:pt x="23248" y="123430"/>
                </a:lnTo>
                <a:lnTo>
                  <a:pt x="17970" y="132755"/>
                </a:lnTo>
                <a:lnTo>
                  <a:pt x="14452" y="141948"/>
                </a:lnTo>
                <a:lnTo>
                  <a:pt x="12106" y="151053"/>
                </a:lnTo>
                <a:lnTo>
                  <a:pt x="10542" y="160100"/>
                </a:lnTo>
                <a:lnTo>
                  <a:pt x="8507" y="169107"/>
                </a:lnTo>
                <a:lnTo>
                  <a:pt x="6159" y="178089"/>
                </a:lnTo>
                <a:lnTo>
                  <a:pt x="3601" y="187054"/>
                </a:lnTo>
                <a:lnTo>
                  <a:pt x="1895" y="196999"/>
                </a:lnTo>
                <a:lnTo>
                  <a:pt x="758" y="207597"/>
                </a:lnTo>
                <a:lnTo>
                  <a:pt x="0" y="218632"/>
                </a:lnTo>
                <a:lnTo>
                  <a:pt x="487" y="227973"/>
                </a:lnTo>
                <a:lnTo>
                  <a:pt x="1804" y="236184"/>
                </a:lnTo>
                <a:lnTo>
                  <a:pt x="3674" y="243643"/>
                </a:lnTo>
                <a:lnTo>
                  <a:pt x="6905" y="251592"/>
                </a:lnTo>
                <a:lnTo>
                  <a:pt x="11044" y="259868"/>
                </a:lnTo>
                <a:lnTo>
                  <a:pt x="15787" y="268362"/>
                </a:lnTo>
                <a:lnTo>
                  <a:pt x="20934" y="276009"/>
                </a:lnTo>
                <a:lnTo>
                  <a:pt x="26349" y="283091"/>
                </a:lnTo>
                <a:lnTo>
                  <a:pt x="31944" y="289797"/>
                </a:lnTo>
                <a:lnTo>
                  <a:pt x="37658" y="296252"/>
                </a:lnTo>
                <a:lnTo>
                  <a:pt x="49299" y="308716"/>
                </a:lnTo>
                <a:lnTo>
                  <a:pt x="55181" y="313826"/>
                </a:lnTo>
                <a:lnTo>
                  <a:pt x="61087" y="318224"/>
                </a:lnTo>
                <a:lnTo>
                  <a:pt x="67008" y="322149"/>
                </a:lnTo>
                <a:lnTo>
                  <a:pt x="73933" y="325757"/>
                </a:lnTo>
                <a:lnTo>
                  <a:pt x="81526" y="329155"/>
                </a:lnTo>
                <a:lnTo>
                  <a:pt x="89564" y="332413"/>
                </a:lnTo>
                <a:lnTo>
                  <a:pt x="97900" y="334584"/>
                </a:lnTo>
                <a:lnTo>
                  <a:pt x="106433" y="336032"/>
                </a:lnTo>
                <a:lnTo>
                  <a:pt x="115099" y="336997"/>
                </a:lnTo>
                <a:lnTo>
                  <a:pt x="123852" y="336649"/>
                </a:lnTo>
                <a:lnTo>
                  <a:pt x="132665" y="335424"/>
                </a:lnTo>
                <a:lnTo>
                  <a:pt x="141516" y="333615"/>
                </a:lnTo>
                <a:lnTo>
                  <a:pt x="150394" y="331417"/>
                </a:lnTo>
                <a:lnTo>
                  <a:pt x="159289" y="328960"/>
                </a:lnTo>
                <a:lnTo>
                  <a:pt x="168195" y="326329"/>
                </a:lnTo>
                <a:lnTo>
                  <a:pt x="177109" y="322592"/>
                </a:lnTo>
                <a:lnTo>
                  <a:pt x="186029" y="318115"/>
                </a:lnTo>
                <a:lnTo>
                  <a:pt x="194951" y="313146"/>
                </a:lnTo>
                <a:lnTo>
                  <a:pt x="203876" y="307849"/>
                </a:lnTo>
                <a:lnTo>
                  <a:pt x="221731" y="296673"/>
                </a:lnTo>
                <a:lnTo>
                  <a:pt x="248517" y="279224"/>
                </a:lnTo>
                <a:lnTo>
                  <a:pt x="256454" y="272336"/>
                </a:lnTo>
                <a:lnTo>
                  <a:pt x="263730" y="264768"/>
                </a:lnTo>
                <a:lnTo>
                  <a:pt x="270565" y="256745"/>
                </a:lnTo>
                <a:lnTo>
                  <a:pt x="277106" y="248421"/>
                </a:lnTo>
                <a:lnTo>
                  <a:pt x="283451" y="239895"/>
                </a:lnTo>
                <a:lnTo>
                  <a:pt x="289665" y="231234"/>
                </a:lnTo>
                <a:lnTo>
                  <a:pt x="294800" y="222483"/>
                </a:lnTo>
                <a:lnTo>
                  <a:pt x="299216" y="213673"/>
                </a:lnTo>
                <a:lnTo>
                  <a:pt x="303152" y="204823"/>
                </a:lnTo>
                <a:lnTo>
                  <a:pt x="306768" y="195946"/>
                </a:lnTo>
                <a:lnTo>
                  <a:pt x="310171" y="187052"/>
                </a:lnTo>
                <a:lnTo>
                  <a:pt x="313432" y="178146"/>
                </a:lnTo>
                <a:lnTo>
                  <a:pt x="315606" y="169232"/>
                </a:lnTo>
                <a:lnTo>
                  <a:pt x="317055" y="160313"/>
                </a:lnTo>
                <a:lnTo>
                  <a:pt x="318021" y="151390"/>
                </a:lnTo>
                <a:lnTo>
                  <a:pt x="318665" y="142465"/>
                </a:lnTo>
                <a:lnTo>
                  <a:pt x="319094" y="133539"/>
                </a:lnTo>
                <a:lnTo>
                  <a:pt x="319381" y="124611"/>
                </a:lnTo>
                <a:lnTo>
                  <a:pt x="318579" y="116675"/>
                </a:lnTo>
                <a:lnTo>
                  <a:pt x="317053" y="109400"/>
                </a:lnTo>
                <a:lnTo>
                  <a:pt x="315043" y="102565"/>
                </a:lnTo>
                <a:lnTo>
                  <a:pt x="311719" y="96025"/>
                </a:lnTo>
                <a:lnTo>
                  <a:pt x="307518" y="89680"/>
                </a:lnTo>
                <a:lnTo>
                  <a:pt x="302734" y="83466"/>
                </a:lnTo>
                <a:lnTo>
                  <a:pt x="297560" y="77338"/>
                </a:lnTo>
                <a:lnTo>
                  <a:pt x="292126" y="71269"/>
                </a:lnTo>
                <a:lnTo>
                  <a:pt x="286519" y="65239"/>
                </a:lnTo>
                <a:lnTo>
                  <a:pt x="280796" y="60226"/>
                </a:lnTo>
                <a:lnTo>
                  <a:pt x="274997" y="55892"/>
                </a:lnTo>
                <a:lnTo>
                  <a:pt x="269147" y="52011"/>
                </a:lnTo>
                <a:lnTo>
                  <a:pt x="263262" y="48431"/>
                </a:lnTo>
                <a:lnTo>
                  <a:pt x="257354" y="45052"/>
                </a:lnTo>
                <a:lnTo>
                  <a:pt x="251432" y="41808"/>
                </a:lnTo>
                <a:lnTo>
                  <a:pt x="242205" y="38203"/>
                </a:lnTo>
                <a:lnTo>
                  <a:pt x="233805" y="36600"/>
                </a:lnTo>
                <a:lnTo>
                  <a:pt x="228787" y="36173"/>
                </a:lnTo>
                <a:lnTo>
                  <a:pt x="223457" y="35888"/>
                </a:lnTo>
                <a:lnTo>
                  <a:pt x="219903" y="34706"/>
                </a:lnTo>
                <a:lnTo>
                  <a:pt x="217535" y="32926"/>
                </a:lnTo>
                <a:lnTo>
                  <a:pt x="212797" y="263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SMARTPenAnnotation916"/>
          <p:cNvSpPr/>
          <p:nvPr/>
        </p:nvSpPr>
        <p:spPr>
          <a:xfrm>
            <a:off x="2080617" y="1366444"/>
            <a:ext cx="214313" cy="249628"/>
          </a:xfrm>
          <a:custGeom>
            <a:avLst/>
            <a:gdLst/>
            <a:ahLst/>
            <a:cxnLst/>
            <a:rect l="0" t="0" r="0" b="0"/>
            <a:pathLst>
              <a:path w="214313" h="249628">
                <a:moveTo>
                  <a:pt x="35718" y="35516"/>
                </a:moveTo>
                <a:lnTo>
                  <a:pt x="35718" y="53559"/>
                </a:lnTo>
                <a:lnTo>
                  <a:pt x="34726" y="58459"/>
                </a:lnTo>
                <a:lnTo>
                  <a:pt x="33073" y="63710"/>
                </a:lnTo>
                <a:lnTo>
                  <a:pt x="30978" y="69195"/>
                </a:lnTo>
                <a:lnTo>
                  <a:pt x="29582" y="75828"/>
                </a:lnTo>
                <a:lnTo>
                  <a:pt x="28651" y="83227"/>
                </a:lnTo>
                <a:lnTo>
                  <a:pt x="28030" y="91136"/>
                </a:lnTo>
                <a:lnTo>
                  <a:pt x="27616" y="99385"/>
                </a:lnTo>
                <a:lnTo>
                  <a:pt x="27157" y="116488"/>
                </a:lnTo>
                <a:lnTo>
                  <a:pt x="26042" y="125216"/>
                </a:lnTo>
                <a:lnTo>
                  <a:pt x="24306" y="134012"/>
                </a:lnTo>
                <a:lnTo>
                  <a:pt x="22157" y="142852"/>
                </a:lnTo>
                <a:lnTo>
                  <a:pt x="20725" y="151722"/>
                </a:lnTo>
                <a:lnTo>
                  <a:pt x="19769" y="160612"/>
                </a:lnTo>
                <a:lnTo>
                  <a:pt x="19132" y="169515"/>
                </a:lnTo>
                <a:lnTo>
                  <a:pt x="17716" y="177435"/>
                </a:lnTo>
                <a:lnTo>
                  <a:pt x="15779" y="184699"/>
                </a:lnTo>
                <a:lnTo>
                  <a:pt x="13496" y="191526"/>
                </a:lnTo>
                <a:lnTo>
                  <a:pt x="10982" y="198062"/>
                </a:lnTo>
                <a:lnTo>
                  <a:pt x="8313" y="204404"/>
                </a:lnTo>
                <a:lnTo>
                  <a:pt x="5542" y="210616"/>
                </a:lnTo>
                <a:lnTo>
                  <a:pt x="3695" y="216741"/>
                </a:lnTo>
                <a:lnTo>
                  <a:pt x="2463" y="222810"/>
                </a:lnTo>
                <a:lnTo>
                  <a:pt x="1642" y="228840"/>
                </a:lnTo>
                <a:lnTo>
                  <a:pt x="1095" y="233852"/>
                </a:lnTo>
                <a:lnTo>
                  <a:pt x="730" y="238185"/>
                </a:lnTo>
                <a:lnTo>
                  <a:pt x="12" y="249627"/>
                </a:lnTo>
                <a:lnTo>
                  <a:pt x="0" y="186596"/>
                </a:lnTo>
                <a:lnTo>
                  <a:pt x="992" y="177908"/>
                </a:lnTo>
                <a:lnTo>
                  <a:pt x="2646" y="169140"/>
                </a:lnTo>
                <a:lnTo>
                  <a:pt x="4740" y="160317"/>
                </a:lnTo>
                <a:lnTo>
                  <a:pt x="6137" y="151459"/>
                </a:lnTo>
                <a:lnTo>
                  <a:pt x="7067" y="142577"/>
                </a:lnTo>
                <a:lnTo>
                  <a:pt x="7688" y="133679"/>
                </a:lnTo>
                <a:lnTo>
                  <a:pt x="10086" y="124771"/>
                </a:lnTo>
                <a:lnTo>
                  <a:pt x="13669" y="115855"/>
                </a:lnTo>
                <a:lnTo>
                  <a:pt x="18042" y="106935"/>
                </a:lnTo>
                <a:lnTo>
                  <a:pt x="21950" y="98012"/>
                </a:lnTo>
                <a:lnTo>
                  <a:pt x="25548" y="89086"/>
                </a:lnTo>
                <a:lnTo>
                  <a:pt x="28938" y="80159"/>
                </a:lnTo>
                <a:lnTo>
                  <a:pt x="32190" y="72224"/>
                </a:lnTo>
                <a:lnTo>
                  <a:pt x="35351" y="64949"/>
                </a:lnTo>
                <a:lnTo>
                  <a:pt x="41508" y="51574"/>
                </a:lnTo>
                <a:lnTo>
                  <a:pt x="53545" y="26819"/>
                </a:lnTo>
                <a:lnTo>
                  <a:pt x="56533" y="20788"/>
                </a:lnTo>
                <a:lnTo>
                  <a:pt x="59517" y="15776"/>
                </a:lnTo>
                <a:lnTo>
                  <a:pt x="62498" y="11442"/>
                </a:lnTo>
                <a:lnTo>
                  <a:pt x="65478" y="7561"/>
                </a:lnTo>
                <a:lnTo>
                  <a:pt x="68456" y="4973"/>
                </a:lnTo>
                <a:lnTo>
                  <a:pt x="71434" y="3248"/>
                </a:lnTo>
                <a:lnTo>
                  <a:pt x="78602" y="479"/>
                </a:lnTo>
                <a:lnTo>
                  <a:pt x="84585" y="0"/>
                </a:lnTo>
                <a:lnTo>
                  <a:pt x="87147" y="925"/>
                </a:lnTo>
                <a:lnTo>
                  <a:pt x="92641" y="4598"/>
                </a:lnTo>
                <a:lnTo>
                  <a:pt x="98390" y="9538"/>
                </a:lnTo>
                <a:lnTo>
                  <a:pt x="101312" y="12244"/>
                </a:lnTo>
                <a:lnTo>
                  <a:pt x="104252" y="17025"/>
                </a:lnTo>
                <a:lnTo>
                  <a:pt x="107204" y="23189"/>
                </a:lnTo>
                <a:lnTo>
                  <a:pt x="110165" y="30275"/>
                </a:lnTo>
                <a:lnTo>
                  <a:pt x="114123" y="37975"/>
                </a:lnTo>
                <a:lnTo>
                  <a:pt x="118746" y="46085"/>
                </a:lnTo>
                <a:lnTo>
                  <a:pt x="123812" y="54469"/>
                </a:lnTo>
                <a:lnTo>
                  <a:pt x="128182" y="62042"/>
                </a:lnTo>
                <a:lnTo>
                  <a:pt x="135683" y="75748"/>
                </a:lnTo>
                <a:lnTo>
                  <a:pt x="139072" y="84166"/>
                </a:lnTo>
                <a:lnTo>
                  <a:pt x="142324" y="93746"/>
                </a:lnTo>
                <a:lnTo>
                  <a:pt x="151641" y="123546"/>
                </a:lnTo>
                <a:lnTo>
                  <a:pt x="154672" y="132898"/>
                </a:lnTo>
                <a:lnTo>
                  <a:pt x="158677" y="142109"/>
                </a:lnTo>
                <a:lnTo>
                  <a:pt x="163332" y="151227"/>
                </a:lnTo>
                <a:lnTo>
                  <a:pt x="168419" y="160282"/>
                </a:lnTo>
                <a:lnTo>
                  <a:pt x="171810" y="168303"/>
                </a:lnTo>
                <a:lnTo>
                  <a:pt x="174071" y="175634"/>
                </a:lnTo>
                <a:lnTo>
                  <a:pt x="175579" y="182506"/>
                </a:lnTo>
                <a:lnTo>
                  <a:pt x="177576" y="189072"/>
                </a:lnTo>
                <a:lnTo>
                  <a:pt x="179899" y="195434"/>
                </a:lnTo>
                <a:lnTo>
                  <a:pt x="182441" y="201659"/>
                </a:lnTo>
                <a:lnTo>
                  <a:pt x="186119" y="207794"/>
                </a:lnTo>
                <a:lnTo>
                  <a:pt x="190556" y="213868"/>
                </a:lnTo>
                <a:lnTo>
                  <a:pt x="195498" y="219902"/>
                </a:lnTo>
                <a:lnTo>
                  <a:pt x="198793" y="224917"/>
                </a:lnTo>
                <a:lnTo>
                  <a:pt x="200990" y="229252"/>
                </a:lnTo>
                <a:lnTo>
                  <a:pt x="202454" y="233134"/>
                </a:lnTo>
                <a:lnTo>
                  <a:pt x="204422" y="235723"/>
                </a:lnTo>
                <a:lnTo>
                  <a:pt x="206727" y="237448"/>
                </a:lnTo>
                <a:lnTo>
                  <a:pt x="214312" y="24089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SMARTPenAnnotation917"/>
          <p:cNvSpPr/>
          <p:nvPr/>
        </p:nvSpPr>
        <p:spPr>
          <a:xfrm>
            <a:off x="2090788" y="1526976"/>
            <a:ext cx="123775" cy="17858"/>
          </a:xfrm>
          <a:custGeom>
            <a:avLst/>
            <a:gdLst/>
            <a:ahLst/>
            <a:cxnLst/>
            <a:rect l="0" t="0" r="0" b="0"/>
            <a:pathLst>
              <a:path w="123775" h="17858">
                <a:moveTo>
                  <a:pt x="7688" y="8930"/>
                </a:moveTo>
                <a:lnTo>
                  <a:pt x="7688" y="13670"/>
                </a:lnTo>
                <a:lnTo>
                  <a:pt x="6696" y="15067"/>
                </a:lnTo>
                <a:lnTo>
                  <a:pt x="5042" y="15998"/>
                </a:lnTo>
                <a:lnTo>
                  <a:pt x="0" y="17492"/>
                </a:lnTo>
                <a:lnTo>
                  <a:pt x="578" y="17614"/>
                </a:lnTo>
                <a:lnTo>
                  <a:pt x="3867" y="17750"/>
                </a:lnTo>
                <a:lnTo>
                  <a:pt x="15054" y="17838"/>
                </a:lnTo>
                <a:lnTo>
                  <a:pt x="45749" y="17857"/>
                </a:lnTo>
                <a:lnTo>
                  <a:pt x="53898" y="16865"/>
                </a:lnTo>
                <a:lnTo>
                  <a:pt x="62307" y="15212"/>
                </a:lnTo>
                <a:lnTo>
                  <a:pt x="12377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SMARTPenAnnotation918"/>
          <p:cNvSpPr/>
          <p:nvPr/>
        </p:nvSpPr>
        <p:spPr>
          <a:xfrm>
            <a:off x="2321827" y="1393031"/>
            <a:ext cx="62400" cy="205384"/>
          </a:xfrm>
          <a:custGeom>
            <a:avLst/>
            <a:gdLst/>
            <a:ahLst/>
            <a:cxnLst/>
            <a:rect l="0" t="0" r="0" b="0"/>
            <a:pathLst>
              <a:path w="62400" h="205384">
                <a:moveTo>
                  <a:pt x="8821" y="0"/>
                </a:moveTo>
                <a:lnTo>
                  <a:pt x="259" y="0"/>
                </a:lnTo>
                <a:lnTo>
                  <a:pt x="0" y="4740"/>
                </a:lnTo>
                <a:lnTo>
                  <a:pt x="956" y="7129"/>
                </a:lnTo>
                <a:lnTo>
                  <a:pt x="2586" y="9713"/>
                </a:lnTo>
                <a:lnTo>
                  <a:pt x="4664" y="12429"/>
                </a:lnTo>
                <a:lnTo>
                  <a:pt x="6050" y="16223"/>
                </a:lnTo>
                <a:lnTo>
                  <a:pt x="6974" y="20737"/>
                </a:lnTo>
                <a:lnTo>
                  <a:pt x="7589" y="25731"/>
                </a:lnTo>
                <a:lnTo>
                  <a:pt x="8992" y="32037"/>
                </a:lnTo>
                <a:lnTo>
                  <a:pt x="10919" y="39217"/>
                </a:lnTo>
                <a:lnTo>
                  <a:pt x="13196" y="46981"/>
                </a:lnTo>
                <a:lnTo>
                  <a:pt x="14715" y="54141"/>
                </a:lnTo>
                <a:lnTo>
                  <a:pt x="15727" y="60898"/>
                </a:lnTo>
                <a:lnTo>
                  <a:pt x="16401" y="67388"/>
                </a:lnTo>
                <a:lnTo>
                  <a:pt x="17843" y="74691"/>
                </a:lnTo>
                <a:lnTo>
                  <a:pt x="19797" y="82536"/>
                </a:lnTo>
                <a:lnTo>
                  <a:pt x="22091" y="90743"/>
                </a:lnTo>
                <a:lnTo>
                  <a:pt x="27287" y="107799"/>
                </a:lnTo>
                <a:lnTo>
                  <a:pt x="38706" y="143002"/>
                </a:lnTo>
                <a:lnTo>
                  <a:pt x="40651" y="149905"/>
                </a:lnTo>
                <a:lnTo>
                  <a:pt x="41947" y="155499"/>
                </a:lnTo>
                <a:lnTo>
                  <a:pt x="42811" y="160221"/>
                </a:lnTo>
                <a:lnTo>
                  <a:pt x="44380" y="165353"/>
                </a:lnTo>
                <a:lnTo>
                  <a:pt x="46417" y="170759"/>
                </a:lnTo>
                <a:lnTo>
                  <a:pt x="48768" y="176347"/>
                </a:lnTo>
                <a:lnTo>
                  <a:pt x="51327" y="182057"/>
                </a:lnTo>
                <a:lnTo>
                  <a:pt x="62399" y="2053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SMARTPenAnnotation919"/>
          <p:cNvSpPr/>
          <p:nvPr/>
        </p:nvSpPr>
        <p:spPr>
          <a:xfrm>
            <a:off x="2286000" y="1439229"/>
            <a:ext cx="437555" cy="141280"/>
          </a:xfrm>
          <a:custGeom>
            <a:avLst/>
            <a:gdLst/>
            <a:ahLst/>
            <a:cxnLst/>
            <a:rect l="0" t="0" r="0" b="0"/>
            <a:pathLst>
              <a:path w="437555" h="141280">
                <a:moveTo>
                  <a:pt x="0" y="69888"/>
                </a:moveTo>
                <a:lnTo>
                  <a:pt x="0" y="62199"/>
                </a:lnTo>
                <a:lnTo>
                  <a:pt x="992" y="61785"/>
                </a:lnTo>
                <a:lnTo>
                  <a:pt x="12359" y="61122"/>
                </a:lnTo>
                <a:lnTo>
                  <a:pt x="55542" y="60968"/>
                </a:lnTo>
                <a:lnTo>
                  <a:pt x="63817" y="59972"/>
                </a:lnTo>
                <a:lnTo>
                  <a:pt x="72310" y="58316"/>
                </a:lnTo>
                <a:lnTo>
                  <a:pt x="80949" y="56220"/>
                </a:lnTo>
                <a:lnTo>
                  <a:pt x="88692" y="54823"/>
                </a:lnTo>
                <a:lnTo>
                  <a:pt x="95839" y="53891"/>
                </a:lnTo>
                <a:lnTo>
                  <a:pt x="109072" y="52856"/>
                </a:lnTo>
                <a:lnTo>
                  <a:pt x="121567" y="52396"/>
                </a:lnTo>
                <a:lnTo>
                  <a:pt x="145758" y="52101"/>
                </a:lnTo>
                <a:lnTo>
                  <a:pt x="170864" y="52038"/>
                </a:lnTo>
                <a:lnTo>
                  <a:pt x="173441" y="53027"/>
                </a:lnTo>
                <a:lnTo>
                  <a:pt x="175158" y="54679"/>
                </a:lnTo>
                <a:lnTo>
                  <a:pt x="176303" y="56772"/>
                </a:lnTo>
                <a:lnTo>
                  <a:pt x="182655" y="69198"/>
                </a:lnTo>
                <a:lnTo>
                  <a:pt x="184278" y="73397"/>
                </a:lnTo>
                <a:lnTo>
                  <a:pt x="185360" y="77188"/>
                </a:lnTo>
                <a:lnTo>
                  <a:pt x="186081" y="80708"/>
                </a:lnTo>
                <a:lnTo>
                  <a:pt x="186562" y="85039"/>
                </a:lnTo>
                <a:lnTo>
                  <a:pt x="186882" y="89910"/>
                </a:lnTo>
                <a:lnTo>
                  <a:pt x="187238" y="99623"/>
                </a:lnTo>
                <a:lnTo>
                  <a:pt x="187438" y="110669"/>
                </a:lnTo>
                <a:lnTo>
                  <a:pt x="187486" y="117117"/>
                </a:lnTo>
                <a:lnTo>
                  <a:pt x="188490" y="120225"/>
                </a:lnTo>
                <a:lnTo>
                  <a:pt x="190152" y="123290"/>
                </a:lnTo>
                <a:lnTo>
                  <a:pt x="192252" y="126325"/>
                </a:lnTo>
                <a:lnTo>
                  <a:pt x="193653" y="129341"/>
                </a:lnTo>
                <a:lnTo>
                  <a:pt x="194586" y="132343"/>
                </a:lnTo>
                <a:lnTo>
                  <a:pt x="196443" y="141279"/>
                </a:lnTo>
                <a:lnTo>
                  <a:pt x="196450" y="136571"/>
                </a:lnTo>
                <a:lnTo>
                  <a:pt x="195458" y="133195"/>
                </a:lnTo>
                <a:lnTo>
                  <a:pt x="193806" y="128960"/>
                </a:lnTo>
                <a:lnTo>
                  <a:pt x="191711" y="124152"/>
                </a:lnTo>
                <a:lnTo>
                  <a:pt x="190315" y="119954"/>
                </a:lnTo>
                <a:lnTo>
                  <a:pt x="189384" y="116164"/>
                </a:lnTo>
                <a:lnTo>
                  <a:pt x="188764" y="112645"/>
                </a:lnTo>
                <a:lnTo>
                  <a:pt x="188350" y="107322"/>
                </a:lnTo>
                <a:lnTo>
                  <a:pt x="188074" y="100797"/>
                </a:lnTo>
                <a:lnTo>
                  <a:pt x="187891" y="93471"/>
                </a:lnTo>
                <a:lnTo>
                  <a:pt x="188760" y="86602"/>
                </a:lnTo>
                <a:lnTo>
                  <a:pt x="190332" y="80038"/>
                </a:lnTo>
                <a:lnTo>
                  <a:pt x="192372" y="73678"/>
                </a:lnTo>
                <a:lnTo>
                  <a:pt x="194725" y="67454"/>
                </a:lnTo>
                <a:lnTo>
                  <a:pt x="197285" y="61320"/>
                </a:lnTo>
                <a:lnTo>
                  <a:pt x="199984" y="55246"/>
                </a:lnTo>
                <a:lnTo>
                  <a:pt x="201784" y="50205"/>
                </a:lnTo>
                <a:lnTo>
                  <a:pt x="202983" y="45852"/>
                </a:lnTo>
                <a:lnTo>
                  <a:pt x="203783" y="41957"/>
                </a:lnTo>
                <a:lnTo>
                  <a:pt x="205308" y="37377"/>
                </a:lnTo>
                <a:lnTo>
                  <a:pt x="207317" y="32339"/>
                </a:lnTo>
                <a:lnTo>
                  <a:pt x="209649" y="26996"/>
                </a:lnTo>
                <a:lnTo>
                  <a:pt x="212195" y="23434"/>
                </a:lnTo>
                <a:lnTo>
                  <a:pt x="214885" y="21059"/>
                </a:lnTo>
                <a:lnTo>
                  <a:pt x="217671" y="19476"/>
                </a:lnTo>
                <a:lnTo>
                  <a:pt x="223412" y="17717"/>
                </a:lnTo>
                <a:lnTo>
                  <a:pt x="235181" y="16588"/>
                </a:lnTo>
                <a:lnTo>
                  <a:pt x="238147" y="17487"/>
                </a:lnTo>
                <a:lnTo>
                  <a:pt x="244088" y="21133"/>
                </a:lnTo>
                <a:lnTo>
                  <a:pt x="246069" y="23494"/>
                </a:lnTo>
                <a:lnTo>
                  <a:pt x="247389" y="26060"/>
                </a:lnTo>
                <a:lnTo>
                  <a:pt x="248270" y="28763"/>
                </a:lnTo>
                <a:lnTo>
                  <a:pt x="249849" y="32549"/>
                </a:lnTo>
                <a:lnTo>
                  <a:pt x="251894" y="37058"/>
                </a:lnTo>
                <a:lnTo>
                  <a:pt x="254249" y="42048"/>
                </a:lnTo>
                <a:lnTo>
                  <a:pt x="256812" y="46367"/>
                </a:lnTo>
                <a:lnTo>
                  <a:pt x="259513" y="50238"/>
                </a:lnTo>
                <a:lnTo>
                  <a:pt x="262305" y="53812"/>
                </a:lnTo>
                <a:lnTo>
                  <a:pt x="264167" y="58178"/>
                </a:lnTo>
                <a:lnTo>
                  <a:pt x="265408" y="63073"/>
                </a:lnTo>
                <a:lnTo>
                  <a:pt x="266235" y="68322"/>
                </a:lnTo>
                <a:lnTo>
                  <a:pt x="267779" y="72812"/>
                </a:lnTo>
                <a:lnTo>
                  <a:pt x="269800" y="76798"/>
                </a:lnTo>
                <a:lnTo>
                  <a:pt x="272140" y="80448"/>
                </a:lnTo>
                <a:lnTo>
                  <a:pt x="274692" y="82881"/>
                </a:lnTo>
                <a:lnTo>
                  <a:pt x="277386" y="84503"/>
                </a:lnTo>
                <a:lnTo>
                  <a:pt x="280174" y="85584"/>
                </a:lnTo>
                <a:lnTo>
                  <a:pt x="282032" y="87298"/>
                </a:lnTo>
                <a:lnTo>
                  <a:pt x="283272" y="89432"/>
                </a:lnTo>
                <a:lnTo>
                  <a:pt x="285605" y="96253"/>
                </a:lnTo>
                <a:lnTo>
                  <a:pt x="285685" y="93843"/>
                </a:lnTo>
                <a:lnTo>
                  <a:pt x="285706" y="91811"/>
                </a:lnTo>
                <a:lnTo>
                  <a:pt x="286713" y="89464"/>
                </a:lnTo>
                <a:lnTo>
                  <a:pt x="288376" y="86907"/>
                </a:lnTo>
                <a:lnTo>
                  <a:pt x="290477" y="84211"/>
                </a:lnTo>
                <a:lnTo>
                  <a:pt x="291878" y="80429"/>
                </a:lnTo>
                <a:lnTo>
                  <a:pt x="292812" y="75923"/>
                </a:lnTo>
                <a:lnTo>
                  <a:pt x="293434" y="70934"/>
                </a:lnTo>
                <a:lnTo>
                  <a:pt x="295834" y="65625"/>
                </a:lnTo>
                <a:lnTo>
                  <a:pt x="299418" y="60100"/>
                </a:lnTo>
                <a:lnTo>
                  <a:pt x="303791" y="54433"/>
                </a:lnTo>
                <a:lnTo>
                  <a:pt x="307699" y="48671"/>
                </a:lnTo>
                <a:lnTo>
                  <a:pt x="311297" y="42844"/>
                </a:lnTo>
                <a:lnTo>
                  <a:pt x="314687" y="36976"/>
                </a:lnTo>
                <a:lnTo>
                  <a:pt x="318932" y="31079"/>
                </a:lnTo>
                <a:lnTo>
                  <a:pt x="323746" y="25164"/>
                </a:lnTo>
                <a:lnTo>
                  <a:pt x="328940" y="19236"/>
                </a:lnTo>
                <a:lnTo>
                  <a:pt x="334387" y="15284"/>
                </a:lnTo>
                <a:lnTo>
                  <a:pt x="345731" y="10893"/>
                </a:lnTo>
                <a:lnTo>
                  <a:pt x="350541" y="8730"/>
                </a:lnTo>
                <a:lnTo>
                  <a:pt x="354741" y="6295"/>
                </a:lnTo>
                <a:lnTo>
                  <a:pt x="358533" y="3680"/>
                </a:lnTo>
                <a:lnTo>
                  <a:pt x="368038" y="775"/>
                </a:lnTo>
                <a:lnTo>
                  <a:pt x="373351" y="0"/>
                </a:lnTo>
                <a:lnTo>
                  <a:pt x="376892" y="475"/>
                </a:lnTo>
                <a:lnTo>
                  <a:pt x="379254" y="1785"/>
                </a:lnTo>
                <a:lnTo>
                  <a:pt x="382869" y="5885"/>
                </a:lnTo>
                <a:lnTo>
                  <a:pt x="387784" y="11015"/>
                </a:lnTo>
                <a:lnTo>
                  <a:pt x="396128" y="19481"/>
                </a:lnTo>
                <a:lnTo>
                  <a:pt x="398031" y="23385"/>
                </a:lnTo>
                <a:lnTo>
                  <a:pt x="399299" y="27972"/>
                </a:lnTo>
                <a:lnTo>
                  <a:pt x="400144" y="33014"/>
                </a:lnTo>
                <a:lnTo>
                  <a:pt x="400708" y="37368"/>
                </a:lnTo>
                <a:lnTo>
                  <a:pt x="401084" y="41262"/>
                </a:lnTo>
                <a:lnTo>
                  <a:pt x="401334" y="44851"/>
                </a:lnTo>
                <a:lnTo>
                  <a:pt x="402494" y="49228"/>
                </a:lnTo>
                <a:lnTo>
                  <a:pt x="404259" y="54130"/>
                </a:lnTo>
                <a:lnTo>
                  <a:pt x="406428" y="59383"/>
                </a:lnTo>
                <a:lnTo>
                  <a:pt x="407873" y="63877"/>
                </a:lnTo>
                <a:lnTo>
                  <a:pt x="408837" y="67865"/>
                </a:lnTo>
                <a:lnTo>
                  <a:pt x="409480" y="71515"/>
                </a:lnTo>
                <a:lnTo>
                  <a:pt x="410901" y="74942"/>
                </a:lnTo>
                <a:lnTo>
                  <a:pt x="412840" y="78218"/>
                </a:lnTo>
                <a:lnTo>
                  <a:pt x="415125" y="81394"/>
                </a:lnTo>
                <a:lnTo>
                  <a:pt x="418632" y="83512"/>
                </a:lnTo>
                <a:lnTo>
                  <a:pt x="431066" y="86492"/>
                </a:lnTo>
                <a:lnTo>
                  <a:pt x="437554" y="8774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SMARTPenAnnotation920"/>
          <p:cNvSpPr/>
          <p:nvPr/>
        </p:nvSpPr>
        <p:spPr>
          <a:xfrm>
            <a:off x="2741414" y="1419820"/>
            <a:ext cx="137792" cy="151236"/>
          </a:xfrm>
          <a:custGeom>
            <a:avLst/>
            <a:gdLst/>
            <a:ahLst/>
            <a:cxnLst/>
            <a:rect l="0" t="0" r="0" b="0"/>
            <a:pathLst>
              <a:path w="137792" h="151236">
                <a:moveTo>
                  <a:pt x="89296" y="17859"/>
                </a:moveTo>
                <a:lnTo>
                  <a:pt x="84556" y="13119"/>
                </a:lnTo>
                <a:lnTo>
                  <a:pt x="82167" y="11722"/>
                </a:lnTo>
                <a:lnTo>
                  <a:pt x="79583" y="10791"/>
                </a:lnTo>
                <a:lnTo>
                  <a:pt x="73046" y="9297"/>
                </a:lnTo>
                <a:lnTo>
                  <a:pt x="70525" y="10167"/>
                </a:lnTo>
                <a:lnTo>
                  <a:pt x="66860" y="11739"/>
                </a:lnTo>
                <a:lnTo>
                  <a:pt x="62433" y="13779"/>
                </a:lnTo>
                <a:lnTo>
                  <a:pt x="58489" y="16131"/>
                </a:lnTo>
                <a:lnTo>
                  <a:pt x="54868" y="18692"/>
                </a:lnTo>
                <a:lnTo>
                  <a:pt x="51461" y="21391"/>
                </a:lnTo>
                <a:lnTo>
                  <a:pt x="48198" y="24182"/>
                </a:lnTo>
                <a:lnTo>
                  <a:pt x="45030" y="27035"/>
                </a:lnTo>
                <a:lnTo>
                  <a:pt x="41926" y="29930"/>
                </a:lnTo>
                <a:lnTo>
                  <a:pt x="28077" y="43484"/>
                </a:lnTo>
                <a:lnTo>
                  <a:pt x="24671" y="49825"/>
                </a:lnTo>
                <a:lnTo>
                  <a:pt x="22400" y="57029"/>
                </a:lnTo>
                <a:lnTo>
                  <a:pt x="20886" y="64809"/>
                </a:lnTo>
                <a:lnTo>
                  <a:pt x="18885" y="71979"/>
                </a:lnTo>
                <a:lnTo>
                  <a:pt x="16559" y="78744"/>
                </a:lnTo>
                <a:lnTo>
                  <a:pt x="14015" y="85238"/>
                </a:lnTo>
                <a:lnTo>
                  <a:pt x="12320" y="91552"/>
                </a:lnTo>
                <a:lnTo>
                  <a:pt x="11190" y="97745"/>
                </a:lnTo>
                <a:lnTo>
                  <a:pt x="10436" y="103859"/>
                </a:lnTo>
                <a:lnTo>
                  <a:pt x="9934" y="109919"/>
                </a:lnTo>
                <a:lnTo>
                  <a:pt x="9599" y="115943"/>
                </a:lnTo>
                <a:lnTo>
                  <a:pt x="9376" y="121944"/>
                </a:lnTo>
                <a:lnTo>
                  <a:pt x="10219" y="126937"/>
                </a:lnTo>
                <a:lnTo>
                  <a:pt x="11773" y="131257"/>
                </a:lnTo>
                <a:lnTo>
                  <a:pt x="13802" y="135130"/>
                </a:lnTo>
                <a:lnTo>
                  <a:pt x="16146" y="138704"/>
                </a:lnTo>
                <a:lnTo>
                  <a:pt x="18702" y="142078"/>
                </a:lnTo>
                <a:lnTo>
                  <a:pt x="21397" y="145320"/>
                </a:lnTo>
                <a:lnTo>
                  <a:pt x="25179" y="147482"/>
                </a:lnTo>
                <a:lnTo>
                  <a:pt x="29684" y="148923"/>
                </a:lnTo>
                <a:lnTo>
                  <a:pt x="34672" y="149883"/>
                </a:lnTo>
                <a:lnTo>
                  <a:pt x="38990" y="150524"/>
                </a:lnTo>
                <a:lnTo>
                  <a:pt x="42860" y="150951"/>
                </a:lnTo>
                <a:lnTo>
                  <a:pt x="46433" y="151235"/>
                </a:lnTo>
                <a:lnTo>
                  <a:pt x="50799" y="150433"/>
                </a:lnTo>
                <a:lnTo>
                  <a:pt x="55694" y="148906"/>
                </a:lnTo>
                <a:lnTo>
                  <a:pt x="60942" y="146895"/>
                </a:lnTo>
                <a:lnTo>
                  <a:pt x="74710" y="142016"/>
                </a:lnTo>
                <a:lnTo>
                  <a:pt x="82549" y="139326"/>
                </a:lnTo>
                <a:lnTo>
                  <a:pt x="89759" y="135548"/>
                </a:lnTo>
                <a:lnTo>
                  <a:pt x="96550" y="131045"/>
                </a:lnTo>
                <a:lnTo>
                  <a:pt x="103062" y="126058"/>
                </a:lnTo>
                <a:lnTo>
                  <a:pt x="108395" y="120750"/>
                </a:lnTo>
                <a:lnTo>
                  <a:pt x="112943" y="115226"/>
                </a:lnTo>
                <a:lnTo>
                  <a:pt x="116967" y="109560"/>
                </a:lnTo>
                <a:lnTo>
                  <a:pt x="120642" y="103798"/>
                </a:lnTo>
                <a:lnTo>
                  <a:pt x="124084" y="97972"/>
                </a:lnTo>
                <a:lnTo>
                  <a:pt x="127371" y="92104"/>
                </a:lnTo>
                <a:lnTo>
                  <a:pt x="133669" y="80292"/>
                </a:lnTo>
                <a:lnTo>
                  <a:pt x="136738" y="74364"/>
                </a:lnTo>
                <a:lnTo>
                  <a:pt x="137791" y="68427"/>
                </a:lnTo>
                <a:lnTo>
                  <a:pt x="137501" y="62485"/>
                </a:lnTo>
                <a:lnTo>
                  <a:pt x="136316" y="56540"/>
                </a:lnTo>
                <a:lnTo>
                  <a:pt x="134533" y="50591"/>
                </a:lnTo>
                <a:lnTo>
                  <a:pt x="132353" y="44642"/>
                </a:lnTo>
                <a:lnTo>
                  <a:pt x="129907" y="38691"/>
                </a:lnTo>
                <a:lnTo>
                  <a:pt x="127284" y="33731"/>
                </a:lnTo>
                <a:lnTo>
                  <a:pt x="124544" y="29433"/>
                </a:lnTo>
                <a:lnTo>
                  <a:pt x="121724" y="25575"/>
                </a:lnTo>
                <a:lnTo>
                  <a:pt x="117860" y="22011"/>
                </a:lnTo>
                <a:lnTo>
                  <a:pt x="113300" y="18643"/>
                </a:lnTo>
                <a:lnTo>
                  <a:pt x="108276" y="15405"/>
                </a:lnTo>
                <a:lnTo>
                  <a:pt x="101949" y="13246"/>
                </a:lnTo>
                <a:lnTo>
                  <a:pt x="94755" y="11808"/>
                </a:lnTo>
                <a:lnTo>
                  <a:pt x="86982" y="10848"/>
                </a:lnTo>
                <a:lnTo>
                  <a:pt x="78824" y="9216"/>
                </a:lnTo>
                <a:lnTo>
                  <a:pt x="70409" y="7136"/>
                </a:lnTo>
                <a:lnTo>
                  <a:pt x="61822" y="4757"/>
                </a:lnTo>
                <a:lnTo>
                  <a:pt x="54113" y="3172"/>
                </a:lnTo>
                <a:lnTo>
                  <a:pt x="46989" y="2114"/>
                </a:lnTo>
                <a:lnTo>
                  <a:pt x="40256" y="1410"/>
                </a:lnTo>
                <a:lnTo>
                  <a:pt x="33782" y="940"/>
                </a:lnTo>
                <a:lnTo>
                  <a:pt x="27482" y="626"/>
                </a:lnTo>
                <a:lnTo>
                  <a:pt x="11781" y="186"/>
                </a:ln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SMARTPenAnnotation921"/>
          <p:cNvSpPr/>
          <p:nvPr/>
        </p:nvSpPr>
        <p:spPr>
          <a:xfrm>
            <a:off x="2884843" y="1375204"/>
            <a:ext cx="311820" cy="231946"/>
          </a:xfrm>
          <a:custGeom>
            <a:avLst/>
            <a:gdLst/>
            <a:ahLst/>
            <a:cxnLst/>
            <a:rect l="0" t="0" r="0" b="0"/>
            <a:pathLst>
              <a:path w="311820" h="231946">
                <a:moveTo>
                  <a:pt x="70883" y="8897"/>
                </a:moveTo>
                <a:lnTo>
                  <a:pt x="63195" y="8897"/>
                </a:lnTo>
                <a:lnTo>
                  <a:pt x="62781" y="7905"/>
                </a:lnTo>
                <a:lnTo>
                  <a:pt x="62062" y="1209"/>
                </a:lnTo>
                <a:lnTo>
                  <a:pt x="61034" y="795"/>
                </a:lnTo>
                <a:lnTo>
                  <a:pt x="52254" y="131"/>
                </a:lnTo>
                <a:lnTo>
                  <a:pt x="43866" y="16"/>
                </a:lnTo>
                <a:lnTo>
                  <a:pt x="40966" y="0"/>
                </a:lnTo>
                <a:lnTo>
                  <a:pt x="32451" y="2628"/>
                </a:lnTo>
                <a:lnTo>
                  <a:pt x="23044" y="6111"/>
                </a:lnTo>
                <a:lnTo>
                  <a:pt x="15556" y="7659"/>
                </a:lnTo>
                <a:lnTo>
                  <a:pt x="8921" y="10993"/>
                </a:lnTo>
                <a:lnTo>
                  <a:pt x="5763" y="13271"/>
                </a:lnTo>
                <a:lnTo>
                  <a:pt x="3657" y="15782"/>
                </a:lnTo>
                <a:lnTo>
                  <a:pt x="2253" y="18448"/>
                </a:lnTo>
                <a:lnTo>
                  <a:pt x="693" y="24056"/>
                </a:lnTo>
                <a:lnTo>
                  <a:pt x="0" y="29856"/>
                </a:lnTo>
                <a:lnTo>
                  <a:pt x="807" y="32791"/>
                </a:lnTo>
                <a:lnTo>
                  <a:pt x="4350" y="38699"/>
                </a:lnTo>
                <a:lnTo>
                  <a:pt x="7676" y="42656"/>
                </a:lnTo>
                <a:lnTo>
                  <a:pt x="11878" y="47278"/>
                </a:lnTo>
                <a:lnTo>
                  <a:pt x="16664" y="52344"/>
                </a:lnTo>
                <a:lnTo>
                  <a:pt x="22831" y="56713"/>
                </a:lnTo>
                <a:lnTo>
                  <a:pt x="29919" y="60618"/>
                </a:lnTo>
                <a:lnTo>
                  <a:pt x="51469" y="70855"/>
                </a:lnTo>
                <a:lnTo>
                  <a:pt x="57941" y="74015"/>
                </a:lnTo>
                <a:lnTo>
                  <a:pt x="65231" y="77113"/>
                </a:lnTo>
                <a:lnTo>
                  <a:pt x="73068" y="80172"/>
                </a:lnTo>
                <a:lnTo>
                  <a:pt x="81270" y="83203"/>
                </a:lnTo>
                <a:lnTo>
                  <a:pt x="88722" y="86215"/>
                </a:lnTo>
                <a:lnTo>
                  <a:pt x="95674" y="89216"/>
                </a:lnTo>
                <a:lnTo>
                  <a:pt x="102293" y="92209"/>
                </a:lnTo>
                <a:lnTo>
                  <a:pt x="107698" y="96188"/>
                </a:lnTo>
                <a:lnTo>
                  <a:pt x="112294" y="100825"/>
                </a:lnTo>
                <a:lnTo>
                  <a:pt x="116350" y="105901"/>
                </a:lnTo>
                <a:lnTo>
                  <a:pt x="120046" y="110278"/>
                </a:lnTo>
                <a:lnTo>
                  <a:pt x="123502" y="114187"/>
                </a:lnTo>
                <a:lnTo>
                  <a:pt x="126798" y="117786"/>
                </a:lnTo>
                <a:lnTo>
                  <a:pt x="128996" y="121177"/>
                </a:lnTo>
                <a:lnTo>
                  <a:pt x="131438" y="127591"/>
                </a:lnTo>
                <a:lnTo>
                  <a:pt x="131097" y="131683"/>
                </a:lnTo>
                <a:lnTo>
                  <a:pt x="129877" y="136395"/>
                </a:lnTo>
                <a:lnTo>
                  <a:pt x="128072" y="141521"/>
                </a:lnTo>
                <a:lnTo>
                  <a:pt x="125876" y="145930"/>
                </a:lnTo>
                <a:lnTo>
                  <a:pt x="123420" y="149862"/>
                </a:lnTo>
                <a:lnTo>
                  <a:pt x="118045" y="156876"/>
                </a:lnTo>
                <a:lnTo>
                  <a:pt x="112349" y="163301"/>
                </a:lnTo>
                <a:lnTo>
                  <a:pt x="103865" y="169464"/>
                </a:lnTo>
                <a:lnTo>
                  <a:pt x="94471" y="175510"/>
                </a:lnTo>
                <a:lnTo>
                  <a:pt x="86989" y="181505"/>
                </a:lnTo>
                <a:lnTo>
                  <a:pt x="77711" y="187476"/>
                </a:lnTo>
                <a:lnTo>
                  <a:pt x="72458" y="190458"/>
                </a:lnTo>
                <a:lnTo>
                  <a:pt x="63977" y="193770"/>
                </a:lnTo>
                <a:lnTo>
                  <a:pt x="55187" y="195897"/>
                </a:lnTo>
                <a:lnTo>
                  <a:pt x="54466" y="195079"/>
                </a:lnTo>
                <a:lnTo>
                  <a:pt x="53665" y="191525"/>
                </a:lnTo>
                <a:lnTo>
                  <a:pt x="54443" y="189188"/>
                </a:lnTo>
                <a:lnTo>
                  <a:pt x="57954" y="183946"/>
                </a:lnTo>
                <a:lnTo>
                  <a:pt x="62822" y="178308"/>
                </a:lnTo>
                <a:lnTo>
                  <a:pt x="68293" y="171504"/>
                </a:lnTo>
                <a:lnTo>
                  <a:pt x="71140" y="166911"/>
                </a:lnTo>
                <a:lnTo>
                  <a:pt x="74031" y="161865"/>
                </a:lnTo>
                <a:lnTo>
                  <a:pt x="77943" y="156516"/>
                </a:lnTo>
                <a:lnTo>
                  <a:pt x="82535" y="150966"/>
                </a:lnTo>
                <a:lnTo>
                  <a:pt x="87580" y="145281"/>
                </a:lnTo>
                <a:lnTo>
                  <a:pt x="91937" y="139508"/>
                </a:lnTo>
                <a:lnTo>
                  <a:pt x="95833" y="133674"/>
                </a:lnTo>
                <a:lnTo>
                  <a:pt x="99422" y="127800"/>
                </a:lnTo>
                <a:lnTo>
                  <a:pt x="103800" y="121900"/>
                </a:lnTo>
                <a:lnTo>
                  <a:pt x="108703" y="115983"/>
                </a:lnTo>
                <a:lnTo>
                  <a:pt x="113956" y="110053"/>
                </a:lnTo>
                <a:lnTo>
                  <a:pt x="119442" y="105108"/>
                </a:lnTo>
                <a:lnTo>
                  <a:pt x="125084" y="100819"/>
                </a:lnTo>
                <a:lnTo>
                  <a:pt x="130829" y="96967"/>
                </a:lnTo>
                <a:lnTo>
                  <a:pt x="139859" y="90042"/>
                </a:lnTo>
                <a:lnTo>
                  <a:pt x="143656" y="86806"/>
                </a:lnTo>
                <a:lnTo>
                  <a:pt x="150521" y="83211"/>
                </a:lnTo>
                <a:lnTo>
                  <a:pt x="153740" y="82252"/>
                </a:lnTo>
                <a:lnTo>
                  <a:pt x="155887" y="80621"/>
                </a:lnTo>
                <a:lnTo>
                  <a:pt x="157318" y="78541"/>
                </a:lnTo>
                <a:lnTo>
                  <a:pt x="158272" y="76162"/>
                </a:lnTo>
                <a:lnTo>
                  <a:pt x="159900" y="75569"/>
                </a:lnTo>
                <a:lnTo>
                  <a:pt x="161978" y="76165"/>
                </a:lnTo>
                <a:lnTo>
                  <a:pt x="167701" y="79511"/>
                </a:lnTo>
                <a:lnTo>
                  <a:pt x="171129" y="85260"/>
                </a:lnTo>
                <a:lnTo>
                  <a:pt x="173433" y="89571"/>
                </a:lnTo>
                <a:lnTo>
                  <a:pt x="174968" y="93438"/>
                </a:lnTo>
                <a:lnTo>
                  <a:pt x="176674" y="100380"/>
                </a:lnTo>
                <a:lnTo>
                  <a:pt x="178122" y="104612"/>
                </a:lnTo>
                <a:lnTo>
                  <a:pt x="180079" y="109418"/>
                </a:lnTo>
                <a:lnTo>
                  <a:pt x="182375" y="114606"/>
                </a:lnTo>
                <a:lnTo>
                  <a:pt x="184899" y="121042"/>
                </a:lnTo>
                <a:lnTo>
                  <a:pt x="190348" y="136130"/>
                </a:lnTo>
                <a:lnTo>
                  <a:pt x="192199" y="143328"/>
                </a:lnTo>
                <a:lnTo>
                  <a:pt x="193432" y="150112"/>
                </a:lnTo>
                <a:lnTo>
                  <a:pt x="194254" y="156618"/>
                </a:lnTo>
                <a:lnTo>
                  <a:pt x="195795" y="163933"/>
                </a:lnTo>
                <a:lnTo>
                  <a:pt x="197814" y="171785"/>
                </a:lnTo>
                <a:lnTo>
                  <a:pt x="200152" y="179997"/>
                </a:lnTo>
                <a:lnTo>
                  <a:pt x="201711" y="186464"/>
                </a:lnTo>
                <a:lnTo>
                  <a:pt x="202750" y="191767"/>
                </a:lnTo>
                <a:lnTo>
                  <a:pt x="203443" y="196295"/>
                </a:lnTo>
                <a:lnTo>
                  <a:pt x="203905" y="201298"/>
                </a:lnTo>
                <a:lnTo>
                  <a:pt x="204213" y="206617"/>
                </a:lnTo>
                <a:lnTo>
                  <a:pt x="204555" y="216827"/>
                </a:lnTo>
                <a:lnTo>
                  <a:pt x="204825" y="231945"/>
                </a:lnTo>
                <a:lnTo>
                  <a:pt x="204828" y="99404"/>
                </a:lnTo>
                <a:lnTo>
                  <a:pt x="205821" y="90071"/>
                </a:lnTo>
                <a:lnTo>
                  <a:pt x="207474" y="80872"/>
                </a:lnTo>
                <a:lnTo>
                  <a:pt x="209569" y="71763"/>
                </a:lnTo>
                <a:lnTo>
                  <a:pt x="211958" y="63706"/>
                </a:lnTo>
                <a:lnTo>
                  <a:pt x="214542" y="56351"/>
                </a:lnTo>
                <a:lnTo>
                  <a:pt x="217257" y="49462"/>
                </a:lnTo>
                <a:lnTo>
                  <a:pt x="221052" y="42886"/>
                </a:lnTo>
                <a:lnTo>
                  <a:pt x="225566" y="36517"/>
                </a:lnTo>
                <a:lnTo>
                  <a:pt x="230560" y="30287"/>
                </a:lnTo>
                <a:lnTo>
                  <a:pt x="234881" y="25142"/>
                </a:lnTo>
                <a:lnTo>
                  <a:pt x="238754" y="20719"/>
                </a:lnTo>
                <a:lnTo>
                  <a:pt x="242328" y="16778"/>
                </a:lnTo>
                <a:lnTo>
                  <a:pt x="246696" y="14151"/>
                </a:lnTo>
                <a:lnTo>
                  <a:pt x="251591" y="12400"/>
                </a:lnTo>
                <a:lnTo>
                  <a:pt x="261331" y="10454"/>
                </a:lnTo>
                <a:lnTo>
                  <a:pt x="268967" y="9589"/>
                </a:lnTo>
                <a:lnTo>
                  <a:pt x="278314" y="11850"/>
                </a:lnTo>
                <a:lnTo>
                  <a:pt x="283584" y="13842"/>
                </a:lnTo>
                <a:lnTo>
                  <a:pt x="288090" y="17155"/>
                </a:lnTo>
                <a:lnTo>
                  <a:pt x="292086" y="21348"/>
                </a:lnTo>
                <a:lnTo>
                  <a:pt x="295742" y="26127"/>
                </a:lnTo>
                <a:lnTo>
                  <a:pt x="299172" y="31298"/>
                </a:lnTo>
                <a:lnTo>
                  <a:pt x="302451" y="36729"/>
                </a:lnTo>
                <a:lnTo>
                  <a:pt x="305629" y="42335"/>
                </a:lnTo>
                <a:lnTo>
                  <a:pt x="307747" y="49048"/>
                </a:lnTo>
                <a:lnTo>
                  <a:pt x="309160" y="56500"/>
                </a:lnTo>
                <a:lnTo>
                  <a:pt x="310101" y="64445"/>
                </a:lnTo>
                <a:lnTo>
                  <a:pt x="310729" y="71726"/>
                </a:lnTo>
                <a:lnTo>
                  <a:pt x="311148" y="78564"/>
                </a:lnTo>
                <a:lnTo>
                  <a:pt x="311427" y="85108"/>
                </a:lnTo>
                <a:lnTo>
                  <a:pt x="311737" y="100315"/>
                </a:lnTo>
                <a:lnTo>
                  <a:pt x="311819" y="108538"/>
                </a:lnTo>
                <a:lnTo>
                  <a:pt x="310882" y="115012"/>
                </a:lnTo>
                <a:lnTo>
                  <a:pt x="309265" y="120320"/>
                </a:lnTo>
                <a:lnTo>
                  <a:pt x="307195" y="124851"/>
                </a:lnTo>
                <a:lnTo>
                  <a:pt x="304823" y="128864"/>
                </a:lnTo>
                <a:lnTo>
                  <a:pt x="299541" y="135968"/>
                </a:lnTo>
                <a:lnTo>
                  <a:pt x="293887" y="142433"/>
                </a:lnTo>
                <a:lnTo>
                  <a:pt x="290990" y="145546"/>
                </a:lnTo>
                <a:lnTo>
                  <a:pt x="288066" y="147621"/>
                </a:lnTo>
                <a:lnTo>
                  <a:pt x="282172" y="149927"/>
                </a:lnTo>
                <a:lnTo>
                  <a:pt x="273275" y="151226"/>
                </a:lnTo>
                <a:lnTo>
                  <a:pt x="264684" y="151529"/>
                </a:lnTo>
                <a:lnTo>
                  <a:pt x="259615" y="151610"/>
                </a:lnTo>
                <a:lnTo>
                  <a:pt x="255244" y="150672"/>
                </a:lnTo>
                <a:lnTo>
                  <a:pt x="247740" y="146984"/>
                </a:lnTo>
                <a:lnTo>
                  <a:pt x="241098" y="142037"/>
                </a:lnTo>
                <a:lnTo>
                  <a:pt x="237938" y="139329"/>
                </a:lnTo>
                <a:lnTo>
                  <a:pt x="235831" y="136531"/>
                </a:lnTo>
                <a:lnTo>
                  <a:pt x="234427" y="133674"/>
                </a:lnTo>
                <a:lnTo>
                  <a:pt x="231617" y="1249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SMARTPenAnnotation922"/>
          <p:cNvSpPr/>
          <p:nvPr/>
        </p:nvSpPr>
        <p:spPr>
          <a:xfrm>
            <a:off x="3254191" y="1349624"/>
            <a:ext cx="469489" cy="150472"/>
          </a:xfrm>
          <a:custGeom>
            <a:avLst/>
            <a:gdLst/>
            <a:ahLst/>
            <a:cxnLst/>
            <a:rect l="0" t="0" r="0" b="0"/>
            <a:pathLst>
              <a:path w="469489" h="150472">
                <a:moveTo>
                  <a:pt x="5144" y="7688"/>
                </a:moveTo>
                <a:lnTo>
                  <a:pt x="0" y="7688"/>
                </a:lnTo>
                <a:lnTo>
                  <a:pt x="2197" y="7688"/>
                </a:lnTo>
                <a:lnTo>
                  <a:pt x="3179" y="6696"/>
                </a:lnTo>
                <a:lnTo>
                  <a:pt x="3834" y="5042"/>
                </a:lnTo>
                <a:lnTo>
                  <a:pt x="4886" y="0"/>
                </a:lnTo>
                <a:lnTo>
                  <a:pt x="5964" y="578"/>
                </a:lnTo>
                <a:lnTo>
                  <a:pt x="9808" y="3867"/>
                </a:lnTo>
                <a:lnTo>
                  <a:pt x="14824" y="8635"/>
                </a:lnTo>
                <a:lnTo>
                  <a:pt x="17551" y="11296"/>
                </a:lnTo>
                <a:lnTo>
                  <a:pt x="19368" y="15054"/>
                </a:lnTo>
                <a:lnTo>
                  <a:pt x="20580" y="19544"/>
                </a:lnTo>
                <a:lnTo>
                  <a:pt x="21388" y="24522"/>
                </a:lnTo>
                <a:lnTo>
                  <a:pt x="22919" y="29825"/>
                </a:lnTo>
                <a:lnTo>
                  <a:pt x="24932" y="35344"/>
                </a:lnTo>
                <a:lnTo>
                  <a:pt x="27266" y="41008"/>
                </a:lnTo>
                <a:lnTo>
                  <a:pt x="28821" y="46769"/>
                </a:lnTo>
                <a:lnTo>
                  <a:pt x="29859" y="52593"/>
                </a:lnTo>
                <a:lnTo>
                  <a:pt x="30551" y="58461"/>
                </a:lnTo>
                <a:lnTo>
                  <a:pt x="32004" y="63365"/>
                </a:lnTo>
                <a:lnTo>
                  <a:pt x="33964" y="67626"/>
                </a:lnTo>
                <a:lnTo>
                  <a:pt x="36264" y="71459"/>
                </a:lnTo>
                <a:lnTo>
                  <a:pt x="37797" y="75999"/>
                </a:lnTo>
                <a:lnTo>
                  <a:pt x="38820" y="81010"/>
                </a:lnTo>
                <a:lnTo>
                  <a:pt x="39500" y="86335"/>
                </a:lnTo>
                <a:lnTo>
                  <a:pt x="39955" y="90877"/>
                </a:lnTo>
                <a:lnTo>
                  <a:pt x="40258" y="94897"/>
                </a:lnTo>
                <a:lnTo>
                  <a:pt x="40460" y="98570"/>
                </a:lnTo>
                <a:lnTo>
                  <a:pt x="40684" y="105296"/>
                </a:lnTo>
                <a:lnTo>
                  <a:pt x="40861" y="123418"/>
                </a:lnTo>
                <a:lnTo>
                  <a:pt x="40863" y="123727"/>
                </a:lnTo>
                <a:lnTo>
                  <a:pt x="45604" y="119020"/>
                </a:lnTo>
                <a:lnTo>
                  <a:pt x="47000" y="115644"/>
                </a:lnTo>
                <a:lnTo>
                  <a:pt x="47931" y="111408"/>
                </a:lnTo>
                <a:lnTo>
                  <a:pt x="48551" y="106600"/>
                </a:lnTo>
                <a:lnTo>
                  <a:pt x="48965" y="101411"/>
                </a:lnTo>
                <a:lnTo>
                  <a:pt x="49241" y="95967"/>
                </a:lnTo>
                <a:lnTo>
                  <a:pt x="49425" y="90353"/>
                </a:lnTo>
                <a:lnTo>
                  <a:pt x="50540" y="84626"/>
                </a:lnTo>
                <a:lnTo>
                  <a:pt x="52275" y="78824"/>
                </a:lnTo>
                <a:lnTo>
                  <a:pt x="54424" y="72971"/>
                </a:lnTo>
                <a:lnTo>
                  <a:pt x="55857" y="68077"/>
                </a:lnTo>
                <a:lnTo>
                  <a:pt x="56812" y="63823"/>
                </a:lnTo>
                <a:lnTo>
                  <a:pt x="57449" y="59994"/>
                </a:lnTo>
                <a:lnTo>
                  <a:pt x="59858" y="57441"/>
                </a:lnTo>
                <a:lnTo>
                  <a:pt x="63448" y="55740"/>
                </a:lnTo>
                <a:lnTo>
                  <a:pt x="75336" y="53345"/>
                </a:lnTo>
                <a:lnTo>
                  <a:pt x="88242" y="52536"/>
                </a:lnTo>
                <a:lnTo>
                  <a:pt x="91301" y="53461"/>
                </a:lnTo>
                <a:lnTo>
                  <a:pt x="97345" y="57136"/>
                </a:lnTo>
                <a:lnTo>
                  <a:pt x="100346" y="59505"/>
                </a:lnTo>
                <a:lnTo>
                  <a:pt x="103338" y="62076"/>
                </a:lnTo>
                <a:lnTo>
                  <a:pt x="106326" y="64783"/>
                </a:lnTo>
                <a:lnTo>
                  <a:pt x="109309" y="68571"/>
                </a:lnTo>
                <a:lnTo>
                  <a:pt x="112291" y="73082"/>
                </a:lnTo>
                <a:lnTo>
                  <a:pt x="115271" y="78073"/>
                </a:lnTo>
                <a:lnTo>
                  <a:pt x="117257" y="82393"/>
                </a:lnTo>
                <a:lnTo>
                  <a:pt x="118582" y="86265"/>
                </a:lnTo>
                <a:lnTo>
                  <a:pt x="119465" y="89838"/>
                </a:lnTo>
                <a:lnTo>
                  <a:pt x="121046" y="94205"/>
                </a:lnTo>
                <a:lnTo>
                  <a:pt x="123092" y="99100"/>
                </a:lnTo>
                <a:lnTo>
                  <a:pt x="125448" y="104348"/>
                </a:lnTo>
                <a:lnTo>
                  <a:pt x="127018" y="108839"/>
                </a:lnTo>
                <a:lnTo>
                  <a:pt x="128066" y="112825"/>
                </a:lnTo>
                <a:lnTo>
                  <a:pt x="128764" y="116475"/>
                </a:lnTo>
                <a:lnTo>
                  <a:pt x="130221" y="120892"/>
                </a:lnTo>
                <a:lnTo>
                  <a:pt x="132186" y="125822"/>
                </a:lnTo>
                <a:lnTo>
                  <a:pt x="134487" y="131092"/>
                </a:lnTo>
                <a:lnTo>
                  <a:pt x="138005" y="134606"/>
                </a:lnTo>
                <a:lnTo>
                  <a:pt x="142336" y="136948"/>
                </a:lnTo>
                <a:lnTo>
                  <a:pt x="151446" y="140543"/>
                </a:lnTo>
                <a:lnTo>
                  <a:pt x="155265" y="142891"/>
                </a:lnTo>
                <a:lnTo>
                  <a:pt x="158803" y="145448"/>
                </a:lnTo>
                <a:lnTo>
                  <a:pt x="168026" y="148290"/>
                </a:lnTo>
                <a:lnTo>
                  <a:pt x="178739" y="149553"/>
                </a:lnTo>
                <a:lnTo>
                  <a:pt x="190116" y="150114"/>
                </a:lnTo>
                <a:lnTo>
                  <a:pt x="204432" y="147718"/>
                </a:lnTo>
                <a:lnTo>
                  <a:pt x="212417" y="145690"/>
                </a:lnTo>
                <a:lnTo>
                  <a:pt x="219724" y="143345"/>
                </a:lnTo>
                <a:lnTo>
                  <a:pt x="226581" y="140790"/>
                </a:lnTo>
                <a:lnTo>
                  <a:pt x="233136" y="138095"/>
                </a:lnTo>
                <a:lnTo>
                  <a:pt x="239490" y="134313"/>
                </a:lnTo>
                <a:lnTo>
                  <a:pt x="245711" y="129808"/>
                </a:lnTo>
                <a:lnTo>
                  <a:pt x="251842" y="124820"/>
                </a:lnTo>
                <a:lnTo>
                  <a:pt x="256922" y="119510"/>
                </a:lnTo>
                <a:lnTo>
                  <a:pt x="261301" y="113986"/>
                </a:lnTo>
                <a:lnTo>
                  <a:pt x="265212" y="108319"/>
                </a:lnTo>
                <a:lnTo>
                  <a:pt x="268812" y="103549"/>
                </a:lnTo>
                <a:lnTo>
                  <a:pt x="272204" y="99376"/>
                </a:lnTo>
                <a:lnTo>
                  <a:pt x="275458" y="95603"/>
                </a:lnTo>
                <a:lnTo>
                  <a:pt x="278619" y="91103"/>
                </a:lnTo>
                <a:lnTo>
                  <a:pt x="281719" y="86118"/>
                </a:lnTo>
                <a:lnTo>
                  <a:pt x="284777" y="80811"/>
                </a:lnTo>
                <a:lnTo>
                  <a:pt x="287809" y="76280"/>
                </a:lnTo>
                <a:lnTo>
                  <a:pt x="290822" y="72268"/>
                </a:lnTo>
                <a:lnTo>
                  <a:pt x="293822" y="68601"/>
                </a:lnTo>
                <a:lnTo>
                  <a:pt x="294831" y="65163"/>
                </a:lnTo>
                <a:lnTo>
                  <a:pt x="294511" y="61880"/>
                </a:lnTo>
                <a:lnTo>
                  <a:pt x="293306" y="58699"/>
                </a:lnTo>
                <a:lnTo>
                  <a:pt x="292502" y="55586"/>
                </a:lnTo>
                <a:lnTo>
                  <a:pt x="291966" y="52518"/>
                </a:lnTo>
                <a:lnTo>
                  <a:pt x="291609" y="49481"/>
                </a:lnTo>
                <a:lnTo>
                  <a:pt x="290379" y="46464"/>
                </a:lnTo>
                <a:lnTo>
                  <a:pt x="288566" y="43461"/>
                </a:lnTo>
                <a:lnTo>
                  <a:pt x="286366" y="40466"/>
                </a:lnTo>
                <a:lnTo>
                  <a:pt x="283906" y="37478"/>
                </a:lnTo>
                <a:lnTo>
                  <a:pt x="281275" y="34493"/>
                </a:lnTo>
                <a:lnTo>
                  <a:pt x="278529" y="31511"/>
                </a:lnTo>
                <a:lnTo>
                  <a:pt x="275705" y="29523"/>
                </a:lnTo>
                <a:lnTo>
                  <a:pt x="269922" y="27315"/>
                </a:lnTo>
                <a:lnTo>
                  <a:pt x="265999" y="27718"/>
                </a:lnTo>
                <a:lnTo>
                  <a:pt x="256348" y="30811"/>
                </a:lnTo>
                <a:lnTo>
                  <a:pt x="248090" y="35494"/>
                </a:lnTo>
                <a:lnTo>
                  <a:pt x="244499" y="38131"/>
                </a:lnTo>
                <a:lnTo>
                  <a:pt x="242105" y="40882"/>
                </a:lnTo>
                <a:lnTo>
                  <a:pt x="240508" y="43708"/>
                </a:lnTo>
                <a:lnTo>
                  <a:pt x="239444" y="46584"/>
                </a:lnTo>
                <a:lnTo>
                  <a:pt x="233206" y="64854"/>
                </a:lnTo>
                <a:lnTo>
                  <a:pt x="231600" y="71595"/>
                </a:lnTo>
                <a:lnTo>
                  <a:pt x="230529" y="78074"/>
                </a:lnTo>
                <a:lnTo>
                  <a:pt x="229814" y="84378"/>
                </a:lnTo>
                <a:lnTo>
                  <a:pt x="230331" y="90565"/>
                </a:lnTo>
                <a:lnTo>
                  <a:pt x="231667" y="96673"/>
                </a:lnTo>
                <a:lnTo>
                  <a:pt x="233550" y="102730"/>
                </a:lnTo>
                <a:lnTo>
                  <a:pt x="235798" y="108753"/>
                </a:lnTo>
                <a:lnTo>
                  <a:pt x="238288" y="114752"/>
                </a:lnTo>
                <a:lnTo>
                  <a:pt x="240941" y="120736"/>
                </a:lnTo>
                <a:lnTo>
                  <a:pt x="244694" y="126709"/>
                </a:lnTo>
                <a:lnTo>
                  <a:pt x="249180" y="132676"/>
                </a:lnTo>
                <a:lnTo>
                  <a:pt x="254155" y="138639"/>
                </a:lnTo>
                <a:lnTo>
                  <a:pt x="258464" y="142613"/>
                </a:lnTo>
                <a:lnTo>
                  <a:pt x="265898" y="147030"/>
                </a:lnTo>
                <a:lnTo>
                  <a:pt x="275155" y="148993"/>
                </a:lnTo>
                <a:lnTo>
                  <a:pt x="286875" y="149865"/>
                </a:lnTo>
                <a:lnTo>
                  <a:pt x="302007" y="150253"/>
                </a:lnTo>
                <a:lnTo>
                  <a:pt x="317779" y="150471"/>
                </a:lnTo>
                <a:lnTo>
                  <a:pt x="327979" y="147876"/>
                </a:lnTo>
                <a:lnTo>
                  <a:pt x="333477" y="145795"/>
                </a:lnTo>
                <a:lnTo>
                  <a:pt x="339126" y="142424"/>
                </a:lnTo>
                <a:lnTo>
                  <a:pt x="344877" y="138191"/>
                </a:lnTo>
                <a:lnTo>
                  <a:pt x="350695" y="133386"/>
                </a:lnTo>
                <a:lnTo>
                  <a:pt x="355566" y="129190"/>
                </a:lnTo>
                <a:lnTo>
                  <a:pt x="359806" y="125400"/>
                </a:lnTo>
                <a:lnTo>
                  <a:pt x="363624" y="121881"/>
                </a:lnTo>
                <a:lnTo>
                  <a:pt x="367163" y="117551"/>
                </a:lnTo>
                <a:lnTo>
                  <a:pt x="370513" y="112680"/>
                </a:lnTo>
                <a:lnTo>
                  <a:pt x="373739" y="107449"/>
                </a:lnTo>
                <a:lnTo>
                  <a:pt x="376882" y="102968"/>
                </a:lnTo>
                <a:lnTo>
                  <a:pt x="379970" y="98990"/>
                </a:lnTo>
                <a:lnTo>
                  <a:pt x="388585" y="88695"/>
                </a:lnTo>
                <a:lnTo>
                  <a:pt x="387772" y="88482"/>
                </a:lnTo>
                <a:lnTo>
                  <a:pt x="381385" y="88111"/>
                </a:lnTo>
                <a:lnTo>
                  <a:pt x="380988" y="89085"/>
                </a:lnTo>
                <a:lnTo>
                  <a:pt x="380545" y="92812"/>
                </a:lnTo>
                <a:lnTo>
                  <a:pt x="379435" y="94203"/>
                </a:lnTo>
                <a:lnTo>
                  <a:pt x="377703" y="95130"/>
                </a:lnTo>
                <a:lnTo>
                  <a:pt x="375556" y="95749"/>
                </a:lnTo>
                <a:lnTo>
                  <a:pt x="374124" y="97153"/>
                </a:lnTo>
                <a:lnTo>
                  <a:pt x="373170" y="99081"/>
                </a:lnTo>
                <a:lnTo>
                  <a:pt x="372534" y="101359"/>
                </a:lnTo>
                <a:lnTo>
                  <a:pt x="372110" y="103870"/>
                </a:lnTo>
                <a:lnTo>
                  <a:pt x="371827" y="106536"/>
                </a:lnTo>
                <a:lnTo>
                  <a:pt x="371639" y="109305"/>
                </a:lnTo>
                <a:lnTo>
                  <a:pt x="371513" y="112144"/>
                </a:lnTo>
                <a:lnTo>
                  <a:pt x="371262" y="123729"/>
                </a:lnTo>
                <a:lnTo>
                  <a:pt x="409971" y="46356"/>
                </a:lnTo>
                <a:lnTo>
                  <a:pt x="412943" y="41404"/>
                </a:lnTo>
                <a:lnTo>
                  <a:pt x="415916" y="37111"/>
                </a:lnTo>
                <a:lnTo>
                  <a:pt x="418891" y="33256"/>
                </a:lnTo>
                <a:lnTo>
                  <a:pt x="421866" y="29695"/>
                </a:lnTo>
                <a:lnTo>
                  <a:pt x="424842" y="26328"/>
                </a:lnTo>
                <a:lnTo>
                  <a:pt x="427818" y="23091"/>
                </a:lnTo>
                <a:lnTo>
                  <a:pt x="430794" y="20933"/>
                </a:lnTo>
                <a:lnTo>
                  <a:pt x="436746" y="18536"/>
                </a:lnTo>
                <a:lnTo>
                  <a:pt x="445676" y="17186"/>
                </a:lnTo>
                <a:lnTo>
                  <a:pt x="457582" y="16730"/>
                </a:lnTo>
                <a:lnTo>
                  <a:pt x="469488" y="1661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SMARTPenAnnotation923"/>
          <p:cNvSpPr/>
          <p:nvPr/>
        </p:nvSpPr>
        <p:spPr>
          <a:xfrm>
            <a:off x="3893346" y="1357344"/>
            <a:ext cx="26777" cy="142844"/>
          </a:xfrm>
          <a:custGeom>
            <a:avLst/>
            <a:gdLst/>
            <a:ahLst/>
            <a:cxnLst/>
            <a:rect l="0" t="0" r="0" b="0"/>
            <a:pathLst>
              <a:path w="26777" h="142844">
                <a:moveTo>
                  <a:pt x="8927" y="8898"/>
                </a:moveTo>
                <a:lnTo>
                  <a:pt x="8927" y="4157"/>
                </a:lnTo>
                <a:lnTo>
                  <a:pt x="7935" y="2761"/>
                </a:lnTo>
                <a:lnTo>
                  <a:pt x="6281" y="1830"/>
                </a:lnTo>
                <a:lnTo>
                  <a:pt x="106" y="0"/>
                </a:lnTo>
                <a:lnTo>
                  <a:pt x="46" y="2628"/>
                </a:lnTo>
                <a:lnTo>
                  <a:pt x="0" y="13271"/>
                </a:lnTo>
                <a:lnTo>
                  <a:pt x="991" y="14790"/>
                </a:lnTo>
                <a:lnTo>
                  <a:pt x="2644" y="15802"/>
                </a:lnTo>
                <a:lnTo>
                  <a:pt x="4739" y="16477"/>
                </a:lnTo>
                <a:lnTo>
                  <a:pt x="7127" y="17920"/>
                </a:lnTo>
                <a:lnTo>
                  <a:pt x="9711" y="19873"/>
                </a:lnTo>
                <a:lnTo>
                  <a:pt x="12427" y="22168"/>
                </a:lnTo>
                <a:lnTo>
                  <a:pt x="14237" y="24690"/>
                </a:lnTo>
                <a:lnTo>
                  <a:pt x="15443" y="27363"/>
                </a:lnTo>
                <a:lnTo>
                  <a:pt x="16248" y="30138"/>
                </a:lnTo>
                <a:lnTo>
                  <a:pt x="17776" y="32980"/>
                </a:lnTo>
                <a:lnTo>
                  <a:pt x="19788" y="35866"/>
                </a:lnTo>
                <a:lnTo>
                  <a:pt x="22120" y="38783"/>
                </a:lnTo>
                <a:lnTo>
                  <a:pt x="23676" y="41720"/>
                </a:lnTo>
                <a:lnTo>
                  <a:pt x="24713" y="44670"/>
                </a:lnTo>
                <a:lnTo>
                  <a:pt x="25404" y="47629"/>
                </a:lnTo>
                <a:lnTo>
                  <a:pt x="25865" y="51585"/>
                </a:lnTo>
                <a:lnTo>
                  <a:pt x="26172" y="56208"/>
                </a:lnTo>
                <a:lnTo>
                  <a:pt x="26377" y="61274"/>
                </a:lnTo>
                <a:lnTo>
                  <a:pt x="26604" y="72194"/>
                </a:lnTo>
                <a:lnTo>
                  <a:pt x="26776" y="100695"/>
                </a:lnTo>
                <a:lnTo>
                  <a:pt x="25787" y="103830"/>
                </a:lnTo>
                <a:lnTo>
                  <a:pt x="24136" y="106913"/>
                </a:lnTo>
                <a:lnTo>
                  <a:pt x="22043" y="109960"/>
                </a:lnTo>
                <a:lnTo>
                  <a:pt x="20648" y="112983"/>
                </a:lnTo>
                <a:lnTo>
                  <a:pt x="19717" y="115991"/>
                </a:lnTo>
                <a:lnTo>
                  <a:pt x="19097" y="118989"/>
                </a:lnTo>
                <a:lnTo>
                  <a:pt x="18684" y="121979"/>
                </a:lnTo>
                <a:lnTo>
                  <a:pt x="18408" y="124965"/>
                </a:lnTo>
                <a:lnTo>
                  <a:pt x="17966" y="132146"/>
                </a:lnTo>
                <a:lnTo>
                  <a:pt x="17905" y="135774"/>
                </a:lnTo>
                <a:lnTo>
                  <a:pt x="17866" y="141447"/>
                </a:lnTo>
                <a:lnTo>
                  <a:pt x="16871" y="141912"/>
                </a:lnTo>
                <a:lnTo>
                  <a:pt x="15215" y="142222"/>
                </a:lnTo>
                <a:lnTo>
                  <a:pt x="8927" y="14284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SMARTPenAnnotation924"/>
          <p:cNvSpPr/>
          <p:nvPr/>
        </p:nvSpPr>
        <p:spPr>
          <a:xfrm>
            <a:off x="3812976" y="1428785"/>
            <a:ext cx="214314" cy="35684"/>
          </a:xfrm>
          <a:custGeom>
            <a:avLst/>
            <a:gdLst/>
            <a:ahLst/>
            <a:cxnLst/>
            <a:rect l="0" t="0" r="0" b="0"/>
            <a:pathLst>
              <a:path w="214314" h="35684">
                <a:moveTo>
                  <a:pt x="0" y="35683"/>
                </a:moveTo>
                <a:lnTo>
                  <a:pt x="4741" y="30943"/>
                </a:lnTo>
                <a:lnTo>
                  <a:pt x="6137" y="28554"/>
                </a:lnTo>
                <a:lnTo>
                  <a:pt x="7068" y="25970"/>
                </a:lnTo>
                <a:lnTo>
                  <a:pt x="7688" y="23254"/>
                </a:lnTo>
                <a:lnTo>
                  <a:pt x="9094" y="21444"/>
                </a:lnTo>
                <a:lnTo>
                  <a:pt x="11024" y="20237"/>
                </a:lnTo>
                <a:lnTo>
                  <a:pt x="13302" y="19433"/>
                </a:lnTo>
                <a:lnTo>
                  <a:pt x="18480" y="18539"/>
                </a:lnTo>
                <a:lnTo>
                  <a:pt x="21250" y="18301"/>
                </a:lnTo>
                <a:lnTo>
                  <a:pt x="25080" y="17149"/>
                </a:lnTo>
                <a:lnTo>
                  <a:pt x="29619" y="15390"/>
                </a:lnTo>
                <a:lnTo>
                  <a:pt x="34629" y="13225"/>
                </a:lnTo>
                <a:lnTo>
                  <a:pt x="39953" y="11781"/>
                </a:lnTo>
                <a:lnTo>
                  <a:pt x="45487" y="10819"/>
                </a:lnTo>
                <a:lnTo>
                  <a:pt x="51161" y="10177"/>
                </a:lnTo>
                <a:lnTo>
                  <a:pt x="57919" y="8757"/>
                </a:lnTo>
                <a:lnTo>
                  <a:pt x="65402" y="6819"/>
                </a:lnTo>
                <a:lnTo>
                  <a:pt x="73367" y="4534"/>
                </a:lnTo>
                <a:lnTo>
                  <a:pt x="81654" y="3011"/>
                </a:lnTo>
                <a:lnTo>
                  <a:pt x="90155" y="1995"/>
                </a:lnTo>
                <a:lnTo>
                  <a:pt x="98798" y="1318"/>
                </a:lnTo>
                <a:lnTo>
                  <a:pt x="107538" y="867"/>
                </a:lnTo>
                <a:lnTo>
                  <a:pt x="125185" y="366"/>
                </a:lnTo>
                <a:lnTo>
                  <a:pt x="162618" y="17"/>
                </a:lnTo>
                <a:lnTo>
                  <a:pt x="170920" y="0"/>
                </a:lnTo>
                <a:lnTo>
                  <a:pt x="179431" y="980"/>
                </a:lnTo>
                <a:lnTo>
                  <a:pt x="188082" y="2626"/>
                </a:lnTo>
                <a:lnTo>
                  <a:pt x="214313" y="889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SMARTPenAnnotation925"/>
          <p:cNvSpPr/>
          <p:nvPr/>
        </p:nvSpPr>
        <p:spPr>
          <a:xfrm>
            <a:off x="3679221" y="1375294"/>
            <a:ext cx="80143" cy="169542"/>
          </a:xfrm>
          <a:custGeom>
            <a:avLst/>
            <a:gdLst/>
            <a:ahLst/>
            <a:cxnLst/>
            <a:rect l="0" t="0" r="0" b="0"/>
            <a:pathLst>
              <a:path w="80143" h="169542">
                <a:moveTo>
                  <a:pt x="44458" y="53456"/>
                </a:moveTo>
                <a:lnTo>
                  <a:pt x="44458" y="48715"/>
                </a:lnTo>
                <a:lnTo>
                  <a:pt x="45450" y="47319"/>
                </a:lnTo>
                <a:lnTo>
                  <a:pt x="47104" y="46388"/>
                </a:lnTo>
                <a:lnTo>
                  <a:pt x="49199" y="45767"/>
                </a:lnTo>
                <a:lnTo>
                  <a:pt x="51587" y="45353"/>
                </a:lnTo>
                <a:lnTo>
                  <a:pt x="54172" y="45078"/>
                </a:lnTo>
                <a:lnTo>
                  <a:pt x="56887" y="44894"/>
                </a:lnTo>
                <a:lnTo>
                  <a:pt x="58697" y="43779"/>
                </a:lnTo>
                <a:lnTo>
                  <a:pt x="59904" y="42044"/>
                </a:lnTo>
                <a:lnTo>
                  <a:pt x="60709" y="39894"/>
                </a:lnTo>
                <a:lnTo>
                  <a:pt x="62237" y="37469"/>
                </a:lnTo>
                <a:lnTo>
                  <a:pt x="64248" y="34861"/>
                </a:lnTo>
                <a:lnTo>
                  <a:pt x="66581" y="32129"/>
                </a:lnTo>
                <a:lnTo>
                  <a:pt x="68137" y="29316"/>
                </a:lnTo>
                <a:lnTo>
                  <a:pt x="69174" y="26449"/>
                </a:lnTo>
                <a:lnTo>
                  <a:pt x="69865" y="23545"/>
                </a:lnTo>
                <a:lnTo>
                  <a:pt x="71318" y="20617"/>
                </a:lnTo>
                <a:lnTo>
                  <a:pt x="73279" y="17672"/>
                </a:lnTo>
                <a:lnTo>
                  <a:pt x="78814" y="10558"/>
                </a:lnTo>
                <a:lnTo>
                  <a:pt x="79572" y="6940"/>
                </a:lnTo>
                <a:lnTo>
                  <a:pt x="80142" y="291"/>
                </a:lnTo>
                <a:lnTo>
                  <a:pt x="79161" y="153"/>
                </a:lnTo>
                <a:lnTo>
                  <a:pt x="77515" y="61"/>
                </a:lnTo>
                <a:lnTo>
                  <a:pt x="75426" y="0"/>
                </a:lnTo>
                <a:lnTo>
                  <a:pt x="74033" y="951"/>
                </a:lnTo>
                <a:lnTo>
                  <a:pt x="73105" y="2578"/>
                </a:lnTo>
                <a:lnTo>
                  <a:pt x="72486" y="4654"/>
                </a:lnTo>
                <a:lnTo>
                  <a:pt x="71081" y="6038"/>
                </a:lnTo>
                <a:lnTo>
                  <a:pt x="69152" y="6961"/>
                </a:lnTo>
                <a:lnTo>
                  <a:pt x="66874" y="7577"/>
                </a:lnTo>
                <a:lnTo>
                  <a:pt x="64363" y="8979"/>
                </a:lnTo>
                <a:lnTo>
                  <a:pt x="61697" y="10906"/>
                </a:lnTo>
                <a:lnTo>
                  <a:pt x="58927" y="13183"/>
                </a:lnTo>
                <a:lnTo>
                  <a:pt x="55096" y="16685"/>
                </a:lnTo>
                <a:lnTo>
                  <a:pt x="41216" y="30103"/>
                </a:lnTo>
                <a:lnTo>
                  <a:pt x="19239" y="51911"/>
                </a:lnTo>
                <a:lnTo>
                  <a:pt x="14747" y="57387"/>
                </a:lnTo>
                <a:lnTo>
                  <a:pt x="10760" y="63022"/>
                </a:lnTo>
                <a:lnTo>
                  <a:pt x="7110" y="68763"/>
                </a:lnTo>
                <a:lnTo>
                  <a:pt x="4677" y="74574"/>
                </a:lnTo>
                <a:lnTo>
                  <a:pt x="3054" y="80433"/>
                </a:lnTo>
                <a:lnTo>
                  <a:pt x="1973" y="86323"/>
                </a:lnTo>
                <a:lnTo>
                  <a:pt x="1252" y="92235"/>
                </a:lnTo>
                <a:lnTo>
                  <a:pt x="771" y="98160"/>
                </a:lnTo>
                <a:lnTo>
                  <a:pt x="451" y="104094"/>
                </a:lnTo>
                <a:lnTo>
                  <a:pt x="95" y="115980"/>
                </a:lnTo>
                <a:lnTo>
                  <a:pt x="0" y="121927"/>
                </a:lnTo>
                <a:lnTo>
                  <a:pt x="929" y="127877"/>
                </a:lnTo>
                <a:lnTo>
                  <a:pt x="2540" y="133828"/>
                </a:lnTo>
                <a:lnTo>
                  <a:pt x="4606" y="139779"/>
                </a:lnTo>
                <a:lnTo>
                  <a:pt x="6976" y="144739"/>
                </a:lnTo>
                <a:lnTo>
                  <a:pt x="9549" y="149038"/>
                </a:lnTo>
                <a:lnTo>
                  <a:pt x="12256" y="152896"/>
                </a:lnTo>
                <a:lnTo>
                  <a:pt x="16044" y="156460"/>
                </a:lnTo>
                <a:lnTo>
                  <a:pt x="20555" y="159828"/>
                </a:lnTo>
                <a:lnTo>
                  <a:pt x="25546" y="163066"/>
                </a:lnTo>
                <a:lnTo>
                  <a:pt x="29866" y="165224"/>
                </a:lnTo>
                <a:lnTo>
                  <a:pt x="33738" y="166663"/>
                </a:lnTo>
                <a:lnTo>
                  <a:pt x="37311" y="167623"/>
                </a:lnTo>
                <a:lnTo>
                  <a:pt x="40686" y="168262"/>
                </a:lnTo>
                <a:lnTo>
                  <a:pt x="43928" y="168689"/>
                </a:lnTo>
                <a:lnTo>
                  <a:pt x="53388" y="16954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SMARTPenAnnotation926"/>
          <p:cNvSpPr/>
          <p:nvPr/>
        </p:nvSpPr>
        <p:spPr>
          <a:xfrm>
            <a:off x="4179203" y="1294804"/>
            <a:ext cx="8821" cy="214314"/>
          </a:xfrm>
          <a:custGeom>
            <a:avLst/>
            <a:gdLst/>
            <a:ahLst/>
            <a:cxnLst/>
            <a:rect l="0" t="0" r="0" b="0"/>
            <a:pathLst>
              <a:path w="8821" h="214314">
                <a:moveTo>
                  <a:pt x="8820" y="0"/>
                </a:moveTo>
                <a:lnTo>
                  <a:pt x="8820" y="147191"/>
                </a:lnTo>
                <a:lnTo>
                  <a:pt x="7828" y="153690"/>
                </a:lnTo>
                <a:lnTo>
                  <a:pt x="6174" y="160007"/>
                </a:lnTo>
                <a:lnTo>
                  <a:pt x="4080" y="166203"/>
                </a:lnTo>
                <a:lnTo>
                  <a:pt x="2683" y="172317"/>
                </a:lnTo>
                <a:lnTo>
                  <a:pt x="1752" y="178378"/>
                </a:lnTo>
                <a:lnTo>
                  <a:pt x="1132" y="184403"/>
                </a:lnTo>
                <a:lnTo>
                  <a:pt x="718" y="189412"/>
                </a:lnTo>
                <a:lnTo>
                  <a:pt x="442" y="193744"/>
                </a:lnTo>
                <a:lnTo>
                  <a:pt x="136" y="201202"/>
                </a:lnTo>
                <a:lnTo>
                  <a:pt x="0" y="207824"/>
                </a:lnTo>
                <a:lnTo>
                  <a:pt x="955" y="209987"/>
                </a:lnTo>
                <a:lnTo>
                  <a:pt x="2585" y="211429"/>
                </a:lnTo>
                <a:lnTo>
                  <a:pt x="8820" y="2143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SMARTPenAnnotation927"/>
          <p:cNvSpPr/>
          <p:nvPr/>
        </p:nvSpPr>
        <p:spPr>
          <a:xfrm>
            <a:off x="4080867" y="1437679"/>
            <a:ext cx="160735" cy="8931"/>
          </a:xfrm>
          <a:custGeom>
            <a:avLst/>
            <a:gdLst/>
            <a:ahLst/>
            <a:cxnLst/>
            <a:rect l="0" t="0" r="0" b="0"/>
            <a:pathLst>
              <a:path w="160735" h="8931">
                <a:moveTo>
                  <a:pt x="0" y="8930"/>
                </a:moveTo>
                <a:lnTo>
                  <a:pt x="12428" y="8930"/>
                </a:lnTo>
                <a:lnTo>
                  <a:pt x="14239" y="7938"/>
                </a:lnTo>
                <a:lnTo>
                  <a:pt x="15445" y="6284"/>
                </a:lnTo>
                <a:lnTo>
                  <a:pt x="16250" y="4190"/>
                </a:lnTo>
                <a:lnTo>
                  <a:pt x="18771" y="2793"/>
                </a:lnTo>
                <a:lnTo>
                  <a:pt x="22436" y="1862"/>
                </a:lnTo>
                <a:lnTo>
                  <a:pt x="26864" y="1241"/>
                </a:lnTo>
                <a:lnTo>
                  <a:pt x="32791" y="828"/>
                </a:lnTo>
                <a:lnTo>
                  <a:pt x="39720" y="552"/>
                </a:lnTo>
                <a:lnTo>
                  <a:pt x="55356" y="245"/>
                </a:lnTo>
                <a:lnTo>
                  <a:pt x="16073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SMARTPenAnnotation928"/>
          <p:cNvSpPr/>
          <p:nvPr/>
        </p:nvSpPr>
        <p:spPr>
          <a:xfrm>
            <a:off x="4304644" y="1375585"/>
            <a:ext cx="312005" cy="124544"/>
          </a:xfrm>
          <a:custGeom>
            <a:avLst/>
            <a:gdLst/>
            <a:ahLst/>
            <a:cxnLst/>
            <a:rect l="0" t="0" r="0" b="0"/>
            <a:pathLst>
              <a:path w="312005" h="124544">
                <a:moveTo>
                  <a:pt x="8395" y="79954"/>
                </a:moveTo>
                <a:lnTo>
                  <a:pt x="13135" y="75213"/>
                </a:lnTo>
                <a:lnTo>
                  <a:pt x="15524" y="73817"/>
                </a:lnTo>
                <a:lnTo>
                  <a:pt x="24618" y="70859"/>
                </a:lnTo>
                <a:lnTo>
                  <a:pt x="29132" y="68930"/>
                </a:lnTo>
                <a:lnTo>
                  <a:pt x="34126" y="66651"/>
                </a:lnTo>
                <a:lnTo>
                  <a:pt x="39440" y="63148"/>
                </a:lnTo>
                <a:lnTo>
                  <a:pt x="44966" y="58828"/>
                </a:lnTo>
                <a:lnTo>
                  <a:pt x="50635" y="53963"/>
                </a:lnTo>
                <a:lnTo>
                  <a:pt x="55406" y="49728"/>
                </a:lnTo>
                <a:lnTo>
                  <a:pt x="63354" y="42377"/>
                </a:lnTo>
                <a:lnTo>
                  <a:pt x="73406" y="32660"/>
                </a:lnTo>
                <a:lnTo>
                  <a:pt x="91697" y="14498"/>
                </a:lnTo>
                <a:lnTo>
                  <a:pt x="92703" y="12504"/>
                </a:lnTo>
                <a:lnTo>
                  <a:pt x="92381" y="11175"/>
                </a:lnTo>
                <a:lnTo>
                  <a:pt x="91175" y="10289"/>
                </a:lnTo>
                <a:lnTo>
                  <a:pt x="90371" y="8706"/>
                </a:lnTo>
                <a:lnTo>
                  <a:pt x="89835" y="6658"/>
                </a:lnTo>
                <a:lnTo>
                  <a:pt x="89477" y="4301"/>
                </a:lnTo>
                <a:lnTo>
                  <a:pt x="87254" y="2729"/>
                </a:lnTo>
                <a:lnTo>
                  <a:pt x="79493" y="983"/>
                </a:lnTo>
                <a:lnTo>
                  <a:pt x="72074" y="207"/>
                </a:lnTo>
                <a:lnTo>
                  <a:pt x="68707" y="0"/>
                </a:lnTo>
                <a:lnTo>
                  <a:pt x="59674" y="2416"/>
                </a:lnTo>
                <a:lnTo>
                  <a:pt x="54487" y="4449"/>
                </a:lnTo>
                <a:lnTo>
                  <a:pt x="49045" y="6797"/>
                </a:lnTo>
                <a:lnTo>
                  <a:pt x="37706" y="12052"/>
                </a:lnTo>
                <a:lnTo>
                  <a:pt x="32897" y="15834"/>
                </a:lnTo>
                <a:lnTo>
                  <a:pt x="28698" y="20340"/>
                </a:lnTo>
                <a:lnTo>
                  <a:pt x="24907" y="25328"/>
                </a:lnTo>
                <a:lnTo>
                  <a:pt x="21387" y="30638"/>
                </a:lnTo>
                <a:lnTo>
                  <a:pt x="18049" y="36163"/>
                </a:lnTo>
                <a:lnTo>
                  <a:pt x="14831" y="41830"/>
                </a:lnTo>
                <a:lnTo>
                  <a:pt x="8609" y="53419"/>
                </a:lnTo>
                <a:lnTo>
                  <a:pt x="5561" y="59287"/>
                </a:lnTo>
                <a:lnTo>
                  <a:pt x="3529" y="64191"/>
                </a:lnTo>
                <a:lnTo>
                  <a:pt x="2174" y="68453"/>
                </a:lnTo>
                <a:lnTo>
                  <a:pt x="1271" y="72287"/>
                </a:lnTo>
                <a:lnTo>
                  <a:pt x="669" y="76827"/>
                </a:lnTo>
                <a:lnTo>
                  <a:pt x="268" y="81838"/>
                </a:lnTo>
                <a:lnTo>
                  <a:pt x="0" y="87163"/>
                </a:lnTo>
                <a:lnTo>
                  <a:pt x="814" y="92697"/>
                </a:lnTo>
                <a:lnTo>
                  <a:pt x="2348" y="98371"/>
                </a:lnTo>
                <a:lnTo>
                  <a:pt x="4364" y="104138"/>
                </a:lnTo>
                <a:lnTo>
                  <a:pt x="7692" y="108975"/>
                </a:lnTo>
                <a:lnTo>
                  <a:pt x="11895" y="113192"/>
                </a:lnTo>
                <a:lnTo>
                  <a:pt x="16681" y="116995"/>
                </a:lnTo>
                <a:lnTo>
                  <a:pt x="21857" y="119531"/>
                </a:lnTo>
                <a:lnTo>
                  <a:pt x="27291" y="121221"/>
                </a:lnTo>
                <a:lnTo>
                  <a:pt x="32898" y="122348"/>
                </a:lnTo>
                <a:lnTo>
                  <a:pt x="38621" y="123099"/>
                </a:lnTo>
                <a:lnTo>
                  <a:pt x="44421" y="123600"/>
                </a:lnTo>
                <a:lnTo>
                  <a:pt x="50271" y="123934"/>
                </a:lnTo>
                <a:lnTo>
                  <a:pt x="62064" y="124305"/>
                </a:lnTo>
                <a:lnTo>
                  <a:pt x="90544" y="124543"/>
                </a:lnTo>
                <a:lnTo>
                  <a:pt x="97887" y="123571"/>
                </a:lnTo>
                <a:lnTo>
                  <a:pt x="104767" y="121930"/>
                </a:lnTo>
                <a:lnTo>
                  <a:pt x="111338" y="119844"/>
                </a:lnTo>
                <a:lnTo>
                  <a:pt x="117703" y="117461"/>
                </a:lnTo>
                <a:lnTo>
                  <a:pt x="123931" y="114881"/>
                </a:lnTo>
                <a:lnTo>
                  <a:pt x="130067" y="112168"/>
                </a:lnTo>
                <a:lnTo>
                  <a:pt x="135150" y="109367"/>
                </a:lnTo>
                <a:lnTo>
                  <a:pt x="139532" y="106508"/>
                </a:lnTo>
                <a:lnTo>
                  <a:pt x="143444" y="103610"/>
                </a:lnTo>
                <a:lnTo>
                  <a:pt x="147045" y="99693"/>
                </a:lnTo>
                <a:lnTo>
                  <a:pt x="150437" y="95098"/>
                </a:lnTo>
                <a:lnTo>
                  <a:pt x="153692" y="90050"/>
                </a:lnTo>
                <a:lnTo>
                  <a:pt x="155861" y="85692"/>
                </a:lnTo>
                <a:lnTo>
                  <a:pt x="157307" y="81795"/>
                </a:lnTo>
                <a:lnTo>
                  <a:pt x="158271" y="78205"/>
                </a:lnTo>
                <a:lnTo>
                  <a:pt x="159906" y="73827"/>
                </a:lnTo>
                <a:lnTo>
                  <a:pt x="161988" y="68924"/>
                </a:lnTo>
                <a:lnTo>
                  <a:pt x="164369" y="63671"/>
                </a:lnTo>
                <a:lnTo>
                  <a:pt x="165955" y="59176"/>
                </a:lnTo>
                <a:lnTo>
                  <a:pt x="167013" y="55188"/>
                </a:lnTo>
                <a:lnTo>
                  <a:pt x="167719" y="51537"/>
                </a:lnTo>
                <a:lnTo>
                  <a:pt x="168189" y="48111"/>
                </a:lnTo>
                <a:lnTo>
                  <a:pt x="168502" y="44834"/>
                </a:lnTo>
                <a:lnTo>
                  <a:pt x="169118" y="35470"/>
                </a:lnTo>
                <a:lnTo>
                  <a:pt x="169129" y="91496"/>
                </a:lnTo>
                <a:lnTo>
                  <a:pt x="170121" y="94594"/>
                </a:lnTo>
                <a:lnTo>
                  <a:pt x="171775" y="97651"/>
                </a:lnTo>
                <a:lnTo>
                  <a:pt x="173869" y="100682"/>
                </a:lnTo>
                <a:lnTo>
                  <a:pt x="175266" y="103694"/>
                </a:lnTo>
                <a:lnTo>
                  <a:pt x="176197" y="106695"/>
                </a:lnTo>
                <a:lnTo>
                  <a:pt x="177691" y="113899"/>
                </a:lnTo>
                <a:lnTo>
                  <a:pt x="178805" y="114490"/>
                </a:lnTo>
                <a:lnTo>
                  <a:pt x="182690" y="115147"/>
                </a:lnTo>
                <a:lnTo>
                  <a:pt x="184123" y="114330"/>
                </a:lnTo>
                <a:lnTo>
                  <a:pt x="185078" y="112793"/>
                </a:lnTo>
                <a:lnTo>
                  <a:pt x="185715" y="110776"/>
                </a:lnTo>
                <a:lnTo>
                  <a:pt x="186140" y="108440"/>
                </a:lnTo>
                <a:lnTo>
                  <a:pt x="186422" y="105889"/>
                </a:lnTo>
                <a:lnTo>
                  <a:pt x="186611" y="103197"/>
                </a:lnTo>
                <a:lnTo>
                  <a:pt x="187729" y="100410"/>
                </a:lnTo>
                <a:lnTo>
                  <a:pt x="189466" y="97560"/>
                </a:lnTo>
                <a:lnTo>
                  <a:pt x="191617" y="94668"/>
                </a:lnTo>
                <a:lnTo>
                  <a:pt x="193051" y="90755"/>
                </a:lnTo>
                <a:lnTo>
                  <a:pt x="194006" y="86162"/>
                </a:lnTo>
                <a:lnTo>
                  <a:pt x="194643" y="81116"/>
                </a:lnTo>
                <a:lnTo>
                  <a:pt x="196061" y="74776"/>
                </a:lnTo>
                <a:lnTo>
                  <a:pt x="197998" y="67572"/>
                </a:lnTo>
                <a:lnTo>
                  <a:pt x="200281" y="59793"/>
                </a:lnTo>
                <a:lnTo>
                  <a:pt x="201803" y="52622"/>
                </a:lnTo>
                <a:lnTo>
                  <a:pt x="202818" y="45858"/>
                </a:lnTo>
                <a:lnTo>
                  <a:pt x="203494" y="39364"/>
                </a:lnTo>
                <a:lnTo>
                  <a:pt x="204938" y="34042"/>
                </a:lnTo>
                <a:lnTo>
                  <a:pt x="206892" y="29502"/>
                </a:lnTo>
                <a:lnTo>
                  <a:pt x="209187" y="25483"/>
                </a:lnTo>
                <a:lnTo>
                  <a:pt x="211710" y="21812"/>
                </a:lnTo>
                <a:lnTo>
                  <a:pt x="214383" y="18372"/>
                </a:lnTo>
                <a:lnTo>
                  <a:pt x="217158" y="15087"/>
                </a:lnTo>
                <a:lnTo>
                  <a:pt x="219999" y="11904"/>
                </a:lnTo>
                <a:lnTo>
                  <a:pt x="225803" y="5723"/>
                </a:lnTo>
                <a:lnTo>
                  <a:pt x="228740" y="3677"/>
                </a:lnTo>
                <a:lnTo>
                  <a:pt x="234649" y="1404"/>
                </a:lnTo>
                <a:lnTo>
                  <a:pt x="237614" y="1791"/>
                </a:lnTo>
                <a:lnTo>
                  <a:pt x="240582" y="3040"/>
                </a:lnTo>
                <a:lnTo>
                  <a:pt x="243554" y="4866"/>
                </a:lnTo>
                <a:lnTo>
                  <a:pt x="247519" y="7075"/>
                </a:lnTo>
                <a:lnTo>
                  <a:pt x="257217" y="12175"/>
                </a:lnTo>
                <a:lnTo>
                  <a:pt x="261588" y="14924"/>
                </a:lnTo>
                <a:lnTo>
                  <a:pt x="265495" y="17749"/>
                </a:lnTo>
                <a:lnTo>
                  <a:pt x="269092" y="20624"/>
                </a:lnTo>
                <a:lnTo>
                  <a:pt x="272482" y="24526"/>
                </a:lnTo>
                <a:lnTo>
                  <a:pt x="275734" y="29111"/>
                </a:lnTo>
                <a:lnTo>
                  <a:pt x="278894" y="34152"/>
                </a:lnTo>
                <a:lnTo>
                  <a:pt x="281001" y="39498"/>
                </a:lnTo>
                <a:lnTo>
                  <a:pt x="282406" y="45045"/>
                </a:lnTo>
                <a:lnTo>
                  <a:pt x="283342" y="50728"/>
                </a:lnTo>
                <a:lnTo>
                  <a:pt x="284959" y="56501"/>
                </a:lnTo>
                <a:lnTo>
                  <a:pt x="287029" y="62334"/>
                </a:lnTo>
                <a:lnTo>
                  <a:pt x="289400" y="68207"/>
                </a:lnTo>
                <a:lnTo>
                  <a:pt x="291974" y="73115"/>
                </a:lnTo>
                <a:lnTo>
                  <a:pt x="294682" y="77379"/>
                </a:lnTo>
                <a:lnTo>
                  <a:pt x="297480" y="81214"/>
                </a:lnTo>
                <a:lnTo>
                  <a:pt x="299344" y="84762"/>
                </a:lnTo>
                <a:lnTo>
                  <a:pt x="300588" y="88120"/>
                </a:lnTo>
                <a:lnTo>
                  <a:pt x="301416" y="91351"/>
                </a:lnTo>
                <a:lnTo>
                  <a:pt x="302961" y="94497"/>
                </a:lnTo>
                <a:lnTo>
                  <a:pt x="304983" y="97587"/>
                </a:lnTo>
                <a:lnTo>
                  <a:pt x="312004" y="10674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SMARTPenAnnotation929"/>
          <p:cNvSpPr/>
          <p:nvPr/>
        </p:nvSpPr>
        <p:spPr>
          <a:xfrm>
            <a:off x="4644081" y="1330533"/>
            <a:ext cx="204740" cy="160725"/>
          </a:xfrm>
          <a:custGeom>
            <a:avLst/>
            <a:gdLst/>
            <a:ahLst/>
            <a:cxnLst/>
            <a:rect l="0" t="0" r="0" b="0"/>
            <a:pathLst>
              <a:path w="204740" h="160725">
                <a:moveTo>
                  <a:pt x="97583" y="8920"/>
                </a:moveTo>
                <a:lnTo>
                  <a:pt x="97583" y="4179"/>
                </a:lnTo>
                <a:lnTo>
                  <a:pt x="96591" y="2783"/>
                </a:lnTo>
                <a:lnTo>
                  <a:pt x="94937" y="1852"/>
                </a:lnTo>
                <a:lnTo>
                  <a:pt x="90454" y="817"/>
                </a:lnTo>
                <a:lnTo>
                  <a:pt x="85154" y="358"/>
                </a:lnTo>
                <a:lnTo>
                  <a:pt x="79491" y="153"/>
                </a:lnTo>
                <a:lnTo>
                  <a:pt x="68079" y="38"/>
                </a:lnTo>
                <a:lnTo>
                  <a:pt x="46445" y="0"/>
                </a:lnTo>
                <a:lnTo>
                  <a:pt x="41662" y="989"/>
                </a:lnTo>
                <a:lnTo>
                  <a:pt x="37482" y="2640"/>
                </a:lnTo>
                <a:lnTo>
                  <a:pt x="33704" y="4733"/>
                </a:lnTo>
                <a:lnTo>
                  <a:pt x="29200" y="6129"/>
                </a:lnTo>
                <a:lnTo>
                  <a:pt x="24213" y="7059"/>
                </a:lnTo>
                <a:lnTo>
                  <a:pt x="18904" y="7679"/>
                </a:lnTo>
                <a:lnTo>
                  <a:pt x="14372" y="10077"/>
                </a:lnTo>
                <a:lnTo>
                  <a:pt x="10359" y="13660"/>
                </a:lnTo>
                <a:lnTo>
                  <a:pt x="6691" y="18033"/>
                </a:lnTo>
                <a:lnTo>
                  <a:pt x="4246" y="21941"/>
                </a:lnTo>
                <a:lnTo>
                  <a:pt x="2616" y="25538"/>
                </a:lnTo>
                <a:lnTo>
                  <a:pt x="1530" y="28928"/>
                </a:lnTo>
                <a:lnTo>
                  <a:pt x="805" y="32181"/>
                </a:lnTo>
                <a:lnTo>
                  <a:pt x="322" y="35341"/>
                </a:lnTo>
                <a:lnTo>
                  <a:pt x="0" y="38440"/>
                </a:lnTo>
                <a:lnTo>
                  <a:pt x="778" y="42491"/>
                </a:lnTo>
                <a:lnTo>
                  <a:pt x="2288" y="47175"/>
                </a:lnTo>
                <a:lnTo>
                  <a:pt x="4287" y="52283"/>
                </a:lnTo>
                <a:lnTo>
                  <a:pt x="7604" y="56680"/>
                </a:lnTo>
                <a:lnTo>
                  <a:pt x="11801" y="60604"/>
                </a:lnTo>
                <a:lnTo>
                  <a:pt x="16582" y="64212"/>
                </a:lnTo>
                <a:lnTo>
                  <a:pt x="21754" y="67609"/>
                </a:lnTo>
                <a:lnTo>
                  <a:pt x="27186" y="70866"/>
                </a:lnTo>
                <a:lnTo>
                  <a:pt x="32793" y="74030"/>
                </a:lnTo>
                <a:lnTo>
                  <a:pt x="44313" y="80191"/>
                </a:lnTo>
                <a:lnTo>
                  <a:pt x="50163" y="83223"/>
                </a:lnTo>
                <a:lnTo>
                  <a:pt x="57040" y="86236"/>
                </a:lnTo>
                <a:lnTo>
                  <a:pt x="64601" y="89238"/>
                </a:lnTo>
                <a:lnTo>
                  <a:pt x="80940" y="95218"/>
                </a:lnTo>
                <a:lnTo>
                  <a:pt x="98123" y="101183"/>
                </a:lnTo>
                <a:lnTo>
                  <a:pt x="104889" y="104163"/>
                </a:lnTo>
                <a:lnTo>
                  <a:pt x="110391" y="107142"/>
                </a:lnTo>
                <a:lnTo>
                  <a:pt x="115050" y="110120"/>
                </a:lnTo>
                <a:lnTo>
                  <a:pt x="119150" y="113097"/>
                </a:lnTo>
                <a:lnTo>
                  <a:pt x="122875" y="116075"/>
                </a:lnTo>
                <a:lnTo>
                  <a:pt x="126351" y="119052"/>
                </a:lnTo>
                <a:lnTo>
                  <a:pt x="128667" y="122028"/>
                </a:lnTo>
                <a:lnTo>
                  <a:pt x="130212" y="125005"/>
                </a:lnTo>
                <a:lnTo>
                  <a:pt x="131242" y="127982"/>
                </a:lnTo>
                <a:lnTo>
                  <a:pt x="130936" y="130959"/>
                </a:lnTo>
                <a:lnTo>
                  <a:pt x="129740" y="133935"/>
                </a:lnTo>
                <a:lnTo>
                  <a:pt x="127951" y="136912"/>
                </a:lnTo>
                <a:lnTo>
                  <a:pt x="125765" y="139888"/>
                </a:lnTo>
                <a:lnTo>
                  <a:pt x="123317" y="142865"/>
                </a:lnTo>
                <a:lnTo>
                  <a:pt x="120692" y="145842"/>
                </a:lnTo>
                <a:lnTo>
                  <a:pt x="116958" y="148818"/>
                </a:lnTo>
                <a:lnTo>
                  <a:pt x="112484" y="151795"/>
                </a:lnTo>
                <a:lnTo>
                  <a:pt x="107516" y="154771"/>
                </a:lnTo>
                <a:lnTo>
                  <a:pt x="102221" y="156756"/>
                </a:lnTo>
                <a:lnTo>
                  <a:pt x="96706" y="158078"/>
                </a:lnTo>
                <a:lnTo>
                  <a:pt x="91045" y="158960"/>
                </a:lnTo>
                <a:lnTo>
                  <a:pt x="85287" y="159548"/>
                </a:lnTo>
                <a:lnTo>
                  <a:pt x="79464" y="159940"/>
                </a:lnTo>
                <a:lnTo>
                  <a:pt x="68694" y="160376"/>
                </a:lnTo>
                <a:lnTo>
                  <a:pt x="57052" y="160621"/>
                </a:lnTo>
                <a:lnTo>
                  <a:pt x="50465" y="160678"/>
                </a:lnTo>
                <a:lnTo>
                  <a:pt x="48311" y="159702"/>
                </a:lnTo>
                <a:lnTo>
                  <a:pt x="46876" y="158058"/>
                </a:lnTo>
                <a:lnTo>
                  <a:pt x="45919" y="155970"/>
                </a:lnTo>
                <a:lnTo>
                  <a:pt x="44855" y="151005"/>
                </a:lnTo>
                <a:lnTo>
                  <a:pt x="44572" y="148291"/>
                </a:lnTo>
                <a:lnTo>
                  <a:pt x="46367" y="145490"/>
                </a:lnTo>
                <a:lnTo>
                  <a:pt x="49548" y="142631"/>
                </a:lnTo>
                <a:lnTo>
                  <a:pt x="53653" y="139732"/>
                </a:lnTo>
                <a:lnTo>
                  <a:pt x="58374" y="135816"/>
                </a:lnTo>
                <a:lnTo>
                  <a:pt x="63506" y="131220"/>
                </a:lnTo>
                <a:lnTo>
                  <a:pt x="68912" y="126172"/>
                </a:lnTo>
                <a:lnTo>
                  <a:pt x="75492" y="120822"/>
                </a:lnTo>
                <a:lnTo>
                  <a:pt x="82856" y="115271"/>
                </a:lnTo>
                <a:lnTo>
                  <a:pt x="90742" y="109586"/>
                </a:lnTo>
                <a:lnTo>
                  <a:pt x="98975" y="104804"/>
                </a:lnTo>
                <a:lnTo>
                  <a:pt x="107440" y="100624"/>
                </a:lnTo>
                <a:lnTo>
                  <a:pt x="123792" y="93333"/>
                </a:lnTo>
                <a:lnTo>
                  <a:pt x="137674" y="86786"/>
                </a:lnTo>
                <a:lnTo>
                  <a:pt x="145146" y="83651"/>
                </a:lnTo>
                <a:lnTo>
                  <a:pt x="153104" y="80568"/>
                </a:lnTo>
                <a:lnTo>
                  <a:pt x="161386" y="77522"/>
                </a:lnTo>
                <a:lnTo>
                  <a:pt x="168891" y="74498"/>
                </a:lnTo>
                <a:lnTo>
                  <a:pt x="175880" y="71490"/>
                </a:lnTo>
                <a:lnTo>
                  <a:pt x="182523" y="68493"/>
                </a:lnTo>
                <a:lnTo>
                  <a:pt x="187944" y="66494"/>
                </a:lnTo>
                <a:lnTo>
                  <a:pt x="192550" y="65162"/>
                </a:lnTo>
                <a:lnTo>
                  <a:pt x="202332" y="63024"/>
                </a:lnTo>
                <a:lnTo>
                  <a:pt x="203134" y="63841"/>
                </a:lnTo>
                <a:lnTo>
                  <a:pt x="203669" y="65378"/>
                </a:lnTo>
                <a:lnTo>
                  <a:pt x="204263" y="69731"/>
                </a:lnTo>
                <a:lnTo>
                  <a:pt x="204422" y="72281"/>
                </a:lnTo>
                <a:lnTo>
                  <a:pt x="204528" y="74973"/>
                </a:lnTo>
                <a:lnTo>
                  <a:pt x="204645" y="80610"/>
                </a:lnTo>
                <a:lnTo>
                  <a:pt x="204739" y="16072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SMARTPenAnnotation930"/>
          <p:cNvSpPr/>
          <p:nvPr/>
        </p:nvSpPr>
        <p:spPr>
          <a:xfrm>
            <a:off x="4850061" y="1339453"/>
            <a:ext cx="10186" cy="1"/>
          </a:xfrm>
          <a:custGeom>
            <a:avLst/>
            <a:gdLst/>
            <a:ahLst/>
            <a:cxnLst/>
            <a:rect l="0" t="0" r="0" b="0"/>
            <a:pathLst>
              <a:path w="10186" h="1">
                <a:moveTo>
                  <a:pt x="7689" y="0"/>
                </a:moveTo>
                <a:lnTo>
                  <a:pt x="0" y="0"/>
                </a:lnTo>
                <a:lnTo>
                  <a:pt x="10185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SMARTPenAnnotation931"/>
          <p:cNvSpPr/>
          <p:nvPr/>
        </p:nvSpPr>
        <p:spPr>
          <a:xfrm>
            <a:off x="4911383" y="1322161"/>
            <a:ext cx="312485" cy="168536"/>
          </a:xfrm>
          <a:custGeom>
            <a:avLst/>
            <a:gdLst/>
            <a:ahLst/>
            <a:cxnLst/>
            <a:rect l="0" t="0" r="0" b="0"/>
            <a:pathLst>
              <a:path w="312485" h="168536">
                <a:moveTo>
                  <a:pt x="62452" y="35151"/>
                </a:moveTo>
                <a:lnTo>
                  <a:pt x="49150" y="35151"/>
                </a:lnTo>
                <a:lnTo>
                  <a:pt x="46639" y="36143"/>
                </a:lnTo>
                <a:lnTo>
                  <a:pt x="41203" y="39892"/>
                </a:lnTo>
                <a:lnTo>
                  <a:pt x="35480" y="44865"/>
                </a:lnTo>
                <a:lnTo>
                  <a:pt x="32564" y="47580"/>
                </a:lnTo>
                <a:lnTo>
                  <a:pt x="18980" y="60882"/>
                </a:lnTo>
                <a:lnTo>
                  <a:pt x="14619" y="66196"/>
                </a:lnTo>
                <a:lnTo>
                  <a:pt x="10720" y="71723"/>
                </a:lnTo>
                <a:lnTo>
                  <a:pt x="7129" y="77391"/>
                </a:lnTo>
                <a:lnTo>
                  <a:pt x="4734" y="82163"/>
                </a:lnTo>
                <a:lnTo>
                  <a:pt x="3137" y="86336"/>
                </a:lnTo>
                <a:lnTo>
                  <a:pt x="2073" y="90110"/>
                </a:lnTo>
                <a:lnTo>
                  <a:pt x="1364" y="95603"/>
                </a:lnTo>
                <a:lnTo>
                  <a:pt x="891" y="102241"/>
                </a:lnTo>
                <a:lnTo>
                  <a:pt x="366" y="115571"/>
                </a:lnTo>
                <a:lnTo>
                  <a:pt x="131" y="124802"/>
                </a:lnTo>
                <a:lnTo>
                  <a:pt x="0" y="140318"/>
                </a:lnTo>
                <a:lnTo>
                  <a:pt x="974" y="144950"/>
                </a:lnTo>
                <a:lnTo>
                  <a:pt x="2615" y="149030"/>
                </a:lnTo>
                <a:lnTo>
                  <a:pt x="4702" y="152742"/>
                </a:lnTo>
                <a:lnTo>
                  <a:pt x="8077" y="156209"/>
                </a:lnTo>
                <a:lnTo>
                  <a:pt x="12311" y="159513"/>
                </a:lnTo>
                <a:lnTo>
                  <a:pt x="17119" y="162707"/>
                </a:lnTo>
                <a:lnTo>
                  <a:pt x="22308" y="164837"/>
                </a:lnTo>
                <a:lnTo>
                  <a:pt x="27752" y="166257"/>
                </a:lnTo>
                <a:lnTo>
                  <a:pt x="33365" y="167203"/>
                </a:lnTo>
                <a:lnTo>
                  <a:pt x="42249" y="168255"/>
                </a:lnTo>
                <a:lnTo>
                  <a:pt x="46007" y="168535"/>
                </a:lnTo>
                <a:lnTo>
                  <a:pt x="55474" y="166201"/>
                </a:lnTo>
                <a:lnTo>
                  <a:pt x="60777" y="164190"/>
                </a:lnTo>
                <a:lnTo>
                  <a:pt x="66296" y="161856"/>
                </a:lnTo>
                <a:lnTo>
                  <a:pt x="71960" y="159309"/>
                </a:lnTo>
                <a:lnTo>
                  <a:pt x="77721" y="156618"/>
                </a:lnTo>
                <a:lnTo>
                  <a:pt x="82554" y="153832"/>
                </a:lnTo>
                <a:lnTo>
                  <a:pt x="86767" y="150983"/>
                </a:lnTo>
                <a:lnTo>
                  <a:pt x="90569" y="148091"/>
                </a:lnTo>
                <a:lnTo>
                  <a:pt x="94095" y="144179"/>
                </a:lnTo>
                <a:lnTo>
                  <a:pt x="97438" y="139586"/>
                </a:lnTo>
                <a:lnTo>
                  <a:pt x="100659" y="134540"/>
                </a:lnTo>
                <a:lnTo>
                  <a:pt x="103799" y="129192"/>
                </a:lnTo>
                <a:lnTo>
                  <a:pt x="106884" y="123642"/>
                </a:lnTo>
                <a:lnTo>
                  <a:pt x="109933" y="117957"/>
                </a:lnTo>
                <a:lnTo>
                  <a:pt x="111965" y="113176"/>
                </a:lnTo>
                <a:lnTo>
                  <a:pt x="113321" y="108995"/>
                </a:lnTo>
                <a:lnTo>
                  <a:pt x="114224" y="105216"/>
                </a:lnTo>
                <a:lnTo>
                  <a:pt x="113834" y="100713"/>
                </a:lnTo>
                <a:lnTo>
                  <a:pt x="112582" y="95726"/>
                </a:lnTo>
                <a:lnTo>
                  <a:pt x="110755" y="90417"/>
                </a:lnTo>
                <a:lnTo>
                  <a:pt x="108545" y="85886"/>
                </a:lnTo>
                <a:lnTo>
                  <a:pt x="106079" y="81873"/>
                </a:lnTo>
                <a:lnTo>
                  <a:pt x="103443" y="78205"/>
                </a:lnTo>
                <a:lnTo>
                  <a:pt x="100694" y="74768"/>
                </a:lnTo>
                <a:lnTo>
                  <a:pt x="97869" y="71484"/>
                </a:lnTo>
                <a:lnTo>
                  <a:pt x="94993" y="68303"/>
                </a:lnTo>
                <a:lnTo>
                  <a:pt x="91091" y="66182"/>
                </a:lnTo>
                <a:lnTo>
                  <a:pt x="81465" y="63825"/>
                </a:lnTo>
                <a:lnTo>
                  <a:pt x="73218" y="60132"/>
                </a:lnTo>
                <a:lnTo>
                  <a:pt x="69630" y="57758"/>
                </a:lnTo>
                <a:lnTo>
                  <a:pt x="60351" y="55121"/>
                </a:lnTo>
                <a:lnTo>
                  <a:pt x="50604" y="53948"/>
                </a:lnTo>
                <a:lnTo>
                  <a:pt x="42965" y="53427"/>
                </a:lnTo>
                <a:lnTo>
                  <a:pt x="40532" y="52296"/>
                </a:lnTo>
                <a:lnTo>
                  <a:pt x="38909" y="50550"/>
                </a:lnTo>
                <a:lnTo>
                  <a:pt x="37827" y="48394"/>
                </a:lnTo>
                <a:lnTo>
                  <a:pt x="37106" y="47948"/>
                </a:lnTo>
                <a:lnTo>
                  <a:pt x="36625" y="48643"/>
                </a:lnTo>
                <a:lnTo>
                  <a:pt x="35854" y="52148"/>
                </a:lnTo>
                <a:lnTo>
                  <a:pt x="38394" y="55273"/>
                </a:lnTo>
                <a:lnTo>
                  <a:pt x="40460" y="57495"/>
                </a:lnTo>
                <a:lnTo>
                  <a:pt x="48048" y="62610"/>
                </a:lnTo>
                <a:lnTo>
                  <a:pt x="57043" y="67199"/>
                </a:lnTo>
                <a:lnTo>
                  <a:pt x="64348" y="69238"/>
                </a:lnTo>
                <a:lnTo>
                  <a:pt x="73547" y="72791"/>
                </a:lnTo>
                <a:lnTo>
                  <a:pt x="78779" y="75127"/>
                </a:lnTo>
                <a:lnTo>
                  <a:pt x="89883" y="80369"/>
                </a:lnTo>
                <a:lnTo>
                  <a:pt x="113181" y="91818"/>
                </a:lnTo>
                <a:lnTo>
                  <a:pt x="122371" y="95063"/>
                </a:lnTo>
                <a:lnTo>
                  <a:pt x="126211" y="95928"/>
                </a:lnTo>
                <a:lnTo>
                  <a:pt x="128770" y="97497"/>
                </a:lnTo>
                <a:lnTo>
                  <a:pt x="130477" y="99535"/>
                </a:lnTo>
                <a:lnTo>
                  <a:pt x="131614" y="101887"/>
                </a:lnTo>
                <a:lnTo>
                  <a:pt x="133365" y="103454"/>
                </a:lnTo>
                <a:lnTo>
                  <a:pt x="135524" y="104499"/>
                </a:lnTo>
                <a:lnTo>
                  <a:pt x="137956" y="105195"/>
                </a:lnTo>
                <a:lnTo>
                  <a:pt x="139577" y="106652"/>
                </a:lnTo>
                <a:lnTo>
                  <a:pt x="140658" y="108615"/>
                </a:lnTo>
                <a:lnTo>
                  <a:pt x="142782" y="115399"/>
                </a:lnTo>
                <a:lnTo>
                  <a:pt x="142820" y="63484"/>
                </a:lnTo>
                <a:lnTo>
                  <a:pt x="143812" y="58009"/>
                </a:lnTo>
                <a:lnTo>
                  <a:pt x="145466" y="52374"/>
                </a:lnTo>
                <a:lnTo>
                  <a:pt x="147560" y="46633"/>
                </a:lnTo>
                <a:lnTo>
                  <a:pt x="150941" y="40821"/>
                </a:lnTo>
                <a:lnTo>
                  <a:pt x="155179" y="34962"/>
                </a:lnTo>
                <a:lnTo>
                  <a:pt x="159989" y="29072"/>
                </a:lnTo>
                <a:lnTo>
                  <a:pt x="165180" y="24153"/>
                </a:lnTo>
                <a:lnTo>
                  <a:pt x="170625" y="19882"/>
                </a:lnTo>
                <a:lnTo>
                  <a:pt x="176239" y="16042"/>
                </a:lnTo>
                <a:lnTo>
                  <a:pt x="181966" y="12490"/>
                </a:lnTo>
                <a:lnTo>
                  <a:pt x="187770" y="9129"/>
                </a:lnTo>
                <a:lnTo>
                  <a:pt x="193622" y="5897"/>
                </a:lnTo>
                <a:lnTo>
                  <a:pt x="200501" y="3742"/>
                </a:lnTo>
                <a:lnTo>
                  <a:pt x="208063" y="2306"/>
                </a:lnTo>
                <a:lnTo>
                  <a:pt x="216081" y="1348"/>
                </a:lnTo>
                <a:lnTo>
                  <a:pt x="223410" y="709"/>
                </a:lnTo>
                <a:lnTo>
                  <a:pt x="230281" y="284"/>
                </a:lnTo>
                <a:lnTo>
                  <a:pt x="236846" y="0"/>
                </a:lnTo>
                <a:lnTo>
                  <a:pt x="243207" y="1795"/>
                </a:lnTo>
                <a:lnTo>
                  <a:pt x="249432" y="4976"/>
                </a:lnTo>
                <a:lnTo>
                  <a:pt x="255567" y="9081"/>
                </a:lnTo>
                <a:lnTo>
                  <a:pt x="261641" y="12810"/>
                </a:lnTo>
                <a:lnTo>
                  <a:pt x="267674" y="16288"/>
                </a:lnTo>
                <a:lnTo>
                  <a:pt x="273681" y="19599"/>
                </a:lnTo>
                <a:lnTo>
                  <a:pt x="278678" y="24783"/>
                </a:lnTo>
                <a:lnTo>
                  <a:pt x="283001" y="31216"/>
                </a:lnTo>
                <a:lnTo>
                  <a:pt x="293826" y="51844"/>
                </a:lnTo>
                <a:lnTo>
                  <a:pt x="297069" y="58186"/>
                </a:lnTo>
                <a:lnTo>
                  <a:pt x="299231" y="65391"/>
                </a:lnTo>
                <a:lnTo>
                  <a:pt x="300672" y="73170"/>
                </a:lnTo>
                <a:lnTo>
                  <a:pt x="301633" y="81333"/>
                </a:lnTo>
                <a:lnTo>
                  <a:pt x="302273" y="88759"/>
                </a:lnTo>
                <a:lnTo>
                  <a:pt x="302700" y="95695"/>
                </a:lnTo>
                <a:lnTo>
                  <a:pt x="302984" y="102302"/>
                </a:lnTo>
                <a:lnTo>
                  <a:pt x="304167" y="108692"/>
                </a:lnTo>
                <a:lnTo>
                  <a:pt x="305946" y="114936"/>
                </a:lnTo>
                <a:lnTo>
                  <a:pt x="308126" y="121083"/>
                </a:lnTo>
                <a:lnTo>
                  <a:pt x="309579" y="127166"/>
                </a:lnTo>
                <a:lnTo>
                  <a:pt x="310547" y="133205"/>
                </a:lnTo>
                <a:lnTo>
                  <a:pt x="311193" y="139216"/>
                </a:lnTo>
                <a:lnTo>
                  <a:pt x="311623" y="144215"/>
                </a:lnTo>
                <a:lnTo>
                  <a:pt x="311910" y="148540"/>
                </a:lnTo>
                <a:lnTo>
                  <a:pt x="312484" y="16016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SMARTPenAnnotation932"/>
          <p:cNvSpPr/>
          <p:nvPr/>
        </p:nvSpPr>
        <p:spPr>
          <a:xfrm>
            <a:off x="4572681" y="1573142"/>
            <a:ext cx="499382" cy="176540"/>
          </a:xfrm>
          <a:custGeom>
            <a:avLst/>
            <a:gdLst/>
            <a:ahLst/>
            <a:cxnLst/>
            <a:rect l="0" t="0" r="0" b="0"/>
            <a:pathLst>
              <a:path w="499382" h="176540">
                <a:moveTo>
                  <a:pt x="186842" y="25272"/>
                </a:moveTo>
                <a:lnTo>
                  <a:pt x="171465" y="17583"/>
                </a:lnTo>
                <a:lnTo>
                  <a:pt x="160237" y="16710"/>
                </a:lnTo>
                <a:lnTo>
                  <a:pt x="149882" y="16505"/>
                </a:lnTo>
                <a:lnTo>
                  <a:pt x="127066" y="16374"/>
                </a:lnTo>
                <a:lnTo>
                  <a:pt x="112650" y="19002"/>
                </a:lnTo>
                <a:lnTo>
                  <a:pt x="104638" y="21092"/>
                </a:lnTo>
                <a:lnTo>
                  <a:pt x="96321" y="23477"/>
                </a:lnTo>
                <a:lnTo>
                  <a:pt x="79142" y="28774"/>
                </a:lnTo>
                <a:lnTo>
                  <a:pt x="71385" y="31575"/>
                </a:lnTo>
                <a:lnTo>
                  <a:pt x="64230" y="34435"/>
                </a:lnTo>
                <a:lnTo>
                  <a:pt x="57476" y="37334"/>
                </a:lnTo>
                <a:lnTo>
                  <a:pt x="50989" y="41250"/>
                </a:lnTo>
                <a:lnTo>
                  <a:pt x="44679" y="45846"/>
                </a:lnTo>
                <a:lnTo>
                  <a:pt x="38489" y="50894"/>
                </a:lnTo>
                <a:lnTo>
                  <a:pt x="32377" y="57236"/>
                </a:lnTo>
                <a:lnTo>
                  <a:pt x="26318" y="64441"/>
                </a:lnTo>
                <a:lnTo>
                  <a:pt x="20296" y="72220"/>
                </a:lnTo>
                <a:lnTo>
                  <a:pt x="15287" y="80383"/>
                </a:lnTo>
                <a:lnTo>
                  <a:pt x="10957" y="88802"/>
                </a:lnTo>
                <a:lnTo>
                  <a:pt x="7077" y="97391"/>
                </a:lnTo>
                <a:lnTo>
                  <a:pt x="4491" y="105101"/>
                </a:lnTo>
                <a:lnTo>
                  <a:pt x="2767" y="112226"/>
                </a:lnTo>
                <a:lnTo>
                  <a:pt x="1618" y="118960"/>
                </a:lnTo>
                <a:lnTo>
                  <a:pt x="851" y="125433"/>
                </a:lnTo>
                <a:lnTo>
                  <a:pt x="341" y="131734"/>
                </a:lnTo>
                <a:lnTo>
                  <a:pt x="0" y="137918"/>
                </a:lnTo>
                <a:lnTo>
                  <a:pt x="765" y="143033"/>
                </a:lnTo>
                <a:lnTo>
                  <a:pt x="2267" y="147436"/>
                </a:lnTo>
                <a:lnTo>
                  <a:pt x="4261" y="151363"/>
                </a:lnTo>
                <a:lnTo>
                  <a:pt x="7575" y="154973"/>
                </a:lnTo>
                <a:lnTo>
                  <a:pt x="11768" y="158372"/>
                </a:lnTo>
                <a:lnTo>
                  <a:pt x="16548" y="161630"/>
                </a:lnTo>
                <a:lnTo>
                  <a:pt x="21719" y="164794"/>
                </a:lnTo>
                <a:lnTo>
                  <a:pt x="27151" y="167896"/>
                </a:lnTo>
                <a:lnTo>
                  <a:pt x="32756" y="170956"/>
                </a:lnTo>
                <a:lnTo>
                  <a:pt x="46922" y="174356"/>
                </a:lnTo>
                <a:lnTo>
                  <a:pt x="62147" y="175867"/>
                </a:lnTo>
                <a:lnTo>
                  <a:pt x="75529" y="176539"/>
                </a:lnTo>
                <a:lnTo>
                  <a:pt x="88091" y="174192"/>
                </a:lnTo>
                <a:lnTo>
                  <a:pt x="101280" y="170833"/>
                </a:lnTo>
                <a:lnTo>
                  <a:pt x="108965" y="169938"/>
                </a:lnTo>
                <a:lnTo>
                  <a:pt x="117065" y="169341"/>
                </a:lnTo>
                <a:lnTo>
                  <a:pt x="124449" y="166958"/>
                </a:lnTo>
                <a:lnTo>
                  <a:pt x="131356" y="163386"/>
                </a:lnTo>
                <a:lnTo>
                  <a:pt x="137945" y="159019"/>
                </a:lnTo>
                <a:lnTo>
                  <a:pt x="144322" y="155117"/>
                </a:lnTo>
                <a:lnTo>
                  <a:pt x="150558" y="151522"/>
                </a:lnTo>
                <a:lnTo>
                  <a:pt x="156699" y="148134"/>
                </a:lnTo>
                <a:lnTo>
                  <a:pt x="162778" y="143891"/>
                </a:lnTo>
                <a:lnTo>
                  <a:pt x="168815" y="139078"/>
                </a:lnTo>
                <a:lnTo>
                  <a:pt x="174824" y="133884"/>
                </a:lnTo>
                <a:lnTo>
                  <a:pt x="179822" y="128438"/>
                </a:lnTo>
                <a:lnTo>
                  <a:pt x="184146" y="122823"/>
                </a:lnTo>
                <a:lnTo>
                  <a:pt x="188021" y="117095"/>
                </a:lnTo>
                <a:lnTo>
                  <a:pt x="192589" y="111292"/>
                </a:lnTo>
                <a:lnTo>
                  <a:pt x="197619" y="105439"/>
                </a:lnTo>
                <a:lnTo>
                  <a:pt x="210468" y="91268"/>
                </a:lnTo>
                <a:lnTo>
                  <a:pt x="214871" y="86684"/>
                </a:lnTo>
                <a:lnTo>
                  <a:pt x="221042" y="80397"/>
                </a:lnTo>
                <a:lnTo>
                  <a:pt x="221548" y="80874"/>
                </a:lnTo>
                <a:lnTo>
                  <a:pt x="222361" y="86121"/>
                </a:lnTo>
                <a:lnTo>
                  <a:pt x="222501" y="89934"/>
                </a:lnTo>
                <a:lnTo>
                  <a:pt x="222549" y="100111"/>
                </a:lnTo>
                <a:lnTo>
                  <a:pt x="221561" y="102946"/>
                </a:lnTo>
                <a:lnTo>
                  <a:pt x="219910" y="105828"/>
                </a:lnTo>
                <a:lnTo>
                  <a:pt x="217817" y="108741"/>
                </a:lnTo>
                <a:lnTo>
                  <a:pt x="216422" y="112668"/>
                </a:lnTo>
                <a:lnTo>
                  <a:pt x="215491" y="117270"/>
                </a:lnTo>
                <a:lnTo>
                  <a:pt x="214872" y="122323"/>
                </a:lnTo>
                <a:lnTo>
                  <a:pt x="214458" y="126683"/>
                </a:lnTo>
                <a:lnTo>
                  <a:pt x="214182" y="130583"/>
                </a:lnTo>
                <a:lnTo>
                  <a:pt x="213663" y="140727"/>
                </a:lnTo>
                <a:lnTo>
                  <a:pt x="216291" y="141077"/>
                </a:lnTo>
                <a:lnTo>
                  <a:pt x="222194" y="141341"/>
                </a:lnTo>
                <a:lnTo>
                  <a:pt x="222398" y="136059"/>
                </a:lnTo>
                <a:lnTo>
                  <a:pt x="222560" y="72760"/>
                </a:lnTo>
                <a:lnTo>
                  <a:pt x="223552" y="67845"/>
                </a:lnTo>
                <a:lnTo>
                  <a:pt x="225206" y="63576"/>
                </a:lnTo>
                <a:lnTo>
                  <a:pt x="227301" y="59737"/>
                </a:lnTo>
                <a:lnTo>
                  <a:pt x="228698" y="56186"/>
                </a:lnTo>
                <a:lnTo>
                  <a:pt x="229628" y="52827"/>
                </a:lnTo>
                <a:lnTo>
                  <a:pt x="230249" y="49595"/>
                </a:lnTo>
                <a:lnTo>
                  <a:pt x="231655" y="47440"/>
                </a:lnTo>
                <a:lnTo>
                  <a:pt x="233585" y="46004"/>
                </a:lnTo>
                <a:lnTo>
                  <a:pt x="239070" y="43698"/>
                </a:lnTo>
                <a:lnTo>
                  <a:pt x="240512" y="44501"/>
                </a:lnTo>
                <a:lnTo>
                  <a:pt x="244760" y="48040"/>
                </a:lnTo>
                <a:lnTo>
                  <a:pt x="246291" y="50372"/>
                </a:lnTo>
                <a:lnTo>
                  <a:pt x="247990" y="55610"/>
                </a:lnTo>
                <a:lnTo>
                  <a:pt x="249435" y="58396"/>
                </a:lnTo>
                <a:lnTo>
                  <a:pt x="251391" y="61245"/>
                </a:lnTo>
                <a:lnTo>
                  <a:pt x="253687" y="64136"/>
                </a:lnTo>
                <a:lnTo>
                  <a:pt x="256211" y="67057"/>
                </a:lnTo>
                <a:lnTo>
                  <a:pt x="258884" y="69996"/>
                </a:lnTo>
                <a:lnTo>
                  <a:pt x="264502" y="75907"/>
                </a:lnTo>
                <a:lnTo>
                  <a:pt x="270305" y="81841"/>
                </a:lnTo>
                <a:lnTo>
                  <a:pt x="274234" y="83821"/>
                </a:lnTo>
                <a:lnTo>
                  <a:pt x="289245" y="87599"/>
                </a:lnTo>
                <a:lnTo>
                  <a:pt x="300485" y="91998"/>
                </a:lnTo>
                <a:lnTo>
                  <a:pt x="312095" y="94615"/>
                </a:lnTo>
                <a:lnTo>
                  <a:pt x="323869" y="95778"/>
                </a:lnTo>
                <a:lnTo>
                  <a:pt x="335717" y="96296"/>
                </a:lnTo>
                <a:lnTo>
                  <a:pt x="347597" y="93879"/>
                </a:lnTo>
                <a:lnTo>
                  <a:pt x="359491" y="89498"/>
                </a:lnTo>
                <a:lnTo>
                  <a:pt x="371393" y="84244"/>
                </a:lnTo>
                <a:lnTo>
                  <a:pt x="383297" y="78601"/>
                </a:lnTo>
                <a:lnTo>
                  <a:pt x="389249" y="75707"/>
                </a:lnTo>
                <a:lnTo>
                  <a:pt x="394210" y="71794"/>
                </a:lnTo>
                <a:lnTo>
                  <a:pt x="398509" y="67201"/>
                </a:lnTo>
                <a:lnTo>
                  <a:pt x="402368" y="62154"/>
                </a:lnTo>
                <a:lnTo>
                  <a:pt x="405932" y="56805"/>
                </a:lnTo>
                <a:lnTo>
                  <a:pt x="409300" y="51255"/>
                </a:lnTo>
                <a:lnTo>
                  <a:pt x="412538" y="45570"/>
                </a:lnTo>
                <a:lnTo>
                  <a:pt x="415689" y="40788"/>
                </a:lnTo>
                <a:lnTo>
                  <a:pt x="418782" y="36608"/>
                </a:lnTo>
                <a:lnTo>
                  <a:pt x="421836" y="32829"/>
                </a:lnTo>
                <a:lnTo>
                  <a:pt x="424864" y="28326"/>
                </a:lnTo>
                <a:lnTo>
                  <a:pt x="427875" y="23339"/>
                </a:lnTo>
                <a:lnTo>
                  <a:pt x="430874" y="18030"/>
                </a:lnTo>
                <a:lnTo>
                  <a:pt x="431882" y="14491"/>
                </a:lnTo>
                <a:lnTo>
                  <a:pt x="431561" y="12131"/>
                </a:lnTo>
                <a:lnTo>
                  <a:pt x="430355" y="10558"/>
                </a:lnTo>
                <a:lnTo>
                  <a:pt x="429551" y="8517"/>
                </a:lnTo>
                <a:lnTo>
                  <a:pt x="428658" y="3604"/>
                </a:lnTo>
                <a:lnTo>
                  <a:pt x="427428" y="1897"/>
                </a:lnTo>
                <a:lnTo>
                  <a:pt x="425615" y="759"/>
                </a:lnTo>
                <a:lnTo>
                  <a:pt x="423415" y="0"/>
                </a:lnTo>
                <a:lnTo>
                  <a:pt x="419963" y="486"/>
                </a:lnTo>
                <a:lnTo>
                  <a:pt x="410837" y="3673"/>
                </a:lnTo>
                <a:lnTo>
                  <a:pt x="402812" y="8396"/>
                </a:lnTo>
                <a:lnTo>
                  <a:pt x="394946" y="13803"/>
                </a:lnTo>
                <a:lnTo>
                  <a:pt x="390070" y="16633"/>
                </a:lnTo>
                <a:lnTo>
                  <a:pt x="384835" y="19513"/>
                </a:lnTo>
                <a:lnTo>
                  <a:pt x="380353" y="23417"/>
                </a:lnTo>
                <a:lnTo>
                  <a:pt x="376373" y="28004"/>
                </a:lnTo>
                <a:lnTo>
                  <a:pt x="372727" y="33046"/>
                </a:lnTo>
                <a:lnTo>
                  <a:pt x="369304" y="38392"/>
                </a:lnTo>
                <a:lnTo>
                  <a:pt x="366030" y="43941"/>
                </a:lnTo>
                <a:lnTo>
                  <a:pt x="362856" y="49624"/>
                </a:lnTo>
                <a:lnTo>
                  <a:pt x="360739" y="55397"/>
                </a:lnTo>
                <a:lnTo>
                  <a:pt x="359328" y="61230"/>
                </a:lnTo>
                <a:lnTo>
                  <a:pt x="358387" y="67104"/>
                </a:lnTo>
                <a:lnTo>
                  <a:pt x="357760" y="73003"/>
                </a:lnTo>
                <a:lnTo>
                  <a:pt x="357342" y="78921"/>
                </a:lnTo>
                <a:lnTo>
                  <a:pt x="357064" y="84850"/>
                </a:lnTo>
                <a:lnTo>
                  <a:pt x="357869" y="90788"/>
                </a:lnTo>
                <a:lnTo>
                  <a:pt x="359400" y="96730"/>
                </a:lnTo>
                <a:lnTo>
                  <a:pt x="361412" y="102676"/>
                </a:lnTo>
                <a:lnTo>
                  <a:pt x="364738" y="107632"/>
                </a:lnTo>
                <a:lnTo>
                  <a:pt x="368939" y="111929"/>
                </a:lnTo>
                <a:lnTo>
                  <a:pt x="373724" y="115785"/>
                </a:lnTo>
                <a:lnTo>
                  <a:pt x="378899" y="119348"/>
                </a:lnTo>
                <a:lnTo>
                  <a:pt x="384333" y="122716"/>
                </a:lnTo>
                <a:lnTo>
                  <a:pt x="389940" y="125953"/>
                </a:lnTo>
                <a:lnTo>
                  <a:pt x="404108" y="129550"/>
                </a:lnTo>
                <a:lnTo>
                  <a:pt x="412053" y="130510"/>
                </a:lnTo>
                <a:lnTo>
                  <a:pt x="421319" y="131149"/>
                </a:lnTo>
                <a:lnTo>
                  <a:pt x="431464" y="131575"/>
                </a:lnTo>
                <a:lnTo>
                  <a:pt x="442197" y="131859"/>
                </a:lnTo>
                <a:lnTo>
                  <a:pt x="451337" y="131057"/>
                </a:lnTo>
                <a:lnTo>
                  <a:pt x="473680" y="126179"/>
                </a:lnTo>
                <a:lnTo>
                  <a:pt x="480263" y="125285"/>
                </a:lnTo>
                <a:lnTo>
                  <a:pt x="499381" y="12349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SMARTPenAnnotation933"/>
          <p:cNvSpPr/>
          <p:nvPr/>
        </p:nvSpPr>
        <p:spPr>
          <a:xfrm>
            <a:off x="5085199" y="1518251"/>
            <a:ext cx="326192" cy="214109"/>
          </a:xfrm>
          <a:custGeom>
            <a:avLst/>
            <a:gdLst/>
            <a:ahLst/>
            <a:cxnLst/>
            <a:rect l="0" t="0" r="0" b="0"/>
            <a:pathLst>
              <a:path w="326192" h="214109">
                <a:moveTo>
                  <a:pt x="94019" y="89092"/>
                </a:moveTo>
                <a:lnTo>
                  <a:pt x="94019" y="81404"/>
                </a:lnTo>
                <a:lnTo>
                  <a:pt x="93027" y="80990"/>
                </a:lnTo>
                <a:lnTo>
                  <a:pt x="89279" y="80530"/>
                </a:lnTo>
                <a:lnTo>
                  <a:pt x="86890" y="79416"/>
                </a:lnTo>
                <a:lnTo>
                  <a:pt x="78574" y="73143"/>
                </a:lnTo>
                <a:lnTo>
                  <a:pt x="71896" y="66870"/>
                </a:lnTo>
                <a:lnTo>
                  <a:pt x="68357" y="66340"/>
                </a:lnTo>
                <a:lnTo>
                  <a:pt x="59132" y="68397"/>
                </a:lnTo>
                <a:lnTo>
                  <a:pt x="51063" y="72618"/>
                </a:lnTo>
                <a:lnTo>
                  <a:pt x="44170" y="77802"/>
                </a:lnTo>
                <a:lnTo>
                  <a:pt x="37799" y="83413"/>
                </a:lnTo>
                <a:lnTo>
                  <a:pt x="29014" y="91860"/>
                </a:lnTo>
                <a:lnTo>
                  <a:pt x="23894" y="96890"/>
                </a:lnTo>
                <a:lnTo>
                  <a:pt x="19488" y="102229"/>
                </a:lnTo>
                <a:lnTo>
                  <a:pt x="15558" y="107772"/>
                </a:lnTo>
                <a:lnTo>
                  <a:pt x="11946" y="113451"/>
                </a:lnTo>
                <a:lnTo>
                  <a:pt x="9538" y="119222"/>
                </a:lnTo>
                <a:lnTo>
                  <a:pt x="7933" y="125054"/>
                </a:lnTo>
                <a:lnTo>
                  <a:pt x="6863" y="130926"/>
                </a:lnTo>
                <a:lnTo>
                  <a:pt x="5157" y="136825"/>
                </a:lnTo>
                <a:lnTo>
                  <a:pt x="3028" y="142742"/>
                </a:lnTo>
                <a:lnTo>
                  <a:pt x="616" y="148672"/>
                </a:lnTo>
                <a:lnTo>
                  <a:pt x="0" y="153616"/>
                </a:lnTo>
                <a:lnTo>
                  <a:pt x="582" y="157905"/>
                </a:lnTo>
                <a:lnTo>
                  <a:pt x="1962" y="161757"/>
                </a:lnTo>
                <a:lnTo>
                  <a:pt x="3874" y="166309"/>
                </a:lnTo>
                <a:lnTo>
                  <a:pt x="6142" y="171328"/>
                </a:lnTo>
                <a:lnTo>
                  <a:pt x="8645" y="176658"/>
                </a:lnTo>
                <a:lnTo>
                  <a:pt x="11306" y="180212"/>
                </a:lnTo>
                <a:lnTo>
                  <a:pt x="14073" y="182581"/>
                </a:lnTo>
                <a:lnTo>
                  <a:pt x="16909" y="184160"/>
                </a:lnTo>
                <a:lnTo>
                  <a:pt x="25352" y="185915"/>
                </a:lnTo>
                <a:lnTo>
                  <a:pt x="30382" y="186383"/>
                </a:lnTo>
                <a:lnTo>
                  <a:pt x="35720" y="186695"/>
                </a:lnTo>
                <a:lnTo>
                  <a:pt x="46942" y="187042"/>
                </a:lnTo>
                <a:lnTo>
                  <a:pt x="52712" y="186142"/>
                </a:lnTo>
                <a:lnTo>
                  <a:pt x="58544" y="184550"/>
                </a:lnTo>
                <a:lnTo>
                  <a:pt x="64416" y="182496"/>
                </a:lnTo>
                <a:lnTo>
                  <a:pt x="70315" y="180135"/>
                </a:lnTo>
                <a:lnTo>
                  <a:pt x="76232" y="177569"/>
                </a:lnTo>
                <a:lnTo>
                  <a:pt x="82161" y="174866"/>
                </a:lnTo>
                <a:lnTo>
                  <a:pt x="87106" y="171079"/>
                </a:lnTo>
                <a:lnTo>
                  <a:pt x="91395" y="166570"/>
                </a:lnTo>
                <a:lnTo>
                  <a:pt x="95246" y="161580"/>
                </a:lnTo>
                <a:lnTo>
                  <a:pt x="99798" y="156269"/>
                </a:lnTo>
                <a:lnTo>
                  <a:pt x="104817" y="150744"/>
                </a:lnTo>
                <a:lnTo>
                  <a:pt x="110148" y="145076"/>
                </a:lnTo>
                <a:lnTo>
                  <a:pt x="114693" y="139313"/>
                </a:lnTo>
                <a:lnTo>
                  <a:pt x="118716" y="133487"/>
                </a:lnTo>
                <a:lnTo>
                  <a:pt x="122390" y="127619"/>
                </a:lnTo>
                <a:lnTo>
                  <a:pt x="125831" y="121722"/>
                </a:lnTo>
                <a:lnTo>
                  <a:pt x="129118" y="115806"/>
                </a:lnTo>
                <a:lnTo>
                  <a:pt x="132301" y="109878"/>
                </a:lnTo>
                <a:lnTo>
                  <a:pt x="135416" y="104934"/>
                </a:lnTo>
                <a:lnTo>
                  <a:pt x="138484" y="100646"/>
                </a:lnTo>
                <a:lnTo>
                  <a:pt x="141522" y="96794"/>
                </a:lnTo>
                <a:lnTo>
                  <a:pt x="143547" y="93235"/>
                </a:lnTo>
                <a:lnTo>
                  <a:pt x="145797" y="86634"/>
                </a:lnTo>
                <a:lnTo>
                  <a:pt x="146797" y="80393"/>
                </a:lnTo>
                <a:lnTo>
                  <a:pt x="147550" y="71769"/>
                </a:lnTo>
                <a:lnTo>
                  <a:pt x="147584" y="76132"/>
                </a:lnTo>
                <a:lnTo>
                  <a:pt x="146596" y="78468"/>
                </a:lnTo>
                <a:lnTo>
                  <a:pt x="142853" y="83709"/>
                </a:lnTo>
                <a:lnTo>
                  <a:pt x="141458" y="87488"/>
                </a:lnTo>
                <a:lnTo>
                  <a:pt x="140528" y="91991"/>
                </a:lnTo>
                <a:lnTo>
                  <a:pt x="139908" y="96978"/>
                </a:lnTo>
                <a:lnTo>
                  <a:pt x="139494" y="102287"/>
                </a:lnTo>
                <a:lnTo>
                  <a:pt x="139219" y="107810"/>
                </a:lnTo>
                <a:lnTo>
                  <a:pt x="138913" y="119240"/>
                </a:lnTo>
                <a:lnTo>
                  <a:pt x="138777" y="130934"/>
                </a:lnTo>
                <a:lnTo>
                  <a:pt x="139733" y="136830"/>
                </a:lnTo>
                <a:lnTo>
                  <a:pt x="141362" y="142746"/>
                </a:lnTo>
                <a:lnTo>
                  <a:pt x="143441" y="148674"/>
                </a:lnTo>
                <a:lnTo>
                  <a:pt x="145818" y="153618"/>
                </a:lnTo>
                <a:lnTo>
                  <a:pt x="148396" y="157906"/>
                </a:lnTo>
                <a:lnTo>
                  <a:pt x="151106" y="161757"/>
                </a:lnTo>
                <a:lnTo>
                  <a:pt x="153906" y="165317"/>
                </a:lnTo>
                <a:lnTo>
                  <a:pt x="159661" y="171918"/>
                </a:lnTo>
                <a:lnTo>
                  <a:pt x="163577" y="174075"/>
                </a:lnTo>
                <a:lnTo>
                  <a:pt x="173221" y="176472"/>
                </a:lnTo>
                <a:lnTo>
                  <a:pt x="178570" y="176119"/>
                </a:lnTo>
                <a:lnTo>
                  <a:pt x="184121" y="174891"/>
                </a:lnTo>
                <a:lnTo>
                  <a:pt x="189806" y="173081"/>
                </a:lnTo>
                <a:lnTo>
                  <a:pt x="195580" y="170881"/>
                </a:lnTo>
                <a:lnTo>
                  <a:pt x="201414" y="168423"/>
                </a:lnTo>
                <a:lnTo>
                  <a:pt x="207288" y="165792"/>
                </a:lnTo>
                <a:lnTo>
                  <a:pt x="212195" y="162053"/>
                </a:lnTo>
                <a:lnTo>
                  <a:pt x="216459" y="157577"/>
                </a:lnTo>
                <a:lnTo>
                  <a:pt x="220295" y="152608"/>
                </a:lnTo>
                <a:lnTo>
                  <a:pt x="223843" y="147311"/>
                </a:lnTo>
                <a:lnTo>
                  <a:pt x="227201" y="141795"/>
                </a:lnTo>
                <a:lnTo>
                  <a:pt x="230433" y="136134"/>
                </a:lnTo>
                <a:lnTo>
                  <a:pt x="234571" y="129383"/>
                </a:lnTo>
                <a:lnTo>
                  <a:pt x="244461" y="113945"/>
                </a:lnTo>
                <a:lnTo>
                  <a:pt x="247892" y="105660"/>
                </a:lnTo>
                <a:lnTo>
                  <a:pt x="250179" y="97161"/>
                </a:lnTo>
                <a:lnTo>
                  <a:pt x="251704" y="88518"/>
                </a:lnTo>
                <a:lnTo>
                  <a:pt x="253713" y="79780"/>
                </a:lnTo>
                <a:lnTo>
                  <a:pt x="256044" y="70978"/>
                </a:lnTo>
                <a:lnTo>
                  <a:pt x="258590" y="62133"/>
                </a:lnTo>
                <a:lnTo>
                  <a:pt x="260288" y="54252"/>
                </a:lnTo>
                <a:lnTo>
                  <a:pt x="261420" y="47014"/>
                </a:lnTo>
                <a:lnTo>
                  <a:pt x="262174" y="40204"/>
                </a:lnTo>
                <a:lnTo>
                  <a:pt x="262677" y="33680"/>
                </a:lnTo>
                <a:lnTo>
                  <a:pt x="263013" y="27346"/>
                </a:lnTo>
                <a:lnTo>
                  <a:pt x="263236" y="21139"/>
                </a:lnTo>
                <a:lnTo>
                  <a:pt x="262393" y="16009"/>
                </a:lnTo>
                <a:lnTo>
                  <a:pt x="260839" y="11596"/>
                </a:lnTo>
                <a:lnTo>
                  <a:pt x="255956" y="2126"/>
                </a:lnTo>
                <a:lnTo>
                  <a:pt x="254563" y="1350"/>
                </a:lnTo>
                <a:lnTo>
                  <a:pt x="247171" y="0"/>
                </a:lnTo>
                <a:lnTo>
                  <a:pt x="243777" y="2532"/>
                </a:lnTo>
                <a:lnTo>
                  <a:pt x="241482" y="4597"/>
                </a:lnTo>
                <a:lnTo>
                  <a:pt x="239953" y="8949"/>
                </a:lnTo>
                <a:lnTo>
                  <a:pt x="238934" y="14828"/>
                </a:lnTo>
                <a:lnTo>
                  <a:pt x="238253" y="21723"/>
                </a:lnTo>
                <a:lnTo>
                  <a:pt x="236808" y="29297"/>
                </a:lnTo>
                <a:lnTo>
                  <a:pt x="234853" y="37322"/>
                </a:lnTo>
                <a:lnTo>
                  <a:pt x="232557" y="45649"/>
                </a:lnTo>
                <a:lnTo>
                  <a:pt x="231026" y="54177"/>
                </a:lnTo>
                <a:lnTo>
                  <a:pt x="230006" y="62839"/>
                </a:lnTo>
                <a:lnTo>
                  <a:pt x="229325" y="71590"/>
                </a:lnTo>
                <a:lnTo>
                  <a:pt x="229864" y="81393"/>
                </a:lnTo>
                <a:lnTo>
                  <a:pt x="231215" y="91897"/>
                </a:lnTo>
                <a:lnTo>
                  <a:pt x="233108" y="102868"/>
                </a:lnTo>
                <a:lnTo>
                  <a:pt x="235363" y="113159"/>
                </a:lnTo>
                <a:lnTo>
                  <a:pt x="237857" y="122996"/>
                </a:lnTo>
                <a:lnTo>
                  <a:pt x="240513" y="132531"/>
                </a:lnTo>
                <a:lnTo>
                  <a:pt x="246110" y="151062"/>
                </a:lnTo>
                <a:lnTo>
                  <a:pt x="248990" y="160171"/>
                </a:lnTo>
                <a:lnTo>
                  <a:pt x="252896" y="168228"/>
                </a:lnTo>
                <a:lnTo>
                  <a:pt x="257484" y="175584"/>
                </a:lnTo>
                <a:lnTo>
                  <a:pt x="262527" y="182472"/>
                </a:lnTo>
                <a:lnTo>
                  <a:pt x="267873" y="188057"/>
                </a:lnTo>
                <a:lnTo>
                  <a:pt x="273422" y="192772"/>
                </a:lnTo>
                <a:lnTo>
                  <a:pt x="279105" y="196907"/>
                </a:lnTo>
                <a:lnTo>
                  <a:pt x="284879" y="199664"/>
                </a:lnTo>
                <a:lnTo>
                  <a:pt x="290712" y="201502"/>
                </a:lnTo>
                <a:lnTo>
                  <a:pt x="296585" y="202728"/>
                </a:lnTo>
                <a:lnTo>
                  <a:pt x="305757" y="206735"/>
                </a:lnTo>
                <a:lnTo>
                  <a:pt x="313140" y="210831"/>
                </a:lnTo>
                <a:lnTo>
                  <a:pt x="316498" y="211923"/>
                </a:lnTo>
                <a:lnTo>
                  <a:pt x="326191" y="21410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SMARTPenAnnotation934"/>
          <p:cNvSpPr/>
          <p:nvPr/>
        </p:nvSpPr>
        <p:spPr>
          <a:xfrm>
            <a:off x="5322093" y="1669851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0"/>
                </a:moveTo>
                <a:lnTo>
                  <a:pt x="0" y="4740"/>
                </a:lnTo>
                <a:lnTo>
                  <a:pt x="993" y="6137"/>
                </a:lnTo>
                <a:lnTo>
                  <a:pt x="2646" y="7068"/>
                </a:lnTo>
                <a:lnTo>
                  <a:pt x="7689" y="8562"/>
                </a:lnTo>
                <a:lnTo>
                  <a:pt x="10087" y="8685"/>
                </a:lnTo>
                <a:lnTo>
                  <a:pt x="18043" y="8821"/>
                </a:lnTo>
                <a:lnTo>
                  <a:pt x="38419" y="8897"/>
                </a:lnTo>
                <a:lnTo>
                  <a:pt x="45456" y="9900"/>
                </a:lnTo>
                <a:lnTo>
                  <a:pt x="52132" y="11561"/>
                </a:lnTo>
                <a:lnTo>
                  <a:pt x="58568" y="13661"/>
                </a:lnTo>
                <a:lnTo>
                  <a:pt x="64842" y="15060"/>
                </a:lnTo>
                <a:lnTo>
                  <a:pt x="71009" y="15993"/>
                </a:lnTo>
                <a:lnTo>
                  <a:pt x="89297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SMARTPenAnnotation935"/>
          <p:cNvSpPr/>
          <p:nvPr/>
        </p:nvSpPr>
        <p:spPr>
          <a:xfrm>
            <a:off x="5500687" y="1598838"/>
            <a:ext cx="114192" cy="106733"/>
          </a:xfrm>
          <a:custGeom>
            <a:avLst/>
            <a:gdLst/>
            <a:ahLst/>
            <a:cxnLst/>
            <a:rect l="0" t="0" r="0" b="0"/>
            <a:pathLst>
              <a:path w="114192" h="106733">
                <a:moveTo>
                  <a:pt x="0" y="97802"/>
                </a:moveTo>
                <a:lnTo>
                  <a:pt x="12429" y="97802"/>
                </a:lnTo>
                <a:lnTo>
                  <a:pt x="15231" y="96810"/>
                </a:lnTo>
                <a:lnTo>
                  <a:pt x="18092" y="95156"/>
                </a:lnTo>
                <a:lnTo>
                  <a:pt x="20991" y="93062"/>
                </a:lnTo>
                <a:lnTo>
                  <a:pt x="24908" y="90673"/>
                </a:lnTo>
                <a:lnTo>
                  <a:pt x="29504" y="88089"/>
                </a:lnTo>
                <a:lnTo>
                  <a:pt x="34552" y="85373"/>
                </a:lnTo>
                <a:lnTo>
                  <a:pt x="40894" y="82571"/>
                </a:lnTo>
                <a:lnTo>
                  <a:pt x="48099" y="79711"/>
                </a:lnTo>
                <a:lnTo>
                  <a:pt x="55879" y="76811"/>
                </a:lnTo>
                <a:lnTo>
                  <a:pt x="62057" y="73887"/>
                </a:lnTo>
                <a:lnTo>
                  <a:pt x="67168" y="70944"/>
                </a:lnTo>
                <a:lnTo>
                  <a:pt x="71568" y="67991"/>
                </a:lnTo>
                <a:lnTo>
                  <a:pt x="76486" y="64037"/>
                </a:lnTo>
                <a:lnTo>
                  <a:pt x="81748" y="59417"/>
                </a:lnTo>
                <a:lnTo>
                  <a:pt x="91895" y="49984"/>
                </a:lnTo>
                <a:lnTo>
                  <a:pt x="99712" y="42485"/>
                </a:lnTo>
                <a:lnTo>
                  <a:pt x="103186" y="38103"/>
                </a:lnTo>
                <a:lnTo>
                  <a:pt x="106493" y="33199"/>
                </a:lnTo>
                <a:lnTo>
                  <a:pt x="109691" y="27944"/>
                </a:lnTo>
                <a:lnTo>
                  <a:pt x="111823" y="23449"/>
                </a:lnTo>
                <a:lnTo>
                  <a:pt x="113243" y="19460"/>
                </a:lnTo>
                <a:lnTo>
                  <a:pt x="114191" y="15808"/>
                </a:lnTo>
                <a:lnTo>
                  <a:pt x="113831" y="13374"/>
                </a:lnTo>
                <a:lnTo>
                  <a:pt x="112598" y="11751"/>
                </a:lnTo>
                <a:lnTo>
                  <a:pt x="110784" y="10669"/>
                </a:lnTo>
                <a:lnTo>
                  <a:pt x="103477" y="6821"/>
                </a:lnTo>
                <a:lnTo>
                  <a:pt x="98750" y="4406"/>
                </a:lnTo>
                <a:lnTo>
                  <a:pt x="93614" y="2796"/>
                </a:lnTo>
                <a:lnTo>
                  <a:pt x="88207" y="1722"/>
                </a:lnTo>
                <a:lnTo>
                  <a:pt x="82617" y="1007"/>
                </a:lnTo>
                <a:lnTo>
                  <a:pt x="76906" y="530"/>
                </a:lnTo>
                <a:lnTo>
                  <a:pt x="71115" y="212"/>
                </a:lnTo>
                <a:lnTo>
                  <a:pt x="65269" y="0"/>
                </a:lnTo>
                <a:lnTo>
                  <a:pt x="59387" y="850"/>
                </a:lnTo>
                <a:lnTo>
                  <a:pt x="53482" y="2410"/>
                </a:lnTo>
                <a:lnTo>
                  <a:pt x="47561" y="4442"/>
                </a:lnTo>
                <a:lnTo>
                  <a:pt x="41630" y="6788"/>
                </a:lnTo>
                <a:lnTo>
                  <a:pt x="35690" y="9345"/>
                </a:lnTo>
                <a:lnTo>
                  <a:pt x="29746" y="12042"/>
                </a:lnTo>
                <a:lnTo>
                  <a:pt x="24792" y="14832"/>
                </a:lnTo>
                <a:lnTo>
                  <a:pt x="20497" y="17684"/>
                </a:lnTo>
                <a:lnTo>
                  <a:pt x="16641" y="20577"/>
                </a:lnTo>
                <a:lnTo>
                  <a:pt x="14071" y="24491"/>
                </a:lnTo>
                <a:lnTo>
                  <a:pt x="12357" y="29084"/>
                </a:lnTo>
                <a:lnTo>
                  <a:pt x="11214" y="34131"/>
                </a:lnTo>
                <a:lnTo>
                  <a:pt x="9461" y="39480"/>
                </a:lnTo>
                <a:lnTo>
                  <a:pt x="7300" y="45030"/>
                </a:lnTo>
                <a:lnTo>
                  <a:pt x="4866" y="50714"/>
                </a:lnTo>
                <a:lnTo>
                  <a:pt x="4237" y="56488"/>
                </a:lnTo>
                <a:lnTo>
                  <a:pt x="4809" y="62322"/>
                </a:lnTo>
                <a:lnTo>
                  <a:pt x="6182" y="68196"/>
                </a:lnTo>
                <a:lnTo>
                  <a:pt x="7098" y="73103"/>
                </a:lnTo>
                <a:lnTo>
                  <a:pt x="7709" y="77368"/>
                </a:lnTo>
                <a:lnTo>
                  <a:pt x="8116" y="81203"/>
                </a:lnTo>
                <a:lnTo>
                  <a:pt x="10371" y="85744"/>
                </a:lnTo>
                <a:lnTo>
                  <a:pt x="13860" y="90755"/>
                </a:lnTo>
                <a:lnTo>
                  <a:pt x="18169" y="96081"/>
                </a:lnTo>
                <a:lnTo>
                  <a:pt x="23027" y="99631"/>
                </a:lnTo>
                <a:lnTo>
                  <a:pt x="28250" y="101998"/>
                </a:lnTo>
                <a:lnTo>
                  <a:pt x="33716" y="103576"/>
                </a:lnTo>
                <a:lnTo>
                  <a:pt x="39345" y="104628"/>
                </a:lnTo>
                <a:lnTo>
                  <a:pt x="45081" y="105329"/>
                </a:lnTo>
                <a:lnTo>
                  <a:pt x="50890" y="105797"/>
                </a:lnTo>
                <a:lnTo>
                  <a:pt x="55755" y="106108"/>
                </a:lnTo>
                <a:lnTo>
                  <a:pt x="71438" y="10673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SMARTPenAnnotation936"/>
          <p:cNvSpPr/>
          <p:nvPr/>
        </p:nvSpPr>
        <p:spPr>
          <a:xfrm>
            <a:off x="5618721" y="1457138"/>
            <a:ext cx="176647" cy="193082"/>
          </a:xfrm>
          <a:custGeom>
            <a:avLst/>
            <a:gdLst/>
            <a:ahLst/>
            <a:cxnLst/>
            <a:rect l="0" t="0" r="0" b="0"/>
            <a:pathLst>
              <a:path w="176647" h="193082">
                <a:moveTo>
                  <a:pt x="140927" y="159135"/>
                </a:moveTo>
                <a:lnTo>
                  <a:pt x="98428" y="137885"/>
                </a:lnTo>
                <a:lnTo>
                  <a:pt x="93743" y="135047"/>
                </a:lnTo>
                <a:lnTo>
                  <a:pt x="89627" y="132162"/>
                </a:lnTo>
                <a:lnTo>
                  <a:pt x="85892" y="129247"/>
                </a:lnTo>
                <a:lnTo>
                  <a:pt x="81416" y="127303"/>
                </a:lnTo>
                <a:lnTo>
                  <a:pt x="76448" y="126008"/>
                </a:lnTo>
                <a:lnTo>
                  <a:pt x="71152" y="125144"/>
                </a:lnTo>
                <a:lnTo>
                  <a:pt x="64645" y="125560"/>
                </a:lnTo>
                <a:lnTo>
                  <a:pt x="57330" y="126830"/>
                </a:lnTo>
                <a:lnTo>
                  <a:pt x="49477" y="128669"/>
                </a:lnTo>
                <a:lnTo>
                  <a:pt x="42257" y="130887"/>
                </a:lnTo>
                <a:lnTo>
                  <a:pt x="35460" y="133357"/>
                </a:lnTo>
                <a:lnTo>
                  <a:pt x="28943" y="135997"/>
                </a:lnTo>
                <a:lnTo>
                  <a:pt x="23607" y="139741"/>
                </a:lnTo>
                <a:lnTo>
                  <a:pt x="19058" y="144221"/>
                </a:lnTo>
                <a:lnTo>
                  <a:pt x="15032" y="149192"/>
                </a:lnTo>
                <a:lnTo>
                  <a:pt x="11357" y="153499"/>
                </a:lnTo>
                <a:lnTo>
                  <a:pt x="7914" y="157362"/>
                </a:lnTo>
                <a:lnTo>
                  <a:pt x="4627" y="160929"/>
                </a:lnTo>
                <a:lnTo>
                  <a:pt x="2435" y="164300"/>
                </a:lnTo>
                <a:lnTo>
                  <a:pt x="974" y="167539"/>
                </a:lnTo>
                <a:lnTo>
                  <a:pt x="0" y="170691"/>
                </a:lnTo>
                <a:lnTo>
                  <a:pt x="342" y="173784"/>
                </a:lnTo>
                <a:lnTo>
                  <a:pt x="1563" y="176839"/>
                </a:lnTo>
                <a:lnTo>
                  <a:pt x="3370" y="179867"/>
                </a:lnTo>
                <a:lnTo>
                  <a:pt x="8022" y="185878"/>
                </a:lnTo>
                <a:lnTo>
                  <a:pt x="10652" y="188870"/>
                </a:lnTo>
                <a:lnTo>
                  <a:pt x="14390" y="190864"/>
                </a:lnTo>
                <a:lnTo>
                  <a:pt x="18865" y="192194"/>
                </a:lnTo>
                <a:lnTo>
                  <a:pt x="23834" y="193081"/>
                </a:lnTo>
                <a:lnTo>
                  <a:pt x="30123" y="192680"/>
                </a:lnTo>
                <a:lnTo>
                  <a:pt x="37292" y="191420"/>
                </a:lnTo>
                <a:lnTo>
                  <a:pt x="45048" y="189588"/>
                </a:lnTo>
                <a:lnTo>
                  <a:pt x="52203" y="187374"/>
                </a:lnTo>
                <a:lnTo>
                  <a:pt x="58958" y="184907"/>
                </a:lnTo>
                <a:lnTo>
                  <a:pt x="65444" y="182269"/>
                </a:lnTo>
                <a:lnTo>
                  <a:pt x="71754" y="178527"/>
                </a:lnTo>
                <a:lnTo>
                  <a:pt x="77944" y="174047"/>
                </a:lnTo>
                <a:lnTo>
                  <a:pt x="84056" y="169076"/>
                </a:lnTo>
                <a:lnTo>
                  <a:pt x="89122" y="163778"/>
                </a:lnTo>
                <a:lnTo>
                  <a:pt x="93492" y="158262"/>
                </a:lnTo>
                <a:lnTo>
                  <a:pt x="112375" y="130410"/>
                </a:lnTo>
                <a:lnTo>
                  <a:pt x="116931" y="121133"/>
                </a:lnTo>
                <a:lnTo>
                  <a:pt x="120961" y="110980"/>
                </a:lnTo>
                <a:lnTo>
                  <a:pt x="124640" y="100243"/>
                </a:lnTo>
                <a:lnTo>
                  <a:pt x="129076" y="90108"/>
                </a:lnTo>
                <a:lnTo>
                  <a:pt x="134019" y="80375"/>
                </a:lnTo>
                <a:lnTo>
                  <a:pt x="139298" y="70909"/>
                </a:lnTo>
                <a:lnTo>
                  <a:pt x="143810" y="61622"/>
                </a:lnTo>
                <a:lnTo>
                  <a:pt x="147810" y="52455"/>
                </a:lnTo>
                <a:lnTo>
                  <a:pt x="151469" y="43367"/>
                </a:lnTo>
                <a:lnTo>
                  <a:pt x="153908" y="35323"/>
                </a:lnTo>
                <a:lnTo>
                  <a:pt x="155534" y="27977"/>
                </a:lnTo>
                <a:lnTo>
                  <a:pt x="156618" y="21094"/>
                </a:lnTo>
                <a:lnTo>
                  <a:pt x="158333" y="16506"/>
                </a:lnTo>
                <a:lnTo>
                  <a:pt x="160469" y="13448"/>
                </a:lnTo>
                <a:lnTo>
                  <a:pt x="162885" y="11408"/>
                </a:lnTo>
                <a:lnTo>
                  <a:pt x="164495" y="9057"/>
                </a:lnTo>
                <a:lnTo>
                  <a:pt x="166284" y="3798"/>
                </a:lnTo>
                <a:lnTo>
                  <a:pt x="167292" y="0"/>
                </a:lnTo>
                <a:lnTo>
                  <a:pt x="167433" y="459"/>
                </a:lnTo>
                <a:lnTo>
                  <a:pt x="167591" y="3615"/>
                </a:lnTo>
                <a:lnTo>
                  <a:pt x="167705" y="31862"/>
                </a:lnTo>
                <a:lnTo>
                  <a:pt x="166716" y="38567"/>
                </a:lnTo>
                <a:lnTo>
                  <a:pt x="165065" y="46015"/>
                </a:lnTo>
                <a:lnTo>
                  <a:pt x="162972" y="53956"/>
                </a:lnTo>
                <a:lnTo>
                  <a:pt x="161577" y="62226"/>
                </a:lnTo>
                <a:lnTo>
                  <a:pt x="160647" y="70717"/>
                </a:lnTo>
                <a:lnTo>
                  <a:pt x="160027" y="79353"/>
                </a:lnTo>
                <a:lnTo>
                  <a:pt x="160606" y="87096"/>
                </a:lnTo>
                <a:lnTo>
                  <a:pt x="161983" y="94242"/>
                </a:lnTo>
                <a:lnTo>
                  <a:pt x="163894" y="100990"/>
                </a:lnTo>
                <a:lnTo>
                  <a:pt x="165168" y="107473"/>
                </a:lnTo>
                <a:lnTo>
                  <a:pt x="166018" y="113780"/>
                </a:lnTo>
                <a:lnTo>
                  <a:pt x="166584" y="119968"/>
                </a:lnTo>
                <a:lnTo>
                  <a:pt x="167953" y="126079"/>
                </a:lnTo>
                <a:lnTo>
                  <a:pt x="169859" y="132136"/>
                </a:lnTo>
                <a:lnTo>
                  <a:pt x="172121" y="138159"/>
                </a:lnTo>
                <a:lnTo>
                  <a:pt x="173630" y="143167"/>
                </a:lnTo>
                <a:lnTo>
                  <a:pt x="174635" y="147497"/>
                </a:lnTo>
                <a:lnTo>
                  <a:pt x="176646" y="15913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SMARTPenAnnotation937"/>
          <p:cNvSpPr/>
          <p:nvPr/>
        </p:nvSpPr>
        <p:spPr>
          <a:xfrm>
            <a:off x="5911453" y="169664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SMARTPenAnnotation938"/>
          <p:cNvSpPr/>
          <p:nvPr/>
        </p:nvSpPr>
        <p:spPr>
          <a:xfrm>
            <a:off x="6482953" y="2580679"/>
            <a:ext cx="44649" cy="241103"/>
          </a:xfrm>
          <a:custGeom>
            <a:avLst/>
            <a:gdLst/>
            <a:ahLst/>
            <a:cxnLst/>
            <a:rect l="0" t="0" r="0" b="0"/>
            <a:pathLst>
              <a:path w="44649" h="241103">
                <a:moveTo>
                  <a:pt x="0" y="0"/>
                </a:moveTo>
                <a:lnTo>
                  <a:pt x="0" y="13303"/>
                </a:lnTo>
                <a:lnTo>
                  <a:pt x="992" y="15814"/>
                </a:lnTo>
                <a:lnTo>
                  <a:pt x="2646" y="18480"/>
                </a:lnTo>
                <a:lnTo>
                  <a:pt x="4740" y="21250"/>
                </a:lnTo>
                <a:lnTo>
                  <a:pt x="6136" y="25081"/>
                </a:lnTo>
                <a:lnTo>
                  <a:pt x="7067" y="29619"/>
                </a:lnTo>
                <a:lnTo>
                  <a:pt x="7688" y="34629"/>
                </a:lnTo>
                <a:lnTo>
                  <a:pt x="9094" y="39953"/>
                </a:lnTo>
                <a:lnTo>
                  <a:pt x="11024" y="45487"/>
                </a:lnTo>
                <a:lnTo>
                  <a:pt x="13302" y="51161"/>
                </a:lnTo>
                <a:lnTo>
                  <a:pt x="14821" y="56928"/>
                </a:lnTo>
                <a:lnTo>
                  <a:pt x="15834" y="62756"/>
                </a:lnTo>
                <a:lnTo>
                  <a:pt x="16509" y="68627"/>
                </a:lnTo>
                <a:lnTo>
                  <a:pt x="16959" y="75517"/>
                </a:lnTo>
                <a:lnTo>
                  <a:pt x="17259" y="83087"/>
                </a:lnTo>
                <a:lnTo>
                  <a:pt x="17681" y="105316"/>
                </a:lnTo>
                <a:lnTo>
                  <a:pt x="17824" y="135346"/>
                </a:lnTo>
                <a:lnTo>
                  <a:pt x="16844" y="142817"/>
                </a:lnTo>
                <a:lnTo>
                  <a:pt x="15198" y="149782"/>
                </a:lnTo>
                <a:lnTo>
                  <a:pt x="13108" y="156409"/>
                </a:lnTo>
                <a:lnTo>
                  <a:pt x="11715" y="162812"/>
                </a:lnTo>
                <a:lnTo>
                  <a:pt x="10787" y="169065"/>
                </a:lnTo>
                <a:lnTo>
                  <a:pt x="10168" y="175218"/>
                </a:lnTo>
                <a:lnTo>
                  <a:pt x="10747" y="181304"/>
                </a:lnTo>
                <a:lnTo>
                  <a:pt x="12125" y="187346"/>
                </a:lnTo>
                <a:lnTo>
                  <a:pt x="14037" y="193358"/>
                </a:lnTo>
                <a:lnTo>
                  <a:pt x="15311" y="198359"/>
                </a:lnTo>
                <a:lnTo>
                  <a:pt x="16160" y="202685"/>
                </a:lnTo>
                <a:lnTo>
                  <a:pt x="16727" y="206560"/>
                </a:lnTo>
                <a:lnTo>
                  <a:pt x="17104" y="211129"/>
                </a:lnTo>
                <a:lnTo>
                  <a:pt x="17356" y="216159"/>
                </a:lnTo>
                <a:lnTo>
                  <a:pt x="17523" y="221497"/>
                </a:lnTo>
                <a:lnTo>
                  <a:pt x="18628" y="225055"/>
                </a:lnTo>
                <a:lnTo>
                  <a:pt x="20356" y="227428"/>
                </a:lnTo>
                <a:lnTo>
                  <a:pt x="22501" y="229009"/>
                </a:lnTo>
                <a:lnTo>
                  <a:pt x="24922" y="231056"/>
                </a:lnTo>
                <a:lnTo>
                  <a:pt x="27529" y="233412"/>
                </a:lnTo>
                <a:lnTo>
                  <a:pt x="34101" y="239583"/>
                </a:lnTo>
                <a:lnTo>
                  <a:pt x="35632" y="240089"/>
                </a:lnTo>
                <a:lnTo>
                  <a:pt x="37645" y="240427"/>
                </a:lnTo>
                <a:lnTo>
                  <a:pt x="44648" y="24110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SMARTPenAnnotation939"/>
          <p:cNvSpPr/>
          <p:nvPr/>
        </p:nvSpPr>
        <p:spPr>
          <a:xfrm>
            <a:off x="6500812" y="2598539"/>
            <a:ext cx="169665" cy="62508"/>
          </a:xfrm>
          <a:custGeom>
            <a:avLst/>
            <a:gdLst/>
            <a:ahLst/>
            <a:cxnLst/>
            <a:rect l="0" t="0" r="0" b="0"/>
            <a:pathLst>
              <a:path w="169665" h="62508">
                <a:moveTo>
                  <a:pt x="0" y="62507"/>
                </a:moveTo>
                <a:lnTo>
                  <a:pt x="0" y="32696"/>
                </a:lnTo>
                <a:lnTo>
                  <a:pt x="993" y="29735"/>
                </a:lnTo>
                <a:lnTo>
                  <a:pt x="2646" y="26768"/>
                </a:lnTo>
                <a:lnTo>
                  <a:pt x="4741" y="23799"/>
                </a:lnTo>
                <a:lnTo>
                  <a:pt x="7129" y="21819"/>
                </a:lnTo>
                <a:lnTo>
                  <a:pt x="9713" y="20499"/>
                </a:lnTo>
                <a:lnTo>
                  <a:pt x="12429" y="19619"/>
                </a:lnTo>
                <a:lnTo>
                  <a:pt x="16223" y="18040"/>
                </a:lnTo>
                <a:lnTo>
                  <a:pt x="20737" y="15995"/>
                </a:lnTo>
                <a:lnTo>
                  <a:pt x="25731" y="13640"/>
                </a:lnTo>
                <a:lnTo>
                  <a:pt x="31045" y="12070"/>
                </a:lnTo>
                <a:lnTo>
                  <a:pt x="36571" y="11023"/>
                </a:lnTo>
                <a:lnTo>
                  <a:pt x="42241" y="10325"/>
                </a:lnTo>
                <a:lnTo>
                  <a:pt x="48004" y="8868"/>
                </a:lnTo>
                <a:lnTo>
                  <a:pt x="53831" y="6904"/>
                </a:lnTo>
                <a:lnTo>
                  <a:pt x="59700" y="4602"/>
                </a:lnTo>
                <a:lnTo>
                  <a:pt x="66589" y="3068"/>
                </a:lnTo>
                <a:lnTo>
                  <a:pt x="74158" y="2045"/>
                </a:lnTo>
                <a:lnTo>
                  <a:pt x="82181" y="1363"/>
                </a:lnTo>
                <a:lnTo>
                  <a:pt x="89514" y="909"/>
                </a:lnTo>
                <a:lnTo>
                  <a:pt x="102953" y="404"/>
                </a:lnTo>
                <a:lnTo>
                  <a:pt x="133887" y="79"/>
                </a:lnTo>
                <a:lnTo>
                  <a:pt x="16966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SMARTPenAnnotation940"/>
          <p:cNvSpPr/>
          <p:nvPr/>
        </p:nvSpPr>
        <p:spPr>
          <a:xfrm>
            <a:off x="6504597" y="2678906"/>
            <a:ext cx="192669" cy="26790"/>
          </a:xfrm>
          <a:custGeom>
            <a:avLst/>
            <a:gdLst/>
            <a:ahLst/>
            <a:cxnLst/>
            <a:rect l="0" t="0" r="0" b="0"/>
            <a:pathLst>
              <a:path w="192669" h="26790">
                <a:moveTo>
                  <a:pt x="5145" y="0"/>
                </a:moveTo>
                <a:lnTo>
                  <a:pt x="0" y="0"/>
                </a:lnTo>
                <a:lnTo>
                  <a:pt x="4272" y="0"/>
                </a:lnTo>
                <a:lnTo>
                  <a:pt x="5555" y="992"/>
                </a:lnTo>
                <a:lnTo>
                  <a:pt x="7403" y="2646"/>
                </a:lnTo>
                <a:lnTo>
                  <a:pt x="9627" y="4740"/>
                </a:lnTo>
                <a:lnTo>
                  <a:pt x="14086" y="6137"/>
                </a:lnTo>
                <a:lnTo>
                  <a:pt x="20035" y="7068"/>
                </a:lnTo>
                <a:lnTo>
                  <a:pt x="26977" y="7688"/>
                </a:lnTo>
                <a:lnTo>
                  <a:pt x="34583" y="9094"/>
                </a:lnTo>
                <a:lnTo>
                  <a:pt x="42630" y="11024"/>
                </a:lnTo>
                <a:lnTo>
                  <a:pt x="50971" y="13302"/>
                </a:lnTo>
                <a:lnTo>
                  <a:pt x="59507" y="14821"/>
                </a:lnTo>
                <a:lnTo>
                  <a:pt x="68176" y="15834"/>
                </a:lnTo>
                <a:lnTo>
                  <a:pt x="76931" y="16509"/>
                </a:lnTo>
                <a:lnTo>
                  <a:pt x="85744" y="17951"/>
                </a:lnTo>
                <a:lnTo>
                  <a:pt x="94597" y="19905"/>
                </a:lnTo>
                <a:lnTo>
                  <a:pt x="103475" y="22199"/>
                </a:lnTo>
                <a:lnTo>
                  <a:pt x="113362" y="23729"/>
                </a:lnTo>
                <a:lnTo>
                  <a:pt x="123923" y="24749"/>
                </a:lnTo>
                <a:lnTo>
                  <a:pt x="144256" y="25882"/>
                </a:lnTo>
                <a:lnTo>
                  <a:pt x="159907" y="26386"/>
                </a:lnTo>
                <a:lnTo>
                  <a:pt x="192668" y="26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SMARTPenAnnotation941"/>
          <p:cNvSpPr/>
          <p:nvPr/>
        </p:nvSpPr>
        <p:spPr>
          <a:xfrm>
            <a:off x="6654416" y="2687958"/>
            <a:ext cx="158368" cy="124252"/>
          </a:xfrm>
          <a:custGeom>
            <a:avLst/>
            <a:gdLst/>
            <a:ahLst/>
            <a:cxnLst/>
            <a:rect l="0" t="0" r="0" b="0"/>
            <a:pathLst>
              <a:path w="158368" h="124252">
                <a:moveTo>
                  <a:pt x="114287" y="17737"/>
                </a:moveTo>
                <a:lnTo>
                  <a:pt x="109547" y="17737"/>
                </a:lnTo>
                <a:lnTo>
                  <a:pt x="108150" y="16745"/>
                </a:lnTo>
                <a:lnTo>
                  <a:pt x="107219" y="15091"/>
                </a:lnTo>
                <a:lnTo>
                  <a:pt x="106598" y="12996"/>
                </a:lnTo>
                <a:lnTo>
                  <a:pt x="105193" y="11600"/>
                </a:lnTo>
                <a:lnTo>
                  <a:pt x="103263" y="10669"/>
                </a:lnTo>
                <a:lnTo>
                  <a:pt x="98474" y="9635"/>
                </a:lnTo>
                <a:lnTo>
                  <a:pt x="95807" y="9359"/>
                </a:lnTo>
                <a:lnTo>
                  <a:pt x="93038" y="9175"/>
                </a:lnTo>
                <a:lnTo>
                  <a:pt x="90198" y="10045"/>
                </a:lnTo>
                <a:lnTo>
                  <a:pt x="87314" y="11616"/>
                </a:lnTo>
                <a:lnTo>
                  <a:pt x="84399" y="13656"/>
                </a:lnTo>
                <a:lnTo>
                  <a:pt x="81463" y="15017"/>
                </a:lnTo>
                <a:lnTo>
                  <a:pt x="78514" y="15923"/>
                </a:lnTo>
                <a:lnTo>
                  <a:pt x="75555" y="16528"/>
                </a:lnTo>
                <a:lnTo>
                  <a:pt x="71599" y="17923"/>
                </a:lnTo>
                <a:lnTo>
                  <a:pt x="66976" y="19846"/>
                </a:lnTo>
                <a:lnTo>
                  <a:pt x="61911" y="22119"/>
                </a:lnTo>
                <a:lnTo>
                  <a:pt x="57541" y="24627"/>
                </a:lnTo>
                <a:lnTo>
                  <a:pt x="53636" y="27291"/>
                </a:lnTo>
                <a:lnTo>
                  <a:pt x="50041" y="30060"/>
                </a:lnTo>
                <a:lnTo>
                  <a:pt x="45659" y="32897"/>
                </a:lnTo>
                <a:lnTo>
                  <a:pt x="40753" y="35781"/>
                </a:lnTo>
                <a:lnTo>
                  <a:pt x="35499" y="38696"/>
                </a:lnTo>
                <a:lnTo>
                  <a:pt x="31004" y="42624"/>
                </a:lnTo>
                <a:lnTo>
                  <a:pt x="27015" y="47226"/>
                </a:lnTo>
                <a:lnTo>
                  <a:pt x="23363" y="52279"/>
                </a:lnTo>
                <a:lnTo>
                  <a:pt x="19937" y="56640"/>
                </a:lnTo>
                <a:lnTo>
                  <a:pt x="16660" y="60539"/>
                </a:lnTo>
                <a:lnTo>
                  <a:pt x="13483" y="64131"/>
                </a:lnTo>
                <a:lnTo>
                  <a:pt x="10374" y="68510"/>
                </a:lnTo>
                <a:lnTo>
                  <a:pt x="7309" y="73414"/>
                </a:lnTo>
                <a:lnTo>
                  <a:pt x="4272" y="78667"/>
                </a:lnTo>
                <a:lnTo>
                  <a:pt x="2249" y="83162"/>
                </a:lnTo>
                <a:lnTo>
                  <a:pt x="899" y="87150"/>
                </a:lnTo>
                <a:lnTo>
                  <a:pt x="0" y="90802"/>
                </a:lnTo>
                <a:lnTo>
                  <a:pt x="392" y="95220"/>
                </a:lnTo>
                <a:lnTo>
                  <a:pt x="1646" y="100150"/>
                </a:lnTo>
                <a:lnTo>
                  <a:pt x="3474" y="105421"/>
                </a:lnTo>
                <a:lnTo>
                  <a:pt x="5685" y="109928"/>
                </a:lnTo>
                <a:lnTo>
                  <a:pt x="8151" y="113924"/>
                </a:lnTo>
                <a:lnTo>
                  <a:pt x="10788" y="117580"/>
                </a:lnTo>
                <a:lnTo>
                  <a:pt x="14530" y="120018"/>
                </a:lnTo>
                <a:lnTo>
                  <a:pt x="19009" y="121643"/>
                </a:lnTo>
                <a:lnTo>
                  <a:pt x="23979" y="122726"/>
                </a:lnTo>
                <a:lnTo>
                  <a:pt x="29277" y="123449"/>
                </a:lnTo>
                <a:lnTo>
                  <a:pt x="34793" y="123930"/>
                </a:lnTo>
                <a:lnTo>
                  <a:pt x="40455" y="124251"/>
                </a:lnTo>
                <a:lnTo>
                  <a:pt x="46214" y="123473"/>
                </a:lnTo>
                <a:lnTo>
                  <a:pt x="52038" y="121962"/>
                </a:lnTo>
                <a:lnTo>
                  <a:pt x="57904" y="119963"/>
                </a:lnTo>
                <a:lnTo>
                  <a:pt x="63800" y="117637"/>
                </a:lnTo>
                <a:lnTo>
                  <a:pt x="69715" y="115095"/>
                </a:lnTo>
                <a:lnTo>
                  <a:pt x="81579" y="109624"/>
                </a:lnTo>
                <a:lnTo>
                  <a:pt x="111315" y="95077"/>
                </a:lnTo>
                <a:lnTo>
                  <a:pt x="117266" y="91125"/>
                </a:lnTo>
                <a:lnTo>
                  <a:pt x="123219" y="86506"/>
                </a:lnTo>
                <a:lnTo>
                  <a:pt x="129171" y="81442"/>
                </a:lnTo>
                <a:lnTo>
                  <a:pt x="134131" y="77074"/>
                </a:lnTo>
                <a:lnTo>
                  <a:pt x="142289" y="69575"/>
                </a:lnTo>
                <a:lnTo>
                  <a:pt x="145854" y="65194"/>
                </a:lnTo>
                <a:lnTo>
                  <a:pt x="149222" y="60289"/>
                </a:lnTo>
                <a:lnTo>
                  <a:pt x="152459" y="55035"/>
                </a:lnTo>
                <a:lnTo>
                  <a:pt x="154618" y="50540"/>
                </a:lnTo>
                <a:lnTo>
                  <a:pt x="156058" y="46551"/>
                </a:lnTo>
                <a:lnTo>
                  <a:pt x="157017" y="42899"/>
                </a:lnTo>
                <a:lnTo>
                  <a:pt x="157656" y="39473"/>
                </a:lnTo>
                <a:lnTo>
                  <a:pt x="158082" y="36196"/>
                </a:lnTo>
                <a:lnTo>
                  <a:pt x="158367" y="33020"/>
                </a:lnTo>
                <a:lnTo>
                  <a:pt x="157564" y="29910"/>
                </a:lnTo>
                <a:lnTo>
                  <a:pt x="156037" y="26844"/>
                </a:lnTo>
                <a:lnTo>
                  <a:pt x="154026" y="23808"/>
                </a:lnTo>
                <a:lnTo>
                  <a:pt x="151694" y="20792"/>
                </a:lnTo>
                <a:lnTo>
                  <a:pt x="149147" y="17789"/>
                </a:lnTo>
                <a:lnTo>
                  <a:pt x="142670" y="10581"/>
                </a:lnTo>
                <a:lnTo>
                  <a:pt x="136808" y="4592"/>
                </a:lnTo>
                <a:lnTo>
                  <a:pt x="134262" y="3021"/>
                </a:lnTo>
                <a:lnTo>
                  <a:pt x="131572" y="1973"/>
                </a:lnTo>
                <a:lnTo>
                  <a:pt x="123705" y="0"/>
                </a:lnTo>
                <a:lnTo>
                  <a:pt x="123434" y="2578"/>
                </a:lnTo>
                <a:lnTo>
                  <a:pt x="123216" y="880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SMARTPenAnnotation942"/>
          <p:cNvSpPr/>
          <p:nvPr/>
        </p:nvSpPr>
        <p:spPr>
          <a:xfrm>
            <a:off x="6858010" y="2634314"/>
            <a:ext cx="285741" cy="151630"/>
          </a:xfrm>
          <a:custGeom>
            <a:avLst/>
            <a:gdLst/>
            <a:ahLst/>
            <a:cxnLst/>
            <a:rect l="0" t="0" r="0" b="0"/>
            <a:pathLst>
              <a:path w="285741" h="151630">
                <a:moveTo>
                  <a:pt x="8919" y="124959"/>
                </a:moveTo>
                <a:lnTo>
                  <a:pt x="1231" y="132647"/>
                </a:lnTo>
                <a:lnTo>
                  <a:pt x="541" y="135983"/>
                </a:lnTo>
                <a:lnTo>
                  <a:pt x="99" y="141468"/>
                </a:lnTo>
                <a:lnTo>
                  <a:pt x="38" y="144864"/>
                </a:lnTo>
                <a:lnTo>
                  <a:pt x="0" y="150388"/>
                </a:lnTo>
                <a:lnTo>
                  <a:pt x="988" y="150842"/>
                </a:lnTo>
                <a:lnTo>
                  <a:pt x="7679" y="151629"/>
                </a:lnTo>
                <a:lnTo>
                  <a:pt x="8092" y="150676"/>
                </a:lnTo>
                <a:lnTo>
                  <a:pt x="8552" y="146972"/>
                </a:lnTo>
                <a:lnTo>
                  <a:pt x="8674" y="144595"/>
                </a:lnTo>
                <a:lnTo>
                  <a:pt x="8810" y="139309"/>
                </a:lnTo>
                <a:lnTo>
                  <a:pt x="8909" y="112455"/>
                </a:lnTo>
                <a:lnTo>
                  <a:pt x="9905" y="105709"/>
                </a:lnTo>
                <a:lnTo>
                  <a:pt x="11561" y="99227"/>
                </a:lnTo>
                <a:lnTo>
                  <a:pt x="13657" y="92922"/>
                </a:lnTo>
                <a:lnTo>
                  <a:pt x="15054" y="86733"/>
                </a:lnTo>
                <a:lnTo>
                  <a:pt x="15986" y="80624"/>
                </a:lnTo>
                <a:lnTo>
                  <a:pt x="16607" y="74566"/>
                </a:lnTo>
                <a:lnTo>
                  <a:pt x="18013" y="68543"/>
                </a:lnTo>
                <a:lnTo>
                  <a:pt x="19943" y="62544"/>
                </a:lnTo>
                <a:lnTo>
                  <a:pt x="22221" y="56560"/>
                </a:lnTo>
                <a:lnTo>
                  <a:pt x="23741" y="50586"/>
                </a:lnTo>
                <a:lnTo>
                  <a:pt x="24753" y="44619"/>
                </a:lnTo>
                <a:lnTo>
                  <a:pt x="25428" y="38657"/>
                </a:lnTo>
                <a:lnTo>
                  <a:pt x="26871" y="33690"/>
                </a:lnTo>
                <a:lnTo>
                  <a:pt x="28825" y="29386"/>
                </a:lnTo>
                <a:lnTo>
                  <a:pt x="31119" y="25525"/>
                </a:lnTo>
                <a:lnTo>
                  <a:pt x="33641" y="21959"/>
                </a:lnTo>
                <a:lnTo>
                  <a:pt x="36314" y="18589"/>
                </a:lnTo>
                <a:lnTo>
                  <a:pt x="39089" y="15351"/>
                </a:lnTo>
                <a:lnTo>
                  <a:pt x="41931" y="13191"/>
                </a:lnTo>
                <a:lnTo>
                  <a:pt x="50671" y="9160"/>
                </a:lnTo>
                <a:lnTo>
                  <a:pt x="56580" y="4701"/>
                </a:lnTo>
                <a:lnTo>
                  <a:pt x="60537" y="4108"/>
                </a:lnTo>
                <a:lnTo>
                  <a:pt x="65159" y="4704"/>
                </a:lnTo>
                <a:lnTo>
                  <a:pt x="70225" y="6094"/>
                </a:lnTo>
                <a:lnTo>
                  <a:pt x="78499" y="7638"/>
                </a:lnTo>
                <a:lnTo>
                  <a:pt x="82095" y="8049"/>
                </a:lnTo>
                <a:lnTo>
                  <a:pt x="85484" y="9316"/>
                </a:lnTo>
                <a:lnTo>
                  <a:pt x="91896" y="13369"/>
                </a:lnTo>
                <a:lnTo>
                  <a:pt x="94003" y="15839"/>
                </a:lnTo>
                <a:lnTo>
                  <a:pt x="95407" y="18478"/>
                </a:lnTo>
                <a:lnTo>
                  <a:pt x="96343" y="21230"/>
                </a:lnTo>
                <a:lnTo>
                  <a:pt x="96968" y="25048"/>
                </a:lnTo>
                <a:lnTo>
                  <a:pt x="97384" y="29579"/>
                </a:lnTo>
                <a:lnTo>
                  <a:pt x="97846" y="38911"/>
                </a:lnTo>
                <a:lnTo>
                  <a:pt x="98052" y="46367"/>
                </a:lnTo>
                <a:lnTo>
                  <a:pt x="98201" y="73011"/>
                </a:lnTo>
                <a:lnTo>
                  <a:pt x="99199" y="76436"/>
                </a:lnTo>
                <a:lnTo>
                  <a:pt x="100855" y="79712"/>
                </a:lnTo>
                <a:lnTo>
                  <a:pt x="102952" y="82888"/>
                </a:lnTo>
                <a:lnTo>
                  <a:pt x="104351" y="85998"/>
                </a:lnTo>
                <a:lnTo>
                  <a:pt x="105282" y="89063"/>
                </a:lnTo>
                <a:lnTo>
                  <a:pt x="107036" y="97637"/>
                </a:lnTo>
                <a:lnTo>
                  <a:pt x="109743" y="100579"/>
                </a:lnTo>
                <a:lnTo>
                  <a:pt x="111854" y="102753"/>
                </a:lnTo>
                <a:lnTo>
                  <a:pt x="113261" y="103209"/>
                </a:lnTo>
                <a:lnTo>
                  <a:pt x="114200" y="102522"/>
                </a:lnTo>
                <a:lnTo>
                  <a:pt x="115705" y="99029"/>
                </a:lnTo>
                <a:lnTo>
                  <a:pt x="120706" y="88944"/>
                </a:lnTo>
                <a:lnTo>
                  <a:pt x="122139" y="85074"/>
                </a:lnTo>
                <a:lnTo>
                  <a:pt x="123095" y="81502"/>
                </a:lnTo>
                <a:lnTo>
                  <a:pt x="123732" y="78128"/>
                </a:lnTo>
                <a:lnTo>
                  <a:pt x="125148" y="73894"/>
                </a:lnTo>
                <a:lnTo>
                  <a:pt x="127085" y="69088"/>
                </a:lnTo>
                <a:lnTo>
                  <a:pt x="129368" y="63899"/>
                </a:lnTo>
                <a:lnTo>
                  <a:pt x="130890" y="58456"/>
                </a:lnTo>
                <a:lnTo>
                  <a:pt x="131905" y="52842"/>
                </a:lnTo>
                <a:lnTo>
                  <a:pt x="132582" y="47115"/>
                </a:lnTo>
                <a:lnTo>
                  <a:pt x="134026" y="42305"/>
                </a:lnTo>
                <a:lnTo>
                  <a:pt x="135979" y="38106"/>
                </a:lnTo>
                <a:lnTo>
                  <a:pt x="138274" y="34315"/>
                </a:lnTo>
                <a:lnTo>
                  <a:pt x="139804" y="30795"/>
                </a:lnTo>
                <a:lnTo>
                  <a:pt x="140824" y="27457"/>
                </a:lnTo>
                <a:lnTo>
                  <a:pt x="141505" y="24239"/>
                </a:lnTo>
                <a:lnTo>
                  <a:pt x="142950" y="21101"/>
                </a:lnTo>
                <a:lnTo>
                  <a:pt x="144906" y="18017"/>
                </a:lnTo>
                <a:lnTo>
                  <a:pt x="150434" y="10679"/>
                </a:lnTo>
                <a:lnTo>
                  <a:pt x="153835" y="7030"/>
                </a:lnTo>
                <a:lnTo>
                  <a:pt x="156131" y="4668"/>
                </a:lnTo>
                <a:lnTo>
                  <a:pt x="158654" y="3093"/>
                </a:lnTo>
                <a:lnTo>
                  <a:pt x="164104" y="1343"/>
                </a:lnTo>
                <a:lnTo>
                  <a:pt x="166946" y="1869"/>
                </a:lnTo>
                <a:lnTo>
                  <a:pt x="174694" y="6357"/>
                </a:lnTo>
                <a:lnTo>
                  <a:pt x="178423" y="9120"/>
                </a:lnTo>
                <a:lnTo>
                  <a:pt x="182812" y="13282"/>
                </a:lnTo>
                <a:lnTo>
                  <a:pt x="184379" y="16773"/>
                </a:lnTo>
                <a:lnTo>
                  <a:pt x="185424" y="21085"/>
                </a:lnTo>
                <a:lnTo>
                  <a:pt x="186120" y="25944"/>
                </a:lnTo>
                <a:lnTo>
                  <a:pt x="186584" y="31168"/>
                </a:lnTo>
                <a:lnTo>
                  <a:pt x="186894" y="36635"/>
                </a:lnTo>
                <a:lnTo>
                  <a:pt x="187238" y="47008"/>
                </a:lnTo>
                <a:lnTo>
                  <a:pt x="187459" y="61753"/>
                </a:lnTo>
                <a:lnTo>
                  <a:pt x="187510" y="83246"/>
                </a:lnTo>
                <a:lnTo>
                  <a:pt x="186519" y="85244"/>
                </a:lnTo>
                <a:lnTo>
                  <a:pt x="184866" y="86576"/>
                </a:lnTo>
                <a:lnTo>
                  <a:pt x="178693" y="89194"/>
                </a:lnTo>
                <a:lnTo>
                  <a:pt x="178615" y="84486"/>
                </a:lnTo>
                <a:lnTo>
                  <a:pt x="179597" y="82102"/>
                </a:lnTo>
                <a:lnTo>
                  <a:pt x="181244" y="79520"/>
                </a:lnTo>
                <a:lnTo>
                  <a:pt x="183333" y="76807"/>
                </a:lnTo>
                <a:lnTo>
                  <a:pt x="185718" y="73014"/>
                </a:lnTo>
                <a:lnTo>
                  <a:pt x="188301" y="68501"/>
                </a:lnTo>
                <a:lnTo>
                  <a:pt x="191015" y="63508"/>
                </a:lnTo>
                <a:lnTo>
                  <a:pt x="192824" y="58195"/>
                </a:lnTo>
                <a:lnTo>
                  <a:pt x="194030" y="52668"/>
                </a:lnTo>
                <a:lnTo>
                  <a:pt x="194835" y="46999"/>
                </a:lnTo>
                <a:lnTo>
                  <a:pt x="196363" y="42228"/>
                </a:lnTo>
                <a:lnTo>
                  <a:pt x="198374" y="38055"/>
                </a:lnTo>
                <a:lnTo>
                  <a:pt x="200707" y="34281"/>
                </a:lnTo>
                <a:lnTo>
                  <a:pt x="203254" y="29780"/>
                </a:lnTo>
                <a:lnTo>
                  <a:pt x="208730" y="19488"/>
                </a:lnTo>
                <a:lnTo>
                  <a:pt x="211580" y="14958"/>
                </a:lnTo>
                <a:lnTo>
                  <a:pt x="214472" y="10945"/>
                </a:lnTo>
                <a:lnTo>
                  <a:pt x="217392" y="7278"/>
                </a:lnTo>
                <a:lnTo>
                  <a:pt x="220330" y="4833"/>
                </a:lnTo>
                <a:lnTo>
                  <a:pt x="223282" y="3203"/>
                </a:lnTo>
                <a:lnTo>
                  <a:pt x="229207" y="1392"/>
                </a:lnTo>
                <a:lnTo>
                  <a:pt x="238121" y="373"/>
                </a:lnTo>
                <a:lnTo>
                  <a:pt x="247046" y="71"/>
                </a:lnTo>
                <a:lnTo>
                  <a:pt x="252998" y="0"/>
                </a:lnTo>
                <a:lnTo>
                  <a:pt x="255975" y="973"/>
                </a:lnTo>
                <a:lnTo>
                  <a:pt x="261927" y="4701"/>
                </a:lnTo>
                <a:lnTo>
                  <a:pt x="264904" y="7083"/>
                </a:lnTo>
                <a:lnTo>
                  <a:pt x="267880" y="9664"/>
                </a:lnTo>
                <a:lnTo>
                  <a:pt x="270857" y="12377"/>
                </a:lnTo>
                <a:lnTo>
                  <a:pt x="272841" y="16170"/>
                </a:lnTo>
                <a:lnTo>
                  <a:pt x="274164" y="20683"/>
                </a:lnTo>
                <a:lnTo>
                  <a:pt x="275046" y="25676"/>
                </a:lnTo>
                <a:lnTo>
                  <a:pt x="275634" y="30989"/>
                </a:lnTo>
                <a:lnTo>
                  <a:pt x="276026" y="36515"/>
                </a:lnTo>
                <a:lnTo>
                  <a:pt x="276287" y="42184"/>
                </a:lnTo>
                <a:lnTo>
                  <a:pt x="276577" y="53774"/>
                </a:lnTo>
                <a:lnTo>
                  <a:pt x="276796" y="90468"/>
                </a:lnTo>
                <a:lnTo>
                  <a:pt x="277793" y="94027"/>
                </a:lnTo>
                <a:lnTo>
                  <a:pt x="279450" y="97393"/>
                </a:lnTo>
                <a:lnTo>
                  <a:pt x="281546" y="100628"/>
                </a:lnTo>
                <a:lnTo>
                  <a:pt x="282944" y="103778"/>
                </a:lnTo>
                <a:lnTo>
                  <a:pt x="283876" y="106869"/>
                </a:lnTo>
                <a:lnTo>
                  <a:pt x="285726" y="115959"/>
                </a:lnTo>
                <a:lnTo>
                  <a:pt x="285740" y="11602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SMARTPenAnnotation943"/>
          <p:cNvSpPr/>
          <p:nvPr/>
        </p:nvSpPr>
        <p:spPr>
          <a:xfrm>
            <a:off x="7224117" y="2687835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8930"/>
                </a:moveTo>
                <a:lnTo>
                  <a:pt x="7688" y="1242"/>
                </a:lnTo>
                <a:lnTo>
                  <a:pt x="9094" y="828"/>
                </a:lnTo>
                <a:lnTo>
                  <a:pt x="11024" y="552"/>
                </a:lnTo>
                <a:lnTo>
                  <a:pt x="16509" y="109"/>
                </a:lnTo>
                <a:lnTo>
                  <a:pt x="19905" y="49"/>
                </a:lnTo>
                <a:lnTo>
                  <a:pt x="44612" y="0"/>
                </a:lnTo>
                <a:lnTo>
                  <a:pt x="44648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SMARTPenAnnotation944"/>
          <p:cNvSpPr/>
          <p:nvPr/>
        </p:nvSpPr>
        <p:spPr>
          <a:xfrm>
            <a:off x="7224117" y="258960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5145"/>
                </a:lnTo>
                <a:lnTo>
                  <a:pt x="0" y="2948"/>
                </a:lnTo>
                <a:lnTo>
                  <a:pt x="0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SMARTPenAnnotation945"/>
          <p:cNvSpPr/>
          <p:nvPr/>
        </p:nvSpPr>
        <p:spPr>
          <a:xfrm>
            <a:off x="7393781" y="2527101"/>
            <a:ext cx="1" cy="223243"/>
          </a:xfrm>
          <a:custGeom>
            <a:avLst/>
            <a:gdLst/>
            <a:ahLst/>
            <a:cxnLst/>
            <a:rect l="0" t="0" r="0" b="0"/>
            <a:pathLst>
              <a:path w="1" h="223243">
                <a:moveTo>
                  <a:pt x="0" y="0"/>
                </a:moveTo>
                <a:lnTo>
                  <a:pt x="0" y="2232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SMARTPenAnnotation946"/>
          <p:cNvSpPr/>
          <p:nvPr/>
        </p:nvSpPr>
        <p:spPr>
          <a:xfrm>
            <a:off x="7393781" y="2491504"/>
            <a:ext cx="205225" cy="294509"/>
          </a:xfrm>
          <a:custGeom>
            <a:avLst/>
            <a:gdLst/>
            <a:ahLst/>
            <a:cxnLst/>
            <a:rect l="0" t="0" r="0" b="0"/>
            <a:pathLst>
              <a:path w="205225" h="294509">
                <a:moveTo>
                  <a:pt x="0" y="26667"/>
                </a:moveTo>
                <a:lnTo>
                  <a:pt x="16250" y="10417"/>
                </a:lnTo>
                <a:lnTo>
                  <a:pt x="22436" y="6877"/>
                </a:lnTo>
                <a:lnTo>
                  <a:pt x="26863" y="4544"/>
                </a:lnTo>
                <a:lnTo>
                  <a:pt x="31800" y="2989"/>
                </a:lnTo>
                <a:lnTo>
                  <a:pt x="37074" y="1952"/>
                </a:lnTo>
                <a:lnTo>
                  <a:pt x="42575" y="1261"/>
                </a:lnTo>
                <a:lnTo>
                  <a:pt x="48227" y="800"/>
                </a:lnTo>
                <a:lnTo>
                  <a:pt x="53979" y="493"/>
                </a:lnTo>
                <a:lnTo>
                  <a:pt x="59798" y="288"/>
                </a:lnTo>
                <a:lnTo>
                  <a:pt x="82210" y="0"/>
                </a:lnTo>
                <a:lnTo>
                  <a:pt x="90526" y="1944"/>
                </a:lnTo>
                <a:lnTo>
                  <a:pt x="99046" y="5224"/>
                </a:lnTo>
                <a:lnTo>
                  <a:pt x="129367" y="20006"/>
                </a:lnTo>
                <a:lnTo>
                  <a:pt x="135853" y="24211"/>
                </a:lnTo>
                <a:lnTo>
                  <a:pt x="142163" y="28999"/>
                </a:lnTo>
                <a:lnTo>
                  <a:pt x="148353" y="34175"/>
                </a:lnTo>
                <a:lnTo>
                  <a:pt x="154465" y="39610"/>
                </a:lnTo>
                <a:lnTo>
                  <a:pt x="166547" y="50940"/>
                </a:lnTo>
                <a:lnTo>
                  <a:pt x="171554" y="57732"/>
                </a:lnTo>
                <a:lnTo>
                  <a:pt x="175885" y="65237"/>
                </a:lnTo>
                <a:lnTo>
                  <a:pt x="189965" y="93928"/>
                </a:lnTo>
                <a:lnTo>
                  <a:pt x="193120" y="101273"/>
                </a:lnTo>
                <a:lnTo>
                  <a:pt x="196215" y="109147"/>
                </a:lnTo>
                <a:lnTo>
                  <a:pt x="199271" y="117372"/>
                </a:lnTo>
                <a:lnTo>
                  <a:pt x="201308" y="125833"/>
                </a:lnTo>
                <a:lnTo>
                  <a:pt x="202666" y="134450"/>
                </a:lnTo>
                <a:lnTo>
                  <a:pt x="203572" y="143171"/>
                </a:lnTo>
                <a:lnTo>
                  <a:pt x="204176" y="150969"/>
                </a:lnTo>
                <a:lnTo>
                  <a:pt x="204577" y="158152"/>
                </a:lnTo>
                <a:lnTo>
                  <a:pt x="204846" y="164925"/>
                </a:lnTo>
                <a:lnTo>
                  <a:pt x="205145" y="180389"/>
                </a:lnTo>
                <a:lnTo>
                  <a:pt x="205224" y="188680"/>
                </a:lnTo>
                <a:lnTo>
                  <a:pt x="204284" y="196191"/>
                </a:lnTo>
                <a:lnTo>
                  <a:pt x="202666" y="203183"/>
                </a:lnTo>
                <a:lnTo>
                  <a:pt x="200595" y="209829"/>
                </a:lnTo>
                <a:lnTo>
                  <a:pt x="197230" y="216244"/>
                </a:lnTo>
                <a:lnTo>
                  <a:pt x="193003" y="222505"/>
                </a:lnTo>
                <a:lnTo>
                  <a:pt x="188199" y="228663"/>
                </a:lnTo>
                <a:lnTo>
                  <a:pt x="184005" y="234753"/>
                </a:lnTo>
                <a:lnTo>
                  <a:pt x="180217" y="240798"/>
                </a:lnTo>
                <a:lnTo>
                  <a:pt x="176700" y="246811"/>
                </a:lnTo>
                <a:lnTo>
                  <a:pt x="171378" y="252805"/>
                </a:lnTo>
                <a:lnTo>
                  <a:pt x="164853" y="258785"/>
                </a:lnTo>
                <a:lnTo>
                  <a:pt x="157527" y="264756"/>
                </a:lnTo>
                <a:lnTo>
                  <a:pt x="150659" y="269729"/>
                </a:lnTo>
                <a:lnTo>
                  <a:pt x="144095" y="274037"/>
                </a:lnTo>
                <a:lnTo>
                  <a:pt x="137736" y="277901"/>
                </a:lnTo>
                <a:lnTo>
                  <a:pt x="131511" y="281469"/>
                </a:lnTo>
                <a:lnTo>
                  <a:pt x="119303" y="288079"/>
                </a:lnTo>
                <a:lnTo>
                  <a:pt x="112277" y="290239"/>
                </a:lnTo>
                <a:lnTo>
                  <a:pt x="104617" y="291679"/>
                </a:lnTo>
                <a:lnTo>
                  <a:pt x="96534" y="292638"/>
                </a:lnTo>
                <a:lnTo>
                  <a:pt x="89160" y="293278"/>
                </a:lnTo>
                <a:lnTo>
                  <a:pt x="82261" y="293705"/>
                </a:lnTo>
                <a:lnTo>
                  <a:pt x="69302" y="294179"/>
                </a:lnTo>
                <a:lnTo>
                  <a:pt x="43547" y="294508"/>
                </a:lnTo>
                <a:lnTo>
                  <a:pt x="38952" y="293532"/>
                </a:lnTo>
                <a:lnTo>
                  <a:pt x="33906" y="291890"/>
                </a:lnTo>
                <a:lnTo>
                  <a:pt x="17859" y="28562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SMARTPenAnnotation947"/>
          <p:cNvSpPr/>
          <p:nvPr/>
        </p:nvSpPr>
        <p:spPr>
          <a:xfrm>
            <a:off x="7643812" y="2491552"/>
            <a:ext cx="241103" cy="294093"/>
          </a:xfrm>
          <a:custGeom>
            <a:avLst/>
            <a:gdLst/>
            <a:ahLst/>
            <a:cxnLst/>
            <a:rect l="0" t="0" r="0" b="0"/>
            <a:pathLst>
              <a:path w="241103" h="294093">
                <a:moveTo>
                  <a:pt x="8930" y="62338"/>
                </a:moveTo>
                <a:lnTo>
                  <a:pt x="13670" y="62338"/>
                </a:lnTo>
                <a:lnTo>
                  <a:pt x="15067" y="63330"/>
                </a:lnTo>
                <a:lnTo>
                  <a:pt x="15997" y="64984"/>
                </a:lnTo>
                <a:lnTo>
                  <a:pt x="16618" y="67079"/>
                </a:lnTo>
                <a:lnTo>
                  <a:pt x="17307" y="74698"/>
                </a:lnTo>
                <a:lnTo>
                  <a:pt x="17614" y="83706"/>
                </a:lnTo>
                <a:lnTo>
                  <a:pt x="17787" y="95348"/>
                </a:lnTo>
                <a:lnTo>
                  <a:pt x="17856" y="147544"/>
                </a:lnTo>
                <a:lnTo>
                  <a:pt x="16866" y="154861"/>
                </a:lnTo>
                <a:lnTo>
                  <a:pt x="15212" y="162715"/>
                </a:lnTo>
                <a:lnTo>
                  <a:pt x="13119" y="170928"/>
                </a:lnTo>
                <a:lnTo>
                  <a:pt x="10730" y="179380"/>
                </a:lnTo>
                <a:lnTo>
                  <a:pt x="5430" y="196708"/>
                </a:lnTo>
                <a:lnTo>
                  <a:pt x="3620" y="204504"/>
                </a:lnTo>
                <a:lnTo>
                  <a:pt x="2413" y="211686"/>
                </a:lnTo>
                <a:lnTo>
                  <a:pt x="1609" y="218458"/>
                </a:lnTo>
                <a:lnTo>
                  <a:pt x="1073" y="224957"/>
                </a:lnTo>
                <a:lnTo>
                  <a:pt x="715" y="231274"/>
                </a:lnTo>
                <a:lnTo>
                  <a:pt x="318" y="243585"/>
                </a:lnTo>
                <a:lnTo>
                  <a:pt x="28" y="272470"/>
                </a:lnTo>
                <a:lnTo>
                  <a:pt x="0" y="285530"/>
                </a:lnTo>
                <a:lnTo>
                  <a:pt x="4741" y="276085"/>
                </a:lnTo>
                <a:lnTo>
                  <a:pt x="7068" y="268792"/>
                </a:lnTo>
                <a:lnTo>
                  <a:pt x="8103" y="260260"/>
                </a:lnTo>
                <a:lnTo>
                  <a:pt x="8378" y="253817"/>
                </a:lnTo>
                <a:lnTo>
                  <a:pt x="8766" y="233174"/>
                </a:lnTo>
                <a:lnTo>
                  <a:pt x="8930" y="98045"/>
                </a:lnTo>
                <a:lnTo>
                  <a:pt x="9922" y="89119"/>
                </a:lnTo>
                <a:lnTo>
                  <a:pt x="11575" y="80192"/>
                </a:lnTo>
                <a:lnTo>
                  <a:pt x="13670" y="71264"/>
                </a:lnTo>
                <a:lnTo>
                  <a:pt x="15067" y="63328"/>
                </a:lnTo>
                <a:lnTo>
                  <a:pt x="15997" y="56053"/>
                </a:lnTo>
                <a:lnTo>
                  <a:pt x="16618" y="49218"/>
                </a:lnTo>
                <a:lnTo>
                  <a:pt x="17032" y="42678"/>
                </a:lnTo>
                <a:lnTo>
                  <a:pt x="17491" y="30118"/>
                </a:lnTo>
                <a:lnTo>
                  <a:pt x="17787" y="13016"/>
                </a:lnTo>
                <a:lnTo>
                  <a:pt x="17859" y="0"/>
                </a:lnTo>
                <a:lnTo>
                  <a:pt x="24988" y="6993"/>
                </a:lnTo>
                <a:lnTo>
                  <a:pt x="30288" y="12274"/>
                </a:lnTo>
                <a:lnTo>
                  <a:pt x="35951" y="20575"/>
                </a:lnTo>
                <a:lnTo>
                  <a:pt x="38850" y="25566"/>
                </a:lnTo>
                <a:lnTo>
                  <a:pt x="44717" y="36404"/>
                </a:lnTo>
                <a:lnTo>
                  <a:pt x="47672" y="42072"/>
                </a:lnTo>
                <a:lnTo>
                  <a:pt x="50953" y="51016"/>
                </a:lnTo>
                <a:lnTo>
                  <a:pt x="53404" y="59290"/>
                </a:lnTo>
                <a:lnTo>
                  <a:pt x="55446" y="64275"/>
                </a:lnTo>
                <a:lnTo>
                  <a:pt x="57800" y="69583"/>
                </a:lnTo>
                <a:lnTo>
                  <a:pt x="61354" y="75105"/>
                </a:lnTo>
                <a:lnTo>
                  <a:pt x="65707" y="80771"/>
                </a:lnTo>
                <a:lnTo>
                  <a:pt x="70594" y="86533"/>
                </a:lnTo>
                <a:lnTo>
                  <a:pt x="74844" y="92359"/>
                </a:lnTo>
                <a:lnTo>
                  <a:pt x="78670" y="98227"/>
                </a:lnTo>
                <a:lnTo>
                  <a:pt x="82212" y="104123"/>
                </a:lnTo>
                <a:lnTo>
                  <a:pt x="86558" y="109047"/>
                </a:lnTo>
                <a:lnTo>
                  <a:pt x="91440" y="113321"/>
                </a:lnTo>
                <a:lnTo>
                  <a:pt x="96679" y="117162"/>
                </a:lnTo>
                <a:lnTo>
                  <a:pt x="101163" y="120716"/>
                </a:lnTo>
                <a:lnTo>
                  <a:pt x="105146" y="124077"/>
                </a:lnTo>
                <a:lnTo>
                  <a:pt x="108793" y="127310"/>
                </a:lnTo>
                <a:lnTo>
                  <a:pt x="113208" y="130457"/>
                </a:lnTo>
                <a:lnTo>
                  <a:pt x="118135" y="133548"/>
                </a:lnTo>
                <a:lnTo>
                  <a:pt x="123406" y="136600"/>
                </a:lnTo>
                <a:lnTo>
                  <a:pt x="127912" y="138635"/>
                </a:lnTo>
                <a:lnTo>
                  <a:pt x="131907" y="139992"/>
                </a:lnTo>
                <a:lnTo>
                  <a:pt x="135563" y="140896"/>
                </a:lnTo>
                <a:lnTo>
                  <a:pt x="139984" y="141499"/>
                </a:lnTo>
                <a:lnTo>
                  <a:pt x="144918" y="141901"/>
                </a:lnTo>
                <a:lnTo>
                  <a:pt x="154697" y="142348"/>
                </a:lnTo>
                <a:lnTo>
                  <a:pt x="162351" y="142547"/>
                </a:lnTo>
                <a:lnTo>
                  <a:pt x="165781" y="141607"/>
                </a:lnTo>
                <a:lnTo>
                  <a:pt x="172238" y="137918"/>
                </a:lnTo>
                <a:lnTo>
                  <a:pt x="178415" y="132971"/>
                </a:lnTo>
                <a:lnTo>
                  <a:pt x="181451" y="130262"/>
                </a:lnTo>
                <a:lnTo>
                  <a:pt x="183475" y="126473"/>
                </a:lnTo>
                <a:lnTo>
                  <a:pt x="184824" y="121962"/>
                </a:lnTo>
                <a:lnTo>
                  <a:pt x="185724" y="116970"/>
                </a:lnTo>
                <a:lnTo>
                  <a:pt x="189369" y="108778"/>
                </a:lnTo>
                <a:lnTo>
                  <a:pt x="194297" y="100837"/>
                </a:lnTo>
                <a:lnTo>
                  <a:pt x="197000" y="95942"/>
                </a:lnTo>
                <a:lnTo>
                  <a:pt x="199794" y="90694"/>
                </a:lnTo>
                <a:lnTo>
                  <a:pt x="202899" y="82217"/>
                </a:lnTo>
                <a:lnTo>
                  <a:pt x="204279" y="75142"/>
                </a:lnTo>
                <a:lnTo>
                  <a:pt x="204892" y="68690"/>
                </a:lnTo>
                <a:lnTo>
                  <a:pt x="206048" y="65581"/>
                </a:lnTo>
                <a:lnTo>
                  <a:pt x="211423" y="57456"/>
                </a:lnTo>
                <a:lnTo>
                  <a:pt x="213028" y="55208"/>
                </a:lnTo>
                <a:lnTo>
                  <a:pt x="213742" y="51562"/>
                </a:lnTo>
                <a:lnTo>
                  <a:pt x="214199" y="45878"/>
                </a:lnTo>
                <a:lnTo>
                  <a:pt x="214302" y="52290"/>
                </a:lnTo>
                <a:lnTo>
                  <a:pt x="211662" y="58203"/>
                </a:lnTo>
                <a:lnTo>
                  <a:pt x="208174" y="66453"/>
                </a:lnTo>
                <a:lnTo>
                  <a:pt x="206623" y="73428"/>
                </a:lnTo>
                <a:lnTo>
                  <a:pt x="206210" y="78661"/>
                </a:lnTo>
                <a:lnTo>
                  <a:pt x="205935" y="85126"/>
                </a:lnTo>
                <a:lnTo>
                  <a:pt x="205546" y="105801"/>
                </a:lnTo>
                <a:lnTo>
                  <a:pt x="205393" y="148589"/>
                </a:lnTo>
                <a:lnTo>
                  <a:pt x="206381" y="155558"/>
                </a:lnTo>
                <a:lnTo>
                  <a:pt x="208033" y="163180"/>
                </a:lnTo>
                <a:lnTo>
                  <a:pt x="210126" y="171238"/>
                </a:lnTo>
                <a:lnTo>
                  <a:pt x="211521" y="178594"/>
                </a:lnTo>
                <a:lnTo>
                  <a:pt x="212452" y="185483"/>
                </a:lnTo>
                <a:lnTo>
                  <a:pt x="213072" y="192059"/>
                </a:lnTo>
                <a:lnTo>
                  <a:pt x="214478" y="199421"/>
                </a:lnTo>
                <a:lnTo>
                  <a:pt x="216407" y="207305"/>
                </a:lnTo>
                <a:lnTo>
                  <a:pt x="218686" y="215537"/>
                </a:lnTo>
                <a:lnTo>
                  <a:pt x="220204" y="223010"/>
                </a:lnTo>
                <a:lnTo>
                  <a:pt x="221218" y="229976"/>
                </a:lnTo>
                <a:lnTo>
                  <a:pt x="221892" y="236605"/>
                </a:lnTo>
                <a:lnTo>
                  <a:pt x="222342" y="243008"/>
                </a:lnTo>
                <a:lnTo>
                  <a:pt x="222642" y="249261"/>
                </a:lnTo>
                <a:lnTo>
                  <a:pt x="223065" y="264897"/>
                </a:lnTo>
                <a:lnTo>
                  <a:pt x="223124" y="268815"/>
                </a:lnTo>
                <a:lnTo>
                  <a:pt x="224155" y="272419"/>
                </a:lnTo>
                <a:lnTo>
                  <a:pt x="229356" y="281240"/>
                </a:lnTo>
                <a:lnTo>
                  <a:pt x="230921" y="283651"/>
                </a:lnTo>
                <a:lnTo>
                  <a:pt x="231616" y="287369"/>
                </a:lnTo>
                <a:lnTo>
                  <a:pt x="232139" y="294092"/>
                </a:lnTo>
                <a:lnTo>
                  <a:pt x="232162" y="289646"/>
                </a:lnTo>
                <a:lnTo>
                  <a:pt x="233158" y="287298"/>
                </a:lnTo>
                <a:lnTo>
                  <a:pt x="239239" y="279048"/>
                </a:lnTo>
                <a:lnTo>
                  <a:pt x="241102" y="27665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SMARTPenAnnotation948"/>
          <p:cNvSpPr/>
          <p:nvPr/>
        </p:nvSpPr>
        <p:spPr>
          <a:xfrm>
            <a:off x="7947453" y="2669976"/>
            <a:ext cx="14044" cy="8931"/>
          </a:xfrm>
          <a:custGeom>
            <a:avLst/>
            <a:gdLst/>
            <a:ahLst/>
            <a:cxnLst/>
            <a:rect l="0" t="0" r="0" b="0"/>
            <a:pathLst>
              <a:path w="14044" h="8931">
                <a:moveTo>
                  <a:pt x="8898" y="8930"/>
                </a:moveTo>
                <a:lnTo>
                  <a:pt x="14043" y="8930"/>
                </a:lnTo>
                <a:lnTo>
                  <a:pt x="9772" y="8930"/>
                </a:lnTo>
                <a:lnTo>
                  <a:pt x="9481" y="7938"/>
                </a:lnTo>
                <a:lnTo>
                  <a:pt x="9286" y="6284"/>
                </a:lnTo>
                <a:lnTo>
                  <a:pt x="8905" y="109"/>
                </a:lnTo>
                <a:lnTo>
                  <a:pt x="7911" y="73"/>
                </a:lnTo>
                <a:lnTo>
                  <a:pt x="17" y="0"/>
                </a:lnTo>
                <a:lnTo>
                  <a:pt x="0" y="0"/>
                </a:lnTo>
                <a:lnTo>
                  <a:pt x="4718" y="0"/>
                </a:lnTo>
                <a:lnTo>
                  <a:pt x="6112" y="992"/>
                </a:lnTo>
                <a:lnTo>
                  <a:pt x="7041" y="2646"/>
                </a:lnTo>
                <a:lnTo>
                  <a:pt x="7659" y="4741"/>
                </a:lnTo>
                <a:lnTo>
                  <a:pt x="9065" y="6137"/>
                </a:lnTo>
                <a:lnTo>
                  <a:pt x="10994" y="7068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SMARTPenAnnotation949"/>
          <p:cNvSpPr/>
          <p:nvPr/>
        </p:nvSpPr>
        <p:spPr>
          <a:xfrm>
            <a:off x="7322343" y="2839641"/>
            <a:ext cx="598290" cy="44649"/>
          </a:xfrm>
          <a:custGeom>
            <a:avLst/>
            <a:gdLst/>
            <a:ahLst/>
            <a:cxnLst/>
            <a:rect l="0" t="0" r="0" b="0"/>
            <a:pathLst>
              <a:path w="598290" h="44649">
                <a:moveTo>
                  <a:pt x="598289" y="44648"/>
                </a:moveTo>
                <a:lnTo>
                  <a:pt x="598289" y="39907"/>
                </a:lnTo>
                <a:lnTo>
                  <a:pt x="596305" y="38511"/>
                </a:lnTo>
                <a:lnTo>
                  <a:pt x="592997" y="37580"/>
                </a:lnTo>
                <a:lnTo>
                  <a:pt x="582913" y="36085"/>
                </a:lnTo>
                <a:lnTo>
                  <a:pt x="581093" y="34971"/>
                </a:lnTo>
                <a:lnTo>
                  <a:pt x="578887" y="33235"/>
                </a:lnTo>
                <a:lnTo>
                  <a:pt x="576425" y="31087"/>
                </a:lnTo>
                <a:lnTo>
                  <a:pt x="572799" y="29654"/>
                </a:lnTo>
                <a:lnTo>
                  <a:pt x="568397" y="28699"/>
                </a:lnTo>
                <a:lnTo>
                  <a:pt x="563478" y="28062"/>
                </a:lnTo>
                <a:lnTo>
                  <a:pt x="558215" y="26645"/>
                </a:lnTo>
                <a:lnTo>
                  <a:pt x="552722" y="24708"/>
                </a:lnTo>
                <a:lnTo>
                  <a:pt x="547075" y="22425"/>
                </a:lnTo>
                <a:lnTo>
                  <a:pt x="541326" y="20903"/>
                </a:lnTo>
                <a:lnTo>
                  <a:pt x="535509" y="19888"/>
                </a:lnTo>
                <a:lnTo>
                  <a:pt x="522762" y="18761"/>
                </a:lnTo>
                <a:lnTo>
                  <a:pt x="507175" y="18259"/>
                </a:lnTo>
                <a:lnTo>
                  <a:pt x="498851" y="17134"/>
                </a:lnTo>
                <a:lnTo>
                  <a:pt x="490325" y="15391"/>
                </a:lnTo>
                <a:lnTo>
                  <a:pt x="450515" y="5465"/>
                </a:lnTo>
                <a:lnTo>
                  <a:pt x="439249" y="3643"/>
                </a:lnTo>
                <a:lnTo>
                  <a:pt x="427771" y="2428"/>
                </a:lnTo>
                <a:lnTo>
                  <a:pt x="416149" y="1619"/>
                </a:lnTo>
                <a:lnTo>
                  <a:pt x="404433" y="1079"/>
                </a:lnTo>
                <a:lnTo>
                  <a:pt x="380831" y="479"/>
                </a:lnTo>
                <a:lnTo>
                  <a:pt x="185821" y="0"/>
                </a:lnTo>
                <a:lnTo>
                  <a:pt x="172497" y="992"/>
                </a:lnTo>
                <a:lnTo>
                  <a:pt x="158655" y="2645"/>
                </a:lnTo>
                <a:lnTo>
                  <a:pt x="144465" y="4740"/>
                </a:lnTo>
                <a:lnTo>
                  <a:pt x="131036" y="6136"/>
                </a:lnTo>
                <a:lnTo>
                  <a:pt x="118116" y="7067"/>
                </a:lnTo>
                <a:lnTo>
                  <a:pt x="105533" y="7688"/>
                </a:lnTo>
                <a:lnTo>
                  <a:pt x="80969" y="8377"/>
                </a:lnTo>
                <a:lnTo>
                  <a:pt x="0" y="892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SMARTPenAnnotation950"/>
          <p:cNvSpPr/>
          <p:nvPr/>
        </p:nvSpPr>
        <p:spPr>
          <a:xfrm>
            <a:off x="6502621" y="2830819"/>
            <a:ext cx="185715" cy="222720"/>
          </a:xfrm>
          <a:custGeom>
            <a:avLst/>
            <a:gdLst/>
            <a:ahLst/>
            <a:cxnLst/>
            <a:rect l="0" t="0" r="0" b="0"/>
            <a:pathLst>
              <a:path w="185715" h="222720">
                <a:moveTo>
                  <a:pt x="185714" y="8821"/>
                </a:moveTo>
                <a:lnTo>
                  <a:pt x="178026" y="8821"/>
                </a:lnTo>
                <a:lnTo>
                  <a:pt x="172412" y="4081"/>
                </a:lnTo>
                <a:lnTo>
                  <a:pt x="169901" y="2684"/>
                </a:lnTo>
                <a:lnTo>
                  <a:pt x="164465" y="1133"/>
                </a:lnTo>
                <a:lnTo>
                  <a:pt x="160634" y="719"/>
                </a:lnTo>
                <a:lnTo>
                  <a:pt x="156095" y="443"/>
                </a:lnTo>
                <a:lnTo>
                  <a:pt x="146754" y="137"/>
                </a:lnTo>
                <a:lnTo>
                  <a:pt x="139295" y="0"/>
                </a:lnTo>
                <a:lnTo>
                  <a:pt x="134924" y="956"/>
                </a:lnTo>
                <a:lnTo>
                  <a:pt x="130026" y="2586"/>
                </a:lnTo>
                <a:lnTo>
                  <a:pt x="124776" y="4664"/>
                </a:lnTo>
                <a:lnTo>
                  <a:pt x="119292" y="6050"/>
                </a:lnTo>
                <a:lnTo>
                  <a:pt x="113652" y="6974"/>
                </a:lnTo>
                <a:lnTo>
                  <a:pt x="107907" y="7589"/>
                </a:lnTo>
                <a:lnTo>
                  <a:pt x="102093" y="8992"/>
                </a:lnTo>
                <a:lnTo>
                  <a:pt x="96232" y="10919"/>
                </a:lnTo>
                <a:lnTo>
                  <a:pt x="90341" y="13197"/>
                </a:lnTo>
                <a:lnTo>
                  <a:pt x="84429" y="15707"/>
                </a:lnTo>
                <a:lnTo>
                  <a:pt x="72569" y="21142"/>
                </a:lnTo>
                <a:lnTo>
                  <a:pt x="54735" y="29780"/>
                </a:lnTo>
                <a:lnTo>
                  <a:pt x="48786" y="31723"/>
                </a:lnTo>
                <a:lnTo>
                  <a:pt x="42835" y="33019"/>
                </a:lnTo>
                <a:lnTo>
                  <a:pt x="36883" y="33883"/>
                </a:lnTo>
                <a:lnTo>
                  <a:pt x="31923" y="35451"/>
                </a:lnTo>
                <a:lnTo>
                  <a:pt x="27625" y="37488"/>
                </a:lnTo>
                <a:lnTo>
                  <a:pt x="23766" y="39839"/>
                </a:lnTo>
                <a:lnTo>
                  <a:pt x="20202" y="42398"/>
                </a:lnTo>
                <a:lnTo>
                  <a:pt x="16834" y="45096"/>
                </a:lnTo>
                <a:lnTo>
                  <a:pt x="13596" y="47887"/>
                </a:lnTo>
                <a:lnTo>
                  <a:pt x="10445" y="50740"/>
                </a:lnTo>
                <a:lnTo>
                  <a:pt x="4299" y="56556"/>
                </a:lnTo>
                <a:lnTo>
                  <a:pt x="2263" y="59496"/>
                </a:lnTo>
                <a:lnTo>
                  <a:pt x="0" y="65408"/>
                </a:lnTo>
                <a:lnTo>
                  <a:pt x="389" y="67382"/>
                </a:lnTo>
                <a:lnTo>
                  <a:pt x="1641" y="68698"/>
                </a:lnTo>
                <a:lnTo>
                  <a:pt x="3468" y="69575"/>
                </a:lnTo>
                <a:lnTo>
                  <a:pt x="8143" y="73195"/>
                </a:lnTo>
                <a:lnTo>
                  <a:pt x="10779" y="75550"/>
                </a:lnTo>
                <a:lnTo>
                  <a:pt x="14520" y="78111"/>
                </a:lnTo>
                <a:lnTo>
                  <a:pt x="18999" y="80811"/>
                </a:lnTo>
                <a:lnTo>
                  <a:pt x="23969" y="83604"/>
                </a:lnTo>
                <a:lnTo>
                  <a:pt x="34783" y="89352"/>
                </a:lnTo>
                <a:lnTo>
                  <a:pt x="40446" y="92274"/>
                </a:lnTo>
                <a:lnTo>
                  <a:pt x="47197" y="95214"/>
                </a:lnTo>
                <a:lnTo>
                  <a:pt x="54674" y="98166"/>
                </a:lnTo>
                <a:lnTo>
                  <a:pt x="62635" y="101127"/>
                </a:lnTo>
                <a:lnTo>
                  <a:pt x="69927" y="104093"/>
                </a:lnTo>
                <a:lnTo>
                  <a:pt x="76773" y="107062"/>
                </a:lnTo>
                <a:lnTo>
                  <a:pt x="89671" y="113007"/>
                </a:lnTo>
                <a:lnTo>
                  <a:pt x="102018" y="118957"/>
                </a:lnTo>
                <a:lnTo>
                  <a:pt x="107097" y="121933"/>
                </a:lnTo>
                <a:lnTo>
                  <a:pt x="111475" y="124908"/>
                </a:lnTo>
                <a:lnTo>
                  <a:pt x="115385" y="127885"/>
                </a:lnTo>
                <a:lnTo>
                  <a:pt x="118984" y="130861"/>
                </a:lnTo>
                <a:lnTo>
                  <a:pt x="122376" y="133837"/>
                </a:lnTo>
                <a:lnTo>
                  <a:pt x="125630" y="136814"/>
                </a:lnTo>
                <a:lnTo>
                  <a:pt x="128791" y="140782"/>
                </a:lnTo>
                <a:lnTo>
                  <a:pt x="131891" y="145413"/>
                </a:lnTo>
                <a:lnTo>
                  <a:pt x="134949" y="150483"/>
                </a:lnTo>
                <a:lnTo>
                  <a:pt x="136988" y="154856"/>
                </a:lnTo>
                <a:lnTo>
                  <a:pt x="138348" y="158764"/>
                </a:lnTo>
                <a:lnTo>
                  <a:pt x="139253" y="162361"/>
                </a:lnTo>
                <a:lnTo>
                  <a:pt x="138865" y="166744"/>
                </a:lnTo>
                <a:lnTo>
                  <a:pt x="137615" y="171650"/>
                </a:lnTo>
                <a:lnTo>
                  <a:pt x="135789" y="176905"/>
                </a:lnTo>
                <a:lnTo>
                  <a:pt x="134571" y="181400"/>
                </a:lnTo>
                <a:lnTo>
                  <a:pt x="133759" y="185390"/>
                </a:lnTo>
                <a:lnTo>
                  <a:pt x="133218" y="189041"/>
                </a:lnTo>
                <a:lnTo>
                  <a:pt x="130874" y="192468"/>
                </a:lnTo>
                <a:lnTo>
                  <a:pt x="127326" y="195744"/>
                </a:lnTo>
                <a:lnTo>
                  <a:pt x="122976" y="198921"/>
                </a:lnTo>
                <a:lnTo>
                  <a:pt x="119084" y="202031"/>
                </a:lnTo>
                <a:lnTo>
                  <a:pt x="115497" y="205097"/>
                </a:lnTo>
                <a:lnTo>
                  <a:pt x="112114" y="208132"/>
                </a:lnTo>
                <a:lnTo>
                  <a:pt x="108866" y="210156"/>
                </a:lnTo>
                <a:lnTo>
                  <a:pt x="105709" y="211505"/>
                </a:lnTo>
                <a:lnTo>
                  <a:pt x="102612" y="212405"/>
                </a:lnTo>
                <a:lnTo>
                  <a:pt x="98563" y="213997"/>
                </a:lnTo>
                <a:lnTo>
                  <a:pt x="93879" y="216050"/>
                </a:lnTo>
                <a:lnTo>
                  <a:pt x="88772" y="218411"/>
                </a:lnTo>
                <a:lnTo>
                  <a:pt x="84375" y="219986"/>
                </a:lnTo>
                <a:lnTo>
                  <a:pt x="80452" y="221035"/>
                </a:lnTo>
                <a:lnTo>
                  <a:pt x="71766" y="222719"/>
                </a:lnTo>
                <a:lnTo>
                  <a:pt x="70062" y="221865"/>
                </a:lnTo>
                <a:lnTo>
                  <a:pt x="65522" y="218270"/>
                </a:lnTo>
                <a:lnTo>
                  <a:pt x="62922" y="216915"/>
                </a:lnTo>
                <a:lnTo>
                  <a:pt x="57387" y="215409"/>
                </a:lnTo>
                <a:lnTo>
                  <a:pt x="51769" y="21420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SMARTPenAnnotation951"/>
          <p:cNvSpPr/>
          <p:nvPr/>
        </p:nvSpPr>
        <p:spPr>
          <a:xfrm>
            <a:off x="6679406" y="2888706"/>
            <a:ext cx="129732" cy="187873"/>
          </a:xfrm>
          <a:custGeom>
            <a:avLst/>
            <a:gdLst/>
            <a:ahLst/>
            <a:cxnLst/>
            <a:rect l="0" t="0" r="0" b="0"/>
            <a:pathLst>
              <a:path w="129732" h="187873">
                <a:moveTo>
                  <a:pt x="0" y="49161"/>
                </a:moveTo>
                <a:lnTo>
                  <a:pt x="4741" y="44420"/>
                </a:lnTo>
                <a:lnTo>
                  <a:pt x="6137" y="44016"/>
                </a:lnTo>
                <a:lnTo>
                  <a:pt x="7068" y="44739"/>
                </a:lnTo>
                <a:lnTo>
                  <a:pt x="8561" y="48287"/>
                </a:lnTo>
                <a:lnTo>
                  <a:pt x="8820" y="53642"/>
                </a:lnTo>
                <a:lnTo>
                  <a:pt x="8929" y="176631"/>
                </a:lnTo>
                <a:lnTo>
                  <a:pt x="9922" y="178789"/>
                </a:lnTo>
                <a:lnTo>
                  <a:pt x="11576" y="180228"/>
                </a:lnTo>
                <a:lnTo>
                  <a:pt x="13670" y="181188"/>
                </a:lnTo>
                <a:lnTo>
                  <a:pt x="15066" y="182819"/>
                </a:lnTo>
                <a:lnTo>
                  <a:pt x="15997" y="184899"/>
                </a:lnTo>
                <a:lnTo>
                  <a:pt x="16618" y="187278"/>
                </a:lnTo>
                <a:lnTo>
                  <a:pt x="17032" y="187872"/>
                </a:lnTo>
                <a:lnTo>
                  <a:pt x="17307" y="187276"/>
                </a:lnTo>
                <a:lnTo>
                  <a:pt x="17491" y="185886"/>
                </a:lnTo>
                <a:lnTo>
                  <a:pt x="16622" y="183967"/>
                </a:lnTo>
                <a:lnTo>
                  <a:pt x="13010" y="179189"/>
                </a:lnTo>
                <a:lnTo>
                  <a:pt x="11649" y="176526"/>
                </a:lnTo>
                <a:lnTo>
                  <a:pt x="10139" y="170921"/>
                </a:lnTo>
                <a:lnTo>
                  <a:pt x="9736" y="167045"/>
                </a:lnTo>
                <a:lnTo>
                  <a:pt x="9467" y="162477"/>
                </a:lnTo>
                <a:lnTo>
                  <a:pt x="9288" y="157447"/>
                </a:lnTo>
                <a:lnTo>
                  <a:pt x="9000" y="128980"/>
                </a:lnTo>
                <a:lnTo>
                  <a:pt x="8961" y="115724"/>
                </a:lnTo>
                <a:lnTo>
                  <a:pt x="9943" y="108419"/>
                </a:lnTo>
                <a:lnTo>
                  <a:pt x="11590" y="100573"/>
                </a:lnTo>
                <a:lnTo>
                  <a:pt x="13680" y="92365"/>
                </a:lnTo>
                <a:lnTo>
                  <a:pt x="16065" y="83917"/>
                </a:lnTo>
                <a:lnTo>
                  <a:pt x="21361" y="66592"/>
                </a:lnTo>
                <a:lnTo>
                  <a:pt x="25155" y="58797"/>
                </a:lnTo>
                <a:lnTo>
                  <a:pt x="29668" y="51617"/>
                </a:lnTo>
                <a:lnTo>
                  <a:pt x="34662" y="44845"/>
                </a:lnTo>
                <a:lnTo>
                  <a:pt x="38983" y="39338"/>
                </a:lnTo>
                <a:lnTo>
                  <a:pt x="42855" y="34675"/>
                </a:lnTo>
                <a:lnTo>
                  <a:pt x="46430" y="30574"/>
                </a:lnTo>
                <a:lnTo>
                  <a:pt x="50797" y="25856"/>
                </a:lnTo>
                <a:lnTo>
                  <a:pt x="60941" y="15321"/>
                </a:lnTo>
                <a:lnTo>
                  <a:pt x="66424" y="11718"/>
                </a:lnTo>
                <a:lnTo>
                  <a:pt x="72064" y="9316"/>
                </a:lnTo>
                <a:lnTo>
                  <a:pt x="77808" y="7715"/>
                </a:lnTo>
                <a:lnTo>
                  <a:pt x="82630" y="5655"/>
                </a:lnTo>
                <a:lnTo>
                  <a:pt x="86836" y="3290"/>
                </a:lnTo>
                <a:lnTo>
                  <a:pt x="90633" y="721"/>
                </a:lnTo>
                <a:lnTo>
                  <a:pt x="95148" y="0"/>
                </a:lnTo>
                <a:lnTo>
                  <a:pt x="100143" y="512"/>
                </a:lnTo>
                <a:lnTo>
                  <a:pt x="105458" y="1845"/>
                </a:lnTo>
                <a:lnTo>
                  <a:pt x="109992" y="2734"/>
                </a:lnTo>
                <a:lnTo>
                  <a:pt x="114008" y="3327"/>
                </a:lnTo>
                <a:lnTo>
                  <a:pt x="117677" y="3722"/>
                </a:lnTo>
                <a:lnTo>
                  <a:pt x="120123" y="5970"/>
                </a:lnTo>
                <a:lnTo>
                  <a:pt x="121754" y="9453"/>
                </a:lnTo>
                <a:lnTo>
                  <a:pt x="122841" y="13759"/>
                </a:lnTo>
                <a:lnTo>
                  <a:pt x="124558" y="18614"/>
                </a:lnTo>
                <a:lnTo>
                  <a:pt x="126695" y="23835"/>
                </a:lnTo>
                <a:lnTo>
                  <a:pt x="129112" y="29300"/>
                </a:lnTo>
                <a:lnTo>
                  <a:pt x="129731" y="34928"/>
                </a:lnTo>
                <a:lnTo>
                  <a:pt x="129151" y="40665"/>
                </a:lnTo>
                <a:lnTo>
                  <a:pt x="127773" y="46473"/>
                </a:lnTo>
                <a:lnTo>
                  <a:pt x="126854" y="52330"/>
                </a:lnTo>
                <a:lnTo>
                  <a:pt x="126241" y="58219"/>
                </a:lnTo>
                <a:lnTo>
                  <a:pt x="125832" y="64129"/>
                </a:lnTo>
                <a:lnTo>
                  <a:pt x="124568" y="70054"/>
                </a:lnTo>
                <a:lnTo>
                  <a:pt x="122733" y="75988"/>
                </a:lnTo>
                <a:lnTo>
                  <a:pt x="120516" y="81928"/>
                </a:lnTo>
                <a:lnTo>
                  <a:pt x="118048" y="87873"/>
                </a:lnTo>
                <a:lnTo>
                  <a:pt x="115409" y="93821"/>
                </a:lnTo>
                <a:lnTo>
                  <a:pt x="112659" y="99770"/>
                </a:lnTo>
                <a:lnTo>
                  <a:pt x="109832" y="104728"/>
                </a:lnTo>
                <a:lnTo>
                  <a:pt x="106956" y="109026"/>
                </a:lnTo>
                <a:lnTo>
                  <a:pt x="104045" y="112883"/>
                </a:lnTo>
                <a:lnTo>
                  <a:pt x="101114" y="115455"/>
                </a:lnTo>
                <a:lnTo>
                  <a:pt x="98167" y="117170"/>
                </a:lnTo>
                <a:lnTo>
                  <a:pt x="95210" y="118312"/>
                </a:lnTo>
                <a:lnTo>
                  <a:pt x="91255" y="119074"/>
                </a:lnTo>
                <a:lnTo>
                  <a:pt x="86633" y="119582"/>
                </a:lnTo>
                <a:lnTo>
                  <a:pt x="81568" y="119921"/>
                </a:lnTo>
                <a:lnTo>
                  <a:pt x="73295" y="120297"/>
                </a:lnTo>
                <a:lnTo>
                  <a:pt x="65317" y="120464"/>
                </a:lnTo>
                <a:lnTo>
                  <a:pt x="55158" y="120539"/>
                </a:lnTo>
                <a:lnTo>
                  <a:pt x="50662" y="119566"/>
                </a:lnTo>
                <a:lnTo>
                  <a:pt x="46673" y="117926"/>
                </a:lnTo>
                <a:lnTo>
                  <a:pt x="43022" y="115840"/>
                </a:lnTo>
                <a:lnTo>
                  <a:pt x="39595" y="113457"/>
                </a:lnTo>
                <a:lnTo>
                  <a:pt x="36318" y="110877"/>
                </a:lnTo>
                <a:lnTo>
                  <a:pt x="33142" y="108164"/>
                </a:lnTo>
                <a:lnTo>
                  <a:pt x="30032" y="106356"/>
                </a:lnTo>
                <a:lnTo>
                  <a:pt x="26967" y="105150"/>
                </a:lnTo>
                <a:lnTo>
                  <a:pt x="23931" y="104346"/>
                </a:lnTo>
                <a:lnTo>
                  <a:pt x="21907" y="102818"/>
                </a:lnTo>
                <a:lnTo>
                  <a:pt x="20557" y="100808"/>
                </a:lnTo>
                <a:lnTo>
                  <a:pt x="17859" y="9380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SMARTPenAnnotation952"/>
          <p:cNvSpPr/>
          <p:nvPr/>
        </p:nvSpPr>
        <p:spPr>
          <a:xfrm>
            <a:off x="6804421" y="2915206"/>
            <a:ext cx="147575" cy="138748"/>
          </a:xfrm>
          <a:custGeom>
            <a:avLst/>
            <a:gdLst/>
            <a:ahLst/>
            <a:cxnLst/>
            <a:rect l="0" t="0" r="0" b="0"/>
            <a:pathLst>
              <a:path w="147575" h="138748">
                <a:moveTo>
                  <a:pt x="0" y="58379"/>
                </a:moveTo>
                <a:lnTo>
                  <a:pt x="4741" y="58379"/>
                </a:lnTo>
                <a:lnTo>
                  <a:pt x="6137" y="59372"/>
                </a:lnTo>
                <a:lnTo>
                  <a:pt x="7068" y="61025"/>
                </a:lnTo>
                <a:lnTo>
                  <a:pt x="8562" y="66068"/>
                </a:lnTo>
                <a:lnTo>
                  <a:pt x="11413" y="69403"/>
                </a:lnTo>
                <a:lnTo>
                  <a:pt x="13562" y="71682"/>
                </a:lnTo>
                <a:lnTo>
                  <a:pt x="16979" y="73201"/>
                </a:lnTo>
                <a:lnTo>
                  <a:pt x="21241" y="74214"/>
                </a:lnTo>
                <a:lnTo>
                  <a:pt x="26067" y="74889"/>
                </a:lnTo>
                <a:lnTo>
                  <a:pt x="30277" y="75339"/>
                </a:lnTo>
                <a:lnTo>
                  <a:pt x="34075" y="75639"/>
                </a:lnTo>
                <a:lnTo>
                  <a:pt x="37600" y="75839"/>
                </a:lnTo>
                <a:lnTo>
                  <a:pt x="49454" y="76061"/>
                </a:lnTo>
                <a:lnTo>
                  <a:pt x="56781" y="76120"/>
                </a:lnTo>
                <a:lnTo>
                  <a:pt x="63651" y="75168"/>
                </a:lnTo>
                <a:lnTo>
                  <a:pt x="70216" y="73540"/>
                </a:lnTo>
                <a:lnTo>
                  <a:pt x="76576" y="71463"/>
                </a:lnTo>
                <a:lnTo>
                  <a:pt x="81809" y="69087"/>
                </a:lnTo>
                <a:lnTo>
                  <a:pt x="86289" y="66510"/>
                </a:lnTo>
                <a:lnTo>
                  <a:pt x="90269" y="63799"/>
                </a:lnTo>
                <a:lnTo>
                  <a:pt x="94905" y="61001"/>
                </a:lnTo>
                <a:lnTo>
                  <a:pt x="99981" y="58143"/>
                </a:lnTo>
                <a:lnTo>
                  <a:pt x="105350" y="55245"/>
                </a:lnTo>
                <a:lnTo>
                  <a:pt x="110913" y="53313"/>
                </a:lnTo>
                <a:lnTo>
                  <a:pt x="116606" y="52026"/>
                </a:lnTo>
                <a:lnTo>
                  <a:pt x="122386" y="51167"/>
                </a:lnTo>
                <a:lnTo>
                  <a:pt x="127231" y="48610"/>
                </a:lnTo>
                <a:lnTo>
                  <a:pt x="131454" y="44921"/>
                </a:lnTo>
                <a:lnTo>
                  <a:pt x="140620" y="34224"/>
                </a:lnTo>
                <a:lnTo>
                  <a:pt x="144519" y="30115"/>
                </a:lnTo>
                <a:lnTo>
                  <a:pt x="146948" y="27630"/>
                </a:lnTo>
                <a:lnTo>
                  <a:pt x="147574" y="24981"/>
                </a:lnTo>
                <a:lnTo>
                  <a:pt x="147001" y="22224"/>
                </a:lnTo>
                <a:lnTo>
                  <a:pt x="145625" y="19393"/>
                </a:lnTo>
                <a:lnTo>
                  <a:pt x="144709" y="16513"/>
                </a:lnTo>
                <a:lnTo>
                  <a:pt x="144098" y="13602"/>
                </a:lnTo>
                <a:lnTo>
                  <a:pt x="143690" y="10668"/>
                </a:lnTo>
                <a:lnTo>
                  <a:pt x="142427" y="8712"/>
                </a:lnTo>
                <a:lnTo>
                  <a:pt x="140592" y="7409"/>
                </a:lnTo>
                <a:lnTo>
                  <a:pt x="138376" y="6540"/>
                </a:lnTo>
                <a:lnTo>
                  <a:pt x="135908" y="4968"/>
                </a:lnTo>
                <a:lnTo>
                  <a:pt x="133269" y="2928"/>
                </a:lnTo>
                <a:lnTo>
                  <a:pt x="130518" y="576"/>
                </a:lnTo>
                <a:lnTo>
                  <a:pt x="127692" y="0"/>
                </a:lnTo>
                <a:lnTo>
                  <a:pt x="124815" y="608"/>
                </a:lnTo>
                <a:lnTo>
                  <a:pt x="121905" y="2006"/>
                </a:lnTo>
                <a:lnTo>
                  <a:pt x="117982" y="2938"/>
                </a:lnTo>
                <a:lnTo>
                  <a:pt x="113381" y="3559"/>
                </a:lnTo>
                <a:lnTo>
                  <a:pt x="108329" y="3973"/>
                </a:lnTo>
                <a:lnTo>
                  <a:pt x="102978" y="6234"/>
                </a:lnTo>
                <a:lnTo>
                  <a:pt x="97425" y="9725"/>
                </a:lnTo>
                <a:lnTo>
                  <a:pt x="91740" y="14037"/>
                </a:lnTo>
                <a:lnTo>
                  <a:pt x="86957" y="17904"/>
                </a:lnTo>
                <a:lnTo>
                  <a:pt x="82776" y="21474"/>
                </a:lnTo>
                <a:lnTo>
                  <a:pt x="78997" y="24846"/>
                </a:lnTo>
                <a:lnTo>
                  <a:pt x="75485" y="29079"/>
                </a:lnTo>
                <a:lnTo>
                  <a:pt x="72151" y="33885"/>
                </a:lnTo>
                <a:lnTo>
                  <a:pt x="68937" y="39073"/>
                </a:lnTo>
                <a:lnTo>
                  <a:pt x="64810" y="44516"/>
                </a:lnTo>
                <a:lnTo>
                  <a:pt x="60074" y="50130"/>
                </a:lnTo>
                <a:lnTo>
                  <a:pt x="54933" y="55856"/>
                </a:lnTo>
                <a:lnTo>
                  <a:pt x="51504" y="61658"/>
                </a:lnTo>
                <a:lnTo>
                  <a:pt x="49219" y="67510"/>
                </a:lnTo>
                <a:lnTo>
                  <a:pt x="47696" y="73397"/>
                </a:lnTo>
                <a:lnTo>
                  <a:pt x="46680" y="79305"/>
                </a:lnTo>
                <a:lnTo>
                  <a:pt x="46003" y="85228"/>
                </a:lnTo>
                <a:lnTo>
                  <a:pt x="45551" y="91161"/>
                </a:lnTo>
                <a:lnTo>
                  <a:pt x="45250" y="97101"/>
                </a:lnTo>
                <a:lnTo>
                  <a:pt x="44916" y="108993"/>
                </a:lnTo>
                <a:lnTo>
                  <a:pt x="46811" y="113950"/>
                </a:lnTo>
                <a:lnTo>
                  <a:pt x="50059" y="118247"/>
                </a:lnTo>
                <a:lnTo>
                  <a:pt x="54209" y="122103"/>
                </a:lnTo>
                <a:lnTo>
                  <a:pt x="58960" y="125667"/>
                </a:lnTo>
                <a:lnTo>
                  <a:pt x="64112" y="129035"/>
                </a:lnTo>
                <a:lnTo>
                  <a:pt x="69530" y="132272"/>
                </a:lnTo>
                <a:lnTo>
                  <a:pt x="75127" y="134430"/>
                </a:lnTo>
                <a:lnTo>
                  <a:pt x="80843" y="135869"/>
                </a:lnTo>
                <a:lnTo>
                  <a:pt x="86638" y="136828"/>
                </a:lnTo>
                <a:lnTo>
                  <a:pt x="92485" y="137468"/>
                </a:lnTo>
                <a:lnTo>
                  <a:pt x="98368" y="137894"/>
                </a:lnTo>
                <a:lnTo>
                  <a:pt x="109204" y="138368"/>
                </a:lnTo>
                <a:lnTo>
                  <a:pt x="125016" y="13874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SMARTPenAnnotation953"/>
          <p:cNvSpPr/>
          <p:nvPr/>
        </p:nvSpPr>
        <p:spPr>
          <a:xfrm>
            <a:off x="6965212" y="2884717"/>
            <a:ext cx="249976" cy="164828"/>
          </a:xfrm>
          <a:custGeom>
            <a:avLst/>
            <a:gdLst/>
            <a:ahLst/>
            <a:cxnLst/>
            <a:rect l="0" t="0" r="0" b="0"/>
            <a:pathLst>
              <a:path w="249976" h="164828">
                <a:moveTo>
                  <a:pt x="116030" y="62079"/>
                </a:moveTo>
                <a:lnTo>
                  <a:pt x="111290" y="62079"/>
                </a:lnTo>
                <a:lnTo>
                  <a:pt x="109893" y="61087"/>
                </a:lnTo>
                <a:lnTo>
                  <a:pt x="108962" y="59434"/>
                </a:lnTo>
                <a:lnTo>
                  <a:pt x="108341" y="57339"/>
                </a:lnTo>
                <a:lnTo>
                  <a:pt x="106936" y="55942"/>
                </a:lnTo>
                <a:lnTo>
                  <a:pt x="105006" y="55012"/>
                </a:lnTo>
                <a:lnTo>
                  <a:pt x="100217" y="53977"/>
                </a:lnTo>
                <a:lnTo>
                  <a:pt x="94781" y="53517"/>
                </a:lnTo>
                <a:lnTo>
                  <a:pt x="91941" y="52403"/>
                </a:lnTo>
                <a:lnTo>
                  <a:pt x="86142" y="48518"/>
                </a:lnTo>
                <a:lnTo>
                  <a:pt x="80257" y="46130"/>
                </a:lnTo>
                <a:lnTo>
                  <a:pt x="77298" y="45493"/>
                </a:lnTo>
                <a:lnTo>
                  <a:pt x="74334" y="46061"/>
                </a:lnTo>
                <a:lnTo>
                  <a:pt x="68394" y="49338"/>
                </a:lnTo>
                <a:lnTo>
                  <a:pt x="62447" y="54101"/>
                </a:lnTo>
                <a:lnTo>
                  <a:pt x="59472" y="56761"/>
                </a:lnTo>
                <a:lnTo>
                  <a:pt x="55504" y="59526"/>
                </a:lnTo>
                <a:lnTo>
                  <a:pt x="50875" y="62361"/>
                </a:lnTo>
                <a:lnTo>
                  <a:pt x="45805" y="65244"/>
                </a:lnTo>
                <a:lnTo>
                  <a:pt x="41432" y="68158"/>
                </a:lnTo>
                <a:lnTo>
                  <a:pt x="37524" y="71093"/>
                </a:lnTo>
                <a:lnTo>
                  <a:pt x="33927" y="74041"/>
                </a:lnTo>
                <a:lnTo>
                  <a:pt x="29544" y="77992"/>
                </a:lnTo>
                <a:lnTo>
                  <a:pt x="19384" y="87672"/>
                </a:lnTo>
                <a:lnTo>
                  <a:pt x="14888" y="93032"/>
                </a:lnTo>
                <a:lnTo>
                  <a:pt x="10899" y="98590"/>
                </a:lnTo>
                <a:lnTo>
                  <a:pt x="7247" y="104279"/>
                </a:lnTo>
                <a:lnTo>
                  <a:pt x="4813" y="110056"/>
                </a:lnTo>
                <a:lnTo>
                  <a:pt x="3190" y="115892"/>
                </a:lnTo>
                <a:lnTo>
                  <a:pt x="2107" y="121767"/>
                </a:lnTo>
                <a:lnTo>
                  <a:pt x="1386" y="126676"/>
                </a:lnTo>
                <a:lnTo>
                  <a:pt x="906" y="130940"/>
                </a:lnTo>
                <a:lnTo>
                  <a:pt x="585" y="134776"/>
                </a:lnTo>
                <a:lnTo>
                  <a:pt x="371" y="139317"/>
                </a:lnTo>
                <a:lnTo>
                  <a:pt x="0" y="157150"/>
                </a:lnTo>
                <a:lnTo>
                  <a:pt x="973" y="159194"/>
                </a:lnTo>
                <a:lnTo>
                  <a:pt x="4701" y="164111"/>
                </a:lnTo>
                <a:lnTo>
                  <a:pt x="7084" y="164827"/>
                </a:lnTo>
                <a:lnTo>
                  <a:pt x="9665" y="164312"/>
                </a:lnTo>
                <a:lnTo>
                  <a:pt x="12378" y="162977"/>
                </a:lnTo>
                <a:lnTo>
                  <a:pt x="16171" y="162086"/>
                </a:lnTo>
                <a:lnTo>
                  <a:pt x="20684" y="161493"/>
                </a:lnTo>
                <a:lnTo>
                  <a:pt x="25676" y="161097"/>
                </a:lnTo>
                <a:lnTo>
                  <a:pt x="30989" y="158849"/>
                </a:lnTo>
                <a:lnTo>
                  <a:pt x="36516" y="155366"/>
                </a:lnTo>
                <a:lnTo>
                  <a:pt x="42185" y="151060"/>
                </a:lnTo>
                <a:lnTo>
                  <a:pt x="47949" y="147196"/>
                </a:lnTo>
                <a:lnTo>
                  <a:pt x="53775" y="143629"/>
                </a:lnTo>
                <a:lnTo>
                  <a:pt x="59644" y="140258"/>
                </a:lnTo>
                <a:lnTo>
                  <a:pt x="65541" y="136027"/>
                </a:lnTo>
                <a:lnTo>
                  <a:pt x="71456" y="131221"/>
                </a:lnTo>
                <a:lnTo>
                  <a:pt x="82329" y="121583"/>
                </a:lnTo>
                <a:lnTo>
                  <a:pt x="90468" y="113991"/>
                </a:lnTo>
                <a:lnTo>
                  <a:pt x="94028" y="109586"/>
                </a:lnTo>
                <a:lnTo>
                  <a:pt x="97393" y="104664"/>
                </a:lnTo>
                <a:lnTo>
                  <a:pt x="100629" y="99399"/>
                </a:lnTo>
                <a:lnTo>
                  <a:pt x="103778" y="95889"/>
                </a:lnTo>
                <a:lnTo>
                  <a:pt x="106870" y="93549"/>
                </a:lnTo>
                <a:lnTo>
                  <a:pt x="109923" y="91989"/>
                </a:lnTo>
                <a:lnTo>
                  <a:pt x="111959" y="89957"/>
                </a:lnTo>
                <a:lnTo>
                  <a:pt x="113316" y="87609"/>
                </a:lnTo>
                <a:lnTo>
                  <a:pt x="114220" y="85052"/>
                </a:lnTo>
                <a:lnTo>
                  <a:pt x="115816" y="83348"/>
                </a:lnTo>
                <a:lnTo>
                  <a:pt x="117871" y="82211"/>
                </a:lnTo>
                <a:lnTo>
                  <a:pt x="123559" y="80388"/>
                </a:lnTo>
                <a:lnTo>
                  <a:pt x="124026" y="81230"/>
                </a:lnTo>
                <a:lnTo>
                  <a:pt x="124683" y="86164"/>
                </a:lnTo>
                <a:lnTo>
                  <a:pt x="124878" y="90052"/>
                </a:lnTo>
                <a:lnTo>
                  <a:pt x="124959" y="145034"/>
                </a:lnTo>
                <a:lnTo>
                  <a:pt x="125952" y="148140"/>
                </a:lnTo>
                <a:lnTo>
                  <a:pt x="127605" y="151203"/>
                </a:lnTo>
                <a:lnTo>
                  <a:pt x="129700" y="154238"/>
                </a:lnTo>
                <a:lnTo>
                  <a:pt x="132088" y="155268"/>
                </a:lnTo>
                <a:lnTo>
                  <a:pt x="134673" y="154963"/>
                </a:lnTo>
                <a:lnTo>
                  <a:pt x="140191" y="152971"/>
                </a:lnTo>
                <a:lnTo>
                  <a:pt x="145950" y="152085"/>
                </a:lnTo>
                <a:lnTo>
                  <a:pt x="149868" y="149864"/>
                </a:lnTo>
                <a:lnTo>
                  <a:pt x="154463" y="146400"/>
                </a:lnTo>
                <a:lnTo>
                  <a:pt x="159512" y="142105"/>
                </a:lnTo>
                <a:lnTo>
                  <a:pt x="163869" y="138251"/>
                </a:lnTo>
                <a:lnTo>
                  <a:pt x="171357" y="131321"/>
                </a:lnTo>
                <a:lnTo>
                  <a:pt x="174742" y="126100"/>
                </a:lnTo>
                <a:lnTo>
                  <a:pt x="177992" y="119643"/>
                </a:lnTo>
                <a:lnTo>
                  <a:pt x="181151" y="112361"/>
                </a:lnTo>
                <a:lnTo>
                  <a:pt x="185240" y="105522"/>
                </a:lnTo>
                <a:lnTo>
                  <a:pt x="189952" y="98979"/>
                </a:lnTo>
                <a:lnTo>
                  <a:pt x="195077" y="92632"/>
                </a:lnTo>
                <a:lnTo>
                  <a:pt x="198493" y="85424"/>
                </a:lnTo>
                <a:lnTo>
                  <a:pt x="200771" y="77643"/>
                </a:lnTo>
                <a:lnTo>
                  <a:pt x="202290" y="69478"/>
                </a:lnTo>
                <a:lnTo>
                  <a:pt x="204294" y="62051"/>
                </a:lnTo>
                <a:lnTo>
                  <a:pt x="206623" y="55115"/>
                </a:lnTo>
                <a:lnTo>
                  <a:pt x="209167" y="48507"/>
                </a:lnTo>
                <a:lnTo>
                  <a:pt x="210863" y="42117"/>
                </a:lnTo>
                <a:lnTo>
                  <a:pt x="211994" y="35873"/>
                </a:lnTo>
                <a:lnTo>
                  <a:pt x="212748" y="29725"/>
                </a:lnTo>
                <a:lnTo>
                  <a:pt x="214243" y="24635"/>
                </a:lnTo>
                <a:lnTo>
                  <a:pt x="216232" y="20249"/>
                </a:lnTo>
                <a:lnTo>
                  <a:pt x="221812" y="10822"/>
                </a:lnTo>
                <a:lnTo>
                  <a:pt x="221278" y="9056"/>
                </a:lnTo>
                <a:lnTo>
                  <a:pt x="218039" y="4448"/>
                </a:lnTo>
                <a:lnTo>
                  <a:pt x="214588" y="0"/>
                </a:lnTo>
                <a:lnTo>
                  <a:pt x="214355" y="4439"/>
                </a:lnTo>
                <a:lnTo>
                  <a:pt x="215314" y="7777"/>
                </a:lnTo>
                <a:lnTo>
                  <a:pt x="216946" y="11987"/>
                </a:lnTo>
                <a:lnTo>
                  <a:pt x="219027" y="16778"/>
                </a:lnTo>
                <a:lnTo>
                  <a:pt x="220412" y="21957"/>
                </a:lnTo>
                <a:lnTo>
                  <a:pt x="221337" y="27394"/>
                </a:lnTo>
                <a:lnTo>
                  <a:pt x="221953" y="33002"/>
                </a:lnTo>
                <a:lnTo>
                  <a:pt x="222364" y="39718"/>
                </a:lnTo>
                <a:lnTo>
                  <a:pt x="222821" y="55118"/>
                </a:lnTo>
                <a:lnTo>
                  <a:pt x="223078" y="80522"/>
                </a:lnTo>
                <a:lnTo>
                  <a:pt x="224106" y="88265"/>
                </a:lnTo>
                <a:lnTo>
                  <a:pt x="225783" y="95411"/>
                </a:lnTo>
                <a:lnTo>
                  <a:pt x="227894" y="102160"/>
                </a:lnTo>
                <a:lnTo>
                  <a:pt x="229302" y="108644"/>
                </a:lnTo>
                <a:lnTo>
                  <a:pt x="230240" y="114950"/>
                </a:lnTo>
                <a:lnTo>
                  <a:pt x="230865" y="121139"/>
                </a:lnTo>
                <a:lnTo>
                  <a:pt x="231282" y="126257"/>
                </a:lnTo>
                <a:lnTo>
                  <a:pt x="231560" y="130661"/>
                </a:lnTo>
                <a:lnTo>
                  <a:pt x="231745" y="134590"/>
                </a:lnTo>
                <a:lnTo>
                  <a:pt x="232861" y="138201"/>
                </a:lnTo>
                <a:lnTo>
                  <a:pt x="234597" y="141601"/>
                </a:lnTo>
                <a:lnTo>
                  <a:pt x="236746" y="144859"/>
                </a:lnTo>
                <a:lnTo>
                  <a:pt x="239172" y="147032"/>
                </a:lnTo>
                <a:lnTo>
                  <a:pt x="241781" y="148480"/>
                </a:lnTo>
                <a:lnTo>
                  <a:pt x="249975" y="15137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SMARTPenAnnotation954"/>
          <p:cNvSpPr/>
          <p:nvPr/>
        </p:nvSpPr>
        <p:spPr>
          <a:xfrm>
            <a:off x="7197861" y="2903498"/>
            <a:ext cx="106624" cy="132596"/>
          </a:xfrm>
          <a:custGeom>
            <a:avLst/>
            <a:gdLst/>
            <a:ahLst/>
            <a:cxnLst/>
            <a:rect l="0" t="0" r="0" b="0"/>
            <a:pathLst>
              <a:path w="106624" h="132596">
                <a:moveTo>
                  <a:pt x="106623" y="16509"/>
                </a:moveTo>
                <a:lnTo>
                  <a:pt x="106623" y="8821"/>
                </a:lnTo>
                <a:lnTo>
                  <a:pt x="103977" y="5485"/>
                </a:lnTo>
                <a:lnTo>
                  <a:pt x="98934" y="0"/>
                </a:lnTo>
                <a:lnTo>
                  <a:pt x="97529" y="542"/>
                </a:lnTo>
                <a:lnTo>
                  <a:pt x="95600" y="1896"/>
                </a:lnTo>
                <a:lnTo>
                  <a:pt x="93321" y="3790"/>
                </a:lnTo>
                <a:lnTo>
                  <a:pt x="89817" y="6046"/>
                </a:lnTo>
                <a:lnTo>
                  <a:pt x="85497" y="8541"/>
                </a:lnTo>
                <a:lnTo>
                  <a:pt x="80633" y="11197"/>
                </a:lnTo>
                <a:lnTo>
                  <a:pt x="75405" y="14952"/>
                </a:lnTo>
                <a:lnTo>
                  <a:pt x="69937" y="19440"/>
                </a:lnTo>
                <a:lnTo>
                  <a:pt x="59560" y="28726"/>
                </a:lnTo>
                <a:lnTo>
                  <a:pt x="51641" y="36160"/>
                </a:lnTo>
                <a:lnTo>
                  <a:pt x="36864" y="50664"/>
                </a:lnTo>
                <a:lnTo>
                  <a:pt x="32335" y="56146"/>
                </a:lnTo>
                <a:lnTo>
                  <a:pt x="28325" y="61786"/>
                </a:lnTo>
                <a:lnTo>
                  <a:pt x="24659" y="67529"/>
                </a:lnTo>
                <a:lnTo>
                  <a:pt x="21223" y="72351"/>
                </a:lnTo>
                <a:lnTo>
                  <a:pt x="17939" y="76557"/>
                </a:lnTo>
                <a:lnTo>
                  <a:pt x="14759" y="80354"/>
                </a:lnTo>
                <a:lnTo>
                  <a:pt x="11646" y="84869"/>
                </a:lnTo>
                <a:lnTo>
                  <a:pt x="8578" y="89864"/>
                </a:lnTo>
                <a:lnTo>
                  <a:pt x="5541" y="95178"/>
                </a:lnTo>
                <a:lnTo>
                  <a:pt x="3516" y="99713"/>
                </a:lnTo>
                <a:lnTo>
                  <a:pt x="2166" y="103728"/>
                </a:lnTo>
                <a:lnTo>
                  <a:pt x="1267" y="107397"/>
                </a:lnTo>
                <a:lnTo>
                  <a:pt x="667" y="110836"/>
                </a:lnTo>
                <a:lnTo>
                  <a:pt x="267" y="114120"/>
                </a:lnTo>
                <a:lnTo>
                  <a:pt x="0" y="117302"/>
                </a:lnTo>
                <a:lnTo>
                  <a:pt x="1807" y="119423"/>
                </a:lnTo>
                <a:lnTo>
                  <a:pt x="4995" y="120837"/>
                </a:lnTo>
                <a:lnTo>
                  <a:pt x="9106" y="121780"/>
                </a:lnTo>
                <a:lnTo>
                  <a:pt x="12838" y="123401"/>
                </a:lnTo>
                <a:lnTo>
                  <a:pt x="16318" y="125473"/>
                </a:lnTo>
                <a:lnTo>
                  <a:pt x="19631" y="127847"/>
                </a:lnTo>
                <a:lnTo>
                  <a:pt x="24815" y="129430"/>
                </a:lnTo>
                <a:lnTo>
                  <a:pt x="31248" y="130485"/>
                </a:lnTo>
                <a:lnTo>
                  <a:pt x="53045" y="13259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SMARTPenAnnotation955"/>
          <p:cNvSpPr/>
          <p:nvPr/>
        </p:nvSpPr>
        <p:spPr>
          <a:xfrm>
            <a:off x="7315296" y="2893218"/>
            <a:ext cx="239220" cy="151638"/>
          </a:xfrm>
          <a:custGeom>
            <a:avLst/>
            <a:gdLst/>
            <a:ahLst/>
            <a:cxnLst/>
            <a:rect l="0" t="0" r="0" b="0"/>
            <a:pathLst>
              <a:path w="239220" h="151638">
                <a:moveTo>
                  <a:pt x="7047" y="80367"/>
                </a:moveTo>
                <a:lnTo>
                  <a:pt x="7047" y="88930"/>
                </a:lnTo>
                <a:lnTo>
                  <a:pt x="11788" y="84448"/>
                </a:lnTo>
                <a:lnTo>
                  <a:pt x="14736" y="81577"/>
                </a:lnTo>
                <a:lnTo>
                  <a:pt x="20717" y="80905"/>
                </a:lnTo>
                <a:lnTo>
                  <a:pt x="25090" y="80726"/>
                </a:lnTo>
                <a:lnTo>
                  <a:pt x="28998" y="79614"/>
                </a:lnTo>
                <a:lnTo>
                  <a:pt x="35985" y="75733"/>
                </a:lnTo>
                <a:lnTo>
                  <a:pt x="40230" y="73309"/>
                </a:lnTo>
                <a:lnTo>
                  <a:pt x="50238" y="67970"/>
                </a:lnTo>
                <a:lnTo>
                  <a:pt x="54692" y="65157"/>
                </a:lnTo>
                <a:lnTo>
                  <a:pt x="58655" y="62290"/>
                </a:lnTo>
                <a:lnTo>
                  <a:pt x="62288" y="59386"/>
                </a:lnTo>
                <a:lnTo>
                  <a:pt x="65703" y="56458"/>
                </a:lnTo>
                <a:lnTo>
                  <a:pt x="68971" y="53514"/>
                </a:lnTo>
                <a:lnTo>
                  <a:pt x="72143" y="50559"/>
                </a:lnTo>
                <a:lnTo>
                  <a:pt x="75249" y="48589"/>
                </a:lnTo>
                <a:lnTo>
                  <a:pt x="81346" y="46400"/>
                </a:lnTo>
                <a:lnTo>
                  <a:pt x="83369" y="44824"/>
                </a:lnTo>
                <a:lnTo>
                  <a:pt x="84718" y="42781"/>
                </a:lnTo>
                <a:lnTo>
                  <a:pt x="87257" y="36132"/>
                </a:lnTo>
                <a:lnTo>
                  <a:pt x="80254" y="35801"/>
                </a:lnTo>
                <a:lnTo>
                  <a:pt x="66420" y="35730"/>
                </a:lnTo>
                <a:lnTo>
                  <a:pt x="62504" y="36718"/>
                </a:lnTo>
                <a:lnTo>
                  <a:pt x="57909" y="38370"/>
                </a:lnTo>
                <a:lnTo>
                  <a:pt x="52862" y="40463"/>
                </a:lnTo>
                <a:lnTo>
                  <a:pt x="48504" y="42850"/>
                </a:lnTo>
                <a:lnTo>
                  <a:pt x="44607" y="45434"/>
                </a:lnTo>
                <a:lnTo>
                  <a:pt x="41017" y="48149"/>
                </a:lnTo>
                <a:lnTo>
                  <a:pt x="36638" y="51943"/>
                </a:lnTo>
                <a:lnTo>
                  <a:pt x="31736" y="56457"/>
                </a:lnTo>
                <a:lnTo>
                  <a:pt x="26483" y="61450"/>
                </a:lnTo>
                <a:lnTo>
                  <a:pt x="21989" y="66764"/>
                </a:lnTo>
                <a:lnTo>
                  <a:pt x="18001" y="72291"/>
                </a:lnTo>
                <a:lnTo>
                  <a:pt x="14349" y="77959"/>
                </a:lnTo>
                <a:lnTo>
                  <a:pt x="10924" y="82731"/>
                </a:lnTo>
                <a:lnTo>
                  <a:pt x="7646" y="86904"/>
                </a:lnTo>
                <a:lnTo>
                  <a:pt x="4471" y="90678"/>
                </a:lnTo>
                <a:lnTo>
                  <a:pt x="2353" y="95179"/>
                </a:lnTo>
                <a:lnTo>
                  <a:pt x="941" y="100164"/>
                </a:lnTo>
                <a:lnTo>
                  <a:pt x="0" y="105471"/>
                </a:lnTo>
                <a:lnTo>
                  <a:pt x="365" y="110994"/>
                </a:lnTo>
                <a:lnTo>
                  <a:pt x="1600" y="116660"/>
                </a:lnTo>
                <a:lnTo>
                  <a:pt x="3416" y="122422"/>
                </a:lnTo>
                <a:lnTo>
                  <a:pt x="5618" y="127255"/>
                </a:lnTo>
                <a:lnTo>
                  <a:pt x="8079" y="131470"/>
                </a:lnTo>
                <a:lnTo>
                  <a:pt x="10712" y="135272"/>
                </a:lnTo>
                <a:lnTo>
                  <a:pt x="14451" y="138798"/>
                </a:lnTo>
                <a:lnTo>
                  <a:pt x="18929" y="142142"/>
                </a:lnTo>
                <a:lnTo>
                  <a:pt x="23898" y="145363"/>
                </a:lnTo>
                <a:lnTo>
                  <a:pt x="28203" y="147510"/>
                </a:lnTo>
                <a:lnTo>
                  <a:pt x="35632" y="149896"/>
                </a:lnTo>
                <a:lnTo>
                  <a:pt x="40986" y="150532"/>
                </a:lnTo>
                <a:lnTo>
                  <a:pt x="47533" y="150957"/>
                </a:lnTo>
                <a:lnTo>
                  <a:pt x="61752" y="151428"/>
                </a:lnTo>
                <a:lnTo>
                  <a:pt x="74686" y="151637"/>
                </a:lnTo>
                <a:lnTo>
                  <a:pt x="80913" y="150701"/>
                </a:lnTo>
                <a:lnTo>
                  <a:pt x="87049" y="149085"/>
                </a:lnTo>
                <a:lnTo>
                  <a:pt x="93124" y="147015"/>
                </a:lnTo>
                <a:lnTo>
                  <a:pt x="100151" y="143651"/>
                </a:lnTo>
                <a:lnTo>
                  <a:pt x="107812" y="139423"/>
                </a:lnTo>
                <a:lnTo>
                  <a:pt x="115895" y="134621"/>
                </a:lnTo>
                <a:lnTo>
                  <a:pt x="122277" y="129435"/>
                </a:lnTo>
                <a:lnTo>
                  <a:pt x="127524" y="123993"/>
                </a:lnTo>
                <a:lnTo>
                  <a:pt x="132012" y="118381"/>
                </a:lnTo>
                <a:lnTo>
                  <a:pt x="135998" y="112655"/>
                </a:lnTo>
                <a:lnTo>
                  <a:pt x="139648" y="106853"/>
                </a:lnTo>
                <a:lnTo>
                  <a:pt x="143072" y="101001"/>
                </a:lnTo>
                <a:lnTo>
                  <a:pt x="146348" y="96108"/>
                </a:lnTo>
                <a:lnTo>
                  <a:pt x="149524" y="91853"/>
                </a:lnTo>
                <a:lnTo>
                  <a:pt x="152633" y="88025"/>
                </a:lnTo>
                <a:lnTo>
                  <a:pt x="154706" y="84480"/>
                </a:lnTo>
                <a:lnTo>
                  <a:pt x="156088" y="81125"/>
                </a:lnTo>
                <a:lnTo>
                  <a:pt x="157009" y="77896"/>
                </a:lnTo>
                <a:lnTo>
                  <a:pt x="157623" y="74751"/>
                </a:lnTo>
                <a:lnTo>
                  <a:pt x="158033" y="71662"/>
                </a:lnTo>
                <a:lnTo>
                  <a:pt x="158838" y="62667"/>
                </a:lnTo>
                <a:lnTo>
                  <a:pt x="154107" y="62555"/>
                </a:lnTo>
                <a:lnTo>
                  <a:pt x="152712" y="63532"/>
                </a:lnTo>
                <a:lnTo>
                  <a:pt x="151783" y="65175"/>
                </a:lnTo>
                <a:lnTo>
                  <a:pt x="150749" y="69647"/>
                </a:lnTo>
                <a:lnTo>
                  <a:pt x="150474" y="72228"/>
                </a:lnTo>
                <a:lnTo>
                  <a:pt x="150290" y="74941"/>
                </a:lnTo>
                <a:lnTo>
                  <a:pt x="150167" y="77742"/>
                </a:lnTo>
                <a:lnTo>
                  <a:pt x="150032" y="83500"/>
                </a:lnTo>
                <a:lnTo>
                  <a:pt x="149003" y="87417"/>
                </a:lnTo>
                <a:lnTo>
                  <a:pt x="147325" y="92012"/>
                </a:lnTo>
                <a:lnTo>
                  <a:pt x="145214" y="97060"/>
                </a:lnTo>
                <a:lnTo>
                  <a:pt x="143807" y="101418"/>
                </a:lnTo>
                <a:lnTo>
                  <a:pt x="142869" y="105315"/>
                </a:lnTo>
                <a:lnTo>
                  <a:pt x="141363" y="113959"/>
                </a:lnTo>
                <a:lnTo>
                  <a:pt x="141158" y="117786"/>
                </a:lnTo>
                <a:lnTo>
                  <a:pt x="141065" y="120811"/>
                </a:lnTo>
                <a:lnTo>
                  <a:pt x="141025" y="118847"/>
                </a:lnTo>
                <a:lnTo>
                  <a:pt x="142006" y="117927"/>
                </a:lnTo>
                <a:lnTo>
                  <a:pt x="143653" y="117313"/>
                </a:lnTo>
                <a:lnTo>
                  <a:pt x="145743" y="116904"/>
                </a:lnTo>
                <a:lnTo>
                  <a:pt x="147136" y="115640"/>
                </a:lnTo>
                <a:lnTo>
                  <a:pt x="148065" y="113804"/>
                </a:lnTo>
                <a:lnTo>
                  <a:pt x="148684" y="111588"/>
                </a:lnTo>
                <a:lnTo>
                  <a:pt x="150089" y="109119"/>
                </a:lnTo>
                <a:lnTo>
                  <a:pt x="152018" y="106480"/>
                </a:lnTo>
                <a:lnTo>
                  <a:pt x="154296" y="103729"/>
                </a:lnTo>
                <a:lnTo>
                  <a:pt x="156806" y="100903"/>
                </a:lnTo>
                <a:lnTo>
                  <a:pt x="162242" y="95117"/>
                </a:lnTo>
                <a:lnTo>
                  <a:pt x="164089" y="91192"/>
                </a:lnTo>
                <a:lnTo>
                  <a:pt x="165320" y="86592"/>
                </a:lnTo>
                <a:lnTo>
                  <a:pt x="166141" y="81541"/>
                </a:lnTo>
                <a:lnTo>
                  <a:pt x="168672" y="76188"/>
                </a:lnTo>
                <a:lnTo>
                  <a:pt x="172344" y="70636"/>
                </a:lnTo>
                <a:lnTo>
                  <a:pt x="176776" y="64950"/>
                </a:lnTo>
                <a:lnTo>
                  <a:pt x="180723" y="60168"/>
                </a:lnTo>
                <a:lnTo>
                  <a:pt x="184347" y="55987"/>
                </a:lnTo>
                <a:lnTo>
                  <a:pt x="187755" y="52207"/>
                </a:lnTo>
                <a:lnTo>
                  <a:pt x="194188" y="45362"/>
                </a:lnTo>
                <a:lnTo>
                  <a:pt x="209403" y="29860"/>
                </a:lnTo>
                <a:lnTo>
                  <a:pt x="239219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SMARTPenAnnotation956"/>
          <p:cNvSpPr/>
          <p:nvPr/>
        </p:nvSpPr>
        <p:spPr>
          <a:xfrm>
            <a:off x="7644015" y="2858036"/>
            <a:ext cx="312337" cy="178058"/>
          </a:xfrm>
          <a:custGeom>
            <a:avLst/>
            <a:gdLst/>
            <a:ahLst/>
            <a:cxnLst/>
            <a:rect l="0" t="0" r="0" b="0"/>
            <a:pathLst>
              <a:path w="312337" h="178058">
                <a:moveTo>
                  <a:pt x="124813" y="79831"/>
                </a:moveTo>
                <a:lnTo>
                  <a:pt x="124813" y="54325"/>
                </a:lnTo>
                <a:lnTo>
                  <a:pt x="122167" y="50966"/>
                </a:lnTo>
                <a:lnTo>
                  <a:pt x="120073" y="48681"/>
                </a:lnTo>
                <a:lnTo>
                  <a:pt x="117684" y="47158"/>
                </a:lnTo>
                <a:lnTo>
                  <a:pt x="112384" y="45466"/>
                </a:lnTo>
                <a:lnTo>
                  <a:pt x="108590" y="46007"/>
                </a:lnTo>
                <a:lnTo>
                  <a:pt x="99082" y="49254"/>
                </a:lnTo>
                <a:lnTo>
                  <a:pt x="93768" y="51508"/>
                </a:lnTo>
                <a:lnTo>
                  <a:pt x="82572" y="56660"/>
                </a:lnTo>
                <a:lnTo>
                  <a:pt x="75816" y="59422"/>
                </a:lnTo>
                <a:lnTo>
                  <a:pt x="68336" y="62257"/>
                </a:lnTo>
                <a:lnTo>
                  <a:pt x="60372" y="65138"/>
                </a:lnTo>
                <a:lnTo>
                  <a:pt x="53079" y="69043"/>
                </a:lnTo>
                <a:lnTo>
                  <a:pt x="46233" y="73631"/>
                </a:lnTo>
                <a:lnTo>
                  <a:pt x="39684" y="78674"/>
                </a:lnTo>
                <a:lnTo>
                  <a:pt x="33334" y="84021"/>
                </a:lnTo>
                <a:lnTo>
                  <a:pt x="27115" y="89569"/>
                </a:lnTo>
                <a:lnTo>
                  <a:pt x="20986" y="95253"/>
                </a:lnTo>
                <a:lnTo>
                  <a:pt x="15908" y="101026"/>
                </a:lnTo>
                <a:lnTo>
                  <a:pt x="11530" y="106860"/>
                </a:lnTo>
                <a:lnTo>
                  <a:pt x="7619" y="112733"/>
                </a:lnTo>
                <a:lnTo>
                  <a:pt x="5011" y="117640"/>
                </a:lnTo>
                <a:lnTo>
                  <a:pt x="3274" y="121904"/>
                </a:lnTo>
                <a:lnTo>
                  <a:pt x="2115" y="125739"/>
                </a:lnTo>
                <a:lnTo>
                  <a:pt x="1342" y="130280"/>
                </a:lnTo>
                <a:lnTo>
                  <a:pt x="827" y="135292"/>
                </a:lnTo>
                <a:lnTo>
                  <a:pt x="255" y="145160"/>
                </a:lnTo>
                <a:lnTo>
                  <a:pt x="0" y="152853"/>
                </a:lnTo>
                <a:lnTo>
                  <a:pt x="925" y="156293"/>
                </a:lnTo>
                <a:lnTo>
                  <a:pt x="2533" y="159579"/>
                </a:lnTo>
                <a:lnTo>
                  <a:pt x="4597" y="162762"/>
                </a:lnTo>
                <a:lnTo>
                  <a:pt x="6966" y="164884"/>
                </a:lnTo>
                <a:lnTo>
                  <a:pt x="9537" y="166298"/>
                </a:lnTo>
                <a:lnTo>
                  <a:pt x="12244" y="167241"/>
                </a:lnTo>
                <a:lnTo>
                  <a:pt x="20543" y="168289"/>
                </a:lnTo>
                <a:lnTo>
                  <a:pt x="25533" y="168569"/>
                </a:lnTo>
                <a:lnTo>
                  <a:pt x="30845" y="167763"/>
                </a:lnTo>
                <a:lnTo>
                  <a:pt x="36371" y="166234"/>
                </a:lnTo>
                <a:lnTo>
                  <a:pt x="42039" y="164221"/>
                </a:lnTo>
                <a:lnTo>
                  <a:pt x="47803" y="161888"/>
                </a:lnTo>
                <a:lnTo>
                  <a:pt x="53629" y="159340"/>
                </a:lnTo>
                <a:lnTo>
                  <a:pt x="59497" y="156650"/>
                </a:lnTo>
                <a:lnTo>
                  <a:pt x="66387" y="153864"/>
                </a:lnTo>
                <a:lnTo>
                  <a:pt x="81978" y="148122"/>
                </a:lnTo>
                <a:lnTo>
                  <a:pt x="89311" y="143218"/>
                </a:lnTo>
                <a:lnTo>
                  <a:pt x="96184" y="136972"/>
                </a:lnTo>
                <a:lnTo>
                  <a:pt x="109112" y="123086"/>
                </a:lnTo>
                <a:lnTo>
                  <a:pt x="133581" y="98003"/>
                </a:lnTo>
                <a:lnTo>
                  <a:pt x="157523" y="73940"/>
                </a:lnTo>
                <a:lnTo>
                  <a:pt x="162495" y="67966"/>
                </a:lnTo>
                <a:lnTo>
                  <a:pt x="166802" y="61999"/>
                </a:lnTo>
                <a:lnTo>
                  <a:pt x="170664" y="56037"/>
                </a:lnTo>
                <a:lnTo>
                  <a:pt x="173240" y="50077"/>
                </a:lnTo>
                <a:lnTo>
                  <a:pt x="174957" y="44120"/>
                </a:lnTo>
                <a:lnTo>
                  <a:pt x="176102" y="38164"/>
                </a:lnTo>
                <a:lnTo>
                  <a:pt x="177857" y="33202"/>
                </a:lnTo>
                <a:lnTo>
                  <a:pt x="180019" y="28901"/>
                </a:lnTo>
                <a:lnTo>
                  <a:pt x="182453" y="25042"/>
                </a:lnTo>
                <a:lnTo>
                  <a:pt x="183083" y="21476"/>
                </a:lnTo>
                <a:lnTo>
                  <a:pt x="182511" y="18108"/>
                </a:lnTo>
                <a:lnTo>
                  <a:pt x="181138" y="14870"/>
                </a:lnTo>
                <a:lnTo>
                  <a:pt x="180222" y="11718"/>
                </a:lnTo>
                <a:lnTo>
                  <a:pt x="179612" y="8626"/>
                </a:lnTo>
                <a:lnTo>
                  <a:pt x="178632" y="1273"/>
                </a:lnTo>
                <a:lnTo>
                  <a:pt x="177560" y="670"/>
                </a:lnTo>
                <a:lnTo>
                  <a:pt x="173722" y="0"/>
                </a:lnTo>
                <a:lnTo>
                  <a:pt x="171309" y="1805"/>
                </a:lnTo>
                <a:lnTo>
                  <a:pt x="168709" y="4994"/>
                </a:lnTo>
                <a:lnTo>
                  <a:pt x="165983" y="9103"/>
                </a:lnTo>
                <a:lnTo>
                  <a:pt x="163174" y="13828"/>
                </a:lnTo>
                <a:lnTo>
                  <a:pt x="160308" y="18962"/>
                </a:lnTo>
                <a:lnTo>
                  <a:pt x="154479" y="29957"/>
                </a:lnTo>
                <a:lnTo>
                  <a:pt x="148581" y="41459"/>
                </a:lnTo>
                <a:lnTo>
                  <a:pt x="146611" y="48296"/>
                </a:lnTo>
                <a:lnTo>
                  <a:pt x="145298" y="55831"/>
                </a:lnTo>
                <a:lnTo>
                  <a:pt x="144423" y="63831"/>
                </a:lnTo>
                <a:lnTo>
                  <a:pt x="142847" y="72141"/>
                </a:lnTo>
                <a:lnTo>
                  <a:pt x="140804" y="80657"/>
                </a:lnTo>
                <a:lnTo>
                  <a:pt x="138451" y="89312"/>
                </a:lnTo>
                <a:lnTo>
                  <a:pt x="136881" y="98057"/>
                </a:lnTo>
                <a:lnTo>
                  <a:pt x="135834" y="106865"/>
                </a:lnTo>
                <a:lnTo>
                  <a:pt x="135138" y="115713"/>
                </a:lnTo>
                <a:lnTo>
                  <a:pt x="134672" y="123596"/>
                </a:lnTo>
                <a:lnTo>
                  <a:pt x="134156" y="137646"/>
                </a:lnTo>
                <a:lnTo>
                  <a:pt x="135010" y="143179"/>
                </a:lnTo>
                <a:lnTo>
                  <a:pt x="136572" y="147860"/>
                </a:lnTo>
                <a:lnTo>
                  <a:pt x="146207" y="167242"/>
                </a:lnTo>
                <a:lnTo>
                  <a:pt x="148998" y="170847"/>
                </a:lnTo>
                <a:lnTo>
                  <a:pt x="151851" y="173250"/>
                </a:lnTo>
                <a:lnTo>
                  <a:pt x="154744" y="174853"/>
                </a:lnTo>
                <a:lnTo>
                  <a:pt x="163251" y="176633"/>
                </a:lnTo>
                <a:lnTo>
                  <a:pt x="168298" y="177108"/>
                </a:lnTo>
                <a:lnTo>
                  <a:pt x="173646" y="177424"/>
                </a:lnTo>
                <a:lnTo>
                  <a:pt x="184881" y="177776"/>
                </a:lnTo>
                <a:lnTo>
                  <a:pt x="190655" y="176877"/>
                </a:lnTo>
                <a:lnTo>
                  <a:pt x="196489" y="175286"/>
                </a:lnTo>
                <a:lnTo>
                  <a:pt x="202363" y="173234"/>
                </a:lnTo>
                <a:lnTo>
                  <a:pt x="209255" y="169880"/>
                </a:lnTo>
                <a:lnTo>
                  <a:pt x="216826" y="165661"/>
                </a:lnTo>
                <a:lnTo>
                  <a:pt x="224850" y="160863"/>
                </a:lnTo>
                <a:lnTo>
                  <a:pt x="232184" y="154688"/>
                </a:lnTo>
                <a:lnTo>
                  <a:pt x="239058" y="147595"/>
                </a:lnTo>
                <a:lnTo>
                  <a:pt x="245625" y="139890"/>
                </a:lnTo>
                <a:lnTo>
                  <a:pt x="251986" y="132769"/>
                </a:lnTo>
                <a:lnTo>
                  <a:pt x="264348" y="119564"/>
                </a:lnTo>
                <a:lnTo>
                  <a:pt x="269429" y="113265"/>
                </a:lnTo>
                <a:lnTo>
                  <a:pt x="273810" y="107081"/>
                </a:lnTo>
                <a:lnTo>
                  <a:pt x="277722" y="100974"/>
                </a:lnTo>
                <a:lnTo>
                  <a:pt x="281322" y="94919"/>
                </a:lnTo>
                <a:lnTo>
                  <a:pt x="284715" y="88897"/>
                </a:lnTo>
                <a:lnTo>
                  <a:pt x="287969" y="82899"/>
                </a:lnTo>
                <a:lnTo>
                  <a:pt x="290138" y="77907"/>
                </a:lnTo>
                <a:lnTo>
                  <a:pt x="291585" y="73587"/>
                </a:lnTo>
                <a:lnTo>
                  <a:pt x="292548" y="69715"/>
                </a:lnTo>
                <a:lnTo>
                  <a:pt x="293191" y="65150"/>
                </a:lnTo>
                <a:lnTo>
                  <a:pt x="293620" y="60121"/>
                </a:lnTo>
                <a:lnTo>
                  <a:pt x="294096" y="50235"/>
                </a:lnTo>
                <a:lnTo>
                  <a:pt x="294308" y="42534"/>
                </a:lnTo>
                <a:lnTo>
                  <a:pt x="293372" y="39091"/>
                </a:lnTo>
                <a:lnTo>
                  <a:pt x="291756" y="35804"/>
                </a:lnTo>
                <a:lnTo>
                  <a:pt x="286773" y="28139"/>
                </a:lnTo>
                <a:lnTo>
                  <a:pt x="285373" y="27510"/>
                </a:lnTo>
                <a:lnTo>
                  <a:pt x="281170" y="26812"/>
                </a:lnTo>
                <a:lnTo>
                  <a:pt x="278660" y="27618"/>
                </a:lnTo>
                <a:lnTo>
                  <a:pt x="273225" y="31159"/>
                </a:lnTo>
                <a:lnTo>
                  <a:pt x="269395" y="34484"/>
                </a:lnTo>
                <a:lnTo>
                  <a:pt x="264858" y="38686"/>
                </a:lnTo>
                <a:lnTo>
                  <a:pt x="259848" y="43471"/>
                </a:lnTo>
                <a:lnTo>
                  <a:pt x="255515" y="49638"/>
                </a:lnTo>
                <a:lnTo>
                  <a:pt x="251636" y="56726"/>
                </a:lnTo>
                <a:lnTo>
                  <a:pt x="241434" y="78277"/>
                </a:lnTo>
                <a:lnTo>
                  <a:pt x="238279" y="84748"/>
                </a:lnTo>
                <a:lnTo>
                  <a:pt x="236176" y="91046"/>
                </a:lnTo>
                <a:lnTo>
                  <a:pt x="234773" y="97229"/>
                </a:lnTo>
                <a:lnTo>
                  <a:pt x="233839" y="103336"/>
                </a:lnTo>
                <a:lnTo>
                  <a:pt x="233215" y="110384"/>
                </a:lnTo>
                <a:lnTo>
                  <a:pt x="232800" y="118059"/>
                </a:lnTo>
                <a:lnTo>
                  <a:pt x="232522" y="126152"/>
                </a:lnTo>
                <a:lnTo>
                  <a:pt x="233330" y="132540"/>
                </a:lnTo>
                <a:lnTo>
                  <a:pt x="234861" y="137790"/>
                </a:lnTo>
                <a:lnTo>
                  <a:pt x="236873" y="142283"/>
                </a:lnTo>
                <a:lnTo>
                  <a:pt x="241756" y="152566"/>
                </a:lnTo>
                <a:lnTo>
                  <a:pt x="244446" y="158087"/>
                </a:lnTo>
                <a:lnTo>
                  <a:pt x="248224" y="162759"/>
                </a:lnTo>
                <a:lnTo>
                  <a:pt x="252728" y="166866"/>
                </a:lnTo>
                <a:lnTo>
                  <a:pt x="257715" y="170597"/>
                </a:lnTo>
                <a:lnTo>
                  <a:pt x="263024" y="173084"/>
                </a:lnTo>
                <a:lnTo>
                  <a:pt x="268547" y="174742"/>
                </a:lnTo>
                <a:lnTo>
                  <a:pt x="274214" y="175847"/>
                </a:lnTo>
                <a:lnTo>
                  <a:pt x="280968" y="176584"/>
                </a:lnTo>
                <a:lnTo>
                  <a:pt x="288448" y="177075"/>
                </a:lnTo>
                <a:lnTo>
                  <a:pt x="312336" y="17805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SMARTPenAnnotation957"/>
          <p:cNvSpPr/>
          <p:nvPr/>
        </p:nvSpPr>
        <p:spPr>
          <a:xfrm>
            <a:off x="7974210" y="2866839"/>
            <a:ext cx="125017" cy="195630"/>
          </a:xfrm>
          <a:custGeom>
            <a:avLst/>
            <a:gdLst/>
            <a:ahLst/>
            <a:cxnLst/>
            <a:rect l="0" t="0" r="0" b="0"/>
            <a:pathLst>
              <a:path w="125017" h="195630">
                <a:moveTo>
                  <a:pt x="125016" y="26379"/>
                </a:moveTo>
                <a:lnTo>
                  <a:pt x="125016" y="21639"/>
                </a:lnTo>
                <a:lnTo>
                  <a:pt x="124024" y="19250"/>
                </a:lnTo>
                <a:lnTo>
                  <a:pt x="120276" y="13951"/>
                </a:lnTo>
                <a:lnTo>
                  <a:pt x="117327" y="10129"/>
                </a:lnTo>
                <a:lnTo>
                  <a:pt x="116638" y="6589"/>
                </a:lnTo>
                <a:lnTo>
                  <a:pt x="116455" y="4256"/>
                </a:lnTo>
                <a:lnTo>
                  <a:pt x="115340" y="2701"/>
                </a:lnTo>
                <a:lnTo>
                  <a:pt x="113604" y="1664"/>
                </a:lnTo>
                <a:lnTo>
                  <a:pt x="111455" y="973"/>
                </a:lnTo>
                <a:lnTo>
                  <a:pt x="109030" y="512"/>
                </a:lnTo>
                <a:lnTo>
                  <a:pt x="106421" y="205"/>
                </a:lnTo>
                <a:lnTo>
                  <a:pt x="103689" y="0"/>
                </a:lnTo>
                <a:lnTo>
                  <a:pt x="100877" y="855"/>
                </a:lnTo>
                <a:lnTo>
                  <a:pt x="98009" y="2418"/>
                </a:lnTo>
                <a:lnTo>
                  <a:pt x="95105" y="4452"/>
                </a:lnTo>
                <a:lnTo>
                  <a:pt x="91185" y="6800"/>
                </a:lnTo>
                <a:lnTo>
                  <a:pt x="86587" y="9358"/>
                </a:lnTo>
                <a:lnTo>
                  <a:pt x="76186" y="14845"/>
                </a:lnTo>
                <a:lnTo>
                  <a:pt x="64949" y="20592"/>
                </a:lnTo>
                <a:lnTo>
                  <a:pt x="60167" y="23513"/>
                </a:lnTo>
                <a:lnTo>
                  <a:pt x="55986" y="26453"/>
                </a:lnTo>
                <a:lnTo>
                  <a:pt x="52207" y="29405"/>
                </a:lnTo>
                <a:lnTo>
                  <a:pt x="49687" y="33357"/>
                </a:lnTo>
                <a:lnTo>
                  <a:pt x="48008" y="37977"/>
                </a:lnTo>
                <a:lnTo>
                  <a:pt x="46888" y="43041"/>
                </a:lnTo>
                <a:lnTo>
                  <a:pt x="45150" y="47409"/>
                </a:lnTo>
                <a:lnTo>
                  <a:pt x="42999" y="51313"/>
                </a:lnTo>
                <a:lnTo>
                  <a:pt x="40572" y="54908"/>
                </a:lnTo>
                <a:lnTo>
                  <a:pt x="38955" y="59289"/>
                </a:lnTo>
                <a:lnTo>
                  <a:pt x="37876" y="64194"/>
                </a:lnTo>
                <a:lnTo>
                  <a:pt x="37157" y="69449"/>
                </a:lnTo>
                <a:lnTo>
                  <a:pt x="37669" y="74936"/>
                </a:lnTo>
                <a:lnTo>
                  <a:pt x="39004" y="80578"/>
                </a:lnTo>
                <a:lnTo>
                  <a:pt x="40886" y="86325"/>
                </a:lnTo>
                <a:lnTo>
                  <a:pt x="44125" y="91148"/>
                </a:lnTo>
                <a:lnTo>
                  <a:pt x="48268" y="95355"/>
                </a:lnTo>
                <a:lnTo>
                  <a:pt x="53015" y="99152"/>
                </a:lnTo>
                <a:lnTo>
                  <a:pt x="57172" y="103668"/>
                </a:lnTo>
                <a:lnTo>
                  <a:pt x="60935" y="108663"/>
                </a:lnTo>
                <a:lnTo>
                  <a:pt x="64436" y="113977"/>
                </a:lnTo>
                <a:lnTo>
                  <a:pt x="67762" y="119504"/>
                </a:lnTo>
                <a:lnTo>
                  <a:pt x="70972" y="125174"/>
                </a:lnTo>
                <a:lnTo>
                  <a:pt x="77184" y="136765"/>
                </a:lnTo>
                <a:lnTo>
                  <a:pt x="83253" y="148531"/>
                </a:lnTo>
                <a:lnTo>
                  <a:pt x="85267" y="153454"/>
                </a:lnTo>
                <a:lnTo>
                  <a:pt x="86611" y="157729"/>
                </a:lnTo>
                <a:lnTo>
                  <a:pt x="87507" y="161570"/>
                </a:lnTo>
                <a:lnTo>
                  <a:pt x="87111" y="165124"/>
                </a:lnTo>
                <a:lnTo>
                  <a:pt x="85856" y="168485"/>
                </a:lnTo>
                <a:lnTo>
                  <a:pt x="84026" y="171718"/>
                </a:lnTo>
                <a:lnTo>
                  <a:pt x="81815" y="174866"/>
                </a:lnTo>
                <a:lnTo>
                  <a:pt x="79348" y="177956"/>
                </a:lnTo>
                <a:lnTo>
                  <a:pt x="76711" y="181009"/>
                </a:lnTo>
                <a:lnTo>
                  <a:pt x="73961" y="183044"/>
                </a:lnTo>
                <a:lnTo>
                  <a:pt x="71136" y="184400"/>
                </a:lnTo>
                <a:lnTo>
                  <a:pt x="68260" y="185305"/>
                </a:lnTo>
                <a:lnTo>
                  <a:pt x="65351" y="186900"/>
                </a:lnTo>
                <a:lnTo>
                  <a:pt x="62419" y="188956"/>
                </a:lnTo>
                <a:lnTo>
                  <a:pt x="59472" y="191318"/>
                </a:lnTo>
                <a:lnTo>
                  <a:pt x="55523" y="192893"/>
                </a:lnTo>
                <a:lnTo>
                  <a:pt x="50907" y="193943"/>
                </a:lnTo>
                <a:lnTo>
                  <a:pt x="45844" y="194643"/>
                </a:lnTo>
                <a:lnTo>
                  <a:pt x="40485" y="195110"/>
                </a:lnTo>
                <a:lnTo>
                  <a:pt x="34927" y="195421"/>
                </a:lnTo>
                <a:lnTo>
                  <a:pt x="29238" y="195629"/>
                </a:lnTo>
                <a:lnTo>
                  <a:pt x="24453" y="194774"/>
                </a:lnTo>
                <a:lnTo>
                  <a:pt x="20271" y="193213"/>
                </a:lnTo>
                <a:lnTo>
                  <a:pt x="16491" y="191180"/>
                </a:lnTo>
                <a:lnTo>
                  <a:pt x="12979" y="189825"/>
                </a:lnTo>
                <a:lnTo>
                  <a:pt x="9645" y="188921"/>
                </a:lnTo>
                <a:lnTo>
                  <a:pt x="6430" y="188318"/>
                </a:lnTo>
                <a:lnTo>
                  <a:pt x="4287" y="186925"/>
                </a:lnTo>
                <a:lnTo>
                  <a:pt x="2858" y="185003"/>
                </a:lnTo>
                <a:lnTo>
                  <a:pt x="0" y="17818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SMARTPenAnnotation958"/>
          <p:cNvSpPr/>
          <p:nvPr/>
        </p:nvSpPr>
        <p:spPr>
          <a:xfrm>
            <a:off x="8090854" y="2884411"/>
            <a:ext cx="258404" cy="142585"/>
          </a:xfrm>
          <a:custGeom>
            <a:avLst/>
            <a:gdLst/>
            <a:ahLst/>
            <a:cxnLst/>
            <a:rect l="0" t="0" r="0" b="0"/>
            <a:pathLst>
              <a:path w="258404" h="142585">
                <a:moveTo>
                  <a:pt x="79810" y="35596"/>
                </a:moveTo>
                <a:lnTo>
                  <a:pt x="79810" y="26776"/>
                </a:lnTo>
                <a:lnTo>
                  <a:pt x="75069" y="26699"/>
                </a:lnTo>
                <a:lnTo>
                  <a:pt x="72681" y="27680"/>
                </a:lnTo>
                <a:lnTo>
                  <a:pt x="63587" y="33802"/>
                </a:lnTo>
                <a:lnTo>
                  <a:pt x="59073" y="36385"/>
                </a:lnTo>
                <a:lnTo>
                  <a:pt x="54079" y="39098"/>
                </a:lnTo>
                <a:lnTo>
                  <a:pt x="49757" y="42892"/>
                </a:lnTo>
                <a:lnTo>
                  <a:pt x="45884" y="47405"/>
                </a:lnTo>
                <a:lnTo>
                  <a:pt x="42310" y="52399"/>
                </a:lnTo>
                <a:lnTo>
                  <a:pt x="37943" y="56720"/>
                </a:lnTo>
                <a:lnTo>
                  <a:pt x="33047" y="60593"/>
                </a:lnTo>
                <a:lnTo>
                  <a:pt x="27798" y="64167"/>
                </a:lnTo>
                <a:lnTo>
                  <a:pt x="23308" y="68534"/>
                </a:lnTo>
                <a:lnTo>
                  <a:pt x="19321" y="73430"/>
                </a:lnTo>
                <a:lnTo>
                  <a:pt x="15672" y="78678"/>
                </a:lnTo>
                <a:lnTo>
                  <a:pt x="12246" y="84161"/>
                </a:lnTo>
                <a:lnTo>
                  <a:pt x="8970" y="89801"/>
                </a:lnTo>
                <a:lnTo>
                  <a:pt x="5795" y="95545"/>
                </a:lnTo>
                <a:lnTo>
                  <a:pt x="3677" y="101359"/>
                </a:lnTo>
                <a:lnTo>
                  <a:pt x="2265" y="107220"/>
                </a:lnTo>
                <a:lnTo>
                  <a:pt x="1324" y="113111"/>
                </a:lnTo>
                <a:lnTo>
                  <a:pt x="697" y="118030"/>
                </a:lnTo>
                <a:lnTo>
                  <a:pt x="279" y="122302"/>
                </a:lnTo>
                <a:lnTo>
                  <a:pt x="0" y="126143"/>
                </a:lnTo>
                <a:lnTo>
                  <a:pt x="807" y="129695"/>
                </a:lnTo>
                <a:lnTo>
                  <a:pt x="2337" y="133055"/>
                </a:lnTo>
                <a:lnTo>
                  <a:pt x="4348" y="136288"/>
                </a:lnTo>
                <a:lnTo>
                  <a:pt x="7674" y="138443"/>
                </a:lnTo>
                <a:lnTo>
                  <a:pt x="11876" y="139879"/>
                </a:lnTo>
                <a:lnTo>
                  <a:pt x="16661" y="140837"/>
                </a:lnTo>
                <a:lnTo>
                  <a:pt x="21836" y="141476"/>
                </a:lnTo>
                <a:lnTo>
                  <a:pt x="27269" y="141901"/>
                </a:lnTo>
                <a:lnTo>
                  <a:pt x="32877" y="142185"/>
                </a:lnTo>
                <a:lnTo>
                  <a:pt x="44399" y="142500"/>
                </a:lnTo>
                <a:lnTo>
                  <a:pt x="50249" y="142584"/>
                </a:lnTo>
                <a:lnTo>
                  <a:pt x="56134" y="141648"/>
                </a:lnTo>
                <a:lnTo>
                  <a:pt x="62042" y="140032"/>
                </a:lnTo>
                <a:lnTo>
                  <a:pt x="67964" y="137962"/>
                </a:lnTo>
                <a:lnTo>
                  <a:pt x="73897" y="135590"/>
                </a:lnTo>
                <a:lnTo>
                  <a:pt x="79837" y="133017"/>
                </a:lnTo>
                <a:lnTo>
                  <a:pt x="85781" y="130309"/>
                </a:lnTo>
                <a:lnTo>
                  <a:pt x="90736" y="126519"/>
                </a:lnTo>
                <a:lnTo>
                  <a:pt x="95031" y="122009"/>
                </a:lnTo>
                <a:lnTo>
                  <a:pt x="98887" y="117017"/>
                </a:lnTo>
                <a:lnTo>
                  <a:pt x="103442" y="111705"/>
                </a:lnTo>
                <a:lnTo>
                  <a:pt x="108463" y="106179"/>
                </a:lnTo>
                <a:lnTo>
                  <a:pt x="122364" y="91567"/>
                </a:lnTo>
                <a:lnTo>
                  <a:pt x="126039" y="87793"/>
                </a:lnTo>
                <a:lnTo>
                  <a:pt x="129480" y="83293"/>
                </a:lnTo>
                <a:lnTo>
                  <a:pt x="132768" y="78308"/>
                </a:lnTo>
                <a:lnTo>
                  <a:pt x="140431" y="65531"/>
                </a:lnTo>
                <a:lnTo>
                  <a:pt x="144125" y="61138"/>
                </a:lnTo>
                <a:lnTo>
                  <a:pt x="150831" y="53905"/>
                </a:lnTo>
                <a:lnTo>
                  <a:pt x="146383" y="58330"/>
                </a:lnTo>
                <a:lnTo>
                  <a:pt x="145028" y="60674"/>
                </a:lnTo>
                <a:lnTo>
                  <a:pt x="144125" y="63229"/>
                </a:lnTo>
                <a:lnTo>
                  <a:pt x="143522" y="65924"/>
                </a:lnTo>
                <a:lnTo>
                  <a:pt x="143120" y="68713"/>
                </a:lnTo>
                <a:lnTo>
                  <a:pt x="142853" y="71565"/>
                </a:lnTo>
                <a:lnTo>
                  <a:pt x="142675" y="74458"/>
                </a:lnTo>
                <a:lnTo>
                  <a:pt x="141564" y="77379"/>
                </a:lnTo>
                <a:lnTo>
                  <a:pt x="139831" y="80319"/>
                </a:lnTo>
                <a:lnTo>
                  <a:pt x="137683" y="83271"/>
                </a:lnTo>
                <a:lnTo>
                  <a:pt x="136251" y="86231"/>
                </a:lnTo>
                <a:lnTo>
                  <a:pt x="135297" y="89197"/>
                </a:lnTo>
                <a:lnTo>
                  <a:pt x="134660" y="92166"/>
                </a:lnTo>
                <a:lnTo>
                  <a:pt x="134236" y="95137"/>
                </a:lnTo>
                <a:lnTo>
                  <a:pt x="133954" y="98111"/>
                </a:lnTo>
                <a:lnTo>
                  <a:pt x="133765" y="101085"/>
                </a:lnTo>
                <a:lnTo>
                  <a:pt x="132647" y="103068"/>
                </a:lnTo>
                <a:lnTo>
                  <a:pt x="130910" y="104390"/>
                </a:lnTo>
                <a:lnTo>
                  <a:pt x="128759" y="105271"/>
                </a:lnTo>
                <a:lnTo>
                  <a:pt x="128317" y="105859"/>
                </a:lnTo>
                <a:lnTo>
                  <a:pt x="129016" y="106250"/>
                </a:lnTo>
                <a:lnTo>
                  <a:pt x="130472" y="106512"/>
                </a:lnTo>
                <a:lnTo>
                  <a:pt x="131444" y="105694"/>
                </a:lnTo>
                <a:lnTo>
                  <a:pt x="132092" y="104156"/>
                </a:lnTo>
                <a:lnTo>
                  <a:pt x="132813" y="99802"/>
                </a:lnTo>
                <a:lnTo>
                  <a:pt x="133004" y="97251"/>
                </a:lnTo>
                <a:lnTo>
                  <a:pt x="133132" y="94559"/>
                </a:lnTo>
                <a:lnTo>
                  <a:pt x="133275" y="88922"/>
                </a:lnTo>
                <a:lnTo>
                  <a:pt x="133312" y="86029"/>
                </a:lnTo>
                <a:lnTo>
                  <a:pt x="134329" y="82117"/>
                </a:lnTo>
                <a:lnTo>
                  <a:pt x="136000" y="77524"/>
                </a:lnTo>
                <a:lnTo>
                  <a:pt x="138106" y="72478"/>
                </a:lnTo>
                <a:lnTo>
                  <a:pt x="140502" y="68121"/>
                </a:lnTo>
                <a:lnTo>
                  <a:pt x="143091" y="64225"/>
                </a:lnTo>
                <a:lnTo>
                  <a:pt x="145810" y="60635"/>
                </a:lnTo>
                <a:lnTo>
                  <a:pt x="148615" y="56258"/>
                </a:lnTo>
                <a:lnTo>
                  <a:pt x="151477" y="51355"/>
                </a:lnTo>
                <a:lnTo>
                  <a:pt x="154376" y="46102"/>
                </a:lnTo>
                <a:lnTo>
                  <a:pt x="157303" y="41608"/>
                </a:lnTo>
                <a:lnTo>
                  <a:pt x="160245" y="37620"/>
                </a:lnTo>
                <a:lnTo>
                  <a:pt x="163198" y="33969"/>
                </a:lnTo>
                <a:lnTo>
                  <a:pt x="166160" y="30543"/>
                </a:lnTo>
                <a:lnTo>
                  <a:pt x="169127" y="27266"/>
                </a:lnTo>
                <a:lnTo>
                  <a:pt x="175068" y="20980"/>
                </a:lnTo>
                <a:lnTo>
                  <a:pt x="181017" y="14879"/>
                </a:lnTo>
                <a:lnTo>
                  <a:pt x="183992" y="12855"/>
                </a:lnTo>
                <a:lnTo>
                  <a:pt x="189944" y="10606"/>
                </a:lnTo>
                <a:lnTo>
                  <a:pt x="193912" y="9014"/>
                </a:lnTo>
                <a:lnTo>
                  <a:pt x="198542" y="6961"/>
                </a:lnTo>
                <a:lnTo>
                  <a:pt x="203613" y="4600"/>
                </a:lnTo>
                <a:lnTo>
                  <a:pt x="207985" y="3026"/>
                </a:lnTo>
                <a:lnTo>
                  <a:pt x="215490" y="1277"/>
                </a:lnTo>
                <a:lnTo>
                  <a:pt x="222256" y="154"/>
                </a:lnTo>
                <a:lnTo>
                  <a:pt x="226794" y="0"/>
                </a:lnTo>
                <a:lnTo>
                  <a:pt x="228400" y="952"/>
                </a:lnTo>
                <a:lnTo>
                  <a:pt x="229472" y="2578"/>
                </a:lnTo>
                <a:lnTo>
                  <a:pt x="230186" y="4654"/>
                </a:lnTo>
                <a:lnTo>
                  <a:pt x="231655" y="6039"/>
                </a:lnTo>
                <a:lnTo>
                  <a:pt x="233626" y="6961"/>
                </a:lnTo>
                <a:lnTo>
                  <a:pt x="235932" y="7577"/>
                </a:lnTo>
                <a:lnTo>
                  <a:pt x="237470" y="8979"/>
                </a:lnTo>
                <a:lnTo>
                  <a:pt x="238494" y="10906"/>
                </a:lnTo>
                <a:lnTo>
                  <a:pt x="239177" y="13183"/>
                </a:lnTo>
                <a:lnTo>
                  <a:pt x="239633" y="15693"/>
                </a:lnTo>
                <a:lnTo>
                  <a:pt x="239937" y="18359"/>
                </a:lnTo>
                <a:lnTo>
                  <a:pt x="240424" y="25026"/>
                </a:lnTo>
                <a:lnTo>
                  <a:pt x="240490" y="28583"/>
                </a:lnTo>
                <a:lnTo>
                  <a:pt x="240541" y="52355"/>
                </a:lnTo>
                <a:lnTo>
                  <a:pt x="241535" y="56691"/>
                </a:lnTo>
                <a:lnTo>
                  <a:pt x="243189" y="60573"/>
                </a:lnTo>
                <a:lnTo>
                  <a:pt x="245283" y="64154"/>
                </a:lnTo>
                <a:lnTo>
                  <a:pt x="246680" y="68525"/>
                </a:lnTo>
                <a:lnTo>
                  <a:pt x="247611" y="73424"/>
                </a:lnTo>
                <a:lnTo>
                  <a:pt x="248232" y="78674"/>
                </a:lnTo>
                <a:lnTo>
                  <a:pt x="248646" y="84159"/>
                </a:lnTo>
                <a:lnTo>
                  <a:pt x="248922" y="89799"/>
                </a:lnTo>
                <a:lnTo>
                  <a:pt x="249106" y="95544"/>
                </a:lnTo>
                <a:lnTo>
                  <a:pt x="248236" y="100366"/>
                </a:lnTo>
                <a:lnTo>
                  <a:pt x="246664" y="104573"/>
                </a:lnTo>
                <a:lnTo>
                  <a:pt x="244624" y="108370"/>
                </a:lnTo>
                <a:lnTo>
                  <a:pt x="243264" y="111893"/>
                </a:lnTo>
                <a:lnTo>
                  <a:pt x="242358" y="115234"/>
                </a:lnTo>
                <a:lnTo>
                  <a:pt x="240903" y="122985"/>
                </a:lnTo>
                <a:lnTo>
                  <a:pt x="241775" y="123621"/>
                </a:lnTo>
                <a:lnTo>
                  <a:pt x="245391" y="124328"/>
                </a:lnTo>
                <a:lnTo>
                  <a:pt x="246752" y="123524"/>
                </a:lnTo>
                <a:lnTo>
                  <a:pt x="247659" y="121996"/>
                </a:lnTo>
                <a:lnTo>
                  <a:pt x="249115" y="117155"/>
                </a:lnTo>
                <a:lnTo>
                  <a:pt x="251960" y="113847"/>
                </a:lnTo>
                <a:lnTo>
                  <a:pt x="258403" y="10703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SMARTPenAnnotation959"/>
          <p:cNvSpPr/>
          <p:nvPr/>
        </p:nvSpPr>
        <p:spPr>
          <a:xfrm>
            <a:off x="8429625" y="2857500"/>
            <a:ext cx="120780" cy="174379"/>
          </a:xfrm>
          <a:custGeom>
            <a:avLst/>
            <a:gdLst/>
            <a:ahLst/>
            <a:cxnLst/>
            <a:rect l="0" t="0" r="0" b="0"/>
            <a:pathLst>
              <a:path w="120780" h="174379">
                <a:moveTo>
                  <a:pt x="0" y="0"/>
                </a:moveTo>
                <a:lnTo>
                  <a:pt x="0" y="8897"/>
                </a:lnTo>
                <a:lnTo>
                  <a:pt x="7688" y="16615"/>
                </a:lnTo>
                <a:lnTo>
                  <a:pt x="8377" y="19952"/>
                </a:lnTo>
                <a:lnTo>
                  <a:pt x="8562" y="22231"/>
                </a:lnTo>
                <a:lnTo>
                  <a:pt x="9676" y="24742"/>
                </a:lnTo>
                <a:lnTo>
                  <a:pt x="11412" y="27409"/>
                </a:lnTo>
                <a:lnTo>
                  <a:pt x="13561" y="30179"/>
                </a:lnTo>
                <a:lnTo>
                  <a:pt x="14001" y="34010"/>
                </a:lnTo>
                <a:lnTo>
                  <a:pt x="13303" y="38548"/>
                </a:lnTo>
                <a:lnTo>
                  <a:pt x="11845" y="43558"/>
                </a:lnTo>
                <a:lnTo>
                  <a:pt x="10873" y="47890"/>
                </a:lnTo>
                <a:lnTo>
                  <a:pt x="10225" y="51770"/>
                </a:lnTo>
                <a:lnTo>
                  <a:pt x="9793" y="55349"/>
                </a:lnTo>
                <a:lnTo>
                  <a:pt x="9505" y="59719"/>
                </a:lnTo>
                <a:lnTo>
                  <a:pt x="9314" y="64618"/>
                </a:lnTo>
                <a:lnTo>
                  <a:pt x="9186" y="69867"/>
                </a:lnTo>
                <a:lnTo>
                  <a:pt x="8108" y="75352"/>
                </a:lnTo>
                <a:lnTo>
                  <a:pt x="6398" y="80992"/>
                </a:lnTo>
                <a:lnTo>
                  <a:pt x="4265" y="86737"/>
                </a:lnTo>
                <a:lnTo>
                  <a:pt x="2843" y="92551"/>
                </a:lnTo>
                <a:lnTo>
                  <a:pt x="1895" y="98411"/>
                </a:lnTo>
                <a:lnTo>
                  <a:pt x="1264" y="104303"/>
                </a:lnTo>
                <a:lnTo>
                  <a:pt x="842" y="110215"/>
                </a:lnTo>
                <a:lnTo>
                  <a:pt x="561" y="116140"/>
                </a:lnTo>
                <a:lnTo>
                  <a:pt x="166" y="131315"/>
                </a:lnTo>
                <a:lnTo>
                  <a:pt x="110" y="135168"/>
                </a:lnTo>
                <a:lnTo>
                  <a:pt x="1065" y="139722"/>
                </a:lnTo>
                <a:lnTo>
                  <a:pt x="2695" y="144741"/>
                </a:lnTo>
                <a:lnTo>
                  <a:pt x="4774" y="150072"/>
                </a:lnTo>
                <a:lnTo>
                  <a:pt x="7151" y="154618"/>
                </a:lnTo>
                <a:lnTo>
                  <a:pt x="9728" y="158641"/>
                </a:lnTo>
                <a:lnTo>
                  <a:pt x="12438" y="162315"/>
                </a:lnTo>
                <a:lnTo>
                  <a:pt x="15237" y="164765"/>
                </a:lnTo>
                <a:lnTo>
                  <a:pt x="18095" y="166398"/>
                </a:lnTo>
                <a:lnTo>
                  <a:pt x="20994" y="167486"/>
                </a:lnTo>
                <a:lnTo>
                  <a:pt x="23917" y="169204"/>
                </a:lnTo>
                <a:lnTo>
                  <a:pt x="26859" y="171342"/>
                </a:lnTo>
                <a:lnTo>
                  <a:pt x="29812" y="173759"/>
                </a:lnTo>
                <a:lnTo>
                  <a:pt x="33765" y="174378"/>
                </a:lnTo>
                <a:lnTo>
                  <a:pt x="38385" y="173799"/>
                </a:lnTo>
                <a:lnTo>
                  <a:pt x="43449" y="172421"/>
                </a:lnTo>
                <a:lnTo>
                  <a:pt x="48810" y="171502"/>
                </a:lnTo>
                <a:lnTo>
                  <a:pt x="54368" y="170889"/>
                </a:lnTo>
                <a:lnTo>
                  <a:pt x="60057" y="170480"/>
                </a:lnTo>
                <a:lnTo>
                  <a:pt x="65835" y="169216"/>
                </a:lnTo>
                <a:lnTo>
                  <a:pt x="71671" y="167381"/>
                </a:lnTo>
                <a:lnTo>
                  <a:pt x="77547" y="165165"/>
                </a:lnTo>
                <a:lnTo>
                  <a:pt x="83448" y="161704"/>
                </a:lnTo>
                <a:lnTo>
                  <a:pt x="89366" y="157412"/>
                </a:lnTo>
                <a:lnTo>
                  <a:pt x="95296" y="152566"/>
                </a:lnTo>
                <a:lnTo>
                  <a:pt x="100241" y="148343"/>
                </a:lnTo>
                <a:lnTo>
                  <a:pt x="104531" y="144536"/>
                </a:lnTo>
                <a:lnTo>
                  <a:pt x="108383" y="141006"/>
                </a:lnTo>
                <a:lnTo>
                  <a:pt x="110950" y="137660"/>
                </a:lnTo>
                <a:lnTo>
                  <a:pt x="112662" y="134437"/>
                </a:lnTo>
                <a:lnTo>
                  <a:pt x="113803" y="131297"/>
                </a:lnTo>
                <a:lnTo>
                  <a:pt x="115556" y="127218"/>
                </a:lnTo>
                <a:lnTo>
                  <a:pt x="120150" y="117395"/>
                </a:lnTo>
                <a:lnTo>
                  <a:pt x="120779" y="112990"/>
                </a:lnTo>
                <a:lnTo>
                  <a:pt x="120207" y="109061"/>
                </a:lnTo>
                <a:lnTo>
                  <a:pt x="118833" y="105449"/>
                </a:lnTo>
                <a:lnTo>
                  <a:pt x="115933" y="102049"/>
                </a:lnTo>
                <a:lnTo>
                  <a:pt x="112015" y="98791"/>
                </a:lnTo>
                <a:lnTo>
                  <a:pt x="107419" y="95626"/>
                </a:lnTo>
                <a:lnTo>
                  <a:pt x="103362" y="92524"/>
                </a:lnTo>
                <a:lnTo>
                  <a:pt x="99666" y="89464"/>
                </a:lnTo>
                <a:lnTo>
                  <a:pt x="96209" y="86431"/>
                </a:lnTo>
                <a:lnTo>
                  <a:pt x="91921" y="83417"/>
                </a:lnTo>
                <a:lnTo>
                  <a:pt x="87077" y="80416"/>
                </a:lnTo>
                <a:lnTo>
                  <a:pt x="81863" y="77423"/>
                </a:lnTo>
                <a:lnTo>
                  <a:pt x="70780" y="71452"/>
                </a:lnTo>
                <a:lnTo>
                  <a:pt x="65046" y="68471"/>
                </a:lnTo>
                <a:lnTo>
                  <a:pt x="60231" y="66483"/>
                </a:lnTo>
                <a:lnTo>
                  <a:pt x="56029" y="65158"/>
                </a:lnTo>
                <a:lnTo>
                  <a:pt x="52235" y="64274"/>
                </a:lnTo>
                <a:lnTo>
                  <a:pt x="48714" y="63685"/>
                </a:lnTo>
                <a:lnTo>
                  <a:pt x="45374" y="63293"/>
                </a:lnTo>
                <a:lnTo>
                  <a:pt x="42156" y="63031"/>
                </a:lnTo>
                <a:lnTo>
                  <a:pt x="39018" y="62856"/>
                </a:lnTo>
                <a:lnTo>
                  <a:pt x="28595" y="62553"/>
                </a:lnTo>
                <a:lnTo>
                  <a:pt x="17859" y="6250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SMARTPenAnnotation960"/>
          <p:cNvSpPr/>
          <p:nvPr/>
        </p:nvSpPr>
        <p:spPr>
          <a:xfrm>
            <a:off x="8581429" y="2920010"/>
            <a:ext cx="115529" cy="116084"/>
          </a:xfrm>
          <a:custGeom>
            <a:avLst/>
            <a:gdLst/>
            <a:ahLst/>
            <a:cxnLst/>
            <a:rect l="0" t="0" r="0" b="0"/>
            <a:pathLst>
              <a:path w="115529" h="116084">
                <a:moveTo>
                  <a:pt x="0" y="26786"/>
                </a:moveTo>
                <a:lnTo>
                  <a:pt x="20991" y="26786"/>
                </a:lnTo>
                <a:lnTo>
                  <a:pt x="24909" y="25794"/>
                </a:lnTo>
                <a:lnTo>
                  <a:pt x="29504" y="24141"/>
                </a:lnTo>
                <a:lnTo>
                  <a:pt x="34552" y="22046"/>
                </a:lnTo>
                <a:lnTo>
                  <a:pt x="38910" y="20649"/>
                </a:lnTo>
                <a:lnTo>
                  <a:pt x="42808" y="19719"/>
                </a:lnTo>
                <a:lnTo>
                  <a:pt x="46398" y="19098"/>
                </a:lnTo>
                <a:lnTo>
                  <a:pt x="50776" y="18684"/>
                </a:lnTo>
                <a:lnTo>
                  <a:pt x="55679" y="18408"/>
                </a:lnTo>
                <a:lnTo>
                  <a:pt x="60932" y="18224"/>
                </a:lnTo>
                <a:lnTo>
                  <a:pt x="65426" y="17110"/>
                </a:lnTo>
                <a:lnTo>
                  <a:pt x="69415" y="15374"/>
                </a:lnTo>
                <a:lnTo>
                  <a:pt x="73065" y="13225"/>
                </a:lnTo>
                <a:lnTo>
                  <a:pt x="77484" y="11793"/>
                </a:lnTo>
                <a:lnTo>
                  <a:pt x="82414" y="10837"/>
                </a:lnTo>
                <a:lnTo>
                  <a:pt x="87685" y="10200"/>
                </a:lnTo>
                <a:lnTo>
                  <a:pt x="92191" y="8784"/>
                </a:lnTo>
                <a:lnTo>
                  <a:pt x="96187" y="6847"/>
                </a:lnTo>
                <a:lnTo>
                  <a:pt x="99844" y="4564"/>
                </a:lnTo>
                <a:lnTo>
                  <a:pt x="103274" y="3042"/>
                </a:lnTo>
                <a:lnTo>
                  <a:pt x="106552" y="2027"/>
                </a:lnTo>
                <a:lnTo>
                  <a:pt x="115528" y="116"/>
                </a:lnTo>
                <a:lnTo>
                  <a:pt x="113193" y="50"/>
                </a:lnTo>
                <a:lnTo>
                  <a:pt x="82653" y="0"/>
                </a:lnTo>
                <a:lnTo>
                  <a:pt x="77922" y="991"/>
                </a:lnTo>
                <a:lnTo>
                  <a:pt x="73776" y="2644"/>
                </a:lnTo>
                <a:lnTo>
                  <a:pt x="70020" y="4739"/>
                </a:lnTo>
                <a:lnTo>
                  <a:pt x="65532" y="6135"/>
                </a:lnTo>
                <a:lnTo>
                  <a:pt x="60555" y="7065"/>
                </a:lnTo>
                <a:lnTo>
                  <a:pt x="55253" y="7686"/>
                </a:lnTo>
                <a:lnTo>
                  <a:pt x="49734" y="10084"/>
                </a:lnTo>
                <a:lnTo>
                  <a:pt x="44070" y="13667"/>
                </a:lnTo>
                <a:lnTo>
                  <a:pt x="38310" y="18040"/>
                </a:lnTo>
                <a:lnTo>
                  <a:pt x="33478" y="21948"/>
                </a:lnTo>
                <a:lnTo>
                  <a:pt x="29264" y="25545"/>
                </a:lnTo>
                <a:lnTo>
                  <a:pt x="25463" y="28935"/>
                </a:lnTo>
                <a:lnTo>
                  <a:pt x="21936" y="33180"/>
                </a:lnTo>
                <a:lnTo>
                  <a:pt x="18593" y="37994"/>
                </a:lnTo>
                <a:lnTo>
                  <a:pt x="15372" y="43188"/>
                </a:lnTo>
                <a:lnTo>
                  <a:pt x="13225" y="48635"/>
                </a:lnTo>
                <a:lnTo>
                  <a:pt x="11793" y="54250"/>
                </a:lnTo>
                <a:lnTo>
                  <a:pt x="10838" y="59978"/>
                </a:lnTo>
                <a:lnTo>
                  <a:pt x="10203" y="64790"/>
                </a:lnTo>
                <a:lnTo>
                  <a:pt x="9779" y="68989"/>
                </a:lnTo>
                <a:lnTo>
                  <a:pt x="9496" y="72781"/>
                </a:lnTo>
                <a:lnTo>
                  <a:pt x="10300" y="77293"/>
                </a:lnTo>
                <a:lnTo>
                  <a:pt x="11827" y="82286"/>
                </a:lnTo>
                <a:lnTo>
                  <a:pt x="13838" y="87598"/>
                </a:lnTo>
                <a:lnTo>
                  <a:pt x="16171" y="92132"/>
                </a:lnTo>
                <a:lnTo>
                  <a:pt x="18718" y="96147"/>
                </a:lnTo>
                <a:lnTo>
                  <a:pt x="21409" y="99816"/>
                </a:lnTo>
                <a:lnTo>
                  <a:pt x="24194" y="103254"/>
                </a:lnTo>
                <a:lnTo>
                  <a:pt x="27043" y="106538"/>
                </a:lnTo>
                <a:lnTo>
                  <a:pt x="29936" y="109720"/>
                </a:lnTo>
                <a:lnTo>
                  <a:pt x="32856" y="111841"/>
                </a:lnTo>
                <a:lnTo>
                  <a:pt x="35795" y="113255"/>
                </a:lnTo>
                <a:lnTo>
                  <a:pt x="44649" y="1160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SMARTPenAnnotation961"/>
          <p:cNvSpPr/>
          <p:nvPr/>
        </p:nvSpPr>
        <p:spPr>
          <a:xfrm>
            <a:off x="8724304" y="2893231"/>
            <a:ext cx="79696" cy="142863"/>
          </a:xfrm>
          <a:custGeom>
            <a:avLst/>
            <a:gdLst/>
            <a:ahLst/>
            <a:cxnLst/>
            <a:rect l="0" t="0" r="0" b="0"/>
            <a:pathLst>
              <a:path w="79696" h="142863">
                <a:moveTo>
                  <a:pt x="71438" y="17847"/>
                </a:moveTo>
                <a:lnTo>
                  <a:pt x="66697" y="13106"/>
                </a:lnTo>
                <a:lnTo>
                  <a:pt x="65301" y="10717"/>
                </a:lnTo>
                <a:lnTo>
                  <a:pt x="64370" y="8133"/>
                </a:lnTo>
                <a:lnTo>
                  <a:pt x="62876" y="1596"/>
                </a:lnTo>
                <a:lnTo>
                  <a:pt x="61762" y="1060"/>
                </a:lnTo>
                <a:lnTo>
                  <a:pt x="60026" y="702"/>
                </a:lnTo>
                <a:lnTo>
                  <a:pt x="57876" y="464"/>
                </a:lnTo>
                <a:lnTo>
                  <a:pt x="55452" y="305"/>
                </a:lnTo>
                <a:lnTo>
                  <a:pt x="52843" y="199"/>
                </a:lnTo>
                <a:lnTo>
                  <a:pt x="47299" y="82"/>
                </a:lnTo>
                <a:lnTo>
                  <a:pt x="32699" y="0"/>
                </a:lnTo>
                <a:lnTo>
                  <a:pt x="28745" y="988"/>
                </a:lnTo>
                <a:lnTo>
                  <a:pt x="24124" y="2638"/>
                </a:lnTo>
                <a:lnTo>
                  <a:pt x="19059" y="4731"/>
                </a:lnTo>
                <a:lnTo>
                  <a:pt x="14691" y="7119"/>
                </a:lnTo>
                <a:lnTo>
                  <a:pt x="10786" y="9703"/>
                </a:lnTo>
                <a:lnTo>
                  <a:pt x="7191" y="12417"/>
                </a:lnTo>
                <a:lnTo>
                  <a:pt x="4794" y="15219"/>
                </a:lnTo>
                <a:lnTo>
                  <a:pt x="3196" y="18079"/>
                </a:lnTo>
                <a:lnTo>
                  <a:pt x="2131" y="20978"/>
                </a:lnTo>
                <a:lnTo>
                  <a:pt x="1420" y="23903"/>
                </a:lnTo>
                <a:lnTo>
                  <a:pt x="947" y="26845"/>
                </a:lnTo>
                <a:lnTo>
                  <a:pt x="631" y="29799"/>
                </a:lnTo>
                <a:lnTo>
                  <a:pt x="1413" y="33752"/>
                </a:lnTo>
                <a:lnTo>
                  <a:pt x="2926" y="38372"/>
                </a:lnTo>
                <a:lnTo>
                  <a:pt x="4928" y="43437"/>
                </a:lnTo>
                <a:lnTo>
                  <a:pt x="7254" y="47805"/>
                </a:lnTo>
                <a:lnTo>
                  <a:pt x="9797" y="51709"/>
                </a:lnTo>
                <a:lnTo>
                  <a:pt x="12485" y="55305"/>
                </a:lnTo>
                <a:lnTo>
                  <a:pt x="16260" y="59686"/>
                </a:lnTo>
                <a:lnTo>
                  <a:pt x="20762" y="64591"/>
                </a:lnTo>
                <a:lnTo>
                  <a:pt x="31056" y="75333"/>
                </a:lnTo>
                <a:lnTo>
                  <a:pt x="42246" y="86722"/>
                </a:lnTo>
                <a:lnTo>
                  <a:pt x="48007" y="91545"/>
                </a:lnTo>
                <a:lnTo>
                  <a:pt x="53833" y="95752"/>
                </a:lnTo>
                <a:lnTo>
                  <a:pt x="59701" y="99549"/>
                </a:lnTo>
                <a:lnTo>
                  <a:pt x="64606" y="103073"/>
                </a:lnTo>
                <a:lnTo>
                  <a:pt x="68867" y="106414"/>
                </a:lnTo>
                <a:lnTo>
                  <a:pt x="72700" y="109634"/>
                </a:lnTo>
                <a:lnTo>
                  <a:pt x="75256" y="112773"/>
                </a:lnTo>
                <a:lnTo>
                  <a:pt x="76960" y="115857"/>
                </a:lnTo>
                <a:lnTo>
                  <a:pt x="78095" y="118906"/>
                </a:lnTo>
                <a:lnTo>
                  <a:pt x="78853" y="121930"/>
                </a:lnTo>
                <a:lnTo>
                  <a:pt x="79358" y="124939"/>
                </a:lnTo>
                <a:lnTo>
                  <a:pt x="79695" y="127937"/>
                </a:lnTo>
                <a:lnTo>
                  <a:pt x="77934" y="129935"/>
                </a:lnTo>
                <a:lnTo>
                  <a:pt x="74776" y="131268"/>
                </a:lnTo>
                <a:lnTo>
                  <a:pt x="70687" y="132156"/>
                </a:lnTo>
                <a:lnTo>
                  <a:pt x="66968" y="133741"/>
                </a:lnTo>
                <a:lnTo>
                  <a:pt x="63497" y="135789"/>
                </a:lnTo>
                <a:lnTo>
                  <a:pt x="60191" y="138147"/>
                </a:lnTo>
                <a:lnTo>
                  <a:pt x="56003" y="139719"/>
                </a:lnTo>
                <a:lnTo>
                  <a:pt x="51226" y="140766"/>
                </a:lnTo>
                <a:lnTo>
                  <a:pt x="46057" y="141465"/>
                </a:lnTo>
                <a:lnTo>
                  <a:pt x="41619" y="141931"/>
                </a:lnTo>
                <a:lnTo>
                  <a:pt x="37668" y="142241"/>
                </a:lnTo>
                <a:lnTo>
                  <a:pt x="34042" y="142448"/>
                </a:lnTo>
                <a:lnTo>
                  <a:pt x="24721" y="142678"/>
                </a:lnTo>
                <a:lnTo>
                  <a:pt x="0" y="14286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SMARTPenAnnotation962"/>
          <p:cNvSpPr/>
          <p:nvPr/>
        </p:nvSpPr>
        <p:spPr>
          <a:xfrm>
            <a:off x="6563320" y="3125758"/>
            <a:ext cx="223243" cy="222875"/>
          </a:xfrm>
          <a:custGeom>
            <a:avLst/>
            <a:gdLst/>
            <a:ahLst/>
            <a:cxnLst/>
            <a:rect l="0" t="0" r="0" b="0"/>
            <a:pathLst>
              <a:path w="223243" h="222875">
                <a:moveTo>
                  <a:pt x="223242" y="8562"/>
                </a:moveTo>
                <a:lnTo>
                  <a:pt x="215553" y="873"/>
                </a:lnTo>
                <a:lnTo>
                  <a:pt x="212219" y="184"/>
                </a:lnTo>
                <a:lnTo>
                  <a:pt x="209940" y="0"/>
                </a:lnTo>
                <a:lnTo>
                  <a:pt x="206436" y="870"/>
                </a:lnTo>
                <a:lnTo>
                  <a:pt x="202116" y="2441"/>
                </a:lnTo>
                <a:lnTo>
                  <a:pt x="197252" y="4481"/>
                </a:lnTo>
                <a:lnTo>
                  <a:pt x="192025" y="5842"/>
                </a:lnTo>
                <a:lnTo>
                  <a:pt x="186556" y="6748"/>
                </a:lnTo>
                <a:lnTo>
                  <a:pt x="180924" y="7353"/>
                </a:lnTo>
                <a:lnTo>
                  <a:pt x="175187" y="8748"/>
                </a:lnTo>
                <a:lnTo>
                  <a:pt x="169377" y="10671"/>
                </a:lnTo>
                <a:lnTo>
                  <a:pt x="163520" y="12944"/>
                </a:lnTo>
                <a:lnTo>
                  <a:pt x="149074" y="18116"/>
                </a:lnTo>
                <a:lnTo>
                  <a:pt x="141055" y="20885"/>
                </a:lnTo>
                <a:lnTo>
                  <a:pt x="133724" y="23722"/>
                </a:lnTo>
                <a:lnTo>
                  <a:pt x="126853" y="26606"/>
                </a:lnTo>
                <a:lnTo>
                  <a:pt x="120287" y="29521"/>
                </a:lnTo>
                <a:lnTo>
                  <a:pt x="112933" y="31464"/>
                </a:lnTo>
                <a:lnTo>
                  <a:pt x="105055" y="32760"/>
                </a:lnTo>
                <a:lnTo>
                  <a:pt x="96825" y="33624"/>
                </a:lnTo>
                <a:lnTo>
                  <a:pt x="89355" y="35191"/>
                </a:lnTo>
                <a:lnTo>
                  <a:pt x="82390" y="37229"/>
                </a:lnTo>
                <a:lnTo>
                  <a:pt x="75763" y="39580"/>
                </a:lnTo>
                <a:lnTo>
                  <a:pt x="69360" y="42139"/>
                </a:lnTo>
                <a:lnTo>
                  <a:pt x="63107" y="44837"/>
                </a:lnTo>
                <a:lnTo>
                  <a:pt x="56954" y="47628"/>
                </a:lnTo>
                <a:lnTo>
                  <a:pt x="51860" y="50481"/>
                </a:lnTo>
                <a:lnTo>
                  <a:pt x="47471" y="53375"/>
                </a:lnTo>
                <a:lnTo>
                  <a:pt x="43554" y="56297"/>
                </a:lnTo>
                <a:lnTo>
                  <a:pt x="39950" y="59237"/>
                </a:lnTo>
                <a:lnTo>
                  <a:pt x="33300" y="65149"/>
                </a:lnTo>
                <a:lnTo>
                  <a:pt x="32122" y="69107"/>
                </a:lnTo>
                <a:lnTo>
                  <a:pt x="32329" y="73730"/>
                </a:lnTo>
                <a:lnTo>
                  <a:pt x="33458" y="78796"/>
                </a:lnTo>
                <a:lnTo>
                  <a:pt x="35204" y="83166"/>
                </a:lnTo>
                <a:lnTo>
                  <a:pt x="37360" y="87072"/>
                </a:lnTo>
                <a:lnTo>
                  <a:pt x="39790" y="90667"/>
                </a:lnTo>
                <a:lnTo>
                  <a:pt x="43393" y="95049"/>
                </a:lnTo>
                <a:lnTo>
                  <a:pt x="47781" y="99954"/>
                </a:lnTo>
                <a:lnTo>
                  <a:pt x="57947" y="110696"/>
                </a:lnTo>
                <a:lnTo>
                  <a:pt x="69079" y="122085"/>
                </a:lnTo>
                <a:lnTo>
                  <a:pt x="74826" y="126908"/>
                </a:lnTo>
                <a:lnTo>
                  <a:pt x="80642" y="131116"/>
                </a:lnTo>
                <a:lnTo>
                  <a:pt x="86503" y="134913"/>
                </a:lnTo>
                <a:lnTo>
                  <a:pt x="92396" y="139429"/>
                </a:lnTo>
                <a:lnTo>
                  <a:pt x="98308" y="144424"/>
                </a:lnTo>
                <a:lnTo>
                  <a:pt x="109176" y="154273"/>
                </a:lnTo>
                <a:lnTo>
                  <a:pt x="117315" y="161958"/>
                </a:lnTo>
                <a:lnTo>
                  <a:pt x="120874" y="166388"/>
                </a:lnTo>
                <a:lnTo>
                  <a:pt x="124239" y="171326"/>
                </a:lnTo>
                <a:lnTo>
                  <a:pt x="127474" y="176603"/>
                </a:lnTo>
                <a:lnTo>
                  <a:pt x="129631" y="181113"/>
                </a:lnTo>
                <a:lnTo>
                  <a:pt x="131069" y="185111"/>
                </a:lnTo>
                <a:lnTo>
                  <a:pt x="132027" y="188769"/>
                </a:lnTo>
                <a:lnTo>
                  <a:pt x="131675" y="192200"/>
                </a:lnTo>
                <a:lnTo>
                  <a:pt x="130447" y="195480"/>
                </a:lnTo>
                <a:lnTo>
                  <a:pt x="126437" y="201769"/>
                </a:lnTo>
                <a:lnTo>
                  <a:pt x="121348" y="207872"/>
                </a:lnTo>
                <a:lnTo>
                  <a:pt x="115779" y="213892"/>
                </a:lnTo>
                <a:lnTo>
                  <a:pt x="112905" y="216886"/>
                </a:lnTo>
                <a:lnTo>
                  <a:pt x="109004" y="218882"/>
                </a:lnTo>
                <a:lnTo>
                  <a:pt x="104420" y="220213"/>
                </a:lnTo>
                <a:lnTo>
                  <a:pt x="99378" y="221100"/>
                </a:lnTo>
                <a:lnTo>
                  <a:pt x="94034" y="221691"/>
                </a:lnTo>
                <a:lnTo>
                  <a:pt x="88486" y="222086"/>
                </a:lnTo>
                <a:lnTo>
                  <a:pt x="82803" y="222349"/>
                </a:lnTo>
                <a:lnTo>
                  <a:pt x="71197" y="222641"/>
                </a:lnTo>
                <a:lnTo>
                  <a:pt x="0" y="22287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SMARTPenAnnotation963"/>
          <p:cNvSpPr/>
          <p:nvPr/>
        </p:nvSpPr>
        <p:spPr>
          <a:xfrm>
            <a:off x="6733517" y="3223617"/>
            <a:ext cx="88765" cy="98227"/>
          </a:xfrm>
          <a:custGeom>
            <a:avLst/>
            <a:gdLst/>
            <a:ahLst/>
            <a:cxnLst/>
            <a:rect l="0" t="0" r="0" b="0"/>
            <a:pathLst>
              <a:path w="88765" h="98227">
                <a:moveTo>
                  <a:pt x="88764" y="0"/>
                </a:moveTo>
                <a:lnTo>
                  <a:pt x="76335" y="0"/>
                </a:lnTo>
                <a:lnTo>
                  <a:pt x="72541" y="992"/>
                </a:lnTo>
                <a:lnTo>
                  <a:pt x="68027" y="2645"/>
                </a:lnTo>
                <a:lnTo>
                  <a:pt x="63033" y="4740"/>
                </a:lnTo>
                <a:lnTo>
                  <a:pt x="58711" y="7129"/>
                </a:lnTo>
                <a:lnTo>
                  <a:pt x="54838" y="9713"/>
                </a:lnTo>
                <a:lnTo>
                  <a:pt x="51264" y="12429"/>
                </a:lnTo>
                <a:lnTo>
                  <a:pt x="46897" y="16223"/>
                </a:lnTo>
                <a:lnTo>
                  <a:pt x="42001" y="20737"/>
                </a:lnTo>
                <a:lnTo>
                  <a:pt x="28275" y="33926"/>
                </a:lnTo>
                <a:lnTo>
                  <a:pt x="24626" y="37500"/>
                </a:lnTo>
                <a:lnTo>
                  <a:pt x="21200" y="41867"/>
                </a:lnTo>
                <a:lnTo>
                  <a:pt x="17925" y="46763"/>
                </a:lnTo>
                <a:lnTo>
                  <a:pt x="14749" y="52011"/>
                </a:lnTo>
                <a:lnTo>
                  <a:pt x="11639" y="56502"/>
                </a:lnTo>
                <a:lnTo>
                  <a:pt x="8574" y="60488"/>
                </a:lnTo>
                <a:lnTo>
                  <a:pt x="5539" y="64138"/>
                </a:lnTo>
                <a:lnTo>
                  <a:pt x="3514" y="67563"/>
                </a:lnTo>
                <a:lnTo>
                  <a:pt x="2165" y="70839"/>
                </a:lnTo>
                <a:lnTo>
                  <a:pt x="1266" y="74015"/>
                </a:lnTo>
                <a:lnTo>
                  <a:pt x="667" y="77124"/>
                </a:lnTo>
                <a:lnTo>
                  <a:pt x="266" y="80190"/>
                </a:lnTo>
                <a:lnTo>
                  <a:pt x="0" y="83225"/>
                </a:lnTo>
                <a:lnTo>
                  <a:pt x="814" y="86241"/>
                </a:lnTo>
                <a:lnTo>
                  <a:pt x="2350" y="89244"/>
                </a:lnTo>
                <a:lnTo>
                  <a:pt x="4365" y="92238"/>
                </a:lnTo>
                <a:lnTo>
                  <a:pt x="7694" y="94234"/>
                </a:lnTo>
                <a:lnTo>
                  <a:pt x="11896" y="95565"/>
                </a:lnTo>
                <a:lnTo>
                  <a:pt x="16683" y="96452"/>
                </a:lnTo>
                <a:lnTo>
                  <a:pt x="22851" y="97043"/>
                </a:lnTo>
                <a:lnTo>
                  <a:pt x="29939" y="97438"/>
                </a:lnTo>
                <a:lnTo>
                  <a:pt x="44760" y="97876"/>
                </a:lnTo>
                <a:lnTo>
                  <a:pt x="88764" y="9822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SMARTPenAnnotation964"/>
          <p:cNvSpPr/>
          <p:nvPr/>
        </p:nvSpPr>
        <p:spPr>
          <a:xfrm>
            <a:off x="6902648" y="3157169"/>
            <a:ext cx="435669" cy="136477"/>
          </a:xfrm>
          <a:custGeom>
            <a:avLst/>
            <a:gdLst/>
            <a:ahLst/>
            <a:cxnLst/>
            <a:rect l="0" t="0" r="0" b="0"/>
            <a:pathLst>
              <a:path w="435669" h="136477">
                <a:moveTo>
                  <a:pt x="0" y="75377"/>
                </a:moveTo>
                <a:lnTo>
                  <a:pt x="25731" y="75377"/>
                </a:lnTo>
                <a:lnTo>
                  <a:pt x="36571" y="72732"/>
                </a:lnTo>
                <a:lnTo>
                  <a:pt x="48004" y="69240"/>
                </a:lnTo>
                <a:lnTo>
                  <a:pt x="59700" y="67689"/>
                </a:lnTo>
                <a:lnTo>
                  <a:pt x="66589" y="66283"/>
                </a:lnTo>
                <a:lnTo>
                  <a:pt x="74158" y="64353"/>
                </a:lnTo>
                <a:lnTo>
                  <a:pt x="82181" y="62075"/>
                </a:lnTo>
                <a:lnTo>
                  <a:pt x="88522" y="59564"/>
                </a:lnTo>
                <a:lnTo>
                  <a:pt x="93741" y="56897"/>
                </a:lnTo>
                <a:lnTo>
                  <a:pt x="98213" y="54128"/>
                </a:lnTo>
                <a:lnTo>
                  <a:pt x="103178" y="51289"/>
                </a:lnTo>
                <a:lnTo>
                  <a:pt x="113987" y="45489"/>
                </a:lnTo>
                <a:lnTo>
                  <a:pt x="118655" y="42554"/>
                </a:lnTo>
                <a:lnTo>
                  <a:pt x="122760" y="39604"/>
                </a:lnTo>
                <a:lnTo>
                  <a:pt x="126488" y="36646"/>
                </a:lnTo>
                <a:lnTo>
                  <a:pt x="129966" y="33681"/>
                </a:lnTo>
                <a:lnTo>
                  <a:pt x="133277" y="30713"/>
                </a:lnTo>
                <a:lnTo>
                  <a:pt x="140980" y="23560"/>
                </a:lnTo>
                <a:lnTo>
                  <a:pt x="140619" y="21981"/>
                </a:lnTo>
                <a:lnTo>
                  <a:pt x="139387" y="19936"/>
                </a:lnTo>
                <a:lnTo>
                  <a:pt x="137573" y="17581"/>
                </a:lnTo>
                <a:lnTo>
                  <a:pt x="135372" y="16010"/>
                </a:lnTo>
                <a:lnTo>
                  <a:pt x="130280" y="14265"/>
                </a:lnTo>
                <a:lnTo>
                  <a:pt x="117094" y="13283"/>
                </a:lnTo>
                <a:lnTo>
                  <a:pt x="105360" y="12992"/>
                </a:lnTo>
                <a:lnTo>
                  <a:pt x="96106" y="15570"/>
                </a:lnTo>
                <a:lnTo>
                  <a:pt x="90860" y="17646"/>
                </a:lnTo>
                <a:lnTo>
                  <a:pt x="85378" y="20023"/>
                </a:lnTo>
                <a:lnTo>
                  <a:pt x="73995" y="25309"/>
                </a:lnTo>
                <a:lnTo>
                  <a:pt x="69174" y="29100"/>
                </a:lnTo>
                <a:lnTo>
                  <a:pt x="64967" y="33612"/>
                </a:lnTo>
                <a:lnTo>
                  <a:pt x="61171" y="38604"/>
                </a:lnTo>
                <a:lnTo>
                  <a:pt x="56656" y="42924"/>
                </a:lnTo>
                <a:lnTo>
                  <a:pt x="51661" y="46797"/>
                </a:lnTo>
                <a:lnTo>
                  <a:pt x="46347" y="50371"/>
                </a:lnTo>
                <a:lnTo>
                  <a:pt x="41812" y="54737"/>
                </a:lnTo>
                <a:lnTo>
                  <a:pt x="37797" y="59633"/>
                </a:lnTo>
                <a:lnTo>
                  <a:pt x="34127" y="64881"/>
                </a:lnTo>
                <a:lnTo>
                  <a:pt x="31681" y="70364"/>
                </a:lnTo>
                <a:lnTo>
                  <a:pt x="30051" y="76004"/>
                </a:lnTo>
                <a:lnTo>
                  <a:pt x="28963" y="81748"/>
                </a:lnTo>
                <a:lnTo>
                  <a:pt x="27246" y="87562"/>
                </a:lnTo>
                <a:lnTo>
                  <a:pt x="25110" y="93423"/>
                </a:lnTo>
                <a:lnTo>
                  <a:pt x="22692" y="99314"/>
                </a:lnTo>
                <a:lnTo>
                  <a:pt x="22074" y="104233"/>
                </a:lnTo>
                <a:lnTo>
                  <a:pt x="22654" y="108505"/>
                </a:lnTo>
                <a:lnTo>
                  <a:pt x="24033" y="112346"/>
                </a:lnTo>
                <a:lnTo>
                  <a:pt x="25943" y="115898"/>
                </a:lnTo>
                <a:lnTo>
                  <a:pt x="28210" y="119258"/>
                </a:lnTo>
                <a:lnTo>
                  <a:pt x="30713" y="122491"/>
                </a:lnTo>
                <a:lnTo>
                  <a:pt x="33373" y="124646"/>
                </a:lnTo>
                <a:lnTo>
                  <a:pt x="36140" y="126082"/>
                </a:lnTo>
                <a:lnTo>
                  <a:pt x="57189" y="133129"/>
                </a:lnTo>
                <a:lnTo>
                  <a:pt x="70396" y="135771"/>
                </a:lnTo>
                <a:lnTo>
                  <a:pt x="76696" y="136476"/>
                </a:lnTo>
                <a:lnTo>
                  <a:pt x="83873" y="135954"/>
                </a:lnTo>
                <a:lnTo>
                  <a:pt x="91635" y="134613"/>
                </a:lnTo>
                <a:lnTo>
                  <a:pt x="99785" y="132727"/>
                </a:lnTo>
                <a:lnTo>
                  <a:pt x="107203" y="130478"/>
                </a:lnTo>
                <a:lnTo>
                  <a:pt x="114133" y="127986"/>
                </a:lnTo>
                <a:lnTo>
                  <a:pt x="120737" y="125332"/>
                </a:lnTo>
                <a:lnTo>
                  <a:pt x="127124" y="121579"/>
                </a:lnTo>
                <a:lnTo>
                  <a:pt x="133366" y="117093"/>
                </a:lnTo>
                <a:lnTo>
                  <a:pt x="139512" y="112117"/>
                </a:lnTo>
                <a:lnTo>
                  <a:pt x="145594" y="107808"/>
                </a:lnTo>
                <a:lnTo>
                  <a:pt x="151633" y="103943"/>
                </a:lnTo>
                <a:lnTo>
                  <a:pt x="157644" y="100374"/>
                </a:lnTo>
                <a:lnTo>
                  <a:pt x="162643" y="96011"/>
                </a:lnTo>
                <a:lnTo>
                  <a:pt x="166967" y="91117"/>
                </a:lnTo>
                <a:lnTo>
                  <a:pt x="170843" y="85871"/>
                </a:lnTo>
                <a:lnTo>
                  <a:pt x="174419" y="81381"/>
                </a:lnTo>
                <a:lnTo>
                  <a:pt x="177795" y="77395"/>
                </a:lnTo>
                <a:lnTo>
                  <a:pt x="181038" y="73746"/>
                </a:lnTo>
                <a:lnTo>
                  <a:pt x="187287" y="67046"/>
                </a:lnTo>
                <a:lnTo>
                  <a:pt x="190343" y="63870"/>
                </a:lnTo>
                <a:lnTo>
                  <a:pt x="192380" y="60760"/>
                </a:lnTo>
                <a:lnTo>
                  <a:pt x="193737" y="57695"/>
                </a:lnTo>
                <a:lnTo>
                  <a:pt x="196407" y="48746"/>
                </a:lnTo>
                <a:lnTo>
                  <a:pt x="193787" y="51304"/>
                </a:lnTo>
                <a:lnTo>
                  <a:pt x="191699" y="53376"/>
                </a:lnTo>
                <a:lnTo>
                  <a:pt x="190307" y="55749"/>
                </a:lnTo>
                <a:lnTo>
                  <a:pt x="189379" y="58323"/>
                </a:lnTo>
                <a:lnTo>
                  <a:pt x="188761" y="61031"/>
                </a:lnTo>
                <a:lnTo>
                  <a:pt x="188349" y="64821"/>
                </a:lnTo>
                <a:lnTo>
                  <a:pt x="188073" y="69332"/>
                </a:lnTo>
                <a:lnTo>
                  <a:pt x="187890" y="74324"/>
                </a:lnTo>
                <a:lnTo>
                  <a:pt x="186775" y="79636"/>
                </a:lnTo>
                <a:lnTo>
                  <a:pt x="185041" y="85162"/>
                </a:lnTo>
                <a:lnTo>
                  <a:pt x="182892" y="90830"/>
                </a:lnTo>
                <a:lnTo>
                  <a:pt x="181459" y="95601"/>
                </a:lnTo>
                <a:lnTo>
                  <a:pt x="180504" y="99774"/>
                </a:lnTo>
                <a:lnTo>
                  <a:pt x="179867" y="103548"/>
                </a:lnTo>
                <a:lnTo>
                  <a:pt x="179442" y="107056"/>
                </a:lnTo>
                <a:lnTo>
                  <a:pt x="179160" y="110387"/>
                </a:lnTo>
                <a:lnTo>
                  <a:pt x="178971" y="113600"/>
                </a:lnTo>
                <a:lnTo>
                  <a:pt x="178762" y="119816"/>
                </a:lnTo>
                <a:lnTo>
                  <a:pt x="178604" y="128421"/>
                </a:lnTo>
                <a:lnTo>
                  <a:pt x="181244" y="126072"/>
                </a:lnTo>
                <a:lnTo>
                  <a:pt x="183338" y="124057"/>
                </a:lnTo>
                <a:lnTo>
                  <a:pt x="184733" y="121721"/>
                </a:lnTo>
                <a:lnTo>
                  <a:pt x="185663" y="119172"/>
                </a:lnTo>
                <a:lnTo>
                  <a:pt x="186283" y="116480"/>
                </a:lnTo>
                <a:lnTo>
                  <a:pt x="187689" y="112701"/>
                </a:lnTo>
                <a:lnTo>
                  <a:pt x="189618" y="108197"/>
                </a:lnTo>
                <a:lnTo>
                  <a:pt x="194407" y="97901"/>
                </a:lnTo>
                <a:lnTo>
                  <a:pt x="199844" y="86711"/>
                </a:lnTo>
                <a:lnTo>
                  <a:pt x="203674" y="80949"/>
                </a:lnTo>
                <a:lnTo>
                  <a:pt x="208213" y="75123"/>
                </a:lnTo>
                <a:lnTo>
                  <a:pt x="213223" y="69254"/>
                </a:lnTo>
                <a:lnTo>
                  <a:pt x="217555" y="62366"/>
                </a:lnTo>
                <a:lnTo>
                  <a:pt x="221434" y="54797"/>
                </a:lnTo>
                <a:lnTo>
                  <a:pt x="228392" y="39441"/>
                </a:lnTo>
                <a:lnTo>
                  <a:pt x="234792" y="26002"/>
                </a:lnTo>
                <a:lnTo>
                  <a:pt x="237887" y="21625"/>
                </a:lnTo>
                <a:lnTo>
                  <a:pt x="240943" y="18706"/>
                </a:lnTo>
                <a:lnTo>
                  <a:pt x="246985" y="14472"/>
                </a:lnTo>
                <a:lnTo>
                  <a:pt x="249985" y="11953"/>
                </a:lnTo>
                <a:lnTo>
                  <a:pt x="257188" y="5523"/>
                </a:lnTo>
                <a:lnTo>
                  <a:pt x="258771" y="5987"/>
                </a:lnTo>
                <a:lnTo>
                  <a:pt x="263176" y="9149"/>
                </a:lnTo>
                <a:lnTo>
                  <a:pt x="264747" y="11382"/>
                </a:lnTo>
                <a:lnTo>
                  <a:pt x="265795" y="13862"/>
                </a:lnTo>
                <a:lnTo>
                  <a:pt x="266494" y="16508"/>
                </a:lnTo>
                <a:lnTo>
                  <a:pt x="266959" y="19264"/>
                </a:lnTo>
                <a:lnTo>
                  <a:pt x="267270" y="22093"/>
                </a:lnTo>
                <a:lnTo>
                  <a:pt x="267477" y="24972"/>
                </a:lnTo>
                <a:lnTo>
                  <a:pt x="267615" y="28875"/>
                </a:lnTo>
                <a:lnTo>
                  <a:pt x="267836" y="46752"/>
                </a:lnTo>
                <a:lnTo>
                  <a:pt x="267880" y="64872"/>
                </a:lnTo>
                <a:lnTo>
                  <a:pt x="268876" y="70358"/>
                </a:lnTo>
                <a:lnTo>
                  <a:pt x="270531" y="76000"/>
                </a:lnTo>
                <a:lnTo>
                  <a:pt x="272628" y="81746"/>
                </a:lnTo>
                <a:lnTo>
                  <a:pt x="275018" y="86568"/>
                </a:lnTo>
                <a:lnTo>
                  <a:pt x="277603" y="90775"/>
                </a:lnTo>
                <a:lnTo>
                  <a:pt x="280318" y="94572"/>
                </a:lnTo>
                <a:lnTo>
                  <a:pt x="284114" y="98096"/>
                </a:lnTo>
                <a:lnTo>
                  <a:pt x="288627" y="101437"/>
                </a:lnTo>
                <a:lnTo>
                  <a:pt x="293622" y="104657"/>
                </a:lnTo>
                <a:lnTo>
                  <a:pt x="304462" y="108234"/>
                </a:lnTo>
                <a:lnTo>
                  <a:pt x="315895" y="109824"/>
                </a:lnTo>
                <a:lnTo>
                  <a:pt x="327591" y="110531"/>
                </a:lnTo>
                <a:lnTo>
                  <a:pt x="339403" y="108199"/>
                </a:lnTo>
                <a:lnTo>
                  <a:pt x="345332" y="106188"/>
                </a:lnTo>
                <a:lnTo>
                  <a:pt x="351268" y="103855"/>
                </a:lnTo>
                <a:lnTo>
                  <a:pt x="357210" y="101308"/>
                </a:lnTo>
                <a:lnTo>
                  <a:pt x="363155" y="98617"/>
                </a:lnTo>
                <a:lnTo>
                  <a:pt x="369104" y="94840"/>
                </a:lnTo>
                <a:lnTo>
                  <a:pt x="375053" y="90337"/>
                </a:lnTo>
                <a:lnTo>
                  <a:pt x="381005" y="85350"/>
                </a:lnTo>
                <a:lnTo>
                  <a:pt x="385964" y="81034"/>
                </a:lnTo>
                <a:lnTo>
                  <a:pt x="394121" y="73592"/>
                </a:lnTo>
                <a:lnTo>
                  <a:pt x="409031" y="59084"/>
                </a:lnTo>
                <a:lnTo>
                  <a:pt x="413578" y="53601"/>
                </a:lnTo>
                <a:lnTo>
                  <a:pt x="417602" y="47961"/>
                </a:lnTo>
                <a:lnTo>
                  <a:pt x="421276" y="42217"/>
                </a:lnTo>
                <a:lnTo>
                  <a:pt x="424717" y="37395"/>
                </a:lnTo>
                <a:lnTo>
                  <a:pt x="428005" y="33189"/>
                </a:lnTo>
                <a:lnTo>
                  <a:pt x="431188" y="29393"/>
                </a:lnTo>
                <a:lnTo>
                  <a:pt x="433311" y="25869"/>
                </a:lnTo>
                <a:lnTo>
                  <a:pt x="434725" y="22528"/>
                </a:lnTo>
                <a:lnTo>
                  <a:pt x="435668" y="19309"/>
                </a:lnTo>
                <a:lnTo>
                  <a:pt x="435305" y="16170"/>
                </a:lnTo>
                <a:lnTo>
                  <a:pt x="434071" y="13086"/>
                </a:lnTo>
                <a:lnTo>
                  <a:pt x="432256" y="10037"/>
                </a:lnTo>
                <a:lnTo>
                  <a:pt x="430053" y="7012"/>
                </a:lnTo>
                <a:lnTo>
                  <a:pt x="427592" y="4004"/>
                </a:lnTo>
                <a:lnTo>
                  <a:pt x="424960" y="1006"/>
                </a:lnTo>
                <a:lnTo>
                  <a:pt x="422213" y="0"/>
                </a:lnTo>
                <a:lnTo>
                  <a:pt x="419390" y="321"/>
                </a:lnTo>
                <a:lnTo>
                  <a:pt x="416515" y="1527"/>
                </a:lnTo>
                <a:lnTo>
                  <a:pt x="402988" y="3225"/>
                </a:lnTo>
                <a:lnTo>
                  <a:pt x="398635" y="4456"/>
                </a:lnTo>
                <a:lnTo>
                  <a:pt x="391154" y="8468"/>
                </a:lnTo>
                <a:lnTo>
                  <a:pt x="386776" y="11920"/>
                </a:lnTo>
                <a:lnTo>
                  <a:pt x="381874" y="16205"/>
                </a:lnTo>
                <a:lnTo>
                  <a:pt x="376622" y="21046"/>
                </a:lnTo>
                <a:lnTo>
                  <a:pt x="372128" y="26258"/>
                </a:lnTo>
                <a:lnTo>
                  <a:pt x="368140" y="31717"/>
                </a:lnTo>
                <a:lnTo>
                  <a:pt x="364489" y="37341"/>
                </a:lnTo>
                <a:lnTo>
                  <a:pt x="361063" y="42082"/>
                </a:lnTo>
                <a:lnTo>
                  <a:pt x="357787" y="46235"/>
                </a:lnTo>
                <a:lnTo>
                  <a:pt x="354611" y="49996"/>
                </a:lnTo>
                <a:lnTo>
                  <a:pt x="352493" y="54488"/>
                </a:lnTo>
                <a:lnTo>
                  <a:pt x="351082" y="59467"/>
                </a:lnTo>
                <a:lnTo>
                  <a:pt x="350141" y="64770"/>
                </a:lnTo>
                <a:lnTo>
                  <a:pt x="350505" y="69298"/>
                </a:lnTo>
                <a:lnTo>
                  <a:pt x="351740" y="73309"/>
                </a:lnTo>
                <a:lnTo>
                  <a:pt x="353556" y="76975"/>
                </a:lnTo>
                <a:lnTo>
                  <a:pt x="356751" y="81403"/>
                </a:lnTo>
                <a:lnTo>
                  <a:pt x="360866" y="86340"/>
                </a:lnTo>
                <a:lnTo>
                  <a:pt x="365592" y="91616"/>
                </a:lnTo>
                <a:lnTo>
                  <a:pt x="371721" y="96125"/>
                </a:lnTo>
                <a:lnTo>
                  <a:pt x="378782" y="100123"/>
                </a:lnTo>
                <a:lnTo>
                  <a:pt x="401836" y="11109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SMARTPenAnnotation965"/>
          <p:cNvSpPr/>
          <p:nvPr/>
        </p:nvSpPr>
        <p:spPr>
          <a:xfrm>
            <a:off x="7411640" y="3178968"/>
            <a:ext cx="169665" cy="8931"/>
          </a:xfrm>
          <a:custGeom>
            <a:avLst/>
            <a:gdLst/>
            <a:ahLst/>
            <a:cxnLst/>
            <a:rect l="0" t="0" r="0" b="0"/>
            <a:pathLst>
              <a:path w="169665" h="8931">
                <a:moveTo>
                  <a:pt x="0" y="8930"/>
                </a:moveTo>
                <a:lnTo>
                  <a:pt x="13302" y="8930"/>
                </a:lnTo>
                <a:lnTo>
                  <a:pt x="15814" y="7938"/>
                </a:lnTo>
                <a:lnTo>
                  <a:pt x="18480" y="6284"/>
                </a:lnTo>
                <a:lnTo>
                  <a:pt x="21250" y="4190"/>
                </a:lnTo>
                <a:lnTo>
                  <a:pt x="25081" y="2793"/>
                </a:lnTo>
                <a:lnTo>
                  <a:pt x="29619" y="1862"/>
                </a:lnTo>
                <a:lnTo>
                  <a:pt x="34629" y="1241"/>
                </a:lnTo>
                <a:lnTo>
                  <a:pt x="40945" y="828"/>
                </a:lnTo>
                <a:lnTo>
                  <a:pt x="48133" y="552"/>
                </a:lnTo>
                <a:lnTo>
                  <a:pt x="69825" y="164"/>
                </a:lnTo>
                <a:lnTo>
                  <a:pt x="16966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SMARTPenAnnotation966"/>
          <p:cNvSpPr/>
          <p:nvPr/>
        </p:nvSpPr>
        <p:spPr>
          <a:xfrm>
            <a:off x="7563445" y="3098601"/>
            <a:ext cx="176295" cy="205384"/>
          </a:xfrm>
          <a:custGeom>
            <a:avLst/>
            <a:gdLst/>
            <a:ahLst/>
            <a:cxnLst/>
            <a:rect l="0" t="0" r="0" b="0"/>
            <a:pathLst>
              <a:path w="176295" h="205384">
                <a:moveTo>
                  <a:pt x="0" y="0"/>
                </a:moveTo>
                <a:lnTo>
                  <a:pt x="7688" y="7689"/>
                </a:lnTo>
                <a:lnTo>
                  <a:pt x="11024" y="8378"/>
                </a:lnTo>
                <a:lnTo>
                  <a:pt x="13302" y="8562"/>
                </a:lnTo>
                <a:lnTo>
                  <a:pt x="15814" y="9677"/>
                </a:lnTo>
                <a:lnTo>
                  <a:pt x="25080" y="15986"/>
                </a:lnTo>
                <a:lnTo>
                  <a:pt x="29619" y="18595"/>
                </a:lnTo>
                <a:lnTo>
                  <a:pt x="39953" y="24139"/>
                </a:lnTo>
                <a:lnTo>
                  <a:pt x="51161" y="29911"/>
                </a:lnTo>
                <a:lnTo>
                  <a:pt x="57920" y="32839"/>
                </a:lnTo>
                <a:lnTo>
                  <a:pt x="65402" y="35783"/>
                </a:lnTo>
                <a:lnTo>
                  <a:pt x="73367" y="38739"/>
                </a:lnTo>
                <a:lnTo>
                  <a:pt x="81653" y="42693"/>
                </a:lnTo>
                <a:lnTo>
                  <a:pt x="90155" y="47314"/>
                </a:lnTo>
                <a:lnTo>
                  <a:pt x="98798" y="52378"/>
                </a:lnTo>
                <a:lnTo>
                  <a:pt x="113694" y="60652"/>
                </a:lnTo>
                <a:lnTo>
                  <a:pt x="120444" y="64247"/>
                </a:lnTo>
                <a:lnTo>
                  <a:pt x="126929" y="68628"/>
                </a:lnTo>
                <a:lnTo>
                  <a:pt x="133237" y="73533"/>
                </a:lnTo>
                <a:lnTo>
                  <a:pt x="139426" y="78788"/>
                </a:lnTo>
                <a:lnTo>
                  <a:pt x="145536" y="83283"/>
                </a:lnTo>
                <a:lnTo>
                  <a:pt x="151594" y="87272"/>
                </a:lnTo>
                <a:lnTo>
                  <a:pt x="157618" y="90924"/>
                </a:lnTo>
                <a:lnTo>
                  <a:pt x="162626" y="94350"/>
                </a:lnTo>
                <a:lnTo>
                  <a:pt x="166956" y="97627"/>
                </a:lnTo>
                <a:lnTo>
                  <a:pt x="170835" y="100803"/>
                </a:lnTo>
                <a:lnTo>
                  <a:pt x="173421" y="103913"/>
                </a:lnTo>
                <a:lnTo>
                  <a:pt x="175145" y="106979"/>
                </a:lnTo>
                <a:lnTo>
                  <a:pt x="176294" y="110014"/>
                </a:lnTo>
                <a:lnTo>
                  <a:pt x="176069" y="114023"/>
                </a:lnTo>
                <a:lnTo>
                  <a:pt x="174926" y="118679"/>
                </a:lnTo>
                <a:lnTo>
                  <a:pt x="173172" y="123768"/>
                </a:lnTo>
                <a:lnTo>
                  <a:pt x="171010" y="128153"/>
                </a:lnTo>
                <a:lnTo>
                  <a:pt x="168577" y="132068"/>
                </a:lnTo>
                <a:lnTo>
                  <a:pt x="165963" y="135670"/>
                </a:lnTo>
                <a:lnTo>
                  <a:pt x="163228" y="139064"/>
                </a:lnTo>
                <a:lnTo>
                  <a:pt x="160412" y="142319"/>
                </a:lnTo>
                <a:lnTo>
                  <a:pt x="157543" y="145481"/>
                </a:lnTo>
                <a:lnTo>
                  <a:pt x="154638" y="149573"/>
                </a:lnTo>
                <a:lnTo>
                  <a:pt x="151709" y="154286"/>
                </a:lnTo>
                <a:lnTo>
                  <a:pt x="148764" y="159412"/>
                </a:lnTo>
                <a:lnTo>
                  <a:pt x="144817" y="163821"/>
                </a:lnTo>
                <a:lnTo>
                  <a:pt x="140201" y="167753"/>
                </a:lnTo>
                <a:lnTo>
                  <a:pt x="135139" y="171367"/>
                </a:lnTo>
                <a:lnTo>
                  <a:pt x="130772" y="175760"/>
                </a:lnTo>
                <a:lnTo>
                  <a:pt x="126869" y="180674"/>
                </a:lnTo>
                <a:lnTo>
                  <a:pt x="123274" y="185933"/>
                </a:lnTo>
                <a:lnTo>
                  <a:pt x="118894" y="190432"/>
                </a:lnTo>
                <a:lnTo>
                  <a:pt x="113989" y="194423"/>
                </a:lnTo>
                <a:lnTo>
                  <a:pt x="98226" y="2053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SMARTPenAnnotation967"/>
          <p:cNvSpPr/>
          <p:nvPr/>
        </p:nvSpPr>
        <p:spPr>
          <a:xfrm>
            <a:off x="7787246" y="3075952"/>
            <a:ext cx="347700" cy="263752"/>
          </a:xfrm>
          <a:custGeom>
            <a:avLst/>
            <a:gdLst/>
            <a:ahLst/>
            <a:cxnLst/>
            <a:rect l="0" t="0" r="0" b="0"/>
            <a:pathLst>
              <a:path w="347700" h="263752">
                <a:moveTo>
                  <a:pt x="124457" y="85157"/>
                </a:moveTo>
                <a:lnTo>
                  <a:pt x="124457" y="55345"/>
                </a:lnTo>
                <a:lnTo>
                  <a:pt x="125449" y="51392"/>
                </a:lnTo>
                <a:lnTo>
                  <a:pt x="127103" y="46772"/>
                </a:lnTo>
                <a:lnTo>
                  <a:pt x="129197" y="41708"/>
                </a:lnTo>
                <a:lnTo>
                  <a:pt x="130593" y="37339"/>
                </a:lnTo>
                <a:lnTo>
                  <a:pt x="132145" y="29839"/>
                </a:lnTo>
                <a:lnTo>
                  <a:pt x="132834" y="23199"/>
                </a:lnTo>
                <a:lnTo>
                  <a:pt x="133018" y="20039"/>
                </a:lnTo>
                <a:lnTo>
                  <a:pt x="132149" y="16940"/>
                </a:lnTo>
                <a:lnTo>
                  <a:pt x="128537" y="10852"/>
                </a:lnTo>
                <a:lnTo>
                  <a:pt x="126184" y="8831"/>
                </a:lnTo>
                <a:lnTo>
                  <a:pt x="123624" y="7484"/>
                </a:lnTo>
                <a:lnTo>
                  <a:pt x="117142" y="4995"/>
                </a:lnTo>
                <a:lnTo>
                  <a:pt x="107646" y="582"/>
                </a:lnTo>
                <a:lnTo>
                  <a:pt x="102335" y="0"/>
                </a:lnTo>
                <a:lnTo>
                  <a:pt x="96811" y="604"/>
                </a:lnTo>
                <a:lnTo>
                  <a:pt x="91143" y="1999"/>
                </a:lnTo>
                <a:lnTo>
                  <a:pt x="85381" y="2930"/>
                </a:lnTo>
                <a:lnTo>
                  <a:pt x="79554" y="3550"/>
                </a:lnTo>
                <a:lnTo>
                  <a:pt x="73686" y="3963"/>
                </a:lnTo>
                <a:lnTo>
                  <a:pt x="67790" y="5231"/>
                </a:lnTo>
                <a:lnTo>
                  <a:pt x="61874" y="7068"/>
                </a:lnTo>
                <a:lnTo>
                  <a:pt x="55946" y="9285"/>
                </a:lnTo>
                <a:lnTo>
                  <a:pt x="51001" y="12748"/>
                </a:lnTo>
                <a:lnTo>
                  <a:pt x="46713" y="17040"/>
                </a:lnTo>
                <a:lnTo>
                  <a:pt x="42862" y="21887"/>
                </a:lnTo>
                <a:lnTo>
                  <a:pt x="38311" y="27102"/>
                </a:lnTo>
                <a:lnTo>
                  <a:pt x="33292" y="32563"/>
                </a:lnTo>
                <a:lnTo>
                  <a:pt x="27961" y="38188"/>
                </a:lnTo>
                <a:lnTo>
                  <a:pt x="23416" y="44914"/>
                </a:lnTo>
                <a:lnTo>
                  <a:pt x="19392" y="52376"/>
                </a:lnTo>
                <a:lnTo>
                  <a:pt x="15719" y="60326"/>
                </a:lnTo>
                <a:lnTo>
                  <a:pt x="12277" y="68603"/>
                </a:lnTo>
                <a:lnTo>
                  <a:pt x="8991" y="77098"/>
                </a:lnTo>
                <a:lnTo>
                  <a:pt x="5807" y="85737"/>
                </a:lnTo>
                <a:lnTo>
                  <a:pt x="3686" y="94474"/>
                </a:lnTo>
                <a:lnTo>
                  <a:pt x="2271" y="103274"/>
                </a:lnTo>
                <a:lnTo>
                  <a:pt x="1328" y="112118"/>
                </a:lnTo>
                <a:lnTo>
                  <a:pt x="699" y="119998"/>
                </a:lnTo>
                <a:lnTo>
                  <a:pt x="280" y="127236"/>
                </a:lnTo>
                <a:lnTo>
                  <a:pt x="0" y="134046"/>
                </a:lnTo>
                <a:lnTo>
                  <a:pt x="806" y="140570"/>
                </a:lnTo>
                <a:lnTo>
                  <a:pt x="2335" y="146903"/>
                </a:lnTo>
                <a:lnTo>
                  <a:pt x="4348" y="153110"/>
                </a:lnTo>
                <a:lnTo>
                  <a:pt x="6681" y="159233"/>
                </a:lnTo>
                <a:lnTo>
                  <a:pt x="9229" y="165298"/>
                </a:lnTo>
                <a:lnTo>
                  <a:pt x="11919" y="171327"/>
                </a:lnTo>
                <a:lnTo>
                  <a:pt x="15697" y="176338"/>
                </a:lnTo>
                <a:lnTo>
                  <a:pt x="25187" y="184552"/>
                </a:lnTo>
                <a:lnTo>
                  <a:pt x="33373" y="188864"/>
                </a:lnTo>
                <a:lnTo>
                  <a:pt x="41311" y="190780"/>
                </a:lnTo>
                <a:lnTo>
                  <a:pt x="51454" y="191632"/>
                </a:lnTo>
                <a:lnTo>
                  <a:pt x="57929" y="190867"/>
                </a:lnTo>
                <a:lnTo>
                  <a:pt x="65221" y="189364"/>
                </a:lnTo>
                <a:lnTo>
                  <a:pt x="73061" y="187371"/>
                </a:lnTo>
                <a:lnTo>
                  <a:pt x="80271" y="185050"/>
                </a:lnTo>
                <a:lnTo>
                  <a:pt x="87062" y="182510"/>
                </a:lnTo>
                <a:lnTo>
                  <a:pt x="93574" y="179824"/>
                </a:lnTo>
                <a:lnTo>
                  <a:pt x="100891" y="175058"/>
                </a:lnTo>
                <a:lnTo>
                  <a:pt x="108747" y="168903"/>
                </a:lnTo>
                <a:lnTo>
                  <a:pt x="116960" y="161824"/>
                </a:lnTo>
                <a:lnTo>
                  <a:pt x="124420" y="155120"/>
                </a:lnTo>
                <a:lnTo>
                  <a:pt x="138000" y="142379"/>
                </a:lnTo>
                <a:lnTo>
                  <a:pt x="144400" y="134219"/>
                </a:lnTo>
                <a:lnTo>
                  <a:pt x="150650" y="124810"/>
                </a:lnTo>
                <a:lnTo>
                  <a:pt x="156802" y="114569"/>
                </a:lnTo>
                <a:lnTo>
                  <a:pt x="162888" y="105757"/>
                </a:lnTo>
                <a:lnTo>
                  <a:pt x="168929" y="97898"/>
                </a:lnTo>
                <a:lnTo>
                  <a:pt x="174940" y="90675"/>
                </a:lnTo>
                <a:lnTo>
                  <a:pt x="179941" y="82882"/>
                </a:lnTo>
                <a:lnTo>
                  <a:pt x="184267" y="74711"/>
                </a:lnTo>
                <a:lnTo>
                  <a:pt x="191718" y="58686"/>
                </a:lnTo>
                <a:lnTo>
                  <a:pt x="198338" y="44949"/>
                </a:lnTo>
                <a:lnTo>
                  <a:pt x="201492" y="40493"/>
                </a:lnTo>
                <a:lnTo>
                  <a:pt x="204587" y="37521"/>
                </a:lnTo>
                <a:lnTo>
                  <a:pt x="207643" y="35541"/>
                </a:lnTo>
                <a:lnTo>
                  <a:pt x="209679" y="33228"/>
                </a:lnTo>
                <a:lnTo>
                  <a:pt x="211037" y="30694"/>
                </a:lnTo>
                <a:lnTo>
                  <a:pt x="213217" y="24238"/>
                </a:lnTo>
                <a:lnTo>
                  <a:pt x="212403" y="24700"/>
                </a:lnTo>
                <a:lnTo>
                  <a:pt x="208855" y="27860"/>
                </a:lnTo>
                <a:lnTo>
                  <a:pt x="207510" y="30092"/>
                </a:lnTo>
                <a:lnTo>
                  <a:pt x="206018" y="35217"/>
                </a:lnTo>
                <a:lnTo>
                  <a:pt x="204628" y="39958"/>
                </a:lnTo>
                <a:lnTo>
                  <a:pt x="200437" y="53162"/>
                </a:lnTo>
                <a:lnTo>
                  <a:pt x="198923" y="59858"/>
                </a:lnTo>
                <a:lnTo>
                  <a:pt x="197913" y="66307"/>
                </a:lnTo>
                <a:lnTo>
                  <a:pt x="197241" y="72590"/>
                </a:lnTo>
                <a:lnTo>
                  <a:pt x="196792" y="80748"/>
                </a:lnTo>
                <a:lnTo>
                  <a:pt x="196293" y="100395"/>
                </a:lnTo>
                <a:lnTo>
                  <a:pt x="195897" y="197724"/>
                </a:lnTo>
                <a:lnTo>
                  <a:pt x="196889" y="202865"/>
                </a:lnTo>
                <a:lnTo>
                  <a:pt x="198541" y="207285"/>
                </a:lnTo>
                <a:lnTo>
                  <a:pt x="202032" y="214842"/>
                </a:lnTo>
                <a:lnTo>
                  <a:pt x="203583" y="221509"/>
                </a:lnTo>
                <a:lnTo>
                  <a:pt x="204989" y="223683"/>
                </a:lnTo>
                <a:lnTo>
                  <a:pt x="206918" y="225132"/>
                </a:lnTo>
                <a:lnTo>
                  <a:pt x="209196" y="226099"/>
                </a:lnTo>
                <a:lnTo>
                  <a:pt x="210716" y="225751"/>
                </a:lnTo>
                <a:lnTo>
                  <a:pt x="211728" y="224527"/>
                </a:lnTo>
                <a:lnTo>
                  <a:pt x="212403" y="222719"/>
                </a:lnTo>
                <a:lnTo>
                  <a:pt x="218445" y="218063"/>
                </a:lnTo>
                <a:lnTo>
                  <a:pt x="222834" y="215433"/>
                </a:lnTo>
                <a:lnTo>
                  <a:pt x="230357" y="207219"/>
                </a:lnTo>
                <a:lnTo>
                  <a:pt x="233752" y="202250"/>
                </a:lnTo>
                <a:lnTo>
                  <a:pt x="238000" y="196954"/>
                </a:lnTo>
                <a:lnTo>
                  <a:pt x="242816" y="191438"/>
                </a:lnTo>
                <a:lnTo>
                  <a:pt x="252467" y="181010"/>
                </a:lnTo>
                <a:lnTo>
                  <a:pt x="260064" y="173068"/>
                </a:lnTo>
                <a:lnTo>
                  <a:pt x="274659" y="158279"/>
                </a:lnTo>
                <a:lnTo>
                  <a:pt x="280154" y="154741"/>
                </a:lnTo>
                <a:lnTo>
                  <a:pt x="285802" y="152382"/>
                </a:lnTo>
                <a:lnTo>
                  <a:pt x="296376" y="149761"/>
                </a:lnTo>
                <a:lnTo>
                  <a:pt x="304384" y="148596"/>
                </a:lnTo>
                <a:lnTo>
                  <a:pt x="307908" y="149278"/>
                </a:lnTo>
                <a:lnTo>
                  <a:pt x="314470" y="152681"/>
                </a:lnTo>
                <a:lnTo>
                  <a:pt x="323742" y="160176"/>
                </a:lnTo>
                <a:lnTo>
                  <a:pt x="325775" y="162950"/>
                </a:lnTo>
                <a:lnTo>
                  <a:pt x="328033" y="168680"/>
                </a:lnTo>
                <a:lnTo>
                  <a:pt x="329627" y="172589"/>
                </a:lnTo>
                <a:lnTo>
                  <a:pt x="331683" y="177179"/>
                </a:lnTo>
                <a:lnTo>
                  <a:pt x="334045" y="182224"/>
                </a:lnTo>
                <a:lnTo>
                  <a:pt x="335620" y="187572"/>
                </a:lnTo>
                <a:lnTo>
                  <a:pt x="336670" y="193120"/>
                </a:lnTo>
                <a:lnTo>
                  <a:pt x="337369" y="198805"/>
                </a:lnTo>
                <a:lnTo>
                  <a:pt x="337836" y="204578"/>
                </a:lnTo>
                <a:lnTo>
                  <a:pt x="338147" y="210412"/>
                </a:lnTo>
                <a:lnTo>
                  <a:pt x="338493" y="222185"/>
                </a:lnTo>
                <a:lnTo>
                  <a:pt x="338764" y="260874"/>
                </a:lnTo>
                <a:lnTo>
                  <a:pt x="338766" y="261833"/>
                </a:lnTo>
                <a:lnTo>
                  <a:pt x="339760" y="262472"/>
                </a:lnTo>
                <a:lnTo>
                  <a:pt x="347699" y="26375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SMARTPenAnnotation968"/>
          <p:cNvSpPr/>
          <p:nvPr/>
        </p:nvSpPr>
        <p:spPr>
          <a:xfrm>
            <a:off x="8163910" y="3161109"/>
            <a:ext cx="319294" cy="169020"/>
          </a:xfrm>
          <a:custGeom>
            <a:avLst/>
            <a:gdLst/>
            <a:ahLst/>
            <a:cxnLst/>
            <a:rect l="0" t="0" r="0" b="0"/>
            <a:pathLst>
              <a:path w="319294" h="169020">
                <a:moveTo>
                  <a:pt x="113910" y="53578"/>
                </a:moveTo>
                <a:lnTo>
                  <a:pt x="106222" y="53578"/>
                </a:lnTo>
                <a:lnTo>
                  <a:pt x="100608" y="58319"/>
                </a:lnTo>
                <a:lnTo>
                  <a:pt x="98097" y="59715"/>
                </a:lnTo>
                <a:lnTo>
                  <a:pt x="88829" y="62673"/>
                </a:lnTo>
                <a:lnTo>
                  <a:pt x="79282" y="66880"/>
                </a:lnTo>
                <a:lnTo>
                  <a:pt x="62749" y="74828"/>
                </a:lnTo>
                <a:lnTo>
                  <a:pt x="56982" y="78658"/>
                </a:lnTo>
                <a:lnTo>
                  <a:pt x="51154" y="83197"/>
                </a:lnTo>
                <a:lnTo>
                  <a:pt x="45284" y="88207"/>
                </a:lnTo>
                <a:lnTo>
                  <a:pt x="40378" y="93531"/>
                </a:lnTo>
                <a:lnTo>
                  <a:pt x="36115" y="99065"/>
                </a:lnTo>
                <a:lnTo>
                  <a:pt x="32281" y="104738"/>
                </a:lnTo>
                <a:lnTo>
                  <a:pt x="27741" y="110505"/>
                </a:lnTo>
                <a:lnTo>
                  <a:pt x="22729" y="116334"/>
                </a:lnTo>
                <a:lnTo>
                  <a:pt x="12862" y="127110"/>
                </a:lnTo>
                <a:lnTo>
                  <a:pt x="5169" y="135207"/>
                </a:lnTo>
                <a:lnTo>
                  <a:pt x="2721" y="139747"/>
                </a:lnTo>
                <a:lnTo>
                  <a:pt x="1089" y="144758"/>
                </a:lnTo>
                <a:lnTo>
                  <a:pt x="0" y="150084"/>
                </a:lnTo>
                <a:lnTo>
                  <a:pt x="266" y="154626"/>
                </a:lnTo>
                <a:lnTo>
                  <a:pt x="1437" y="158646"/>
                </a:lnTo>
                <a:lnTo>
                  <a:pt x="3210" y="162319"/>
                </a:lnTo>
                <a:lnTo>
                  <a:pt x="5383" y="164767"/>
                </a:lnTo>
                <a:lnTo>
                  <a:pt x="7824" y="166399"/>
                </a:lnTo>
                <a:lnTo>
                  <a:pt x="10444" y="167488"/>
                </a:lnTo>
                <a:lnTo>
                  <a:pt x="18647" y="168697"/>
                </a:lnTo>
                <a:lnTo>
                  <a:pt x="23611" y="169019"/>
                </a:lnTo>
                <a:lnTo>
                  <a:pt x="27914" y="168242"/>
                </a:lnTo>
                <a:lnTo>
                  <a:pt x="35340" y="164732"/>
                </a:lnTo>
                <a:lnTo>
                  <a:pt x="39702" y="161415"/>
                </a:lnTo>
                <a:lnTo>
                  <a:pt x="44594" y="157220"/>
                </a:lnTo>
                <a:lnTo>
                  <a:pt x="49840" y="152438"/>
                </a:lnTo>
                <a:lnTo>
                  <a:pt x="55322" y="148258"/>
                </a:lnTo>
                <a:lnTo>
                  <a:pt x="60960" y="144479"/>
                </a:lnTo>
                <a:lnTo>
                  <a:pt x="66704" y="140968"/>
                </a:lnTo>
                <a:lnTo>
                  <a:pt x="72517" y="135651"/>
                </a:lnTo>
                <a:lnTo>
                  <a:pt x="78377" y="129129"/>
                </a:lnTo>
                <a:lnTo>
                  <a:pt x="84268" y="121805"/>
                </a:lnTo>
                <a:lnTo>
                  <a:pt x="90180" y="114937"/>
                </a:lnTo>
                <a:lnTo>
                  <a:pt x="96105" y="108375"/>
                </a:lnTo>
                <a:lnTo>
                  <a:pt x="102040" y="102016"/>
                </a:lnTo>
                <a:lnTo>
                  <a:pt x="106989" y="95792"/>
                </a:lnTo>
                <a:lnTo>
                  <a:pt x="111281" y="89658"/>
                </a:lnTo>
                <a:lnTo>
                  <a:pt x="115134" y="83584"/>
                </a:lnTo>
                <a:lnTo>
                  <a:pt x="118694" y="77551"/>
                </a:lnTo>
                <a:lnTo>
                  <a:pt x="122060" y="71545"/>
                </a:lnTo>
                <a:lnTo>
                  <a:pt x="125297" y="65556"/>
                </a:lnTo>
                <a:lnTo>
                  <a:pt x="128447" y="60571"/>
                </a:lnTo>
                <a:lnTo>
                  <a:pt x="131539" y="56256"/>
                </a:lnTo>
                <a:lnTo>
                  <a:pt x="140162" y="45328"/>
                </a:lnTo>
                <a:lnTo>
                  <a:pt x="140342" y="46093"/>
                </a:lnTo>
                <a:lnTo>
                  <a:pt x="140540" y="49590"/>
                </a:lnTo>
                <a:lnTo>
                  <a:pt x="139600" y="52904"/>
                </a:lnTo>
                <a:lnTo>
                  <a:pt x="137983" y="57097"/>
                </a:lnTo>
                <a:lnTo>
                  <a:pt x="135912" y="61877"/>
                </a:lnTo>
                <a:lnTo>
                  <a:pt x="133539" y="66056"/>
                </a:lnTo>
                <a:lnTo>
                  <a:pt x="130965" y="69834"/>
                </a:lnTo>
                <a:lnTo>
                  <a:pt x="128256" y="73345"/>
                </a:lnTo>
                <a:lnTo>
                  <a:pt x="126451" y="78663"/>
                </a:lnTo>
                <a:lnTo>
                  <a:pt x="125247" y="85184"/>
                </a:lnTo>
                <a:lnTo>
                  <a:pt x="124445" y="92508"/>
                </a:lnTo>
                <a:lnTo>
                  <a:pt x="123910" y="98383"/>
                </a:lnTo>
                <a:lnTo>
                  <a:pt x="123553" y="103292"/>
                </a:lnTo>
                <a:lnTo>
                  <a:pt x="123315" y="107556"/>
                </a:lnTo>
                <a:lnTo>
                  <a:pt x="124149" y="112384"/>
                </a:lnTo>
                <a:lnTo>
                  <a:pt x="125697" y="117587"/>
                </a:lnTo>
                <a:lnTo>
                  <a:pt x="127721" y="123040"/>
                </a:lnTo>
                <a:lnTo>
                  <a:pt x="130063" y="127667"/>
                </a:lnTo>
                <a:lnTo>
                  <a:pt x="132616" y="131744"/>
                </a:lnTo>
                <a:lnTo>
                  <a:pt x="135310" y="135454"/>
                </a:lnTo>
                <a:lnTo>
                  <a:pt x="138098" y="138920"/>
                </a:lnTo>
                <a:lnTo>
                  <a:pt x="140950" y="142223"/>
                </a:lnTo>
                <a:lnTo>
                  <a:pt x="143843" y="145417"/>
                </a:lnTo>
                <a:lnTo>
                  <a:pt x="146764" y="146554"/>
                </a:lnTo>
                <a:lnTo>
                  <a:pt x="149703" y="146320"/>
                </a:lnTo>
                <a:lnTo>
                  <a:pt x="152655" y="145171"/>
                </a:lnTo>
                <a:lnTo>
                  <a:pt x="161226" y="143896"/>
                </a:lnTo>
                <a:lnTo>
                  <a:pt x="166290" y="143555"/>
                </a:lnTo>
                <a:lnTo>
                  <a:pt x="171650" y="142337"/>
                </a:lnTo>
                <a:lnTo>
                  <a:pt x="177208" y="140532"/>
                </a:lnTo>
                <a:lnTo>
                  <a:pt x="182898" y="138336"/>
                </a:lnTo>
                <a:lnTo>
                  <a:pt x="187684" y="134888"/>
                </a:lnTo>
                <a:lnTo>
                  <a:pt x="191866" y="130605"/>
                </a:lnTo>
                <a:lnTo>
                  <a:pt x="195646" y="125765"/>
                </a:lnTo>
                <a:lnTo>
                  <a:pt x="199158" y="121547"/>
                </a:lnTo>
                <a:lnTo>
                  <a:pt x="202492" y="117742"/>
                </a:lnTo>
                <a:lnTo>
                  <a:pt x="208842" y="110869"/>
                </a:lnTo>
                <a:lnTo>
                  <a:pt x="214972" y="104507"/>
                </a:lnTo>
                <a:lnTo>
                  <a:pt x="217004" y="101421"/>
                </a:lnTo>
                <a:lnTo>
                  <a:pt x="218358" y="98372"/>
                </a:lnTo>
                <a:lnTo>
                  <a:pt x="220531" y="91089"/>
                </a:lnTo>
                <a:lnTo>
                  <a:pt x="220709" y="91484"/>
                </a:lnTo>
                <a:lnTo>
                  <a:pt x="220908" y="94569"/>
                </a:lnTo>
                <a:lnTo>
                  <a:pt x="220996" y="99247"/>
                </a:lnTo>
                <a:lnTo>
                  <a:pt x="221020" y="101883"/>
                </a:lnTo>
                <a:lnTo>
                  <a:pt x="220043" y="104633"/>
                </a:lnTo>
                <a:lnTo>
                  <a:pt x="218400" y="107458"/>
                </a:lnTo>
                <a:lnTo>
                  <a:pt x="216312" y="110334"/>
                </a:lnTo>
                <a:lnTo>
                  <a:pt x="213928" y="112252"/>
                </a:lnTo>
                <a:lnTo>
                  <a:pt x="211347" y="113530"/>
                </a:lnTo>
                <a:lnTo>
                  <a:pt x="208633" y="114382"/>
                </a:lnTo>
                <a:lnTo>
                  <a:pt x="206824" y="115942"/>
                </a:lnTo>
                <a:lnTo>
                  <a:pt x="205618" y="117974"/>
                </a:lnTo>
                <a:lnTo>
                  <a:pt x="203683" y="123624"/>
                </a:lnTo>
                <a:lnTo>
                  <a:pt x="203524" y="123096"/>
                </a:lnTo>
                <a:lnTo>
                  <a:pt x="203349" y="119863"/>
                </a:lnTo>
                <a:lnTo>
                  <a:pt x="204293" y="117612"/>
                </a:lnTo>
                <a:lnTo>
                  <a:pt x="207989" y="112465"/>
                </a:lnTo>
                <a:lnTo>
                  <a:pt x="209372" y="108711"/>
                </a:lnTo>
                <a:lnTo>
                  <a:pt x="210294" y="104224"/>
                </a:lnTo>
                <a:lnTo>
                  <a:pt x="210908" y="99248"/>
                </a:lnTo>
                <a:lnTo>
                  <a:pt x="212310" y="93946"/>
                </a:lnTo>
                <a:lnTo>
                  <a:pt x="214236" y="88428"/>
                </a:lnTo>
                <a:lnTo>
                  <a:pt x="216513" y="82764"/>
                </a:lnTo>
                <a:lnTo>
                  <a:pt x="221689" y="68534"/>
                </a:lnTo>
                <a:lnTo>
                  <a:pt x="224457" y="60572"/>
                </a:lnTo>
                <a:lnTo>
                  <a:pt x="227296" y="53280"/>
                </a:lnTo>
                <a:lnTo>
                  <a:pt x="230180" y="46434"/>
                </a:lnTo>
                <a:lnTo>
                  <a:pt x="233096" y="39886"/>
                </a:lnTo>
                <a:lnTo>
                  <a:pt x="236031" y="34528"/>
                </a:lnTo>
                <a:lnTo>
                  <a:pt x="238980" y="29964"/>
                </a:lnTo>
                <a:lnTo>
                  <a:pt x="241938" y="25929"/>
                </a:lnTo>
                <a:lnTo>
                  <a:pt x="245895" y="22247"/>
                </a:lnTo>
                <a:lnTo>
                  <a:pt x="250517" y="18800"/>
                </a:lnTo>
                <a:lnTo>
                  <a:pt x="255583" y="15510"/>
                </a:lnTo>
                <a:lnTo>
                  <a:pt x="259952" y="12324"/>
                </a:lnTo>
                <a:lnTo>
                  <a:pt x="263857" y="9208"/>
                </a:lnTo>
                <a:lnTo>
                  <a:pt x="267452" y="6139"/>
                </a:lnTo>
                <a:lnTo>
                  <a:pt x="271834" y="4092"/>
                </a:lnTo>
                <a:lnTo>
                  <a:pt x="276740" y="2728"/>
                </a:lnTo>
                <a:lnTo>
                  <a:pt x="286490" y="1213"/>
                </a:lnTo>
                <a:lnTo>
                  <a:pt x="294130" y="539"/>
                </a:lnTo>
                <a:lnTo>
                  <a:pt x="303480" y="239"/>
                </a:lnTo>
                <a:lnTo>
                  <a:pt x="319293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SMARTPenAnnotation969"/>
          <p:cNvSpPr/>
          <p:nvPr/>
        </p:nvSpPr>
        <p:spPr>
          <a:xfrm>
            <a:off x="8447761" y="3161144"/>
            <a:ext cx="150960" cy="124982"/>
          </a:xfrm>
          <a:custGeom>
            <a:avLst/>
            <a:gdLst/>
            <a:ahLst/>
            <a:cxnLst/>
            <a:rect l="0" t="0" r="0" b="0"/>
            <a:pathLst>
              <a:path w="150960" h="124982">
                <a:moveTo>
                  <a:pt x="106879" y="17824"/>
                </a:moveTo>
                <a:lnTo>
                  <a:pt x="106879" y="10136"/>
                </a:lnTo>
                <a:lnTo>
                  <a:pt x="109525" y="6800"/>
                </a:lnTo>
                <a:lnTo>
                  <a:pt x="114568" y="1315"/>
                </a:lnTo>
                <a:lnTo>
                  <a:pt x="113990" y="865"/>
                </a:lnTo>
                <a:lnTo>
                  <a:pt x="109426" y="232"/>
                </a:lnTo>
                <a:lnTo>
                  <a:pt x="104737" y="17"/>
                </a:lnTo>
                <a:lnTo>
                  <a:pt x="102474" y="0"/>
                </a:lnTo>
                <a:lnTo>
                  <a:pt x="98982" y="981"/>
                </a:lnTo>
                <a:lnTo>
                  <a:pt x="94669" y="2627"/>
                </a:lnTo>
                <a:lnTo>
                  <a:pt x="89809" y="4716"/>
                </a:lnTo>
                <a:lnTo>
                  <a:pt x="84585" y="8093"/>
                </a:lnTo>
                <a:lnTo>
                  <a:pt x="79118" y="12329"/>
                </a:lnTo>
                <a:lnTo>
                  <a:pt x="73489" y="17137"/>
                </a:lnTo>
                <a:lnTo>
                  <a:pt x="67752" y="22327"/>
                </a:lnTo>
                <a:lnTo>
                  <a:pt x="56085" y="33386"/>
                </a:lnTo>
                <a:lnTo>
                  <a:pt x="50197" y="38120"/>
                </a:lnTo>
                <a:lnTo>
                  <a:pt x="44286" y="42269"/>
                </a:lnTo>
                <a:lnTo>
                  <a:pt x="38362" y="46027"/>
                </a:lnTo>
                <a:lnTo>
                  <a:pt x="33419" y="50517"/>
                </a:lnTo>
                <a:lnTo>
                  <a:pt x="29133" y="55494"/>
                </a:lnTo>
                <a:lnTo>
                  <a:pt x="25283" y="60797"/>
                </a:lnTo>
                <a:lnTo>
                  <a:pt x="20732" y="66316"/>
                </a:lnTo>
                <a:lnTo>
                  <a:pt x="15713" y="71981"/>
                </a:lnTo>
                <a:lnTo>
                  <a:pt x="10383" y="77741"/>
                </a:lnTo>
                <a:lnTo>
                  <a:pt x="6830" y="82573"/>
                </a:lnTo>
                <a:lnTo>
                  <a:pt x="4461" y="86787"/>
                </a:lnTo>
                <a:lnTo>
                  <a:pt x="2882" y="90589"/>
                </a:lnTo>
                <a:lnTo>
                  <a:pt x="1829" y="94115"/>
                </a:lnTo>
                <a:lnTo>
                  <a:pt x="1127" y="97459"/>
                </a:lnTo>
                <a:lnTo>
                  <a:pt x="0" y="105212"/>
                </a:lnTo>
                <a:lnTo>
                  <a:pt x="1892" y="105849"/>
                </a:lnTo>
                <a:lnTo>
                  <a:pt x="5138" y="106273"/>
                </a:lnTo>
                <a:lnTo>
                  <a:pt x="9287" y="106556"/>
                </a:lnTo>
                <a:lnTo>
                  <a:pt x="13044" y="107736"/>
                </a:lnTo>
                <a:lnTo>
                  <a:pt x="16541" y="109516"/>
                </a:lnTo>
                <a:lnTo>
                  <a:pt x="19864" y="111694"/>
                </a:lnTo>
                <a:lnTo>
                  <a:pt x="24065" y="112154"/>
                </a:lnTo>
                <a:lnTo>
                  <a:pt x="28849" y="111469"/>
                </a:lnTo>
                <a:lnTo>
                  <a:pt x="34023" y="110019"/>
                </a:lnTo>
                <a:lnTo>
                  <a:pt x="39457" y="109054"/>
                </a:lnTo>
                <a:lnTo>
                  <a:pt x="45064" y="108409"/>
                </a:lnTo>
                <a:lnTo>
                  <a:pt x="50786" y="107980"/>
                </a:lnTo>
                <a:lnTo>
                  <a:pt x="56585" y="106701"/>
                </a:lnTo>
                <a:lnTo>
                  <a:pt x="62436" y="104857"/>
                </a:lnTo>
                <a:lnTo>
                  <a:pt x="68321" y="102635"/>
                </a:lnTo>
                <a:lnTo>
                  <a:pt x="74228" y="99170"/>
                </a:lnTo>
                <a:lnTo>
                  <a:pt x="80151" y="94875"/>
                </a:lnTo>
                <a:lnTo>
                  <a:pt x="86083" y="90027"/>
                </a:lnTo>
                <a:lnTo>
                  <a:pt x="92023" y="84811"/>
                </a:lnTo>
                <a:lnTo>
                  <a:pt x="97967" y="79349"/>
                </a:lnTo>
                <a:lnTo>
                  <a:pt x="109863" y="67989"/>
                </a:lnTo>
                <a:lnTo>
                  <a:pt x="149609" y="28668"/>
                </a:lnTo>
                <a:lnTo>
                  <a:pt x="150249" y="27038"/>
                </a:lnTo>
                <a:lnTo>
                  <a:pt x="150675" y="24959"/>
                </a:lnTo>
                <a:lnTo>
                  <a:pt x="150959" y="22581"/>
                </a:lnTo>
                <a:lnTo>
                  <a:pt x="150156" y="21987"/>
                </a:lnTo>
                <a:lnTo>
                  <a:pt x="148629" y="22584"/>
                </a:lnTo>
                <a:lnTo>
                  <a:pt x="143790" y="25930"/>
                </a:lnTo>
                <a:lnTo>
                  <a:pt x="142400" y="28189"/>
                </a:lnTo>
                <a:lnTo>
                  <a:pt x="140482" y="31680"/>
                </a:lnTo>
                <a:lnTo>
                  <a:pt x="138211" y="35991"/>
                </a:lnTo>
                <a:lnTo>
                  <a:pt x="135704" y="39857"/>
                </a:lnTo>
                <a:lnTo>
                  <a:pt x="133041" y="43427"/>
                </a:lnTo>
                <a:lnTo>
                  <a:pt x="130274" y="46799"/>
                </a:lnTo>
                <a:lnTo>
                  <a:pt x="128429" y="51031"/>
                </a:lnTo>
                <a:lnTo>
                  <a:pt x="127199" y="55837"/>
                </a:lnTo>
                <a:lnTo>
                  <a:pt x="126379" y="61026"/>
                </a:lnTo>
                <a:lnTo>
                  <a:pt x="125831" y="66469"/>
                </a:lnTo>
                <a:lnTo>
                  <a:pt x="125468" y="72082"/>
                </a:lnTo>
                <a:lnTo>
                  <a:pt x="125224" y="77809"/>
                </a:lnTo>
                <a:lnTo>
                  <a:pt x="124954" y="89463"/>
                </a:lnTo>
                <a:lnTo>
                  <a:pt x="124781" y="108374"/>
                </a:lnTo>
                <a:lnTo>
                  <a:pt x="125759" y="110933"/>
                </a:lnTo>
                <a:lnTo>
                  <a:pt x="127403" y="112639"/>
                </a:lnTo>
                <a:lnTo>
                  <a:pt x="131876" y="115526"/>
                </a:lnTo>
                <a:lnTo>
                  <a:pt x="134458" y="117686"/>
                </a:lnTo>
                <a:lnTo>
                  <a:pt x="142598" y="12498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SMARTPenAnnotation970"/>
          <p:cNvSpPr/>
          <p:nvPr/>
        </p:nvSpPr>
        <p:spPr>
          <a:xfrm>
            <a:off x="8627476" y="3090135"/>
            <a:ext cx="168231" cy="178131"/>
          </a:xfrm>
          <a:custGeom>
            <a:avLst/>
            <a:gdLst/>
            <a:ahLst/>
            <a:cxnLst/>
            <a:rect l="0" t="0" r="0" b="0"/>
            <a:pathLst>
              <a:path w="168231" h="178131">
                <a:moveTo>
                  <a:pt x="70039" y="70974"/>
                </a:moveTo>
                <a:lnTo>
                  <a:pt x="62351" y="63285"/>
                </a:lnTo>
                <a:lnTo>
                  <a:pt x="60945" y="63864"/>
                </a:lnTo>
                <a:lnTo>
                  <a:pt x="56738" y="67152"/>
                </a:lnTo>
                <a:lnTo>
                  <a:pt x="53234" y="68426"/>
                </a:lnTo>
                <a:lnTo>
                  <a:pt x="48913" y="69276"/>
                </a:lnTo>
                <a:lnTo>
                  <a:pt x="44049" y="69842"/>
                </a:lnTo>
                <a:lnTo>
                  <a:pt x="39815" y="72203"/>
                </a:lnTo>
                <a:lnTo>
                  <a:pt x="35999" y="75763"/>
                </a:lnTo>
                <a:lnTo>
                  <a:pt x="32463" y="80119"/>
                </a:lnTo>
                <a:lnTo>
                  <a:pt x="29113" y="85008"/>
                </a:lnTo>
                <a:lnTo>
                  <a:pt x="25888" y="90252"/>
                </a:lnTo>
                <a:lnTo>
                  <a:pt x="22746" y="95732"/>
                </a:lnTo>
                <a:lnTo>
                  <a:pt x="16608" y="107113"/>
                </a:lnTo>
                <a:lnTo>
                  <a:pt x="13583" y="112926"/>
                </a:lnTo>
                <a:lnTo>
                  <a:pt x="11566" y="117794"/>
                </a:lnTo>
                <a:lnTo>
                  <a:pt x="10221" y="122031"/>
                </a:lnTo>
                <a:lnTo>
                  <a:pt x="9324" y="125848"/>
                </a:lnTo>
                <a:lnTo>
                  <a:pt x="7734" y="130377"/>
                </a:lnTo>
                <a:lnTo>
                  <a:pt x="5683" y="135381"/>
                </a:lnTo>
                <a:lnTo>
                  <a:pt x="3322" y="140701"/>
                </a:lnTo>
                <a:lnTo>
                  <a:pt x="1749" y="145240"/>
                </a:lnTo>
                <a:lnTo>
                  <a:pt x="700" y="149258"/>
                </a:lnTo>
                <a:lnTo>
                  <a:pt x="0" y="152929"/>
                </a:lnTo>
                <a:lnTo>
                  <a:pt x="526" y="156368"/>
                </a:lnTo>
                <a:lnTo>
                  <a:pt x="1869" y="159654"/>
                </a:lnTo>
                <a:lnTo>
                  <a:pt x="3756" y="162836"/>
                </a:lnTo>
                <a:lnTo>
                  <a:pt x="6007" y="165949"/>
                </a:lnTo>
                <a:lnTo>
                  <a:pt x="8499" y="169018"/>
                </a:lnTo>
                <a:lnTo>
                  <a:pt x="11153" y="172055"/>
                </a:lnTo>
                <a:lnTo>
                  <a:pt x="14907" y="174080"/>
                </a:lnTo>
                <a:lnTo>
                  <a:pt x="19394" y="175430"/>
                </a:lnTo>
                <a:lnTo>
                  <a:pt x="24369" y="176330"/>
                </a:lnTo>
                <a:lnTo>
                  <a:pt x="29671" y="175938"/>
                </a:lnTo>
                <a:lnTo>
                  <a:pt x="35189" y="174685"/>
                </a:lnTo>
                <a:lnTo>
                  <a:pt x="40853" y="172856"/>
                </a:lnTo>
                <a:lnTo>
                  <a:pt x="45621" y="170646"/>
                </a:lnTo>
                <a:lnTo>
                  <a:pt x="49792" y="168180"/>
                </a:lnTo>
                <a:lnTo>
                  <a:pt x="53564" y="165543"/>
                </a:lnTo>
                <a:lnTo>
                  <a:pt x="58064" y="161801"/>
                </a:lnTo>
                <a:lnTo>
                  <a:pt x="63047" y="157322"/>
                </a:lnTo>
                <a:lnTo>
                  <a:pt x="68355" y="152352"/>
                </a:lnTo>
                <a:lnTo>
                  <a:pt x="74869" y="147054"/>
                </a:lnTo>
                <a:lnTo>
                  <a:pt x="82189" y="141538"/>
                </a:lnTo>
                <a:lnTo>
                  <a:pt x="90045" y="135876"/>
                </a:lnTo>
                <a:lnTo>
                  <a:pt x="96275" y="129125"/>
                </a:lnTo>
                <a:lnTo>
                  <a:pt x="101421" y="121647"/>
                </a:lnTo>
                <a:lnTo>
                  <a:pt x="105842" y="113686"/>
                </a:lnTo>
                <a:lnTo>
                  <a:pt x="110775" y="105402"/>
                </a:lnTo>
                <a:lnTo>
                  <a:pt x="121548" y="88260"/>
                </a:lnTo>
                <a:lnTo>
                  <a:pt x="126206" y="79521"/>
                </a:lnTo>
                <a:lnTo>
                  <a:pt x="130304" y="70719"/>
                </a:lnTo>
                <a:lnTo>
                  <a:pt x="134028" y="61874"/>
                </a:lnTo>
                <a:lnTo>
                  <a:pt x="140812" y="46755"/>
                </a:lnTo>
                <a:lnTo>
                  <a:pt x="144010" y="39945"/>
                </a:lnTo>
                <a:lnTo>
                  <a:pt x="146142" y="33421"/>
                </a:lnTo>
                <a:lnTo>
                  <a:pt x="147563" y="27087"/>
                </a:lnTo>
                <a:lnTo>
                  <a:pt x="148511" y="20880"/>
                </a:lnTo>
                <a:lnTo>
                  <a:pt x="150135" y="16742"/>
                </a:lnTo>
                <a:lnTo>
                  <a:pt x="152210" y="13983"/>
                </a:lnTo>
                <a:lnTo>
                  <a:pt x="154585" y="12145"/>
                </a:lnTo>
                <a:lnTo>
                  <a:pt x="156169" y="9926"/>
                </a:lnTo>
                <a:lnTo>
                  <a:pt x="157929" y="4816"/>
                </a:lnTo>
                <a:lnTo>
                  <a:pt x="159390" y="3056"/>
                </a:lnTo>
                <a:lnTo>
                  <a:pt x="161356" y="1883"/>
                </a:lnTo>
                <a:lnTo>
                  <a:pt x="166901" y="0"/>
                </a:lnTo>
                <a:lnTo>
                  <a:pt x="167356" y="838"/>
                </a:lnTo>
                <a:lnTo>
                  <a:pt x="167861" y="4414"/>
                </a:lnTo>
                <a:lnTo>
                  <a:pt x="167997" y="7749"/>
                </a:lnTo>
                <a:lnTo>
                  <a:pt x="168146" y="16746"/>
                </a:lnTo>
                <a:lnTo>
                  <a:pt x="168230" y="37708"/>
                </a:lnTo>
                <a:lnTo>
                  <a:pt x="167249" y="45820"/>
                </a:lnTo>
                <a:lnTo>
                  <a:pt x="165605" y="54205"/>
                </a:lnTo>
                <a:lnTo>
                  <a:pt x="163515" y="62771"/>
                </a:lnTo>
                <a:lnTo>
                  <a:pt x="161130" y="71459"/>
                </a:lnTo>
                <a:lnTo>
                  <a:pt x="155834" y="89049"/>
                </a:lnTo>
                <a:lnTo>
                  <a:pt x="147274" y="115686"/>
                </a:lnTo>
                <a:lnTo>
                  <a:pt x="145342" y="123602"/>
                </a:lnTo>
                <a:lnTo>
                  <a:pt x="144053" y="130864"/>
                </a:lnTo>
                <a:lnTo>
                  <a:pt x="143194" y="137690"/>
                </a:lnTo>
                <a:lnTo>
                  <a:pt x="142622" y="144225"/>
                </a:lnTo>
                <a:lnTo>
                  <a:pt x="142240" y="150566"/>
                </a:lnTo>
                <a:lnTo>
                  <a:pt x="141628" y="165520"/>
                </a:lnTo>
                <a:lnTo>
                  <a:pt x="141477" y="1781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SMARTPenAnnotation971"/>
          <p:cNvSpPr/>
          <p:nvPr/>
        </p:nvSpPr>
        <p:spPr>
          <a:xfrm>
            <a:off x="8795742" y="3187898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0"/>
                </a:moveTo>
                <a:lnTo>
                  <a:pt x="0" y="4741"/>
                </a:lnTo>
                <a:lnTo>
                  <a:pt x="992" y="6137"/>
                </a:lnTo>
                <a:lnTo>
                  <a:pt x="2646" y="7068"/>
                </a:lnTo>
                <a:lnTo>
                  <a:pt x="4740" y="7688"/>
                </a:lnTo>
                <a:lnTo>
                  <a:pt x="7129" y="8102"/>
                </a:lnTo>
                <a:lnTo>
                  <a:pt x="9714" y="8378"/>
                </a:lnTo>
                <a:lnTo>
                  <a:pt x="12428" y="8562"/>
                </a:lnTo>
                <a:lnTo>
                  <a:pt x="15231" y="9677"/>
                </a:lnTo>
                <a:lnTo>
                  <a:pt x="18092" y="11412"/>
                </a:lnTo>
                <a:lnTo>
                  <a:pt x="20991" y="13561"/>
                </a:lnTo>
                <a:lnTo>
                  <a:pt x="24908" y="14994"/>
                </a:lnTo>
                <a:lnTo>
                  <a:pt x="29503" y="15949"/>
                </a:lnTo>
                <a:lnTo>
                  <a:pt x="34552" y="16586"/>
                </a:lnTo>
                <a:lnTo>
                  <a:pt x="38910" y="18003"/>
                </a:lnTo>
                <a:lnTo>
                  <a:pt x="42807" y="19939"/>
                </a:lnTo>
                <a:lnTo>
                  <a:pt x="53578" y="26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SMARTPenAnnotation972"/>
          <p:cNvSpPr/>
          <p:nvPr/>
        </p:nvSpPr>
        <p:spPr>
          <a:xfrm>
            <a:off x="8849986" y="3134855"/>
            <a:ext cx="204718" cy="140822"/>
          </a:xfrm>
          <a:custGeom>
            <a:avLst/>
            <a:gdLst/>
            <a:ahLst/>
            <a:cxnLst/>
            <a:rect l="0" t="0" r="0" b="0"/>
            <a:pathLst>
              <a:path w="204718" h="140822">
                <a:moveTo>
                  <a:pt x="35053" y="70902"/>
                </a:moveTo>
                <a:lnTo>
                  <a:pt x="42741" y="70902"/>
                </a:lnTo>
                <a:lnTo>
                  <a:pt x="43155" y="69910"/>
                </a:lnTo>
                <a:lnTo>
                  <a:pt x="43615" y="66162"/>
                </a:lnTo>
                <a:lnTo>
                  <a:pt x="44729" y="64765"/>
                </a:lnTo>
                <a:lnTo>
                  <a:pt x="46465" y="63835"/>
                </a:lnTo>
                <a:lnTo>
                  <a:pt x="48614" y="63214"/>
                </a:lnTo>
                <a:lnTo>
                  <a:pt x="53648" y="59878"/>
                </a:lnTo>
                <a:lnTo>
                  <a:pt x="56379" y="57600"/>
                </a:lnTo>
                <a:lnTo>
                  <a:pt x="59191" y="55089"/>
                </a:lnTo>
                <a:lnTo>
                  <a:pt x="64964" y="49653"/>
                </a:lnTo>
                <a:lnTo>
                  <a:pt x="79526" y="35343"/>
                </a:lnTo>
                <a:lnTo>
                  <a:pt x="87235" y="27647"/>
                </a:lnTo>
                <a:lnTo>
                  <a:pt x="87701" y="26190"/>
                </a:lnTo>
                <a:lnTo>
                  <a:pt x="88218" y="21926"/>
                </a:lnTo>
                <a:lnTo>
                  <a:pt x="87363" y="20392"/>
                </a:lnTo>
                <a:lnTo>
                  <a:pt x="85801" y="19370"/>
                </a:lnTo>
                <a:lnTo>
                  <a:pt x="81420" y="18233"/>
                </a:lnTo>
                <a:lnTo>
                  <a:pt x="76166" y="17728"/>
                </a:lnTo>
                <a:lnTo>
                  <a:pt x="72370" y="17444"/>
                </a:lnTo>
                <a:lnTo>
                  <a:pt x="69853" y="19388"/>
                </a:lnTo>
                <a:lnTo>
                  <a:pt x="66190" y="22669"/>
                </a:lnTo>
                <a:lnTo>
                  <a:pt x="54200" y="34121"/>
                </a:lnTo>
                <a:lnTo>
                  <a:pt x="50794" y="37452"/>
                </a:lnTo>
                <a:lnTo>
                  <a:pt x="46539" y="42649"/>
                </a:lnTo>
                <a:lnTo>
                  <a:pt x="41718" y="49090"/>
                </a:lnTo>
                <a:lnTo>
                  <a:pt x="36520" y="56361"/>
                </a:lnTo>
                <a:lnTo>
                  <a:pt x="31070" y="63192"/>
                </a:lnTo>
                <a:lnTo>
                  <a:pt x="25452" y="69731"/>
                </a:lnTo>
                <a:lnTo>
                  <a:pt x="19722" y="76075"/>
                </a:lnTo>
                <a:lnTo>
                  <a:pt x="14910" y="82288"/>
                </a:lnTo>
                <a:lnTo>
                  <a:pt x="10711" y="88415"/>
                </a:lnTo>
                <a:lnTo>
                  <a:pt x="6919" y="94484"/>
                </a:lnTo>
                <a:lnTo>
                  <a:pt x="4391" y="99521"/>
                </a:lnTo>
                <a:lnTo>
                  <a:pt x="2705" y="103873"/>
                </a:lnTo>
                <a:lnTo>
                  <a:pt x="1581" y="107765"/>
                </a:lnTo>
                <a:lnTo>
                  <a:pt x="832" y="112345"/>
                </a:lnTo>
                <a:lnTo>
                  <a:pt x="333" y="117382"/>
                </a:lnTo>
                <a:lnTo>
                  <a:pt x="0" y="122725"/>
                </a:lnTo>
                <a:lnTo>
                  <a:pt x="770" y="126287"/>
                </a:lnTo>
                <a:lnTo>
                  <a:pt x="2275" y="128661"/>
                </a:lnTo>
                <a:lnTo>
                  <a:pt x="6595" y="132292"/>
                </a:lnTo>
                <a:lnTo>
                  <a:pt x="11821" y="137213"/>
                </a:lnTo>
                <a:lnTo>
                  <a:pt x="15596" y="138922"/>
                </a:lnTo>
                <a:lnTo>
                  <a:pt x="20098" y="140061"/>
                </a:lnTo>
                <a:lnTo>
                  <a:pt x="25083" y="140821"/>
                </a:lnTo>
                <a:lnTo>
                  <a:pt x="30390" y="140335"/>
                </a:lnTo>
                <a:lnTo>
                  <a:pt x="35913" y="139019"/>
                </a:lnTo>
                <a:lnTo>
                  <a:pt x="41579" y="137149"/>
                </a:lnTo>
                <a:lnTo>
                  <a:pt x="46350" y="134910"/>
                </a:lnTo>
                <a:lnTo>
                  <a:pt x="50521" y="132426"/>
                </a:lnTo>
                <a:lnTo>
                  <a:pt x="54296" y="129777"/>
                </a:lnTo>
                <a:lnTo>
                  <a:pt x="57803" y="127020"/>
                </a:lnTo>
                <a:lnTo>
                  <a:pt x="61134" y="124189"/>
                </a:lnTo>
                <a:lnTo>
                  <a:pt x="64346" y="121310"/>
                </a:lnTo>
                <a:lnTo>
                  <a:pt x="73208" y="112819"/>
                </a:lnTo>
                <a:lnTo>
                  <a:pt x="109354" y="76963"/>
                </a:lnTo>
                <a:lnTo>
                  <a:pt x="112368" y="75935"/>
                </a:lnTo>
                <a:lnTo>
                  <a:pt x="115370" y="76242"/>
                </a:lnTo>
                <a:lnTo>
                  <a:pt x="123823" y="79622"/>
                </a:lnTo>
                <a:lnTo>
                  <a:pt x="124115" y="82385"/>
                </a:lnTo>
                <a:lnTo>
                  <a:pt x="124194" y="84510"/>
                </a:lnTo>
                <a:lnTo>
                  <a:pt x="125238" y="86920"/>
                </a:lnTo>
                <a:lnTo>
                  <a:pt x="126926" y="89518"/>
                </a:lnTo>
                <a:lnTo>
                  <a:pt x="129044" y="92242"/>
                </a:lnTo>
                <a:lnTo>
                  <a:pt x="129463" y="94059"/>
                </a:lnTo>
                <a:lnTo>
                  <a:pt x="128751" y="95270"/>
                </a:lnTo>
                <a:lnTo>
                  <a:pt x="124608" y="97550"/>
                </a:lnTo>
                <a:lnTo>
                  <a:pt x="119685" y="97649"/>
                </a:lnTo>
                <a:lnTo>
                  <a:pt x="119256" y="96671"/>
                </a:lnTo>
                <a:lnTo>
                  <a:pt x="119961" y="95027"/>
                </a:lnTo>
                <a:lnTo>
                  <a:pt x="121424" y="92939"/>
                </a:lnTo>
                <a:lnTo>
                  <a:pt x="122399" y="90554"/>
                </a:lnTo>
                <a:lnTo>
                  <a:pt x="123050" y="87972"/>
                </a:lnTo>
                <a:lnTo>
                  <a:pt x="123483" y="85259"/>
                </a:lnTo>
                <a:lnTo>
                  <a:pt x="123772" y="82458"/>
                </a:lnTo>
                <a:lnTo>
                  <a:pt x="123964" y="79598"/>
                </a:lnTo>
                <a:lnTo>
                  <a:pt x="124092" y="76699"/>
                </a:lnTo>
                <a:lnTo>
                  <a:pt x="125170" y="73775"/>
                </a:lnTo>
                <a:lnTo>
                  <a:pt x="126881" y="70833"/>
                </a:lnTo>
                <a:lnTo>
                  <a:pt x="129013" y="67880"/>
                </a:lnTo>
                <a:lnTo>
                  <a:pt x="131427" y="63926"/>
                </a:lnTo>
                <a:lnTo>
                  <a:pt x="134029" y="59306"/>
                </a:lnTo>
                <a:lnTo>
                  <a:pt x="139566" y="48881"/>
                </a:lnTo>
                <a:lnTo>
                  <a:pt x="145333" y="37633"/>
                </a:lnTo>
                <a:lnTo>
                  <a:pt x="149253" y="32848"/>
                </a:lnTo>
                <a:lnTo>
                  <a:pt x="153850" y="28666"/>
                </a:lnTo>
                <a:lnTo>
                  <a:pt x="158899" y="24885"/>
                </a:lnTo>
                <a:lnTo>
                  <a:pt x="163258" y="21373"/>
                </a:lnTo>
                <a:lnTo>
                  <a:pt x="167155" y="18039"/>
                </a:lnTo>
                <a:lnTo>
                  <a:pt x="170747" y="14824"/>
                </a:lnTo>
                <a:lnTo>
                  <a:pt x="177382" y="8606"/>
                </a:lnTo>
                <a:lnTo>
                  <a:pt x="180541" y="5559"/>
                </a:lnTo>
                <a:lnTo>
                  <a:pt x="183638" y="3528"/>
                </a:lnTo>
                <a:lnTo>
                  <a:pt x="189726" y="1271"/>
                </a:lnTo>
                <a:lnTo>
                  <a:pt x="195739" y="267"/>
                </a:lnTo>
                <a:lnTo>
                  <a:pt x="198732" y="0"/>
                </a:lnTo>
                <a:lnTo>
                  <a:pt x="200727" y="814"/>
                </a:lnTo>
                <a:lnTo>
                  <a:pt x="202057" y="2349"/>
                </a:lnTo>
                <a:lnTo>
                  <a:pt x="204717" y="839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SMARTPenAnnotation973"/>
          <p:cNvSpPr/>
          <p:nvPr/>
        </p:nvSpPr>
        <p:spPr>
          <a:xfrm>
            <a:off x="6670476" y="3397518"/>
            <a:ext cx="160735" cy="254143"/>
          </a:xfrm>
          <a:custGeom>
            <a:avLst/>
            <a:gdLst/>
            <a:ahLst/>
            <a:cxnLst/>
            <a:rect l="0" t="0" r="0" b="0"/>
            <a:pathLst>
              <a:path w="160735" h="254143">
                <a:moveTo>
                  <a:pt x="0" y="13622"/>
                </a:moveTo>
                <a:lnTo>
                  <a:pt x="0" y="21310"/>
                </a:lnTo>
                <a:lnTo>
                  <a:pt x="1984" y="22717"/>
                </a:lnTo>
                <a:lnTo>
                  <a:pt x="5292" y="24646"/>
                </a:lnTo>
                <a:lnTo>
                  <a:pt x="9482" y="26924"/>
                </a:lnTo>
                <a:lnTo>
                  <a:pt x="12274" y="29436"/>
                </a:lnTo>
                <a:lnTo>
                  <a:pt x="14136" y="32102"/>
                </a:lnTo>
                <a:lnTo>
                  <a:pt x="17197" y="38702"/>
                </a:lnTo>
                <a:lnTo>
                  <a:pt x="21865" y="48251"/>
                </a:lnTo>
                <a:lnTo>
                  <a:pt x="23506" y="54567"/>
                </a:lnTo>
                <a:lnTo>
                  <a:pt x="24600" y="61755"/>
                </a:lnTo>
                <a:lnTo>
                  <a:pt x="25330" y="69523"/>
                </a:lnTo>
                <a:lnTo>
                  <a:pt x="25816" y="77679"/>
                </a:lnTo>
                <a:lnTo>
                  <a:pt x="26357" y="94678"/>
                </a:lnTo>
                <a:lnTo>
                  <a:pt x="26733" y="138728"/>
                </a:lnTo>
                <a:lnTo>
                  <a:pt x="26751" y="147628"/>
                </a:lnTo>
                <a:lnTo>
                  <a:pt x="25771" y="156537"/>
                </a:lnTo>
                <a:lnTo>
                  <a:pt x="24126" y="165454"/>
                </a:lnTo>
                <a:lnTo>
                  <a:pt x="22037" y="174374"/>
                </a:lnTo>
                <a:lnTo>
                  <a:pt x="19652" y="183298"/>
                </a:lnTo>
                <a:lnTo>
                  <a:pt x="14357" y="201151"/>
                </a:lnTo>
                <a:lnTo>
                  <a:pt x="12548" y="209087"/>
                </a:lnTo>
                <a:lnTo>
                  <a:pt x="11342" y="216362"/>
                </a:lnTo>
                <a:lnTo>
                  <a:pt x="10538" y="223196"/>
                </a:lnTo>
                <a:lnTo>
                  <a:pt x="9010" y="228744"/>
                </a:lnTo>
                <a:lnTo>
                  <a:pt x="6999" y="233435"/>
                </a:lnTo>
                <a:lnTo>
                  <a:pt x="3111" y="241293"/>
                </a:lnTo>
                <a:lnTo>
                  <a:pt x="1382" y="248093"/>
                </a:lnTo>
                <a:lnTo>
                  <a:pt x="122" y="254142"/>
                </a:lnTo>
                <a:lnTo>
                  <a:pt x="24" y="247480"/>
                </a:lnTo>
                <a:lnTo>
                  <a:pt x="0" y="169594"/>
                </a:lnTo>
                <a:lnTo>
                  <a:pt x="992" y="162252"/>
                </a:lnTo>
                <a:lnTo>
                  <a:pt x="2646" y="154381"/>
                </a:lnTo>
                <a:lnTo>
                  <a:pt x="4741" y="146157"/>
                </a:lnTo>
                <a:lnTo>
                  <a:pt x="6137" y="138689"/>
                </a:lnTo>
                <a:lnTo>
                  <a:pt x="7068" y="131727"/>
                </a:lnTo>
                <a:lnTo>
                  <a:pt x="7689" y="125101"/>
                </a:lnTo>
                <a:lnTo>
                  <a:pt x="9094" y="117707"/>
                </a:lnTo>
                <a:lnTo>
                  <a:pt x="11024" y="109801"/>
                </a:lnTo>
                <a:lnTo>
                  <a:pt x="13302" y="101554"/>
                </a:lnTo>
                <a:lnTo>
                  <a:pt x="15814" y="94071"/>
                </a:lnTo>
                <a:lnTo>
                  <a:pt x="18480" y="87099"/>
                </a:lnTo>
                <a:lnTo>
                  <a:pt x="21250" y="80466"/>
                </a:lnTo>
                <a:lnTo>
                  <a:pt x="25081" y="74060"/>
                </a:lnTo>
                <a:lnTo>
                  <a:pt x="29619" y="67804"/>
                </a:lnTo>
                <a:lnTo>
                  <a:pt x="34629" y="61650"/>
                </a:lnTo>
                <a:lnTo>
                  <a:pt x="38961" y="55563"/>
                </a:lnTo>
                <a:lnTo>
                  <a:pt x="42841" y="49520"/>
                </a:lnTo>
                <a:lnTo>
                  <a:pt x="46420" y="43507"/>
                </a:lnTo>
                <a:lnTo>
                  <a:pt x="49799" y="37514"/>
                </a:lnTo>
                <a:lnTo>
                  <a:pt x="56198" y="25564"/>
                </a:lnTo>
                <a:lnTo>
                  <a:pt x="61278" y="20591"/>
                </a:lnTo>
                <a:lnTo>
                  <a:pt x="67641" y="16284"/>
                </a:lnTo>
                <a:lnTo>
                  <a:pt x="74860" y="12420"/>
                </a:lnTo>
                <a:lnTo>
                  <a:pt x="81656" y="9844"/>
                </a:lnTo>
                <a:lnTo>
                  <a:pt x="88172" y="8127"/>
                </a:lnTo>
                <a:lnTo>
                  <a:pt x="94500" y="6982"/>
                </a:lnTo>
                <a:lnTo>
                  <a:pt x="101695" y="5227"/>
                </a:lnTo>
                <a:lnTo>
                  <a:pt x="109469" y="3064"/>
                </a:lnTo>
                <a:lnTo>
                  <a:pt x="117628" y="630"/>
                </a:lnTo>
                <a:lnTo>
                  <a:pt x="125051" y="0"/>
                </a:lnTo>
                <a:lnTo>
                  <a:pt x="131985" y="572"/>
                </a:lnTo>
                <a:lnTo>
                  <a:pt x="138592" y="1945"/>
                </a:lnTo>
                <a:lnTo>
                  <a:pt x="143988" y="3853"/>
                </a:lnTo>
                <a:lnTo>
                  <a:pt x="148579" y="6118"/>
                </a:lnTo>
                <a:lnTo>
                  <a:pt x="160734" y="1362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SMARTPenAnnotation974"/>
          <p:cNvSpPr/>
          <p:nvPr/>
        </p:nvSpPr>
        <p:spPr>
          <a:xfrm>
            <a:off x="6697265" y="3491507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0"/>
                </a:moveTo>
                <a:lnTo>
                  <a:pt x="4741" y="0"/>
                </a:lnTo>
                <a:lnTo>
                  <a:pt x="7129" y="993"/>
                </a:lnTo>
                <a:lnTo>
                  <a:pt x="9713" y="2646"/>
                </a:lnTo>
                <a:lnTo>
                  <a:pt x="12429" y="4741"/>
                </a:lnTo>
                <a:lnTo>
                  <a:pt x="16223" y="6137"/>
                </a:lnTo>
                <a:lnTo>
                  <a:pt x="20738" y="7068"/>
                </a:lnTo>
                <a:lnTo>
                  <a:pt x="25731" y="7689"/>
                </a:lnTo>
                <a:lnTo>
                  <a:pt x="31045" y="8103"/>
                </a:lnTo>
                <a:lnTo>
                  <a:pt x="36572" y="8378"/>
                </a:lnTo>
                <a:lnTo>
                  <a:pt x="48004" y="8685"/>
                </a:lnTo>
                <a:lnTo>
                  <a:pt x="71438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SMARTPenAnnotation975"/>
          <p:cNvSpPr/>
          <p:nvPr/>
        </p:nvSpPr>
        <p:spPr>
          <a:xfrm>
            <a:off x="6814029" y="3430518"/>
            <a:ext cx="311862" cy="203220"/>
          </a:xfrm>
          <a:custGeom>
            <a:avLst/>
            <a:gdLst/>
            <a:ahLst/>
            <a:cxnLst/>
            <a:rect l="0" t="0" r="0" b="0"/>
            <a:pathLst>
              <a:path w="311862" h="203220">
                <a:moveTo>
                  <a:pt x="142197" y="52060"/>
                </a:moveTo>
                <a:lnTo>
                  <a:pt x="121207" y="52060"/>
                </a:lnTo>
                <a:lnTo>
                  <a:pt x="112693" y="54706"/>
                </a:lnTo>
                <a:lnTo>
                  <a:pt x="107645" y="56800"/>
                </a:lnTo>
                <a:lnTo>
                  <a:pt x="102296" y="59189"/>
                </a:lnTo>
                <a:lnTo>
                  <a:pt x="91060" y="64489"/>
                </a:lnTo>
                <a:lnTo>
                  <a:pt x="73577" y="73051"/>
                </a:lnTo>
                <a:lnTo>
                  <a:pt x="67677" y="76967"/>
                </a:lnTo>
                <a:lnTo>
                  <a:pt x="61759" y="81564"/>
                </a:lnTo>
                <a:lnTo>
                  <a:pt x="55829" y="86612"/>
                </a:lnTo>
                <a:lnTo>
                  <a:pt x="49892" y="91961"/>
                </a:lnTo>
                <a:lnTo>
                  <a:pt x="38003" y="103198"/>
                </a:lnTo>
                <a:lnTo>
                  <a:pt x="7038" y="133687"/>
                </a:lnTo>
                <a:lnTo>
                  <a:pt x="4466" y="138228"/>
                </a:lnTo>
                <a:lnTo>
                  <a:pt x="2751" y="143239"/>
                </a:lnTo>
                <a:lnTo>
                  <a:pt x="1609" y="148565"/>
                </a:lnTo>
                <a:lnTo>
                  <a:pt x="847" y="153107"/>
                </a:lnTo>
                <a:lnTo>
                  <a:pt x="338" y="157128"/>
                </a:lnTo>
                <a:lnTo>
                  <a:pt x="0" y="160801"/>
                </a:lnTo>
                <a:lnTo>
                  <a:pt x="1758" y="163249"/>
                </a:lnTo>
                <a:lnTo>
                  <a:pt x="4915" y="164881"/>
                </a:lnTo>
                <a:lnTo>
                  <a:pt x="9004" y="165969"/>
                </a:lnTo>
                <a:lnTo>
                  <a:pt x="16193" y="169824"/>
                </a:lnTo>
                <a:lnTo>
                  <a:pt x="19499" y="172241"/>
                </a:lnTo>
                <a:lnTo>
                  <a:pt x="28464" y="174927"/>
                </a:lnTo>
                <a:lnTo>
                  <a:pt x="33633" y="175643"/>
                </a:lnTo>
                <a:lnTo>
                  <a:pt x="39063" y="176120"/>
                </a:lnTo>
                <a:lnTo>
                  <a:pt x="44667" y="176439"/>
                </a:lnTo>
                <a:lnTo>
                  <a:pt x="50389" y="176651"/>
                </a:lnTo>
                <a:lnTo>
                  <a:pt x="57179" y="175800"/>
                </a:lnTo>
                <a:lnTo>
                  <a:pt x="64682" y="174241"/>
                </a:lnTo>
                <a:lnTo>
                  <a:pt x="72661" y="172209"/>
                </a:lnTo>
                <a:lnTo>
                  <a:pt x="79965" y="169863"/>
                </a:lnTo>
                <a:lnTo>
                  <a:pt x="86818" y="167306"/>
                </a:lnTo>
                <a:lnTo>
                  <a:pt x="93371" y="164609"/>
                </a:lnTo>
                <a:lnTo>
                  <a:pt x="98733" y="160827"/>
                </a:lnTo>
                <a:lnTo>
                  <a:pt x="103299" y="156321"/>
                </a:lnTo>
                <a:lnTo>
                  <a:pt x="107335" y="151333"/>
                </a:lnTo>
                <a:lnTo>
                  <a:pt x="112011" y="146023"/>
                </a:lnTo>
                <a:lnTo>
                  <a:pt x="117112" y="140499"/>
                </a:lnTo>
                <a:lnTo>
                  <a:pt x="131126" y="125889"/>
                </a:lnTo>
                <a:lnTo>
                  <a:pt x="134817" y="122115"/>
                </a:lnTo>
                <a:lnTo>
                  <a:pt x="138269" y="117615"/>
                </a:lnTo>
                <a:lnTo>
                  <a:pt x="141563" y="112630"/>
                </a:lnTo>
                <a:lnTo>
                  <a:pt x="149238" y="99853"/>
                </a:lnTo>
                <a:lnTo>
                  <a:pt x="150287" y="95460"/>
                </a:lnTo>
                <a:lnTo>
                  <a:pt x="151112" y="87912"/>
                </a:lnTo>
                <a:lnTo>
                  <a:pt x="146382" y="92558"/>
                </a:lnTo>
                <a:lnTo>
                  <a:pt x="144987" y="95926"/>
                </a:lnTo>
                <a:lnTo>
                  <a:pt x="144057" y="100156"/>
                </a:lnTo>
                <a:lnTo>
                  <a:pt x="143437" y="104959"/>
                </a:lnTo>
                <a:lnTo>
                  <a:pt x="142031" y="110146"/>
                </a:lnTo>
                <a:lnTo>
                  <a:pt x="140103" y="115589"/>
                </a:lnTo>
                <a:lnTo>
                  <a:pt x="137824" y="121202"/>
                </a:lnTo>
                <a:lnTo>
                  <a:pt x="136305" y="126928"/>
                </a:lnTo>
                <a:lnTo>
                  <a:pt x="135293" y="132730"/>
                </a:lnTo>
                <a:lnTo>
                  <a:pt x="134618" y="138582"/>
                </a:lnTo>
                <a:lnTo>
                  <a:pt x="134167" y="144468"/>
                </a:lnTo>
                <a:lnTo>
                  <a:pt x="133867" y="150376"/>
                </a:lnTo>
                <a:lnTo>
                  <a:pt x="133667" y="156299"/>
                </a:lnTo>
                <a:lnTo>
                  <a:pt x="134526" y="161240"/>
                </a:lnTo>
                <a:lnTo>
                  <a:pt x="136091" y="165526"/>
                </a:lnTo>
                <a:lnTo>
                  <a:pt x="140476" y="173927"/>
                </a:lnTo>
                <a:lnTo>
                  <a:pt x="145732" y="184275"/>
                </a:lnTo>
                <a:lnTo>
                  <a:pt x="148522" y="188820"/>
                </a:lnTo>
                <a:lnTo>
                  <a:pt x="151375" y="192843"/>
                </a:lnTo>
                <a:lnTo>
                  <a:pt x="154269" y="196517"/>
                </a:lnTo>
                <a:lnTo>
                  <a:pt x="157190" y="198966"/>
                </a:lnTo>
                <a:lnTo>
                  <a:pt x="160130" y="200599"/>
                </a:lnTo>
                <a:lnTo>
                  <a:pt x="163083" y="201687"/>
                </a:lnTo>
                <a:lnTo>
                  <a:pt x="171654" y="202897"/>
                </a:lnTo>
                <a:lnTo>
                  <a:pt x="176718" y="203219"/>
                </a:lnTo>
                <a:lnTo>
                  <a:pt x="181085" y="202442"/>
                </a:lnTo>
                <a:lnTo>
                  <a:pt x="188585" y="198933"/>
                </a:lnTo>
                <a:lnTo>
                  <a:pt x="197871" y="194066"/>
                </a:lnTo>
                <a:lnTo>
                  <a:pt x="203126" y="191379"/>
                </a:lnTo>
                <a:lnTo>
                  <a:pt x="211610" y="185748"/>
                </a:lnTo>
                <a:lnTo>
                  <a:pt x="215262" y="182857"/>
                </a:lnTo>
                <a:lnTo>
                  <a:pt x="218688" y="178945"/>
                </a:lnTo>
                <a:lnTo>
                  <a:pt x="221965" y="174353"/>
                </a:lnTo>
                <a:lnTo>
                  <a:pt x="225141" y="169307"/>
                </a:lnTo>
                <a:lnTo>
                  <a:pt x="228251" y="163959"/>
                </a:lnTo>
                <a:lnTo>
                  <a:pt x="234352" y="152725"/>
                </a:lnTo>
                <a:lnTo>
                  <a:pt x="237368" y="145959"/>
                </a:lnTo>
                <a:lnTo>
                  <a:pt x="240371" y="138472"/>
                </a:lnTo>
                <a:lnTo>
                  <a:pt x="246353" y="122215"/>
                </a:lnTo>
                <a:lnTo>
                  <a:pt x="252319" y="105068"/>
                </a:lnTo>
                <a:lnTo>
                  <a:pt x="255299" y="97320"/>
                </a:lnTo>
                <a:lnTo>
                  <a:pt x="258278" y="90171"/>
                </a:lnTo>
                <a:lnTo>
                  <a:pt x="261256" y="83421"/>
                </a:lnTo>
                <a:lnTo>
                  <a:pt x="263242" y="76935"/>
                </a:lnTo>
                <a:lnTo>
                  <a:pt x="264566" y="70628"/>
                </a:lnTo>
                <a:lnTo>
                  <a:pt x="265448" y="64438"/>
                </a:lnTo>
                <a:lnTo>
                  <a:pt x="266036" y="58328"/>
                </a:lnTo>
                <a:lnTo>
                  <a:pt x="266428" y="52270"/>
                </a:lnTo>
                <a:lnTo>
                  <a:pt x="266864" y="41239"/>
                </a:lnTo>
                <a:lnTo>
                  <a:pt x="267058" y="33029"/>
                </a:lnTo>
                <a:lnTo>
                  <a:pt x="267199" y="10575"/>
                </a:lnTo>
                <a:lnTo>
                  <a:pt x="266211" y="8528"/>
                </a:lnTo>
                <a:lnTo>
                  <a:pt x="262468" y="3608"/>
                </a:lnTo>
                <a:lnTo>
                  <a:pt x="259523" y="0"/>
                </a:lnTo>
                <a:lnTo>
                  <a:pt x="259110" y="486"/>
                </a:lnTo>
                <a:lnTo>
                  <a:pt x="258650" y="3672"/>
                </a:lnTo>
                <a:lnTo>
                  <a:pt x="257536" y="6903"/>
                </a:lnTo>
                <a:lnTo>
                  <a:pt x="255800" y="11041"/>
                </a:lnTo>
                <a:lnTo>
                  <a:pt x="253651" y="15784"/>
                </a:lnTo>
                <a:lnTo>
                  <a:pt x="252219" y="20931"/>
                </a:lnTo>
                <a:lnTo>
                  <a:pt x="251263" y="26346"/>
                </a:lnTo>
                <a:lnTo>
                  <a:pt x="250627" y="31941"/>
                </a:lnTo>
                <a:lnTo>
                  <a:pt x="250202" y="37655"/>
                </a:lnTo>
                <a:lnTo>
                  <a:pt x="249920" y="43449"/>
                </a:lnTo>
                <a:lnTo>
                  <a:pt x="249605" y="56170"/>
                </a:lnTo>
                <a:lnTo>
                  <a:pt x="249465" y="71746"/>
                </a:lnTo>
                <a:lnTo>
                  <a:pt x="248436" y="80066"/>
                </a:lnTo>
                <a:lnTo>
                  <a:pt x="246757" y="88590"/>
                </a:lnTo>
                <a:lnTo>
                  <a:pt x="244646" y="97249"/>
                </a:lnTo>
                <a:lnTo>
                  <a:pt x="244230" y="105006"/>
                </a:lnTo>
                <a:lnTo>
                  <a:pt x="244947" y="112162"/>
                </a:lnTo>
                <a:lnTo>
                  <a:pt x="246415" y="118917"/>
                </a:lnTo>
                <a:lnTo>
                  <a:pt x="247395" y="125405"/>
                </a:lnTo>
                <a:lnTo>
                  <a:pt x="248047" y="131714"/>
                </a:lnTo>
                <a:lnTo>
                  <a:pt x="248483" y="137905"/>
                </a:lnTo>
                <a:lnTo>
                  <a:pt x="249766" y="144016"/>
                </a:lnTo>
                <a:lnTo>
                  <a:pt x="251612" y="150075"/>
                </a:lnTo>
                <a:lnTo>
                  <a:pt x="253836" y="156099"/>
                </a:lnTo>
                <a:lnTo>
                  <a:pt x="256310" y="161106"/>
                </a:lnTo>
                <a:lnTo>
                  <a:pt x="258952" y="165437"/>
                </a:lnTo>
                <a:lnTo>
                  <a:pt x="261706" y="169316"/>
                </a:lnTo>
                <a:lnTo>
                  <a:pt x="265526" y="172895"/>
                </a:lnTo>
                <a:lnTo>
                  <a:pt x="270057" y="176273"/>
                </a:lnTo>
                <a:lnTo>
                  <a:pt x="275062" y="179517"/>
                </a:lnTo>
                <a:lnTo>
                  <a:pt x="280383" y="181680"/>
                </a:lnTo>
                <a:lnTo>
                  <a:pt x="285915" y="183121"/>
                </a:lnTo>
                <a:lnTo>
                  <a:pt x="291587" y="184083"/>
                </a:lnTo>
                <a:lnTo>
                  <a:pt x="300535" y="185151"/>
                </a:lnTo>
                <a:lnTo>
                  <a:pt x="311861" y="18600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SMARTPenAnnotation976"/>
          <p:cNvSpPr/>
          <p:nvPr/>
        </p:nvSpPr>
        <p:spPr>
          <a:xfrm>
            <a:off x="7145517" y="3482578"/>
            <a:ext cx="105390" cy="125016"/>
          </a:xfrm>
          <a:custGeom>
            <a:avLst/>
            <a:gdLst/>
            <a:ahLst/>
            <a:cxnLst/>
            <a:rect l="0" t="0" r="0" b="0"/>
            <a:pathLst>
              <a:path w="105390" h="125016">
                <a:moveTo>
                  <a:pt x="105389" y="8929"/>
                </a:moveTo>
                <a:lnTo>
                  <a:pt x="96568" y="8929"/>
                </a:lnTo>
                <a:lnTo>
                  <a:pt x="96508" y="6283"/>
                </a:lnTo>
                <a:lnTo>
                  <a:pt x="96460" y="32"/>
                </a:lnTo>
                <a:lnTo>
                  <a:pt x="66571" y="0"/>
                </a:lnTo>
                <a:lnTo>
                  <a:pt x="62643" y="992"/>
                </a:lnTo>
                <a:lnTo>
                  <a:pt x="58040" y="2646"/>
                </a:lnTo>
                <a:lnTo>
                  <a:pt x="52987" y="4740"/>
                </a:lnTo>
                <a:lnTo>
                  <a:pt x="48626" y="7129"/>
                </a:lnTo>
                <a:lnTo>
                  <a:pt x="44727" y="9713"/>
                </a:lnTo>
                <a:lnTo>
                  <a:pt x="41135" y="12429"/>
                </a:lnTo>
                <a:lnTo>
                  <a:pt x="37749" y="16223"/>
                </a:lnTo>
                <a:lnTo>
                  <a:pt x="34499" y="20737"/>
                </a:lnTo>
                <a:lnTo>
                  <a:pt x="31340" y="25731"/>
                </a:lnTo>
                <a:lnTo>
                  <a:pt x="28241" y="30052"/>
                </a:lnTo>
                <a:lnTo>
                  <a:pt x="25184" y="33925"/>
                </a:lnTo>
                <a:lnTo>
                  <a:pt x="22153" y="37500"/>
                </a:lnTo>
                <a:lnTo>
                  <a:pt x="19141" y="40875"/>
                </a:lnTo>
                <a:lnTo>
                  <a:pt x="13147" y="47270"/>
                </a:lnTo>
                <a:lnTo>
                  <a:pt x="10160" y="51357"/>
                </a:lnTo>
                <a:lnTo>
                  <a:pt x="7176" y="56066"/>
                </a:lnTo>
                <a:lnTo>
                  <a:pt x="4195" y="61190"/>
                </a:lnTo>
                <a:lnTo>
                  <a:pt x="2207" y="65598"/>
                </a:lnTo>
                <a:lnTo>
                  <a:pt x="883" y="69529"/>
                </a:lnTo>
                <a:lnTo>
                  <a:pt x="0" y="73141"/>
                </a:lnTo>
                <a:lnTo>
                  <a:pt x="403" y="77534"/>
                </a:lnTo>
                <a:lnTo>
                  <a:pt x="1663" y="82447"/>
                </a:lnTo>
                <a:lnTo>
                  <a:pt x="3497" y="87707"/>
                </a:lnTo>
                <a:lnTo>
                  <a:pt x="5711" y="92206"/>
                </a:lnTo>
                <a:lnTo>
                  <a:pt x="8178" y="96197"/>
                </a:lnTo>
                <a:lnTo>
                  <a:pt x="10816" y="99850"/>
                </a:lnTo>
                <a:lnTo>
                  <a:pt x="14559" y="103277"/>
                </a:lnTo>
                <a:lnTo>
                  <a:pt x="19039" y="106555"/>
                </a:lnTo>
                <a:lnTo>
                  <a:pt x="24010" y="109732"/>
                </a:lnTo>
                <a:lnTo>
                  <a:pt x="30300" y="112842"/>
                </a:lnTo>
                <a:lnTo>
                  <a:pt x="37470" y="115908"/>
                </a:lnTo>
                <a:lnTo>
                  <a:pt x="45227" y="118944"/>
                </a:lnTo>
                <a:lnTo>
                  <a:pt x="53375" y="120967"/>
                </a:lnTo>
                <a:lnTo>
                  <a:pt x="61783" y="122317"/>
                </a:lnTo>
                <a:lnTo>
                  <a:pt x="87529" y="12501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SMARTPenAnnotation977"/>
          <p:cNvSpPr/>
          <p:nvPr/>
        </p:nvSpPr>
        <p:spPr>
          <a:xfrm>
            <a:off x="7331273" y="3491507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8930" y="0"/>
                </a:moveTo>
                <a:lnTo>
                  <a:pt x="1241" y="0"/>
                </a:lnTo>
                <a:lnTo>
                  <a:pt x="827" y="993"/>
                </a:lnTo>
                <a:lnTo>
                  <a:pt x="552" y="2646"/>
                </a:lnTo>
                <a:lnTo>
                  <a:pt x="109" y="7689"/>
                </a:lnTo>
                <a:lnTo>
                  <a:pt x="10" y="33679"/>
                </a:lnTo>
                <a:lnTo>
                  <a:pt x="0" y="100792"/>
                </a:lnTo>
                <a:lnTo>
                  <a:pt x="992" y="103906"/>
                </a:lnTo>
                <a:lnTo>
                  <a:pt x="2646" y="106974"/>
                </a:lnTo>
                <a:lnTo>
                  <a:pt x="8930" y="11608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SMARTPenAnnotation978"/>
          <p:cNvSpPr/>
          <p:nvPr/>
        </p:nvSpPr>
        <p:spPr>
          <a:xfrm>
            <a:off x="7349501" y="3437929"/>
            <a:ext cx="8562" cy="17861"/>
          </a:xfrm>
          <a:custGeom>
            <a:avLst/>
            <a:gdLst/>
            <a:ahLst/>
            <a:cxnLst/>
            <a:rect l="0" t="0" r="0" b="0"/>
            <a:pathLst>
              <a:path w="8562" h="17861">
                <a:moveTo>
                  <a:pt x="8561" y="0"/>
                </a:moveTo>
                <a:lnTo>
                  <a:pt x="3821" y="0"/>
                </a:lnTo>
                <a:lnTo>
                  <a:pt x="2424" y="992"/>
                </a:lnTo>
                <a:lnTo>
                  <a:pt x="1493" y="2646"/>
                </a:lnTo>
                <a:lnTo>
                  <a:pt x="0" y="7688"/>
                </a:lnTo>
                <a:lnTo>
                  <a:pt x="869" y="9095"/>
                </a:lnTo>
                <a:lnTo>
                  <a:pt x="2441" y="11024"/>
                </a:lnTo>
                <a:lnTo>
                  <a:pt x="8561" y="1786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SMARTPenAnnotation979"/>
          <p:cNvSpPr/>
          <p:nvPr/>
        </p:nvSpPr>
        <p:spPr>
          <a:xfrm>
            <a:off x="7411640" y="3482578"/>
            <a:ext cx="89298" cy="116051"/>
          </a:xfrm>
          <a:custGeom>
            <a:avLst/>
            <a:gdLst/>
            <a:ahLst/>
            <a:cxnLst/>
            <a:rect l="0" t="0" r="0" b="0"/>
            <a:pathLst>
              <a:path w="89298" h="116051">
                <a:moveTo>
                  <a:pt x="0" y="89297"/>
                </a:moveTo>
                <a:lnTo>
                  <a:pt x="0" y="94037"/>
                </a:lnTo>
                <a:lnTo>
                  <a:pt x="992" y="96426"/>
                </a:lnTo>
                <a:lnTo>
                  <a:pt x="2646" y="99010"/>
                </a:lnTo>
                <a:lnTo>
                  <a:pt x="4741" y="101726"/>
                </a:lnTo>
                <a:lnTo>
                  <a:pt x="5145" y="103536"/>
                </a:lnTo>
                <a:lnTo>
                  <a:pt x="4422" y="104742"/>
                </a:lnTo>
                <a:lnTo>
                  <a:pt x="2948" y="105547"/>
                </a:lnTo>
                <a:lnTo>
                  <a:pt x="2958" y="107076"/>
                </a:lnTo>
                <a:lnTo>
                  <a:pt x="3956" y="109087"/>
                </a:lnTo>
                <a:lnTo>
                  <a:pt x="8892" y="116032"/>
                </a:lnTo>
                <a:lnTo>
                  <a:pt x="8904" y="116050"/>
                </a:lnTo>
                <a:lnTo>
                  <a:pt x="8930" y="44259"/>
                </a:lnTo>
                <a:lnTo>
                  <a:pt x="9922" y="39428"/>
                </a:lnTo>
                <a:lnTo>
                  <a:pt x="11576" y="34223"/>
                </a:lnTo>
                <a:lnTo>
                  <a:pt x="13671" y="28768"/>
                </a:lnTo>
                <a:lnTo>
                  <a:pt x="15067" y="24140"/>
                </a:lnTo>
                <a:lnTo>
                  <a:pt x="15998" y="20062"/>
                </a:lnTo>
                <a:lnTo>
                  <a:pt x="16618" y="16351"/>
                </a:lnTo>
                <a:lnTo>
                  <a:pt x="18024" y="12885"/>
                </a:lnTo>
                <a:lnTo>
                  <a:pt x="19954" y="9582"/>
                </a:lnTo>
                <a:lnTo>
                  <a:pt x="22232" y="6388"/>
                </a:lnTo>
                <a:lnTo>
                  <a:pt x="25736" y="4258"/>
                </a:lnTo>
                <a:lnTo>
                  <a:pt x="30056" y="2839"/>
                </a:lnTo>
                <a:lnTo>
                  <a:pt x="34920" y="1893"/>
                </a:lnTo>
                <a:lnTo>
                  <a:pt x="39154" y="1262"/>
                </a:lnTo>
                <a:lnTo>
                  <a:pt x="42970" y="841"/>
                </a:lnTo>
                <a:lnTo>
                  <a:pt x="46507" y="560"/>
                </a:lnTo>
                <a:lnTo>
                  <a:pt x="50848" y="374"/>
                </a:lnTo>
                <a:lnTo>
                  <a:pt x="60964" y="166"/>
                </a:lnTo>
                <a:lnTo>
                  <a:pt x="89297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SMARTPenAnnotation980"/>
          <p:cNvSpPr/>
          <p:nvPr/>
        </p:nvSpPr>
        <p:spPr>
          <a:xfrm>
            <a:off x="7438429" y="3492900"/>
            <a:ext cx="142426" cy="105765"/>
          </a:xfrm>
          <a:custGeom>
            <a:avLst/>
            <a:gdLst/>
            <a:ahLst/>
            <a:cxnLst/>
            <a:rect l="0" t="0" r="0" b="0"/>
            <a:pathLst>
              <a:path w="142426" h="105765">
                <a:moveTo>
                  <a:pt x="0" y="43256"/>
                </a:moveTo>
                <a:lnTo>
                  <a:pt x="4741" y="43256"/>
                </a:lnTo>
                <a:lnTo>
                  <a:pt x="8121" y="42264"/>
                </a:lnTo>
                <a:lnTo>
                  <a:pt x="12360" y="40610"/>
                </a:lnTo>
                <a:lnTo>
                  <a:pt x="17170" y="38515"/>
                </a:lnTo>
                <a:lnTo>
                  <a:pt x="22360" y="37119"/>
                </a:lnTo>
                <a:lnTo>
                  <a:pt x="27805" y="36188"/>
                </a:lnTo>
                <a:lnTo>
                  <a:pt x="33420" y="35567"/>
                </a:lnTo>
                <a:lnTo>
                  <a:pt x="40140" y="34161"/>
                </a:lnTo>
                <a:lnTo>
                  <a:pt x="47596" y="32232"/>
                </a:lnTo>
                <a:lnTo>
                  <a:pt x="55543" y="29953"/>
                </a:lnTo>
                <a:lnTo>
                  <a:pt x="62826" y="27442"/>
                </a:lnTo>
                <a:lnTo>
                  <a:pt x="69665" y="24776"/>
                </a:lnTo>
                <a:lnTo>
                  <a:pt x="76209" y="22006"/>
                </a:lnTo>
                <a:lnTo>
                  <a:pt x="88772" y="16283"/>
                </a:lnTo>
                <a:lnTo>
                  <a:pt x="94900" y="13368"/>
                </a:lnTo>
                <a:lnTo>
                  <a:pt x="99978" y="11424"/>
                </a:lnTo>
                <a:lnTo>
                  <a:pt x="104355" y="10128"/>
                </a:lnTo>
                <a:lnTo>
                  <a:pt x="108266" y="9265"/>
                </a:lnTo>
                <a:lnTo>
                  <a:pt x="112857" y="7697"/>
                </a:lnTo>
                <a:lnTo>
                  <a:pt x="117902" y="5659"/>
                </a:lnTo>
                <a:lnTo>
                  <a:pt x="130777" y="0"/>
                </a:lnTo>
                <a:lnTo>
                  <a:pt x="132825" y="528"/>
                </a:lnTo>
                <a:lnTo>
                  <a:pt x="135183" y="1872"/>
                </a:lnTo>
                <a:lnTo>
                  <a:pt x="141356" y="6418"/>
                </a:lnTo>
                <a:lnTo>
                  <a:pt x="141863" y="8775"/>
                </a:lnTo>
                <a:lnTo>
                  <a:pt x="142200" y="12331"/>
                </a:lnTo>
                <a:lnTo>
                  <a:pt x="142425" y="16686"/>
                </a:lnTo>
                <a:lnTo>
                  <a:pt x="141583" y="20582"/>
                </a:lnTo>
                <a:lnTo>
                  <a:pt x="140030" y="24171"/>
                </a:lnTo>
                <a:lnTo>
                  <a:pt x="138002" y="27556"/>
                </a:lnTo>
                <a:lnTo>
                  <a:pt x="136649" y="31797"/>
                </a:lnTo>
                <a:lnTo>
                  <a:pt x="135748" y="36609"/>
                </a:lnTo>
                <a:lnTo>
                  <a:pt x="135147" y="41801"/>
                </a:lnTo>
                <a:lnTo>
                  <a:pt x="134747" y="47247"/>
                </a:lnTo>
                <a:lnTo>
                  <a:pt x="134480" y="52862"/>
                </a:lnTo>
                <a:lnTo>
                  <a:pt x="134302" y="58589"/>
                </a:lnTo>
                <a:lnTo>
                  <a:pt x="133191" y="63400"/>
                </a:lnTo>
                <a:lnTo>
                  <a:pt x="131458" y="67599"/>
                </a:lnTo>
                <a:lnTo>
                  <a:pt x="129311" y="71391"/>
                </a:lnTo>
                <a:lnTo>
                  <a:pt x="127879" y="74911"/>
                </a:lnTo>
                <a:lnTo>
                  <a:pt x="126925" y="78250"/>
                </a:lnTo>
                <a:lnTo>
                  <a:pt x="126289" y="81468"/>
                </a:lnTo>
                <a:lnTo>
                  <a:pt x="126856" y="84606"/>
                </a:lnTo>
                <a:lnTo>
                  <a:pt x="128227" y="87689"/>
                </a:lnTo>
                <a:lnTo>
                  <a:pt x="130133" y="90738"/>
                </a:lnTo>
                <a:lnTo>
                  <a:pt x="131404" y="93762"/>
                </a:lnTo>
                <a:lnTo>
                  <a:pt x="132252" y="96770"/>
                </a:lnTo>
                <a:lnTo>
                  <a:pt x="133946" y="1057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SMARTPenAnnotation981"/>
          <p:cNvSpPr/>
          <p:nvPr/>
        </p:nvSpPr>
        <p:spPr>
          <a:xfrm>
            <a:off x="7572375" y="3455789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SMARTPenAnnotation982"/>
          <p:cNvSpPr/>
          <p:nvPr/>
        </p:nvSpPr>
        <p:spPr>
          <a:xfrm>
            <a:off x="7626486" y="3438429"/>
            <a:ext cx="97538" cy="151306"/>
          </a:xfrm>
          <a:custGeom>
            <a:avLst/>
            <a:gdLst/>
            <a:ahLst/>
            <a:cxnLst/>
            <a:rect l="0" t="0" r="0" b="0"/>
            <a:pathLst>
              <a:path w="97538" h="151306">
                <a:moveTo>
                  <a:pt x="17326" y="88797"/>
                </a:moveTo>
                <a:lnTo>
                  <a:pt x="38653" y="88797"/>
                </a:lnTo>
                <a:lnTo>
                  <a:pt x="42458" y="87805"/>
                </a:lnTo>
                <a:lnTo>
                  <a:pt x="46979" y="86151"/>
                </a:lnTo>
                <a:lnTo>
                  <a:pt x="51977" y="84057"/>
                </a:lnTo>
                <a:lnTo>
                  <a:pt x="56302" y="81668"/>
                </a:lnTo>
                <a:lnTo>
                  <a:pt x="60177" y="79083"/>
                </a:lnTo>
                <a:lnTo>
                  <a:pt x="63753" y="76368"/>
                </a:lnTo>
                <a:lnTo>
                  <a:pt x="67128" y="73566"/>
                </a:lnTo>
                <a:lnTo>
                  <a:pt x="70372" y="70706"/>
                </a:lnTo>
                <a:lnTo>
                  <a:pt x="76621" y="64881"/>
                </a:lnTo>
                <a:lnTo>
                  <a:pt x="88717" y="53058"/>
                </a:lnTo>
                <a:lnTo>
                  <a:pt x="91709" y="50088"/>
                </a:lnTo>
                <a:lnTo>
                  <a:pt x="93704" y="47116"/>
                </a:lnTo>
                <a:lnTo>
                  <a:pt x="95034" y="44143"/>
                </a:lnTo>
                <a:lnTo>
                  <a:pt x="95920" y="41168"/>
                </a:lnTo>
                <a:lnTo>
                  <a:pt x="96511" y="37201"/>
                </a:lnTo>
                <a:lnTo>
                  <a:pt x="96905" y="32571"/>
                </a:lnTo>
                <a:lnTo>
                  <a:pt x="97537" y="20364"/>
                </a:lnTo>
                <a:lnTo>
                  <a:pt x="96597" y="18371"/>
                </a:lnTo>
                <a:lnTo>
                  <a:pt x="94979" y="16049"/>
                </a:lnTo>
                <a:lnTo>
                  <a:pt x="92907" y="13509"/>
                </a:lnTo>
                <a:lnTo>
                  <a:pt x="90534" y="10824"/>
                </a:lnTo>
                <a:lnTo>
                  <a:pt x="85251" y="5194"/>
                </a:lnTo>
                <a:lnTo>
                  <a:pt x="82453" y="3296"/>
                </a:lnTo>
                <a:lnTo>
                  <a:pt x="79596" y="2031"/>
                </a:lnTo>
                <a:lnTo>
                  <a:pt x="76698" y="1188"/>
                </a:lnTo>
                <a:lnTo>
                  <a:pt x="72783" y="625"/>
                </a:lnTo>
                <a:lnTo>
                  <a:pt x="68188" y="250"/>
                </a:lnTo>
                <a:lnTo>
                  <a:pt x="63140" y="0"/>
                </a:lnTo>
                <a:lnTo>
                  <a:pt x="58782" y="826"/>
                </a:lnTo>
                <a:lnTo>
                  <a:pt x="54886" y="2368"/>
                </a:lnTo>
                <a:lnTo>
                  <a:pt x="51296" y="4389"/>
                </a:lnTo>
                <a:lnTo>
                  <a:pt x="42015" y="9280"/>
                </a:lnTo>
                <a:lnTo>
                  <a:pt x="36762" y="11973"/>
                </a:lnTo>
                <a:lnTo>
                  <a:pt x="32268" y="15753"/>
                </a:lnTo>
                <a:lnTo>
                  <a:pt x="28280" y="20257"/>
                </a:lnTo>
                <a:lnTo>
                  <a:pt x="24628" y="25244"/>
                </a:lnTo>
                <a:lnTo>
                  <a:pt x="21203" y="30553"/>
                </a:lnTo>
                <a:lnTo>
                  <a:pt x="17925" y="36078"/>
                </a:lnTo>
                <a:lnTo>
                  <a:pt x="14749" y="41745"/>
                </a:lnTo>
                <a:lnTo>
                  <a:pt x="8574" y="53333"/>
                </a:lnTo>
                <a:lnTo>
                  <a:pt x="5538" y="59201"/>
                </a:lnTo>
                <a:lnTo>
                  <a:pt x="3514" y="65098"/>
                </a:lnTo>
                <a:lnTo>
                  <a:pt x="2165" y="71013"/>
                </a:lnTo>
                <a:lnTo>
                  <a:pt x="1266" y="76941"/>
                </a:lnTo>
                <a:lnTo>
                  <a:pt x="667" y="81885"/>
                </a:lnTo>
                <a:lnTo>
                  <a:pt x="266" y="86174"/>
                </a:lnTo>
                <a:lnTo>
                  <a:pt x="0" y="90025"/>
                </a:lnTo>
                <a:lnTo>
                  <a:pt x="814" y="94577"/>
                </a:lnTo>
                <a:lnTo>
                  <a:pt x="2349" y="99595"/>
                </a:lnTo>
                <a:lnTo>
                  <a:pt x="4365" y="104926"/>
                </a:lnTo>
                <a:lnTo>
                  <a:pt x="6701" y="109471"/>
                </a:lnTo>
                <a:lnTo>
                  <a:pt x="9251" y="113494"/>
                </a:lnTo>
                <a:lnTo>
                  <a:pt x="11943" y="117168"/>
                </a:lnTo>
                <a:lnTo>
                  <a:pt x="15721" y="121602"/>
                </a:lnTo>
                <a:lnTo>
                  <a:pt x="20225" y="126542"/>
                </a:lnTo>
                <a:lnTo>
                  <a:pt x="25212" y="131820"/>
                </a:lnTo>
                <a:lnTo>
                  <a:pt x="30521" y="136330"/>
                </a:lnTo>
                <a:lnTo>
                  <a:pt x="36044" y="140330"/>
                </a:lnTo>
                <a:lnTo>
                  <a:pt x="41711" y="143988"/>
                </a:lnTo>
                <a:lnTo>
                  <a:pt x="46481" y="146427"/>
                </a:lnTo>
                <a:lnTo>
                  <a:pt x="50653" y="148053"/>
                </a:lnTo>
                <a:lnTo>
                  <a:pt x="54427" y="149137"/>
                </a:lnTo>
                <a:lnTo>
                  <a:pt x="57935" y="149860"/>
                </a:lnTo>
                <a:lnTo>
                  <a:pt x="61266" y="150341"/>
                </a:lnTo>
                <a:lnTo>
                  <a:pt x="70904" y="15130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SMARTPenAnnotation983"/>
          <p:cNvSpPr/>
          <p:nvPr/>
        </p:nvSpPr>
        <p:spPr>
          <a:xfrm>
            <a:off x="7769351" y="3429118"/>
            <a:ext cx="70915" cy="151673"/>
          </a:xfrm>
          <a:custGeom>
            <a:avLst/>
            <a:gdLst/>
            <a:ahLst/>
            <a:cxnLst/>
            <a:rect l="0" t="0" r="0" b="0"/>
            <a:pathLst>
              <a:path w="70915" h="151673">
                <a:moveTo>
                  <a:pt x="70914" y="17741"/>
                </a:moveTo>
                <a:lnTo>
                  <a:pt x="70914" y="1232"/>
                </a:lnTo>
                <a:lnTo>
                  <a:pt x="69922" y="781"/>
                </a:lnTo>
                <a:lnTo>
                  <a:pt x="68269" y="481"/>
                </a:lnTo>
                <a:lnTo>
                  <a:pt x="63225" y="0"/>
                </a:lnTo>
                <a:lnTo>
                  <a:pt x="60827" y="953"/>
                </a:lnTo>
                <a:lnTo>
                  <a:pt x="57244" y="2580"/>
                </a:lnTo>
                <a:lnTo>
                  <a:pt x="52872" y="4657"/>
                </a:lnTo>
                <a:lnTo>
                  <a:pt x="48964" y="6042"/>
                </a:lnTo>
                <a:lnTo>
                  <a:pt x="45367" y="6965"/>
                </a:lnTo>
                <a:lnTo>
                  <a:pt x="41976" y="7580"/>
                </a:lnTo>
                <a:lnTo>
                  <a:pt x="38724" y="8983"/>
                </a:lnTo>
                <a:lnTo>
                  <a:pt x="35564" y="10910"/>
                </a:lnTo>
                <a:lnTo>
                  <a:pt x="32465" y="13187"/>
                </a:lnTo>
                <a:lnTo>
                  <a:pt x="29406" y="15697"/>
                </a:lnTo>
                <a:lnTo>
                  <a:pt x="26375" y="18363"/>
                </a:lnTo>
                <a:lnTo>
                  <a:pt x="23362" y="21132"/>
                </a:lnTo>
                <a:lnTo>
                  <a:pt x="17368" y="26855"/>
                </a:lnTo>
                <a:lnTo>
                  <a:pt x="5437" y="38613"/>
                </a:lnTo>
                <a:lnTo>
                  <a:pt x="3450" y="41578"/>
                </a:lnTo>
                <a:lnTo>
                  <a:pt x="2125" y="44546"/>
                </a:lnTo>
                <a:lnTo>
                  <a:pt x="1242" y="47517"/>
                </a:lnTo>
                <a:lnTo>
                  <a:pt x="654" y="50490"/>
                </a:lnTo>
                <a:lnTo>
                  <a:pt x="261" y="53465"/>
                </a:lnTo>
                <a:lnTo>
                  <a:pt x="0" y="56440"/>
                </a:lnTo>
                <a:lnTo>
                  <a:pt x="818" y="59415"/>
                </a:lnTo>
                <a:lnTo>
                  <a:pt x="2355" y="62391"/>
                </a:lnTo>
                <a:lnTo>
                  <a:pt x="4372" y="65367"/>
                </a:lnTo>
                <a:lnTo>
                  <a:pt x="6709" y="69335"/>
                </a:lnTo>
                <a:lnTo>
                  <a:pt x="9259" y="73965"/>
                </a:lnTo>
                <a:lnTo>
                  <a:pt x="11951" y="79036"/>
                </a:lnTo>
                <a:lnTo>
                  <a:pt x="14738" y="83409"/>
                </a:lnTo>
                <a:lnTo>
                  <a:pt x="17589" y="87317"/>
                </a:lnTo>
                <a:lnTo>
                  <a:pt x="20482" y="90914"/>
                </a:lnTo>
                <a:lnTo>
                  <a:pt x="24394" y="94304"/>
                </a:lnTo>
                <a:lnTo>
                  <a:pt x="28986" y="97557"/>
                </a:lnTo>
                <a:lnTo>
                  <a:pt x="34033" y="100717"/>
                </a:lnTo>
                <a:lnTo>
                  <a:pt x="38389" y="104808"/>
                </a:lnTo>
                <a:lnTo>
                  <a:pt x="42286" y="109520"/>
                </a:lnTo>
                <a:lnTo>
                  <a:pt x="45875" y="114646"/>
                </a:lnTo>
                <a:lnTo>
                  <a:pt x="49261" y="119055"/>
                </a:lnTo>
                <a:lnTo>
                  <a:pt x="52510" y="122987"/>
                </a:lnTo>
                <a:lnTo>
                  <a:pt x="55668" y="126601"/>
                </a:lnTo>
                <a:lnTo>
                  <a:pt x="57774" y="130001"/>
                </a:lnTo>
                <a:lnTo>
                  <a:pt x="59177" y="133261"/>
                </a:lnTo>
                <a:lnTo>
                  <a:pt x="60112" y="136426"/>
                </a:lnTo>
                <a:lnTo>
                  <a:pt x="60737" y="139528"/>
                </a:lnTo>
                <a:lnTo>
                  <a:pt x="61153" y="142589"/>
                </a:lnTo>
                <a:lnTo>
                  <a:pt x="61820" y="149889"/>
                </a:lnTo>
                <a:lnTo>
                  <a:pt x="60883" y="150488"/>
                </a:lnTo>
                <a:lnTo>
                  <a:pt x="59266" y="150887"/>
                </a:lnTo>
                <a:lnTo>
                  <a:pt x="54282" y="151528"/>
                </a:lnTo>
                <a:lnTo>
                  <a:pt x="52881" y="151581"/>
                </a:lnTo>
                <a:lnTo>
                  <a:pt x="46168" y="151655"/>
                </a:lnTo>
                <a:lnTo>
                  <a:pt x="40733" y="151672"/>
                </a:lnTo>
                <a:lnTo>
                  <a:pt x="37895" y="150685"/>
                </a:lnTo>
                <a:lnTo>
                  <a:pt x="35011" y="149034"/>
                </a:lnTo>
                <a:lnTo>
                  <a:pt x="32096" y="146942"/>
                </a:lnTo>
                <a:lnTo>
                  <a:pt x="29160" y="145547"/>
                </a:lnTo>
                <a:lnTo>
                  <a:pt x="26211" y="144617"/>
                </a:lnTo>
                <a:lnTo>
                  <a:pt x="17336" y="14275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SMARTPenAnnotation984"/>
          <p:cNvSpPr/>
          <p:nvPr/>
        </p:nvSpPr>
        <p:spPr>
          <a:xfrm>
            <a:off x="7956361" y="3413059"/>
            <a:ext cx="151781" cy="140957"/>
          </a:xfrm>
          <a:custGeom>
            <a:avLst/>
            <a:gdLst/>
            <a:ahLst/>
            <a:cxnLst/>
            <a:rect l="0" t="0" r="0" b="0"/>
            <a:pathLst>
              <a:path w="151781" h="140957">
                <a:moveTo>
                  <a:pt x="17849" y="78448"/>
                </a:moveTo>
                <a:lnTo>
                  <a:pt x="17849" y="69886"/>
                </a:lnTo>
                <a:lnTo>
                  <a:pt x="17849" y="90519"/>
                </a:lnTo>
                <a:lnTo>
                  <a:pt x="16857" y="94433"/>
                </a:lnTo>
                <a:lnTo>
                  <a:pt x="15204" y="99027"/>
                </a:lnTo>
                <a:lnTo>
                  <a:pt x="10161" y="111176"/>
                </a:lnTo>
                <a:lnTo>
                  <a:pt x="9472" y="115484"/>
                </a:lnTo>
                <a:lnTo>
                  <a:pt x="9288" y="118021"/>
                </a:lnTo>
                <a:lnTo>
                  <a:pt x="8173" y="119713"/>
                </a:lnTo>
                <a:lnTo>
                  <a:pt x="6438" y="120841"/>
                </a:lnTo>
                <a:lnTo>
                  <a:pt x="102" y="123058"/>
                </a:lnTo>
                <a:lnTo>
                  <a:pt x="40" y="120433"/>
                </a:lnTo>
                <a:lnTo>
                  <a:pt x="0" y="110665"/>
                </a:lnTo>
                <a:lnTo>
                  <a:pt x="989" y="106871"/>
                </a:lnTo>
                <a:lnTo>
                  <a:pt x="2640" y="102358"/>
                </a:lnTo>
                <a:lnTo>
                  <a:pt x="4734" y="97365"/>
                </a:lnTo>
                <a:lnTo>
                  <a:pt x="6129" y="92051"/>
                </a:lnTo>
                <a:lnTo>
                  <a:pt x="7059" y="86525"/>
                </a:lnTo>
                <a:lnTo>
                  <a:pt x="7680" y="80856"/>
                </a:lnTo>
                <a:lnTo>
                  <a:pt x="9086" y="75093"/>
                </a:lnTo>
                <a:lnTo>
                  <a:pt x="11014" y="69266"/>
                </a:lnTo>
                <a:lnTo>
                  <a:pt x="13293" y="63397"/>
                </a:lnTo>
                <a:lnTo>
                  <a:pt x="15804" y="57500"/>
                </a:lnTo>
                <a:lnTo>
                  <a:pt x="21240" y="45657"/>
                </a:lnTo>
                <a:lnTo>
                  <a:pt x="29879" y="27832"/>
                </a:lnTo>
                <a:lnTo>
                  <a:pt x="33806" y="22876"/>
                </a:lnTo>
                <a:lnTo>
                  <a:pt x="38409" y="18580"/>
                </a:lnTo>
                <a:lnTo>
                  <a:pt x="43463" y="14724"/>
                </a:lnTo>
                <a:lnTo>
                  <a:pt x="47823" y="11160"/>
                </a:lnTo>
                <a:lnTo>
                  <a:pt x="51723" y="7793"/>
                </a:lnTo>
                <a:lnTo>
                  <a:pt x="55315" y="4556"/>
                </a:lnTo>
                <a:lnTo>
                  <a:pt x="59693" y="2398"/>
                </a:lnTo>
                <a:lnTo>
                  <a:pt x="64597" y="959"/>
                </a:lnTo>
                <a:lnTo>
                  <a:pt x="69850" y="0"/>
                </a:lnTo>
                <a:lnTo>
                  <a:pt x="75337" y="352"/>
                </a:lnTo>
                <a:lnTo>
                  <a:pt x="80979" y="1580"/>
                </a:lnTo>
                <a:lnTo>
                  <a:pt x="86725" y="3390"/>
                </a:lnTo>
                <a:lnTo>
                  <a:pt x="92540" y="5589"/>
                </a:lnTo>
                <a:lnTo>
                  <a:pt x="98401" y="8048"/>
                </a:lnTo>
                <a:lnTo>
                  <a:pt x="104293" y="10678"/>
                </a:lnTo>
                <a:lnTo>
                  <a:pt x="116131" y="16247"/>
                </a:lnTo>
                <a:lnTo>
                  <a:pt x="122066" y="19122"/>
                </a:lnTo>
                <a:lnTo>
                  <a:pt x="127015" y="22030"/>
                </a:lnTo>
                <a:lnTo>
                  <a:pt x="131305" y="24961"/>
                </a:lnTo>
                <a:lnTo>
                  <a:pt x="135159" y="27908"/>
                </a:lnTo>
                <a:lnTo>
                  <a:pt x="138720" y="30864"/>
                </a:lnTo>
                <a:lnTo>
                  <a:pt x="142086" y="33827"/>
                </a:lnTo>
                <a:lnTo>
                  <a:pt x="145322" y="36795"/>
                </a:lnTo>
                <a:lnTo>
                  <a:pt x="147480" y="41749"/>
                </a:lnTo>
                <a:lnTo>
                  <a:pt x="148918" y="48029"/>
                </a:lnTo>
                <a:lnTo>
                  <a:pt x="149877" y="55192"/>
                </a:lnTo>
                <a:lnTo>
                  <a:pt x="150516" y="60960"/>
                </a:lnTo>
                <a:lnTo>
                  <a:pt x="150942" y="65797"/>
                </a:lnTo>
                <a:lnTo>
                  <a:pt x="151227" y="70014"/>
                </a:lnTo>
                <a:lnTo>
                  <a:pt x="151416" y="74810"/>
                </a:lnTo>
                <a:lnTo>
                  <a:pt x="151627" y="85430"/>
                </a:lnTo>
                <a:lnTo>
                  <a:pt x="151780" y="115470"/>
                </a:lnTo>
                <a:lnTo>
                  <a:pt x="150792" y="119004"/>
                </a:lnTo>
                <a:lnTo>
                  <a:pt x="149143" y="122353"/>
                </a:lnTo>
                <a:lnTo>
                  <a:pt x="147050" y="125578"/>
                </a:lnTo>
                <a:lnTo>
                  <a:pt x="145655" y="128720"/>
                </a:lnTo>
                <a:lnTo>
                  <a:pt x="144725" y="131806"/>
                </a:lnTo>
                <a:lnTo>
                  <a:pt x="142865" y="14095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SMARTPenAnnotation985"/>
          <p:cNvSpPr/>
          <p:nvPr/>
        </p:nvSpPr>
        <p:spPr>
          <a:xfrm>
            <a:off x="8101176" y="3375959"/>
            <a:ext cx="246676" cy="176248"/>
          </a:xfrm>
          <a:custGeom>
            <a:avLst/>
            <a:gdLst/>
            <a:ahLst/>
            <a:cxnLst/>
            <a:rect l="0" t="0" r="0" b="0"/>
            <a:pathLst>
              <a:path w="246676" h="176248">
                <a:moveTo>
                  <a:pt x="140925" y="79830"/>
                </a:moveTo>
                <a:lnTo>
                  <a:pt x="140925" y="75089"/>
                </a:lnTo>
                <a:lnTo>
                  <a:pt x="139933" y="72701"/>
                </a:lnTo>
                <a:lnTo>
                  <a:pt x="136184" y="67401"/>
                </a:lnTo>
                <a:lnTo>
                  <a:pt x="133237" y="63579"/>
                </a:lnTo>
                <a:lnTo>
                  <a:pt x="131831" y="63043"/>
                </a:lnTo>
                <a:lnTo>
                  <a:pt x="127624" y="62447"/>
                </a:lnTo>
                <a:lnTo>
                  <a:pt x="124120" y="62288"/>
                </a:lnTo>
                <a:lnTo>
                  <a:pt x="114935" y="62112"/>
                </a:lnTo>
                <a:lnTo>
                  <a:pt x="110701" y="63057"/>
                </a:lnTo>
                <a:lnTo>
                  <a:pt x="103349" y="66752"/>
                </a:lnTo>
                <a:lnTo>
                  <a:pt x="99007" y="69127"/>
                </a:lnTo>
                <a:lnTo>
                  <a:pt x="88892" y="74411"/>
                </a:lnTo>
                <a:lnTo>
                  <a:pt x="83415" y="78202"/>
                </a:lnTo>
                <a:lnTo>
                  <a:pt x="77781" y="82713"/>
                </a:lnTo>
                <a:lnTo>
                  <a:pt x="72040" y="87705"/>
                </a:lnTo>
                <a:lnTo>
                  <a:pt x="65236" y="93018"/>
                </a:lnTo>
                <a:lnTo>
                  <a:pt x="57724" y="98543"/>
                </a:lnTo>
                <a:lnTo>
                  <a:pt x="49738" y="104212"/>
                </a:lnTo>
                <a:lnTo>
                  <a:pt x="42431" y="109975"/>
                </a:lnTo>
                <a:lnTo>
                  <a:pt x="35575" y="115801"/>
                </a:lnTo>
                <a:lnTo>
                  <a:pt x="29020" y="121670"/>
                </a:lnTo>
                <a:lnTo>
                  <a:pt x="23658" y="127567"/>
                </a:lnTo>
                <a:lnTo>
                  <a:pt x="19091" y="133482"/>
                </a:lnTo>
                <a:lnTo>
                  <a:pt x="15054" y="139411"/>
                </a:lnTo>
                <a:lnTo>
                  <a:pt x="11370" y="144355"/>
                </a:lnTo>
                <a:lnTo>
                  <a:pt x="7922" y="148644"/>
                </a:lnTo>
                <a:lnTo>
                  <a:pt x="4632" y="152495"/>
                </a:lnTo>
                <a:lnTo>
                  <a:pt x="2438" y="156054"/>
                </a:lnTo>
                <a:lnTo>
                  <a:pt x="975" y="159420"/>
                </a:lnTo>
                <a:lnTo>
                  <a:pt x="0" y="162655"/>
                </a:lnTo>
                <a:lnTo>
                  <a:pt x="342" y="165805"/>
                </a:lnTo>
                <a:lnTo>
                  <a:pt x="1563" y="168896"/>
                </a:lnTo>
                <a:lnTo>
                  <a:pt x="3368" y="171950"/>
                </a:lnTo>
                <a:lnTo>
                  <a:pt x="6557" y="173985"/>
                </a:lnTo>
                <a:lnTo>
                  <a:pt x="10666" y="175342"/>
                </a:lnTo>
                <a:lnTo>
                  <a:pt x="15391" y="176247"/>
                </a:lnTo>
                <a:lnTo>
                  <a:pt x="19532" y="175858"/>
                </a:lnTo>
                <a:lnTo>
                  <a:pt x="23286" y="174606"/>
                </a:lnTo>
                <a:lnTo>
                  <a:pt x="35955" y="168104"/>
                </a:lnTo>
                <a:lnTo>
                  <a:pt x="41179" y="165469"/>
                </a:lnTo>
                <a:lnTo>
                  <a:pt x="46646" y="161727"/>
                </a:lnTo>
                <a:lnTo>
                  <a:pt x="52276" y="157248"/>
                </a:lnTo>
                <a:lnTo>
                  <a:pt x="58014" y="152278"/>
                </a:lnTo>
                <a:lnTo>
                  <a:pt x="63823" y="146980"/>
                </a:lnTo>
                <a:lnTo>
                  <a:pt x="75569" y="135802"/>
                </a:lnTo>
                <a:lnTo>
                  <a:pt x="93338" y="118352"/>
                </a:lnTo>
                <a:lnTo>
                  <a:pt x="98287" y="112457"/>
                </a:lnTo>
                <a:lnTo>
                  <a:pt x="102578" y="106542"/>
                </a:lnTo>
                <a:lnTo>
                  <a:pt x="106430" y="100614"/>
                </a:lnTo>
                <a:lnTo>
                  <a:pt x="109991" y="94678"/>
                </a:lnTo>
                <a:lnTo>
                  <a:pt x="113357" y="88737"/>
                </a:lnTo>
                <a:lnTo>
                  <a:pt x="116593" y="82791"/>
                </a:lnTo>
                <a:lnTo>
                  <a:pt x="119743" y="77835"/>
                </a:lnTo>
                <a:lnTo>
                  <a:pt x="122835" y="73539"/>
                </a:lnTo>
                <a:lnTo>
                  <a:pt x="125888" y="69683"/>
                </a:lnTo>
                <a:lnTo>
                  <a:pt x="127924" y="66120"/>
                </a:lnTo>
                <a:lnTo>
                  <a:pt x="129281" y="62752"/>
                </a:lnTo>
                <a:lnTo>
                  <a:pt x="130186" y="59515"/>
                </a:lnTo>
                <a:lnTo>
                  <a:pt x="130789" y="56365"/>
                </a:lnTo>
                <a:lnTo>
                  <a:pt x="131192" y="53272"/>
                </a:lnTo>
                <a:lnTo>
                  <a:pt x="131836" y="45920"/>
                </a:lnTo>
                <a:lnTo>
                  <a:pt x="130897" y="45317"/>
                </a:lnTo>
                <a:lnTo>
                  <a:pt x="127208" y="44647"/>
                </a:lnTo>
                <a:lnTo>
                  <a:pt x="125828" y="45461"/>
                </a:lnTo>
                <a:lnTo>
                  <a:pt x="124907" y="46995"/>
                </a:lnTo>
                <a:lnTo>
                  <a:pt x="124293" y="49010"/>
                </a:lnTo>
                <a:lnTo>
                  <a:pt x="120966" y="53895"/>
                </a:lnTo>
                <a:lnTo>
                  <a:pt x="118688" y="56587"/>
                </a:lnTo>
                <a:lnTo>
                  <a:pt x="117171" y="60366"/>
                </a:lnTo>
                <a:lnTo>
                  <a:pt x="116160" y="64869"/>
                </a:lnTo>
                <a:lnTo>
                  <a:pt x="115485" y="69856"/>
                </a:lnTo>
                <a:lnTo>
                  <a:pt x="115035" y="76157"/>
                </a:lnTo>
                <a:lnTo>
                  <a:pt x="114735" y="83334"/>
                </a:lnTo>
                <a:lnTo>
                  <a:pt x="114314" y="105011"/>
                </a:lnTo>
                <a:lnTo>
                  <a:pt x="114255" y="111500"/>
                </a:lnTo>
                <a:lnTo>
                  <a:pt x="115207" y="117811"/>
                </a:lnTo>
                <a:lnTo>
                  <a:pt x="116834" y="124002"/>
                </a:lnTo>
                <a:lnTo>
                  <a:pt x="118912" y="130114"/>
                </a:lnTo>
                <a:lnTo>
                  <a:pt x="121288" y="136173"/>
                </a:lnTo>
                <a:lnTo>
                  <a:pt x="123865" y="142196"/>
                </a:lnTo>
                <a:lnTo>
                  <a:pt x="126575" y="148197"/>
                </a:lnTo>
                <a:lnTo>
                  <a:pt x="129375" y="152196"/>
                </a:lnTo>
                <a:lnTo>
                  <a:pt x="132233" y="154863"/>
                </a:lnTo>
                <a:lnTo>
                  <a:pt x="135130" y="156641"/>
                </a:lnTo>
                <a:lnTo>
                  <a:pt x="139046" y="157826"/>
                </a:lnTo>
                <a:lnTo>
                  <a:pt x="143641" y="158617"/>
                </a:lnTo>
                <a:lnTo>
                  <a:pt x="148689" y="159143"/>
                </a:lnTo>
                <a:lnTo>
                  <a:pt x="153047" y="159494"/>
                </a:lnTo>
                <a:lnTo>
                  <a:pt x="160534" y="159885"/>
                </a:lnTo>
                <a:lnTo>
                  <a:pt x="164912" y="158996"/>
                </a:lnTo>
                <a:lnTo>
                  <a:pt x="169815" y="157412"/>
                </a:lnTo>
                <a:lnTo>
                  <a:pt x="175068" y="155364"/>
                </a:lnTo>
                <a:lnTo>
                  <a:pt x="179562" y="152014"/>
                </a:lnTo>
                <a:lnTo>
                  <a:pt x="183550" y="147796"/>
                </a:lnTo>
                <a:lnTo>
                  <a:pt x="187201" y="143000"/>
                </a:lnTo>
                <a:lnTo>
                  <a:pt x="190627" y="137818"/>
                </a:lnTo>
                <a:lnTo>
                  <a:pt x="193904" y="132379"/>
                </a:lnTo>
                <a:lnTo>
                  <a:pt x="197080" y="126769"/>
                </a:lnTo>
                <a:lnTo>
                  <a:pt x="201182" y="120052"/>
                </a:lnTo>
                <a:lnTo>
                  <a:pt x="211031" y="104652"/>
                </a:lnTo>
                <a:lnTo>
                  <a:pt x="215444" y="96378"/>
                </a:lnTo>
                <a:lnTo>
                  <a:pt x="219378" y="87885"/>
                </a:lnTo>
                <a:lnTo>
                  <a:pt x="222993" y="79247"/>
                </a:lnTo>
                <a:lnTo>
                  <a:pt x="229655" y="64357"/>
                </a:lnTo>
                <a:lnTo>
                  <a:pt x="232820" y="57608"/>
                </a:lnTo>
                <a:lnTo>
                  <a:pt x="234931" y="51125"/>
                </a:lnTo>
                <a:lnTo>
                  <a:pt x="236338" y="44818"/>
                </a:lnTo>
                <a:lnTo>
                  <a:pt x="237276" y="38629"/>
                </a:lnTo>
                <a:lnTo>
                  <a:pt x="238894" y="33511"/>
                </a:lnTo>
                <a:lnTo>
                  <a:pt x="240964" y="29107"/>
                </a:lnTo>
                <a:lnTo>
                  <a:pt x="243337" y="25179"/>
                </a:lnTo>
                <a:lnTo>
                  <a:pt x="244918" y="21568"/>
                </a:lnTo>
                <a:lnTo>
                  <a:pt x="245973" y="18168"/>
                </a:lnTo>
                <a:lnTo>
                  <a:pt x="246675" y="14909"/>
                </a:lnTo>
                <a:lnTo>
                  <a:pt x="246152" y="11745"/>
                </a:lnTo>
                <a:lnTo>
                  <a:pt x="244811" y="8643"/>
                </a:lnTo>
                <a:lnTo>
                  <a:pt x="239483" y="0"/>
                </a:lnTo>
                <a:lnTo>
                  <a:pt x="239250" y="4362"/>
                </a:lnTo>
                <a:lnTo>
                  <a:pt x="238225" y="7690"/>
                </a:lnTo>
                <a:lnTo>
                  <a:pt x="236549" y="11893"/>
                </a:lnTo>
                <a:lnTo>
                  <a:pt x="234440" y="16679"/>
                </a:lnTo>
                <a:lnTo>
                  <a:pt x="233034" y="21854"/>
                </a:lnTo>
                <a:lnTo>
                  <a:pt x="232097" y="27289"/>
                </a:lnTo>
                <a:lnTo>
                  <a:pt x="231471" y="32896"/>
                </a:lnTo>
                <a:lnTo>
                  <a:pt x="230063" y="39611"/>
                </a:lnTo>
                <a:lnTo>
                  <a:pt x="228132" y="47064"/>
                </a:lnTo>
                <a:lnTo>
                  <a:pt x="225852" y="55009"/>
                </a:lnTo>
                <a:lnTo>
                  <a:pt x="224332" y="63283"/>
                </a:lnTo>
                <a:lnTo>
                  <a:pt x="223319" y="71775"/>
                </a:lnTo>
                <a:lnTo>
                  <a:pt x="222644" y="80413"/>
                </a:lnTo>
                <a:lnTo>
                  <a:pt x="222193" y="88156"/>
                </a:lnTo>
                <a:lnTo>
                  <a:pt x="221693" y="102051"/>
                </a:lnTo>
                <a:lnTo>
                  <a:pt x="221371" y="126148"/>
                </a:lnTo>
                <a:lnTo>
                  <a:pt x="221328" y="134481"/>
                </a:lnTo>
                <a:lnTo>
                  <a:pt x="222308" y="138092"/>
                </a:lnTo>
                <a:lnTo>
                  <a:pt x="223954" y="141492"/>
                </a:lnTo>
                <a:lnTo>
                  <a:pt x="226043" y="144750"/>
                </a:lnTo>
                <a:lnTo>
                  <a:pt x="228428" y="146922"/>
                </a:lnTo>
                <a:lnTo>
                  <a:pt x="231010" y="148370"/>
                </a:lnTo>
                <a:lnTo>
                  <a:pt x="239152" y="15126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SMARTPenAnnotation986"/>
          <p:cNvSpPr/>
          <p:nvPr/>
        </p:nvSpPr>
        <p:spPr>
          <a:xfrm>
            <a:off x="8304609" y="3395058"/>
            <a:ext cx="435776" cy="132169"/>
          </a:xfrm>
          <a:custGeom>
            <a:avLst/>
            <a:gdLst/>
            <a:ahLst/>
            <a:cxnLst/>
            <a:rect l="0" t="0" r="0" b="0"/>
            <a:pathLst>
              <a:path w="435776" h="132169">
                <a:moveTo>
                  <a:pt x="0" y="51801"/>
                </a:moveTo>
                <a:lnTo>
                  <a:pt x="77440" y="51801"/>
                </a:lnTo>
                <a:lnTo>
                  <a:pt x="89319" y="49155"/>
                </a:lnTo>
                <a:lnTo>
                  <a:pt x="101213" y="45664"/>
                </a:lnTo>
                <a:lnTo>
                  <a:pt x="113114" y="44113"/>
                </a:lnTo>
                <a:lnTo>
                  <a:pt x="126094" y="43035"/>
                </a:lnTo>
                <a:lnTo>
                  <a:pt x="133486" y="42881"/>
                </a:lnTo>
                <a:lnTo>
                  <a:pt x="129069" y="42874"/>
                </a:lnTo>
                <a:lnTo>
                  <a:pt x="127718" y="43865"/>
                </a:lnTo>
                <a:lnTo>
                  <a:pt x="126818" y="45518"/>
                </a:lnTo>
                <a:lnTo>
                  <a:pt x="126216" y="47613"/>
                </a:lnTo>
                <a:lnTo>
                  <a:pt x="124824" y="50001"/>
                </a:lnTo>
                <a:lnTo>
                  <a:pt x="122903" y="52585"/>
                </a:lnTo>
                <a:lnTo>
                  <a:pt x="120630" y="55301"/>
                </a:lnTo>
                <a:lnTo>
                  <a:pt x="118124" y="58103"/>
                </a:lnTo>
                <a:lnTo>
                  <a:pt x="112692" y="63862"/>
                </a:lnTo>
                <a:lnTo>
                  <a:pt x="110847" y="67779"/>
                </a:lnTo>
                <a:lnTo>
                  <a:pt x="109616" y="72375"/>
                </a:lnTo>
                <a:lnTo>
                  <a:pt x="108796" y="77423"/>
                </a:lnTo>
                <a:lnTo>
                  <a:pt x="108249" y="81781"/>
                </a:lnTo>
                <a:lnTo>
                  <a:pt x="107886" y="85678"/>
                </a:lnTo>
                <a:lnTo>
                  <a:pt x="107641" y="89269"/>
                </a:lnTo>
                <a:lnTo>
                  <a:pt x="108472" y="92654"/>
                </a:lnTo>
                <a:lnTo>
                  <a:pt x="110018" y="95904"/>
                </a:lnTo>
                <a:lnTo>
                  <a:pt x="112040" y="99062"/>
                </a:lnTo>
                <a:lnTo>
                  <a:pt x="114381" y="101168"/>
                </a:lnTo>
                <a:lnTo>
                  <a:pt x="116934" y="102571"/>
                </a:lnTo>
                <a:lnTo>
                  <a:pt x="119627" y="103507"/>
                </a:lnTo>
                <a:lnTo>
                  <a:pt x="125267" y="107193"/>
                </a:lnTo>
                <a:lnTo>
                  <a:pt x="128159" y="109565"/>
                </a:lnTo>
                <a:lnTo>
                  <a:pt x="131080" y="111146"/>
                </a:lnTo>
                <a:lnTo>
                  <a:pt x="136971" y="112903"/>
                </a:lnTo>
                <a:lnTo>
                  <a:pt x="149830" y="114031"/>
                </a:lnTo>
                <a:lnTo>
                  <a:pt x="159527" y="114185"/>
                </a:lnTo>
                <a:lnTo>
                  <a:pt x="163898" y="113234"/>
                </a:lnTo>
                <a:lnTo>
                  <a:pt x="171401" y="109532"/>
                </a:lnTo>
                <a:lnTo>
                  <a:pt x="180689" y="104579"/>
                </a:lnTo>
                <a:lnTo>
                  <a:pt x="210908" y="89237"/>
                </a:lnTo>
                <a:lnTo>
                  <a:pt x="215445" y="85637"/>
                </a:lnTo>
                <a:lnTo>
                  <a:pt x="223203" y="78626"/>
                </a:lnTo>
                <a:lnTo>
                  <a:pt x="227970" y="83341"/>
                </a:lnTo>
                <a:lnTo>
                  <a:pt x="229371" y="85726"/>
                </a:lnTo>
                <a:lnTo>
                  <a:pt x="230304" y="88308"/>
                </a:lnTo>
                <a:lnTo>
                  <a:pt x="230927" y="91022"/>
                </a:lnTo>
                <a:lnTo>
                  <a:pt x="232335" y="93824"/>
                </a:lnTo>
                <a:lnTo>
                  <a:pt x="234265" y="96683"/>
                </a:lnTo>
                <a:lnTo>
                  <a:pt x="236544" y="99582"/>
                </a:lnTo>
                <a:lnTo>
                  <a:pt x="238063" y="102506"/>
                </a:lnTo>
                <a:lnTo>
                  <a:pt x="239075" y="105448"/>
                </a:lnTo>
                <a:lnTo>
                  <a:pt x="239751" y="108402"/>
                </a:lnTo>
                <a:lnTo>
                  <a:pt x="240201" y="111363"/>
                </a:lnTo>
                <a:lnTo>
                  <a:pt x="240501" y="114329"/>
                </a:lnTo>
                <a:lnTo>
                  <a:pt x="240983" y="121479"/>
                </a:lnTo>
                <a:lnTo>
                  <a:pt x="243694" y="125102"/>
                </a:lnTo>
                <a:lnTo>
                  <a:pt x="249661" y="131755"/>
                </a:lnTo>
                <a:lnTo>
                  <a:pt x="249867" y="129338"/>
                </a:lnTo>
                <a:lnTo>
                  <a:pt x="249958" y="124957"/>
                </a:lnTo>
                <a:lnTo>
                  <a:pt x="249999" y="119703"/>
                </a:lnTo>
                <a:lnTo>
                  <a:pt x="251002" y="116912"/>
                </a:lnTo>
                <a:lnTo>
                  <a:pt x="252663" y="114060"/>
                </a:lnTo>
                <a:lnTo>
                  <a:pt x="254762" y="111167"/>
                </a:lnTo>
                <a:lnTo>
                  <a:pt x="256162" y="107253"/>
                </a:lnTo>
                <a:lnTo>
                  <a:pt x="257094" y="102660"/>
                </a:lnTo>
                <a:lnTo>
                  <a:pt x="257717" y="97613"/>
                </a:lnTo>
                <a:lnTo>
                  <a:pt x="258131" y="92264"/>
                </a:lnTo>
                <a:lnTo>
                  <a:pt x="258408" y="86714"/>
                </a:lnTo>
                <a:lnTo>
                  <a:pt x="258715" y="75255"/>
                </a:lnTo>
                <a:lnTo>
                  <a:pt x="258960" y="13259"/>
                </a:lnTo>
                <a:lnTo>
                  <a:pt x="259953" y="10232"/>
                </a:lnTo>
                <a:lnTo>
                  <a:pt x="261606" y="7221"/>
                </a:lnTo>
                <a:lnTo>
                  <a:pt x="266649" y="0"/>
                </a:lnTo>
                <a:lnTo>
                  <a:pt x="267063" y="400"/>
                </a:lnTo>
                <a:lnTo>
                  <a:pt x="267523" y="3490"/>
                </a:lnTo>
                <a:lnTo>
                  <a:pt x="268638" y="4711"/>
                </a:lnTo>
                <a:lnTo>
                  <a:pt x="270373" y="5525"/>
                </a:lnTo>
                <a:lnTo>
                  <a:pt x="272522" y="6067"/>
                </a:lnTo>
                <a:lnTo>
                  <a:pt x="277556" y="9316"/>
                </a:lnTo>
                <a:lnTo>
                  <a:pt x="280287" y="11572"/>
                </a:lnTo>
                <a:lnTo>
                  <a:pt x="283100" y="14067"/>
                </a:lnTo>
                <a:lnTo>
                  <a:pt x="288872" y="19486"/>
                </a:lnTo>
                <a:lnTo>
                  <a:pt x="293784" y="23312"/>
                </a:lnTo>
                <a:lnTo>
                  <a:pt x="300036" y="27848"/>
                </a:lnTo>
                <a:lnTo>
                  <a:pt x="307180" y="32856"/>
                </a:lnTo>
                <a:lnTo>
                  <a:pt x="313927" y="37186"/>
                </a:lnTo>
                <a:lnTo>
                  <a:pt x="320411" y="41065"/>
                </a:lnTo>
                <a:lnTo>
                  <a:pt x="326716" y="44644"/>
                </a:lnTo>
                <a:lnTo>
                  <a:pt x="339014" y="51266"/>
                </a:lnTo>
                <a:lnTo>
                  <a:pt x="345072" y="54421"/>
                </a:lnTo>
                <a:lnTo>
                  <a:pt x="352087" y="57516"/>
                </a:lnTo>
                <a:lnTo>
                  <a:pt x="359740" y="60572"/>
                </a:lnTo>
                <a:lnTo>
                  <a:pt x="367819" y="63601"/>
                </a:lnTo>
                <a:lnTo>
                  <a:pt x="375189" y="65621"/>
                </a:lnTo>
                <a:lnTo>
                  <a:pt x="388670" y="67865"/>
                </a:lnTo>
                <a:lnTo>
                  <a:pt x="398631" y="68863"/>
                </a:lnTo>
                <a:lnTo>
                  <a:pt x="409816" y="69424"/>
                </a:lnTo>
                <a:lnTo>
                  <a:pt x="413109" y="69503"/>
                </a:lnTo>
                <a:lnTo>
                  <a:pt x="416296" y="68563"/>
                </a:lnTo>
                <a:lnTo>
                  <a:pt x="422485" y="64873"/>
                </a:lnTo>
                <a:lnTo>
                  <a:pt x="425524" y="62500"/>
                </a:lnTo>
                <a:lnTo>
                  <a:pt x="428541" y="59926"/>
                </a:lnTo>
                <a:lnTo>
                  <a:pt x="431546" y="57218"/>
                </a:lnTo>
                <a:lnTo>
                  <a:pt x="433549" y="54420"/>
                </a:lnTo>
                <a:lnTo>
                  <a:pt x="434884" y="51563"/>
                </a:lnTo>
                <a:lnTo>
                  <a:pt x="435775" y="48665"/>
                </a:lnTo>
                <a:lnTo>
                  <a:pt x="435376" y="45742"/>
                </a:lnTo>
                <a:lnTo>
                  <a:pt x="434118" y="42801"/>
                </a:lnTo>
                <a:lnTo>
                  <a:pt x="429710" y="35691"/>
                </a:lnTo>
                <a:lnTo>
                  <a:pt x="423816" y="32073"/>
                </a:lnTo>
                <a:lnTo>
                  <a:pt x="419466" y="29719"/>
                </a:lnTo>
                <a:lnTo>
                  <a:pt x="415574" y="27158"/>
                </a:lnTo>
                <a:lnTo>
                  <a:pt x="411987" y="24458"/>
                </a:lnTo>
                <a:lnTo>
                  <a:pt x="408603" y="21666"/>
                </a:lnTo>
                <a:lnTo>
                  <a:pt x="404363" y="19805"/>
                </a:lnTo>
                <a:lnTo>
                  <a:pt x="394360" y="17737"/>
                </a:lnTo>
                <a:lnTo>
                  <a:pt x="382312" y="16572"/>
                </a:lnTo>
                <a:lnTo>
                  <a:pt x="378898" y="17401"/>
                </a:lnTo>
                <a:lnTo>
                  <a:pt x="372459" y="20968"/>
                </a:lnTo>
                <a:lnTo>
                  <a:pt x="369353" y="23308"/>
                </a:lnTo>
                <a:lnTo>
                  <a:pt x="366290" y="25861"/>
                </a:lnTo>
                <a:lnTo>
                  <a:pt x="363256" y="28554"/>
                </a:lnTo>
                <a:lnTo>
                  <a:pt x="360241" y="32334"/>
                </a:lnTo>
                <a:lnTo>
                  <a:pt x="357239" y="36839"/>
                </a:lnTo>
                <a:lnTo>
                  <a:pt x="354246" y="41826"/>
                </a:lnTo>
                <a:lnTo>
                  <a:pt x="352250" y="46143"/>
                </a:lnTo>
                <a:lnTo>
                  <a:pt x="350919" y="50013"/>
                </a:lnTo>
                <a:lnTo>
                  <a:pt x="350032" y="53586"/>
                </a:lnTo>
                <a:lnTo>
                  <a:pt x="349441" y="58944"/>
                </a:lnTo>
                <a:lnTo>
                  <a:pt x="349046" y="65493"/>
                </a:lnTo>
                <a:lnTo>
                  <a:pt x="348784" y="72835"/>
                </a:lnTo>
                <a:lnTo>
                  <a:pt x="349600" y="78722"/>
                </a:lnTo>
                <a:lnTo>
                  <a:pt x="351137" y="83639"/>
                </a:lnTo>
                <a:lnTo>
                  <a:pt x="355491" y="92740"/>
                </a:lnTo>
                <a:lnTo>
                  <a:pt x="360734" y="103400"/>
                </a:lnTo>
                <a:lnTo>
                  <a:pt x="364512" y="108028"/>
                </a:lnTo>
                <a:lnTo>
                  <a:pt x="369016" y="112106"/>
                </a:lnTo>
                <a:lnTo>
                  <a:pt x="374003" y="115817"/>
                </a:lnTo>
                <a:lnTo>
                  <a:pt x="378319" y="119283"/>
                </a:lnTo>
                <a:lnTo>
                  <a:pt x="382190" y="122586"/>
                </a:lnTo>
                <a:lnTo>
                  <a:pt x="385762" y="125780"/>
                </a:lnTo>
                <a:lnTo>
                  <a:pt x="389136" y="127909"/>
                </a:lnTo>
                <a:lnTo>
                  <a:pt x="392377" y="129329"/>
                </a:lnTo>
                <a:lnTo>
                  <a:pt x="401836" y="13216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SMARTPenAnnotation987"/>
          <p:cNvSpPr/>
          <p:nvPr/>
        </p:nvSpPr>
        <p:spPr>
          <a:xfrm>
            <a:off x="8840390" y="3482578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SMARTPenAnnotation988"/>
          <p:cNvSpPr/>
          <p:nvPr/>
        </p:nvSpPr>
        <p:spPr>
          <a:xfrm>
            <a:off x="7688460" y="3687960"/>
            <a:ext cx="98228" cy="214314"/>
          </a:xfrm>
          <a:custGeom>
            <a:avLst/>
            <a:gdLst/>
            <a:ahLst/>
            <a:cxnLst/>
            <a:rect l="0" t="0" r="0" b="0"/>
            <a:pathLst>
              <a:path w="98228" h="214314">
                <a:moveTo>
                  <a:pt x="0" y="0"/>
                </a:moveTo>
                <a:lnTo>
                  <a:pt x="0" y="7689"/>
                </a:lnTo>
                <a:lnTo>
                  <a:pt x="2647" y="13670"/>
                </a:lnTo>
                <a:lnTo>
                  <a:pt x="4741" y="18043"/>
                </a:lnTo>
                <a:lnTo>
                  <a:pt x="6137" y="21951"/>
                </a:lnTo>
                <a:lnTo>
                  <a:pt x="7068" y="25548"/>
                </a:lnTo>
                <a:lnTo>
                  <a:pt x="7689" y="28939"/>
                </a:lnTo>
                <a:lnTo>
                  <a:pt x="9094" y="33183"/>
                </a:lnTo>
                <a:lnTo>
                  <a:pt x="11025" y="37997"/>
                </a:lnTo>
                <a:lnTo>
                  <a:pt x="13303" y="43191"/>
                </a:lnTo>
                <a:lnTo>
                  <a:pt x="14822" y="48638"/>
                </a:lnTo>
                <a:lnTo>
                  <a:pt x="15834" y="54254"/>
                </a:lnTo>
                <a:lnTo>
                  <a:pt x="16510" y="59982"/>
                </a:lnTo>
                <a:lnTo>
                  <a:pt x="17952" y="65785"/>
                </a:lnTo>
                <a:lnTo>
                  <a:pt x="19906" y="71638"/>
                </a:lnTo>
                <a:lnTo>
                  <a:pt x="22201" y="77524"/>
                </a:lnTo>
                <a:lnTo>
                  <a:pt x="24722" y="83433"/>
                </a:lnTo>
                <a:lnTo>
                  <a:pt x="30170" y="95290"/>
                </a:lnTo>
                <a:lnTo>
                  <a:pt x="38815" y="113122"/>
                </a:lnTo>
                <a:lnTo>
                  <a:pt x="42744" y="120063"/>
                </a:lnTo>
                <a:lnTo>
                  <a:pt x="47348" y="127667"/>
                </a:lnTo>
                <a:lnTo>
                  <a:pt x="52401" y="135713"/>
                </a:lnTo>
                <a:lnTo>
                  <a:pt x="56763" y="143061"/>
                </a:lnTo>
                <a:lnTo>
                  <a:pt x="60663" y="149945"/>
                </a:lnTo>
                <a:lnTo>
                  <a:pt x="67640" y="162885"/>
                </a:lnTo>
                <a:lnTo>
                  <a:pt x="83236" y="193368"/>
                </a:lnTo>
                <a:lnTo>
                  <a:pt x="86249" y="198365"/>
                </a:lnTo>
                <a:lnTo>
                  <a:pt x="89249" y="202689"/>
                </a:lnTo>
                <a:lnTo>
                  <a:pt x="98227" y="2143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SMARTPenAnnotation989"/>
          <p:cNvSpPr/>
          <p:nvPr/>
        </p:nvSpPr>
        <p:spPr>
          <a:xfrm>
            <a:off x="7670601" y="3857625"/>
            <a:ext cx="254830" cy="195053"/>
          </a:xfrm>
          <a:custGeom>
            <a:avLst/>
            <a:gdLst/>
            <a:ahLst/>
            <a:cxnLst/>
            <a:rect l="0" t="0" r="0" b="0"/>
            <a:pathLst>
              <a:path w="254830" h="195053">
                <a:moveTo>
                  <a:pt x="205383" y="0"/>
                </a:moveTo>
                <a:lnTo>
                  <a:pt x="205383" y="20990"/>
                </a:lnTo>
                <a:lnTo>
                  <a:pt x="206375" y="23915"/>
                </a:lnTo>
                <a:lnTo>
                  <a:pt x="210124" y="29811"/>
                </a:lnTo>
                <a:lnTo>
                  <a:pt x="211520" y="33764"/>
                </a:lnTo>
                <a:lnTo>
                  <a:pt x="212451" y="38384"/>
                </a:lnTo>
                <a:lnTo>
                  <a:pt x="213072" y="43449"/>
                </a:lnTo>
                <a:lnTo>
                  <a:pt x="214477" y="48809"/>
                </a:lnTo>
                <a:lnTo>
                  <a:pt x="216407" y="54367"/>
                </a:lnTo>
                <a:lnTo>
                  <a:pt x="218685" y="60057"/>
                </a:lnTo>
                <a:lnTo>
                  <a:pt x="221197" y="65835"/>
                </a:lnTo>
                <a:lnTo>
                  <a:pt x="226633" y="77546"/>
                </a:lnTo>
                <a:lnTo>
                  <a:pt x="244115" y="113123"/>
                </a:lnTo>
                <a:lnTo>
                  <a:pt x="246087" y="119071"/>
                </a:lnTo>
                <a:lnTo>
                  <a:pt x="247401" y="125021"/>
                </a:lnTo>
                <a:lnTo>
                  <a:pt x="248279" y="130972"/>
                </a:lnTo>
                <a:lnTo>
                  <a:pt x="249855" y="136924"/>
                </a:lnTo>
                <a:lnTo>
                  <a:pt x="251898" y="142876"/>
                </a:lnTo>
                <a:lnTo>
                  <a:pt x="254253" y="148829"/>
                </a:lnTo>
                <a:lnTo>
                  <a:pt x="254829" y="153789"/>
                </a:lnTo>
                <a:lnTo>
                  <a:pt x="254223" y="158089"/>
                </a:lnTo>
                <a:lnTo>
                  <a:pt x="252826" y="161947"/>
                </a:lnTo>
                <a:lnTo>
                  <a:pt x="251894" y="165511"/>
                </a:lnTo>
                <a:lnTo>
                  <a:pt x="251273" y="168880"/>
                </a:lnTo>
                <a:lnTo>
                  <a:pt x="250859" y="172118"/>
                </a:lnTo>
                <a:lnTo>
                  <a:pt x="249591" y="175268"/>
                </a:lnTo>
                <a:lnTo>
                  <a:pt x="247754" y="178361"/>
                </a:lnTo>
                <a:lnTo>
                  <a:pt x="242415" y="185713"/>
                </a:lnTo>
                <a:lnTo>
                  <a:pt x="236751" y="191727"/>
                </a:lnTo>
                <a:lnTo>
                  <a:pt x="234232" y="193302"/>
                </a:lnTo>
                <a:lnTo>
                  <a:pt x="228788" y="195052"/>
                </a:lnTo>
                <a:lnTo>
                  <a:pt x="225948" y="194527"/>
                </a:lnTo>
                <a:lnTo>
                  <a:pt x="220145" y="191298"/>
                </a:lnTo>
                <a:lnTo>
                  <a:pt x="216216" y="190039"/>
                </a:lnTo>
                <a:lnTo>
                  <a:pt x="211613" y="189200"/>
                </a:lnTo>
                <a:lnTo>
                  <a:pt x="206560" y="188641"/>
                </a:lnTo>
                <a:lnTo>
                  <a:pt x="202199" y="187276"/>
                </a:lnTo>
                <a:lnTo>
                  <a:pt x="194708" y="183114"/>
                </a:lnTo>
                <a:lnTo>
                  <a:pt x="190328" y="180615"/>
                </a:lnTo>
                <a:lnTo>
                  <a:pt x="180171" y="175192"/>
                </a:lnTo>
                <a:lnTo>
                  <a:pt x="173693" y="172357"/>
                </a:lnTo>
                <a:lnTo>
                  <a:pt x="166397" y="169475"/>
                </a:lnTo>
                <a:lnTo>
                  <a:pt x="158556" y="166561"/>
                </a:lnTo>
                <a:lnTo>
                  <a:pt x="151345" y="162635"/>
                </a:lnTo>
                <a:lnTo>
                  <a:pt x="144552" y="158032"/>
                </a:lnTo>
                <a:lnTo>
                  <a:pt x="138040" y="152980"/>
                </a:lnTo>
                <a:lnTo>
                  <a:pt x="130722" y="148619"/>
                </a:lnTo>
                <a:lnTo>
                  <a:pt x="122867" y="144720"/>
                </a:lnTo>
                <a:lnTo>
                  <a:pt x="114654" y="141128"/>
                </a:lnTo>
                <a:lnTo>
                  <a:pt x="107194" y="138734"/>
                </a:lnTo>
                <a:lnTo>
                  <a:pt x="100236" y="137138"/>
                </a:lnTo>
                <a:lnTo>
                  <a:pt x="93613" y="136073"/>
                </a:lnTo>
                <a:lnTo>
                  <a:pt x="86221" y="134372"/>
                </a:lnTo>
                <a:lnTo>
                  <a:pt x="78317" y="132245"/>
                </a:lnTo>
                <a:lnTo>
                  <a:pt x="70071" y="129835"/>
                </a:lnTo>
                <a:lnTo>
                  <a:pt x="62589" y="127236"/>
                </a:lnTo>
                <a:lnTo>
                  <a:pt x="55617" y="124512"/>
                </a:lnTo>
                <a:lnTo>
                  <a:pt x="48984" y="121703"/>
                </a:lnTo>
                <a:lnTo>
                  <a:pt x="42578" y="119830"/>
                </a:lnTo>
                <a:lnTo>
                  <a:pt x="36323" y="118582"/>
                </a:lnTo>
                <a:lnTo>
                  <a:pt x="30168" y="117750"/>
                </a:lnTo>
                <a:lnTo>
                  <a:pt x="25074" y="117195"/>
                </a:lnTo>
                <a:lnTo>
                  <a:pt x="20684" y="116825"/>
                </a:lnTo>
                <a:lnTo>
                  <a:pt x="13162" y="116414"/>
                </a:lnTo>
                <a:lnTo>
                  <a:pt x="0" y="11608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SMARTPenAnnotation990"/>
          <p:cNvSpPr/>
          <p:nvPr/>
        </p:nvSpPr>
        <p:spPr>
          <a:xfrm>
            <a:off x="7116960" y="3956055"/>
            <a:ext cx="258962" cy="182011"/>
          </a:xfrm>
          <a:custGeom>
            <a:avLst/>
            <a:gdLst/>
            <a:ahLst/>
            <a:cxnLst/>
            <a:rect l="0" t="0" r="0" b="0"/>
            <a:pathLst>
              <a:path w="258962" h="182011">
                <a:moveTo>
                  <a:pt x="0" y="89093"/>
                </a:moveTo>
                <a:lnTo>
                  <a:pt x="0" y="93834"/>
                </a:lnTo>
                <a:lnTo>
                  <a:pt x="993" y="95230"/>
                </a:lnTo>
                <a:lnTo>
                  <a:pt x="2647" y="96161"/>
                </a:lnTo>
                <a:lnTo>
                  <a:pt x="4741" y="96781"/>
                </a:lnTo>
                <a:lnTo>
                  <a:pt x="6137" y="98187"/>
                </a:lnTo>
                <a:lnTo>
                  <a:pt x="7068" y="100117"/>
                </a:lnTo>
                <a:lnTo>
                  <a:pt x="7689" y="102395"/>
                </a:lnTo>
                <a:lnTo>
                  <a:pt x="9094" y="103915"/>
                </a:lnTo>
                <a:lnTo>
                  <a:pt x="11025" y="104927"/>
                </a:lnTo>
                <a:lnTo>
                  <a:pt x="13303" y="105602"/>
                </a:lnTo>
                <a:lnTo>
                  <a:pt x="14822" y="107045"/>
                </a:lnTo>
                <a:lnTo>
                  <a:pt x="15834" y="108998"/>
                </a:lnTo>
                <a:lnTo>
                  <a:pt x="16510" y="111293"/>
                </a:lnTo>
                <a:lnTo>
                  <a:pt x="17952" y="112822"/>
                </a:lnTo>
                <a:lnTo>
                  <a:pt x="19906" y="113843"/>
                </a:lnTo>
                <a:lnTo>
                  <a:pt x="24722" y="114975"/>
                </a:lnTo>
                <a:lnTo>
                  <a:pt x="30170" y="115479"/>
                </a:lnTo>
                <a:lnTo>
                  <a:pt x="32020" y="116606"/>
                </a:lnTo>
                <a:lnTo>
                  <a:pt x="33253" y="118349"/>
                </a:lnTo>
                <a:lnTo>
                  <a:pt x="34075" y="120503"/>
                </a:lnTo>
                <a:lnTo>
                  <a:pt x="35615" y="121939"/>
                </a:lnTo>
                <a:lnTo>
                  <a:pt x="37635" y="122897"/>
                </a:lnTo>
                <a:lnTo>
                  <a:pt x="44239" y="124700"/>
                </a:lnTo>
                <a:lnTo>
                  <a:pt x="52301" y="124802"/>
                </a:lnTo>
                <a:lnTo>
                  <a:pt x="53466" y="124811"/>
                </a:lnTo>
                <a:lnTo>
                  <a:pt x="53545" y="120071"/>
                </a:lnTo>
                <a:lnTo>
                  <a:pt x="53568" y="117123"/>
                </a:lnTo>
                <a:lnTo>
                  <a:pt x="52580" y="116709"/>
                </a:lnTo>
                <a:lnTo>
                  <a:pt x="44655" y="115882"/>
                </a:lnTo>
                <a:lnTo>
                  <a:pt x="44654" y="115882"/>
                </a:lnTo>
                <a:lnTo>
                  <a:pt x="44649" y="115882"/>
                </a:lnTo>
                <a:lnTo>
                  <a:pt x="53469" y="115882"/>
                </a:lnTo>
                <a:lnTo>
                  <a:pt x="45014" y="115882"/>
                </a:lnTo>
                <a:lnTo>
                  <a:pt x="53569" y="115882"/>
                </a:lnTo>
                <a:lnTo>
                  <a:pt x="53575" y="120622"/>
                </a:lnTo>
                <a:lnTo>
                  <a:pt x="54569" y="122019"/>
                </a:lnTo>
                <a:lnTo>
                  <a:pt x="56223" y="122950"/>
                </a:lnTo>
                <a:lnTo>
                  <a:pt x="62140" y="124703"/>
                </a:lnTo>
                <a:lnTo>
                  <a:pt x="62399" y="120039"/>
                </a:lnTo>
                <a:lnTo>
                  <a:pt x="62507" y="115914"/>
                </a:lnTo>
                <a:lnTo>
                  <a:pt x="62508" y="124703"/>
                </a:lnTo>
                <a:lnTo>
                  <a:pt x="62508" y="108196"/>
                </a:lnTo>
                <a:lnTo>
                  <a:pt x="57768" y="102580"/>
                </a:lnTo>
                <a:lnTo>
                  <a:pt x="57364" y="99077"/>
                </a:lnTo>
                <a:lnTo>
                  <a:pt x="58087" y="94757"/>
                </a:lnTo>
                <a:lnTo>
                  <a:pt x="59561" y="89892"/>
                </a:lnTo>
                <a:lnTo>
                  <a:pt x="60543" y="85657"/>
                </a:lnTo>
                <a:lnTo>
                  <a:pt x="61198" y="81841"/>
                </a:lnTo>
                <a:lnTo>
                  <a:pt x="61635" y="78306"/>
                </a:lnTo>
                <a:lnTo>
                  <a:pt x="62918" y="73964"/>
                </a:lnTo>
                <a:lnTo>
                  <a:pt x="64766" y="69085"/>
                </a:lnTo>
                <a:lnTo>
                  <a:pt x="66990" y="63848"/>
                </a:lnTo>
                <a:lnTo>
                  <a:pt x="72107" y="52738"/>
                </a:lnTo>
                <a:lnTo>
                  <a:pt x="74861" y="46997"/>
                </a:lnTo>
                <a:lnTo>
                  <a:pt x="78681" y="41185"/>
                </a:lnTo>
                <a:lnTo>
                  <a:pt x="83212" y="35326"/>
                </a:lnTo>
                <a:lnTo>
                  <a:pt x="88217" y="29436"/>
                </a:lnTo>
                <a:lnTo>
                  <a:pt x="92546" y="24517"/>
                </a:lnTo>
                <a:lnTo>
                  <a:pt x="105037" y="11001"/>
                </a:lnTo>
                <a:lnTo>
                  <a:pt x="106735" y="10243"/>
                </a:lnTo>
                <a:lnTo>
                  <a:pt x="111270" y="9400"/>
                </a:lnTo>
                <a:lnTo>
                  <a:pt x="116591" y="9025"/>
                </a:lnTo>
                <a:lnTo>
                  <a:pt x="119399" y="8925"/>
                </a:lnTo>
                <a:lnTo>
                  <a:pt x="122264" y="9851"/>
                </a:lnTo>
                <a:lnTo>
                  <a:pt x="128093" y="13525"/>
                </a:lnTo>
                <a:lnTo>
                  <a:pt x="133991" y="18465"/>
                </a:lnTo>
                <a:lnTo>
                  <a:pt x="136952" y="21172"/>
                </a:lnTo>
                <a:lnTo>
                  <a:pt x="138927" y="23969"/>
                </a:lnTo>
                <a:lnTo>
                  <a:pt x="140243" y="26825"/>
                </a:lnTo>
                <a:lnTo>
                  <a:pt x="141121" y="29722"/>
                </a:lnTo>
                <a:lnTo>
                  <a:pt x="142698" y="32645"/>
                </a:lnTo>
                <a:lnTo>
                  <a:pt x="144742" y="35586"/>
                </a:lnTo>
                <a:lnTo>
                  <a:pt x="147096" y="38539"/>
                </a:lnTo>
                <a:lnTo>
                  <a:pt x="148666" y="42492"/>
                </a:lnTo>
                <a:lnTo>
                  <a:pt x="149712" y="47111"/>
                </a:lnTo>
                <a:lnTo>
                  <a:pt x="150410" y="52176"/>
                </a:lnTo>
                <a:lnTo>
                  <a:pt x="151867" y="57536"/>
                </a:lnTo>
                <a:lnTo>
                  <a:pt x="153831" y="63094"/>
                </a:lnTo>
                <a:lnTo>
                  <a:pt x="156132" y="68784"/>
                </a:lnTo>
                <a:lnTo>
                  <a:pt x="157666" y="74561"/>
                </a:lnTo>
                <a:lnTo>
                  <a:pt x="158689" y="80397"/>
                </a:lnTo>
                <a:lnTo>
                  <a:pt x="159371" y="86273"/>
                </a:lnTo>
                <a:lnTo>
                  <a:pt x="159826" y="92174"/>
                </a:lnTo>
                <a:lnTo>
                  <a:pt x="160129" y="98092"/>
                </a:lnTo>
                <a:lnTo>
                  <a:pt x="160466" y="109960"/>
                </a:lnTo>
                <a:lnTo>
                  <a:pt x="160615" y="121849"/>
                </a:lnTo>
                <a:lnTo>
                  <a:pt x="159663" y="127798"/>
                </a:lnTo>
                <a:lnTo>
                  <a:pt x="158036" y="133748"/>
                </a:lnTo>
                <a:lnTo>
                  <a:pt x="155959" y="139699"/>
                </a:lnTo>
                <a:lnTo>
                  <a:pt x="154575" y="145650"/>
                </a:lnTo>
                <a:lnTo>
                  <a:pt x="153651" y="151603"/>
                </a:lnTo>
                <a:lnTo>
                  <a:pt x="153036" y="157555"/>
                </a:lnTo>
                <a:lnTo>
                  <a:pt x="152626" y="162516"/>
                </a:lnTo>
                <a:lnTo>
                  <a:pt x="152352" y="166815"/>
                </a:lnTo>
                <a:lnTo>
                  <a:pt x="152169" y="170673"/>
                </a:lnTo>
                <a:lnTo>
                  <a:pt x="151056" y="174237"/>
                </a:lnTo>
                <a:lnTo>
                  <a:pt x="149322" y="177606"/>
                </a:lnTo>
                <a:lnTo>
                  <a:pt x="147173" y="180844"/>
                </a:lnTo>
                <a:lnTo>
                  <a:pt x="145740" y="182010"/>
                </a:lnTo>
                <a:lnTo>
                  <a:pt x="144785" y="181796"/>
                </a:lnTo>
                <a:lnTo>
                  <a:pt x="143253" y="179063"/>
                </a:lnTo>
                <a:lnTo>
                  <a:pt x="143044" y="173397"/>
                </a:lnTo>
                <a:lnTo>
                  <a:pt x="142987" y="169108"/>
                </a:lnTo>
                <a:lnTo>
                  <a:pt x="143942" y="164265"/>
                </a:lnTo>
                <a:lnTo>
                  <a:pt x="145571" y="159051"/>
                </a:lnTo>
                <a:lnTo>
                  <a:pt x="147650" y="153591"/>
                </a:lnTo>
                <a:lnTo>
                  <a:pt x="149034" y="146975"/>
                </a:lnTo>
                <a:lnTo>
                  <a:pt x="149958" y="139587"/>
                </a:lnTo>
                <a:lnTo>
                  <a:pt x="150574" y="131685"/>
                </a:lnTo>
                <a:lnTo>
                  <a:pt x="150984" y="123441"/>
                </a:lnTo>
                <a:lnTo>
                  <a:pt x="151440" y="106343"/>
                </a:lnTo>
                <a:lnTo>
                  <a:pt x="152554" y="98609"/>
                </a:lnTo>
                <a:lnTo>
                  <a:pt x="154289" y="91468"/>
                </a:lnTo>
                <a:lnTo>
                  <a:pt x="164202" y="61009"/>
                </a:lnTo>
                <a:lnTo>
                  <a:pt x="167015" y="53503"/>
                </a:lnTo>
                <a:lnTo>
                  <a:pt x="169882" y="46515"/>
                </a:lnTo>
                <a:lnTo>
                  <a:pt x="172787" y="39872"/>
                </a:lnTo>
                <a:lnTo>
                  <a:pt x="174722" y="33458"/>
                </a:lnTo>
                <a:lnTo>
                  <a:pt x="176013" y="27199"/>
                </a:lnTo>
                <a:lnTo>
                  <a:pt x="176873" y="21041"/>
                </a:lnTo>
                <a:lnTo>
                  <a:pt x="178439" y="15944"/>
                </a:lnTo>
                <a:lnTo>
                  <a:pt x="180475" y="11553"/>
                </a:lnTo>
                <a:lnTo>
                  <a:pt x="182825" y="7634"/>
                </a:lnTo>
                <a:lnTo>
                  <a:pt x="185384" y="5021"/>
                </a:lnTo>
                <a:lnTo>
                  <a:pt x="188081" y="3280"/>
                </a:lnTo>
                <a:lnTo>
                  <a:pt x="193724" y="1344"/>
                </a:lnTo>
                <a:lnTo>
                  <a:pt x="199540" y="484"/>
                </a:lnTo>
                <a:lnTo>
                  <a:pt x="203473" y="255"/>
                </a:lnTo>
                <a:lnTo>
                  <a:pt x="213133" y="0"/>
                </a:lnTo>
                <a:lnTo>
                  <a:pt x="217495" y="1916"/>
                </a:lnTo>
                <a:lnTo>
                  <a:pt x="221395" y="5178"/>
                </a:lnTo>
                <a:lnTo>
                  <a:pt x="224987" y="9338"/>
                </a:lnTo>
                <a:lnTo>
                  <a:pt x="228375" y="14094"/>
                </a:lnTo>
                <a:lnTo>
                  <a:pt x="231625" y="19250"/>
                </a:lnTo>
                <a:lnTo>
                  <a:pt x="234784" y="24672"/>
                </a:lnTo>
                <a:lnTo>
                  <a:pt x="236890" y="30271"/>
                </a:lnTo>
                <a:lnTo>
                  <a:pt x="238294" y="35987"/>
                </a:lnTo>
                <a:lnTo>
                  <a:pt x="239230" y="41783"/>
                </a:lnTo>
                <a:lnTo>
                  <a:pt x="240846" y="47631"/>
                </a:lnTo>
                <a:lnTo>
                  <a:pt x="242916" y="53514"/>
                </a:lnTo>
                <a:lnTo>
                  <a:pt x="245288" y="59421"/>
                </a:lnTo>
                <a:lnTo>
                  <a:pt x="246869" y="65343"/>
                </a:lnTo>
                <a:lnTo>
                  <a:pt x="247923" y="71275"/>
                </a:lnTo>
                <a:lnTo>
                  <a:pt x="248626" y="77214"/>
                </a:lnTo>
                <a:lnTo>
                  <a:pt x="249095" y="84150"/>
                </a:lnTo>
                <a:lnTo>
                  <a:pt x="249407" y="91751"/>
                </a:lnTo>
                <a:lnTo>
                  <a:pt x="249615" y="99795"/>
                </a:lnTo>
                <a:lnTo>
                  <a:pt x="248762" y="106149"/>
                </a:lnTo>
                <a:lnTo>
                  <a:pt x="247201" y="111378"/>
                </a:lnTo>
                <a:lnTo>
                  <a:pt x="245168" y="115856"/>
                </a:lnTo>
                <a:lnTo>
                  <a:pt x="243813" y="119833"/>
                </a:lnTo>
                <a:lnTo>
                  <a:pt x="242910" y="123477"/>
                </a:lnTo>
                <a:lnTo>
                  <a:pt x="241459" y="131714"/>
                </a:lnTo>
                <a:lnTo>
                  <a:pt x="241261" y="135486"/>
                </a:lnTo>
                <a:lnTo>
                  <a:pt x="241134" y="141252"/>
                </a:lnTo>
                <a:lnTo>
                  <a:pt x="241111" y="137510"/>
                </a:lnTo>
                <a:lnTo>
                  <a:pt x="242100" y="135262"/>
                </a:lnTo>
                <a:lnTo>
                  <a:pt x="245845" y="130118"/>
                </a:lnTo>
                <a:lnTo>
                  <a:pt x="247240" y="127356"/>
                </a:lnTo>
                <a:lnTo>
                  <a:pt x="248171" y="124524"/>
                </a:lnTo>
                <a:lnTo>
                  <a:pt x="248791" y="121643"/>
                </a:lnTo>
                <a:lnTo>
                  <a:pt x="250198" y="119723"/>
                </a:lnTo>
                <a:lnTo>
                  <a:pt x="252126" y="118443"/>
                </a:lnTo>
                <a:lnTo>
                  <a:pt x="258961" y="11588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SMARTPenAnnotation991"/>
          <p:cNvSpPr/>
          <p:nvPr/>
        </p:nvSpPr>
        <p:spPr>
          <a:xfrm>
            <a:off x="7420570" y="3991570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26789" y="0"/>
                </a:moveTo>
                <a:lnTo>
                  <a:pt x="22049" y="4741"/>
                </a:lnTo>
                <a:lnTo>
                  <a:pt x="20652" y="7129"/>
                </a:lnTo>
                <a:lnTo>
                  <a:pt x="19721" y="9714"/>
                </a:lnTo>
                <a:lnTo>
                  <a:pt x="19100" y="12429"/>
                </a:lnTo>
                <a:lnTo>
                  <a:pt x="18686" y="16223"/>
                </a:lnTo>
                <a:lnTo>
                  <a:pt x="18411" y="20737"/>
                </a:lnTo>
                <a:lnTo>
                  <a:pt x="18227" y="25731"/>
                </a:lnTo>
                <a:lnTo>
                  <a:pt x="17113" y="32037"/>
                </a:lnTo>
                <a:lnTo>
                  <a:pt x="15377" y="39217"/>
                </a:lnTo>
                <a:lnTo>
                  <a:pt x="13228" y="46981"/>
                </a:lnTo>
                <a:lnTo>
                  <a:pt x="11795" y="54141"/>
                </a:lnTo>
                <a:lnTo>
                  <a:pt x="10839" y="60898"/>
                </a:lnTo>
                <a:lnTo>
                  <a:pt x="10203" y="67388"/>
                </a:lnTo>
                <a:lnTo>
                  <a:pt x="8786" y="73699"/>
                </a:lnTo>
                <a:lnTo>
                  <a:pt x="6850" y="79890"/>
                </a:lnTo>
                <a:lnTo>
                  <a:pt x="4566" y="86002"/>
                </a:lnTo>
                <a:lnTo>
                  <a:pt x="3045" y="92061"/>
                </a:lnTo>
                <a:lnTo>
                  <a:pt x="2029" y="98085"/>
                </a:lnTo>
                <a:lnTo>
                  <a:pt x="1352" y="104086"/>
                </a:lnTo>
                <a:lnTo>
                  <a:pt x="902" y="109078"/>
                </a:lnTo>
                <a:lnTo>
                  <a:pt x="601" y="113398"/>
                </a:lnTo>
                <a:lnTo>
                  <a:pt x="267" y="120845"/>
                </a:lnTo>
                <a:lnTo>
                  <a:pt x="0" y="13394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SMARTPenAnnotation992"/>
          <p:cNvSpPr/>
          <p:nvPr/>
        </p:nvSpPr>
        <p:spPr>
          <a:xfrm>
            <a:off x="7474148" y="3938147"/>
            <a:ext cx="133946" cy="142716"/>
          </a:xfrm>
          <a:custGeom>
            <a:avLst/>
            <a:gdLst/>
            <a:ahLst/>
            <a:cxnLst/>
            <a:rect l="0" t="0" r="0" b="0"/>
            <a:pathLst>
              <a:path w="133946" h="142716">
                <a:moveTo>
                  <a:pt x="0" y="35563"/>
                </a:moveTo>
                <a:lnTo>
                  <a:pt x="0" y="70116"/>
                </a:lnTo>
                <a:lnTo>
                  <a:pt x="992" y="75465"/>
                </a:lnTo>
                <a:lnTo>
                  <a:pt x="2646" y="81016"/>
                </a:lnTo>
                <a:lnTo>
                  <a:pt x="4741" y="86701"/>
                </a:lnTo>
                <a:lnTo>
                  <a:pt x="7129" y="92476"/>
                </a:lnTo>
                <a:lnTo>
                  <a:pt x="9713" y="98310"/>
                </a:lnTo>
                <a:lnTo>
                  <a:pt x="12429" y="104183"/>
                </a:lnTo>
                <a:lnTo>
                  <a:pt x="14239" y="109092"/>
                </a:lnTo>
                <a:lnTo>
                  <a:pt x="15446" y="113355"/>
                </a:lnTo>
                <a:lnTo>
                  <a:pt x="16250" y="117191"/>
                </a:lnTo>
                <a:lnTo>
                  <a:pt x="17779" y="120739"/>
                </a:lnTo>
                <a:lnTo>
                  <a:pt x="19790" y="124097"/>
                </a:lnTo>
                <a:lnTo>
                  <a:pt x="22123" y="127328"/>
                </a:lnTo>
                <a:lnTo>
                  <a:pt x="23678" y="130474"/>
                </a:lnTo>
                <a:lnTo>
                  <a:pt x="24715" y="133564"/>
                </a:lnTo>
                <a:lnTo>
                  <a:pt x="25407" y="136616"/>
                </a:lnTo>
                <a:lnTo>
                  <a:pt x="26860" y="138651"/>
                </a:lnTo>
                <a:lnTo>
                  <a:pt x="28821" y="140007"/>
                </a:lnTo>
                <a:lnTo>
                  <a:pt x="35315" y="142561"/>
                </a:lnTo>
                <a:lnTo>
                  <a:pt x="32893" y="142650"/>
                </a:lnTo>
                <a:lnTo>
                  <a:pt x="27146" y="142715"/>
                </a:lnTo>
                <a:lnTo>
                  <a:pt x="26948" y="140072"/>
                </a:lnTo>
                <a:lnTo>
                  <a:pt x="26860" y="135590"/>
                </a:lnTo>
                <a:lnTo>
                  <a:pt x="26790" y="90350"/>
                </a:lnTo>
                <a:lnTo>
                  <a:pt x="27781" y="85979"/>
                </a:lnTo>
                <a:lnTo>
                  <a:pt x="29435" y="82072"/>
                </a:lnTo>
                <a:lnTo>
                  <a:pt x="31530" y="78476"/>
                </a:lnTo>
                <a:lnTo>
                  <a:pt x="32926" y="74093"/>
                </a:lnTo>
                <a:lnTo>
                  <a:pt x="33857" y="69188"/>
                </a:lnTo>
                <a:lnTo>
                  <a:pt x="34478" y="63933"/>
                </a:lnTo>
                <a:lnTo>
                  <a:pt x="36876" y="59437"/>
                </a:lnTo>
                <a:lnTo>
                  <a:pt x="40459" y="55448"/>
                </a:lnTo>
                <a:lnTo>
                  <a:pt x="44832" y="51797"/>
                </a:lnTo>
                <a:lnTo>
                  <a:pt x="48740" y="48370"/>
                </a:lnTo>
                <a:lnTo>
                  <a:pt x="52337" y="45093"/>
                </a:lnTo>
                <a:lnTo>
                  <a:pt x="58980" y="38807"/>
                </a:lnTo>
                <a:lnTo>
                  <a:pt x="80335" y="17720"/>
                </a:lnTo>
                <a:lnTo>
                  <a:pt x="92267" y="5801"/>
                </a:lnTo>
                <a:lnTo>
                  <a:pt x="95246" y="3815"/>
                </a:lnTo>
                <a:lnTo>
                  <a:pt x="98223" y="2492"/>
                </a:lnTo>
                <a:lnTo>
                  <a:pt x="101202" y="1609"/>
                </a:lnTo>
                <a:lnTo>
                  <a:pt x="104178" y="1021"/>
                </a:lnTo>
                <a:lnTo>
                  <a:pt x="107155" y="629"/>
                </a:lnTo>
                <a:lnTo>
                  <a:pt x="114322" y="0"/>
                </a:lnTo>
                <a:lnTo>
                  <a:pt x="117948" y="2560"/>
                </a:lnTo>
                <a:lnTo>
                  <a:pt x="123620" y="7547"/>
                </a:lnTo>
                <a:lnTo>
                  <a:pt x="124085" y="8948"/>
                </a:lnTo>
                <a:lnTo>
                  <a:pt x="124602" y="13151"/>
                </a:lnTo>
                <a:lnTo>
                  <a:pt x="125732" y="15661"/>
                </a:lnTo>
                <a:lnTo>
                  <a:pt x="127477" y="18327"/>
                </a:lnTo>
                <a:lnTo>
                  <a:pt x="133945" y="2663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SMARTPenAnnotation993"/>
          <p:cNvSpPr/>
          <p:nvPr/>
        </p:nvSpPr>
        <p:spPr>
          <a:xfrm>
            <a:off x="7608093" y="3982640"/>
            <a:ext cx="80368" cy="107002"/>
          </a:xfrm>
          <a:custGeom>
            <a:avLst/>
            <a:gdLst/>
            <a:ahLst/>
            <a:cxnLst/>
            <a:rect l="0" t="0" r="0" b="0"/>
            <a:pathLst>
              <a:path w="80368" h="107002">
                <a:moveTo>
                  <a:pt x="0" y="17860"/>
                </a:moveTo>
                <a:lnTo>
                  <a:pt x="0" y="82986"/>
                </a:lnTo>
                <a:lnTo>
                  <a:pt x="992" y="86082"/>
                </a:lnTo>
                <a:lnTo>
                  <a:pt x="2647" y="89138"/>
                </a:lnTo>
                <a:lnTo>
                  <a:pt x="4741" y="92168"/>
                </a:lnTo>
                <a:lnTo>
                  <a:pt x="6137" y="95180"/>
                </a:lnTo>
                <a:lnTo>
                  <a:pt x="7068" y="98179"/>
                </a:lnTo>
                <a:lnTo>
                  <a:pt x="8821" y="106631"/>
                </a:lnTo>
                <a:lnTo>
                  <a:pt x="9849" y="106806"/>
                </a:lnTo>
                <a:lnTo>
                  <a:pt x="11527" y="106923"/>
                </a:lnTo>
                <a:lnTo>
                  <a:pt x="13638" y="107001"/>
                </a:lnTo>
                <a:lnTo>
                  <a:pt x="15046" y="106060"/>
                </a:lnTo>
                <a:lnTo>
                  <a:pt x="15984" y="104441"/>
                </a:lnTo>
                <a:lnTo>
                  <a:pt x="16609" y="102370"/>
                </a:lnTo>
                <a:lnTo>
                  <a:pt x="17026" y="99997"/>
                </a:lnTo>
                <a:lnTo>
                  <a:pt x="17304" y="97422"/>
                </a:lnTo>
                <a:lnTo>
                  <a:pt x="17489" y="94714"/>
                </a:lnTo>
                <a:lnTo>
                  <a:pt x="17612" y="91916"/>
                </a:lnTo>
                <a:lnTo>
                  <a:pt x="17750" y="86162"/>
                </a:lnTo>
                <a:lnTo>
                  <a:pt x="17827" y="72603"/>
                </a:lnTo>
                <a:lnTo>
                  <a:pt x="18830" y="67254"/>
                </a:lnTo>
                <a:lnTo>
                  <a:pt x="20491" y="61703"/>
                </a:lnTo>
                <a:lnTo>
                  <a:pt x="22590" y="56018"/>
                </a:lnTo>
                <a:lnTo>
                  <a:pt x="24982" y="51236"/>
                </a:lnTo>
                <a:lnTo>
                  <a:pt x="27569" y="47056"/>
                </a:lnTo>
                <a:lnTo>
                  <a:pt x="30286" y="43277"/>
                </a:lnTo>
                <a:lnTo>
                  <a:pt x="32097" y="38773"/>
                </a:lnTo>
                <a:lnTo>
                  <a:pt x="33304" y="33786"/>
                </a:lnTo>
                <a:lnTo>
                  <a:pt x="34110" y="28477"/>
                </a:lnTo>
                <a:lnTo>
                  <a:pt x="35638" y="23946"/>
                </a:lnTo>
                <a:lnTo>
                  <a:pt x="37649" y="19933"/>
                </a:lnTo>
                <a:lnTo>
                  <a:pt x="39983" y="16265"/>
                </a:lnTo>
                <a:lnTo>
                  <a:pt x="42530" y="12828"/>
                </a:lnTo>
                <a:lnTo>
                  <a:pt x="45221" y="9544"/>
                </a:lnTo>
                <a:lnTo>
                  <a:pt x="48007" y="6363"/>
                </a:lnTo>
                <a:lnTo>
                  <a:pt x="50856" y="4242"/>
                </a:lnTo>
                <a:lnTo>
                  <a:pt x="53748" y="2828"/>
                </a:lnTo>
                <a:lnTo>
                  <a:pt x="56668" y="1885"/>
                </a:lnTo>
                <a:lnTo>
                  <a:pt x="59607" y="1257"/>
                </a:lnTo>
                <a:lnTo>
                  <a:pt x="62558" y="838"/>
                </a:lnTo>
                <a:lnTo>
                  <a:pt x="69684" y="166"/>
                </a:lnTo>
                <a:lnTo>
                  <a:pt x="71260" y="111"/>
                </a:lnTo>
                <a:lnTo>
                  <a:pt x="80367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SMARTPenAnnotation994"/>
          <p:cNvSpPr/>
          <p:nvPr/>
        </p:nvSpPr>
        <p:spPr>
          <a:xfrm>
            <a:off x="7697577" y="3991570"/>
            <a:ext cx="115233" cy="107033"/>
          </a:xfrm>
          <a:custGeom>
            <a:avLst/>
            <a:gdLst/>
            <a:ahLst/>
            <a:cxnLst/>
            <a:rect l="0" t="0" r="0" b="0"/>
            <a:pathLst>
              <a:path w="115233" h="107033">
                <a:moveTo>
                  <a:pt x="62321" y="8930"/>
                </a:moveTo>
                <a:lnTo>
                  <a:pt x="67466" y="8930"/>
                </a:lnTo>
                <a:lnTo>
                  <a:pt x="63195" y="8930"/>
                </a:lnTo>
                <a:lnTo>
                  <a:pt x="60064" y="11575"/>
                </a:lnTo>
                <a:lnTo>
                  <a:pt x="55364" y="16059"/>
                </a:lnTo>
                <a:lnTo>
                  <a:pt x="41352" y="29920"/>
                </a:lnTo>
                <a:lnTo>
                  <a:pt x="38421" y="33837"/>
                </a:lnTo>
                <a:lnTo>
                  <a:pt x="35473" y="38434"/>
                </a:lnTo>
                <a:lnTo>
                  <a:pt x="32517" y="43482"/>
                </a:lnTo>
                <a:lnTo>
                  <a:pt x="28560" y="47839"/>
                </a:lnTo>
                <a:lnTo>
                  <a:pt x="23940" y="51737"/>
                </a:lnTo>
                <a:lnTo>
                  <a:pt x="18874" y="55327"/>
                </a:lnTo>
                <a:lnTo>
                  <a:pt x="14504" y="59705"/>
                </a:lnTo>
                <a:lnTo>
                  <a:pt x="10600" y="64608"/>
                </a:lnTo>
                <a:lnTo>
                  <a:pt x="7004" y="69861"/>
                </a:lnTo>
                <a:lnTo>
                  <a:pt x="4607" y="74355"/>
                </a:lnTo>
                <a:lnTo>
                  <a:pt x="3009" y="78343"/>
                </a:lnTo>
                <a:lnTo>
                  <a:pt x="1944" y="81994"/>
                </a:lnTo>
                <a:lnTo>
                  <a:pt x="1233" y="85421"/>
                </a:lnTo>
                <a:lnTo>
                  <a:pt x="760" y="88697"/>
                </a:lnTo>
                <a:lnTo>
                  <a:pt x="0" y="96344"/>
                </a:lnTo>
                <a:lnTo>
                  <a:pt x="930" y="97964"/>
                </a:lnTo>
                <a:lnTo>
                  <a:pt x="2542" y="100036"/>
                </a:lnTo>
                <a:lnTo>
                  <a:pt x="4610" y="102409"/>
                </a:lnTo>
                <a:lnTo>
                  <a:pt x="7972" y="103992"/>
                </a:lnTo>
                <a:lnTo>
                  <a:pt x="12197" y="105047"/>
                </a:lnTo>
                <a:lnTo>
                  <a:pt x="16999" y="105750"/>
                </a:lnTo>
                <a:lnTo>
                  <a:pt x="22184" y="106219"/>
                </a:lnTo>
                <a:lnTo>
                  <a:pt x="27625" y="106531"/>
                </a:lnTo>
                <a:lnTo>
                  <a:pt x="38963" y="106879"/>
                </a:lnTo>
                <a:lnTo>
                  <a:pt x="50617" y="107032"/>
                </a:lnTo>
                <a:lnTo>
                  <a:pt x="55511" y="106082"/>
                </a:lnTo>
                <a:lnTo>
                  <a:pt x="59765" y="104455"/>
                </a:lnTo>
                <a:lnTo>
                  <a:pt x="63594" y="102379"/>
                </a:lnTo>
                <a:lnTo>
                  <a:pt x="78463" y="94717"/>
                </a:lnTo>
                <a:lnTo>
                  <a:pt x="95436" y="86162"/>
                </a:lnTo>
                <a:lnTo>
                  <a:pt x="100273" y="81254"/>
                </a:lnTo>
                <a:lnTo>
                  <a:pt x="104490" y="75005"/>
                </a:lnTo>
                <a:lnTo>
                  <a:pt x="108293" y="67863"/>
                </a:lnTo>
                <a:lnTo>
                  <a:pt x="110828" y="62109"/>
                </a:lnTo>
                <a:lnTo>
                  <a:pt x="112519" y="57281"/>
                </a:lnTo>
                <a:lnTo>
                  <a:pt x="113646" y="53070"/>
                </a:lnTo>
                <a:lnTo>
                  <a:pt x="114396" y="48278"/>
                </a:lnTo>
                <a:lnTo>
                  <a:pt x="114898" y="43100"/>
                </a:lnTo>
                <a:lnTo>
                  <a:pt x="115232" y="37663"/>
                </a:lnTo>
                <a:lnTo>
                  <a:pt x="114462" y="33046"/>
                </a:lnTo>
                <a:lnTo>
                  <a:pt x="112957" y="28976"/>
                </a:lnTo>
                <a:lnTo>
                  <a:pt x="110961" y="25270"/>
                </a:lnTo>
                <a:lnTo>
                  <a:pt x="107646" y="21808"/>
                </a:lnTo>
                <a:lnTo>
                  <a:pt x="103452" y="18507"/>
                </a:lnTo>
                <a:lnTo>
                  <a:pt x="98671" y="15315"/>
                </a:lnTo>
                <a:lnTo>
                  <a:pt x="94492" y="12194"/>
                </a:lnTo>
                <a:lnTo>
                  <a:pt x="90714" y="9122"/>
                </a:lnTo>
                <a:lnTo>
                  <a:pt x="87202" y="6081"/>
                </a:lnTo>
                <a:lnTo>
                  <a:pt x="83869" y="4054"/>
                </a:lnTo>
                <a:lnTo>
                  <a:pt x="80655" y="2703"/>
                </a:lnTo>
                <a:lnTo>
                  <a:pt x="77521" y="1802"/>
                </a:lnTo>
                <a:lnTo>
                  <a:pt x="74439" y="1201"/>
                </a:lnTo>
                <a:lnTo>
                  <a:pt x="71392" y="801"/>
                </a:lnTo>
                <a:lnTo>
                  <a:pt x="62321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SMARTPenAnnotation995"/>
          <p:cNvSpPr/>
          <p:nvPr/>
        </p:nvSpPr>
        <p:spPr>
          <a:xfrm>
            <a:off x="7822406" y="3982690"/>
            <a:ext cx="107157" cy="115622"/>
          </a:xfrm>
          <a:custGeom>
            <a:avLst/>
            <a:gdLst/>
            <a:ahLst/>
            <a:cxnLst/>
            <a:rect l="0" t="0" r="0" b="0"/>
            <a:pathLst>
              <a:path w="107157" h="115622">
                <a:moveTo>
                  <a:pt x="0" y="62458"/>
                </a:moveTo>
                <a:lnTo>
                  <a:pt x="0" y="91396"/>
                </a:lnTo>
                <a:lnTo>
                  <a:pt x="992" y="94649"/>
                </a:lnTo>
                <a:lnTo>
                  <a:pt x="2646" y="97809"/>
                </a:lnTo>
                <a:lnTo>
                  <a:pt x="7688" y="105270"/>
                </a:lnTo>
                <a:lnTo>
                  <a:pt x="8102" y="106874"/>
                </a:lnTo>
                <a:lnTo>
                  <a:pt x="8378" y="108936"/>
                </a:lnTo>
                <a:lnTo>
                  <a:pt x="8898" y="115621"/>
                </a:lnTo>
                <a:lnTo>
                  <a:pt x="8926" y="103571"/>
                </a:lnTo>
                <a:lnTo>
                  <a:pt x="9920" y="99788"/>
                </a:lnTo>
                <a:lnTo>
                  <a:pt x="11574" y="95282"/>
                </a:lnTo>
                <a:lnTo>
                  <a:pt x="13669" y="90294"/>
                </a:lnTo>
                <a:lnTo>
                  <a:pt x="15065" y="85976"/>
                </a:lnTo>
                <a:lnTo>
                  <a:pt x="15996" y="82106"/>
                </a:lnTo>
                <a:lnTo>
                  <a:pt x="16617" y="78533"/>
                </a:lnTo>
                <a:lnTo>
                  <a:pt x="18023" y="74167"/>
                </a:lnTo>
                <a:lnTo>
                  <a:pt x="19953" y="69271"/>
                </a:lnTo>
                <a:lnTo>
                  <a:pt x="22232" y="64024"/>
                </a:lnTo>
                <a:lnTo>
                  <a:pt x="27410" y="52902"/>
                </a:lnTo>
                <a:lnTo>
                  <a:pt x="38818" y="29592"/>
                </a:lnTo>
                <a:lnTo>
                  <a:pt x="41754" y="24672"/>
                </a:lnTo>
                <a:lnTo>
                  <a:pt x="44702" y="20400"/>
                </a:lnTo>
                <a:lnTo>
                  <a:pt x="47661" y="16560"/>
                </a:lnTo>
                <a:lnTo>
                  <a:pt x="50625" y="13008"/>
                </a:lnTo>
                <a:lnTo>
                  <a:pt x="53594" y="9648"/>
                </a:lnTo>
                <a:lnTo>
                  <a:pt x="56566" y="6415"/>
                </a:lnTo>
                <a:lnTo>
                  <a:pt x="60531" y="4260"/>
                </a:lnTo>
                <a:lnTo>
                  <a:pt x="65159" y="2824"/>
                </a:lnTo>
                <a:lnTo>
                  <a:pt x="70228" y="1866"/>
                </a:lnTo>
                <a:lnTo>
                  <a:pt x="74600" y="1227"/>
                </a:lnTo>
                <a:lnTo>
                  <a:pt x="78507" y="802"/>
                </a:lnTo>
                <a:lnTo>
                  <a:pt x="82103" y="518"/>
                </a:lnTo>
                <a:lnTo>
                  <a:pt x="85494" y="329"/>
                </a:lnTo>
                <a:lnTo>
                  <a:pt x="91906" y="119"/>
                </a:lnTo>
                <a:lnTo>
                  <a:pt x="101094" y="0"/>
                </a:lnTo>
                <a:lnTo>
                  <a:pt x="103114" y="976"/>
                </a:lnTo>
                <a:lnTo>
                  <a:pt x="104462" y="2618"/>
                </a:lnTo>
                <a:lnTo>
                  <a:pt x="107156" y="888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SMARTPenAnnotation996"/>
          <p:cNvSpPr/>
          <p:nvPr/>
        </p:nvSpPr>
        <p:spPr>
          <a:xfrm>
            <a:off x="7992070" y="3866554"/>
            <a:ext cx="160703" cy="294681"/>
          </a:xfrm>
          <a:custGeom>
            <a:avLst/>
            <a:gdLst/>
            <a:ahLst/>
            <a:cxnLst/>
            <a:rect l="0" t="0" r="0" b="0"/>
            <a:pathLst>
              <a:path w="160703" h="294681">
                <a:moveTo>
                  <a:pt x="151805" y="0"/>
                </a:moveTo>
                <a:lnTo>
                  <a:pt x="160367" y="0"/>
                </a:lnTo>
                <a:lnTo>
                  <a:pt x="160661" y="7129"/>
                </a:lnTo>
                <a:lnTo>
                  <a:pt x="160702" y="12429"/>
                </a:lnTo>
                <a:lnTo>
                  <a:pt x="158074" y="20738"/>
                </a:lnTo>
                <a:lnTo>
                  <a:pt x="155984" y="25732"/>
                </a:lnTo>
                <a:lnTo>
                  <a:pt x="154591" y="32037"/>
                </a:lnTo>
                <a:lnTo>
                  <a:pt x="153663" y="39218"/>
                </a:lnTo>
                <a:lnTo>
                  <a:pt x="153043" y="46981"/>
                </a:lnTo>
                <a:lnTo>
                  <a:pt x="150646" y="54141"/>
                </a:lnTo>
                <a:lnTo>
                  <a:pt x="147064" y="60899"/>
                </a:lnTo>
                <a:lnTo>
                  <a:pt x="127056" y="90743"/>
                </a:lnTo>
                <a:lnTo>
                  <a:pt x="121414" y="100183"/>
                </a:lnTo>
                <a:lnTo>
                  <a:pt x="115670" y="110445"/>
                </a:lnTo>
                <a:lnTo>
                  <a:pt x="109855" y="121255"/>
                </a:lnTo>
                <a:lnTo>
                  <a:pt x="103994" y="131438"/>
                </a:lnTo>
                <a:lnTo>
                  <a:pt x="98103" y="141204"/>
                </a:lnTo>
                <a:lnTo>
                  <a:pt x="86265" y="159992"/>
                </a:lnTo>
                <a:lnTo>
                  <a:pt x="56548" y="205285"/>
                </a:lnTo>
                <a:lnTo>
                  <a:pt x="51589" y="213255"/>
                </a:lnTo>
                <a:lnTo>
                  <a:pt x="47291" y="220553"/>
                </a:lnTo>
                <a:lnTo>
                  <a:pt x="43434" y="227403"/>
                </a:lnTo>
                <a:lnTo>
                  <a:pt x="38877" y="233953"/>
                </a:lnTo>
                <a:lnTo>
                  <a:pt x="33856" y="240305"/>
                </a:lnTo>
                <a:lnTo>
                  <a:pt x="28524" y="246524"/>
                </a:lnTo>
                <a:lnTo>
                  <a:pt x="23977" y="252654"/>
                </a:lnTo>
                <a:lnTo>
                  <a:pt x="19953" y="258725"/>
                </a:lnTo>
                <a:lnTo>
                  <a:pt x="16279" y="264757"/>
                </a:lnTo>
                <a:lnTo>
                  <a:pt x="12837" y="269770"/>
                </a:lnTo>
                <a:lnTo>
                  <a:pt x="9550" y="274105"/>
                </a:lnTo>
                <a:lnTo>
                  <a:pt x="6367" y="277987"/>
                </a:lnTo>
                <a:lnTo>
                  <a:pt x="2830" y="284946"/>
                </a:lnTo>
                <a:lnTo>
                  <a:pt x="0" y="29468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SMARTPenAnnotation997"/>
          <p:cNvSpPr/>
          <p:nvPr/>
        </p:nvSpPr>
        <p:spPr>
          <a:xfrm>
            <a:off x="8117085" y="3911726"/>
            <a:ext cx="401837" cy="160202"/>
          </a:xfrm>
          <a:custGeom>
            <a:avLst/>
            <a:gdLst/>
            <a:ahLst/>
            <a:cxnLst/>
            <a:rect l="0" t="0" r="0" b="0"/>
            <a:pathLst>
              <a:path w="401837" h="160202">
                <a:moveTo>
                  <a:pt x="0" y="106633"/>
                </a:moveTo>
                <a:lnTo>
                  <a:pt x="0" y="127624"/>
                </a:lnTo>
                <a:lnTo>
                  <a:pt x="993" y="130548"/>
                </a:lnTo>
                <a:lnTo>
                  <a:pt x="2647" y="133491"/>
                </a:lnTo>
                <a:lnTo>
                  <a:pt x="4741" y="136444"/>
                </a:lnTo>
                <a:lnTo>
                  <a:pt x="6137" y="139406"/>
                </a:lnTo>
                <a:lnTo>
                  <a:pt x="7068" y="142372"/>
                </a:lnTo>
                <a:lnTo>
                  <a:pt x="8562" y="149521"/>
                </a:lnTo>
                <a:lnTo>
                  <a:pt x="8767" y="153145"/>
                </a:lnTo>
                <a:lnTo>
                  <a:pt x="8929" y="160157"/>
                </a:lnTo>
                <a:lnTo>
                  <a:pt x="8930" y="160201"/>
                </a:lnTo>
                <a:lnTo>
                  <a:pt x="8930" y="147781"/>
                </a:lnTo>
                <a:lnTo>
                  <a:pt x="9922" y="143987"/>
                </a:lnTo>
                <a:lnTo>
                  <a:pt x="11576" y="139473"/>
                </a:lnTo>
                <a:lnTo>
                  <a:pt x="13671" y="134480"/>
                </a:lnTo>
                <a:lnTo>
                  <a:pt x="16060" y="129166"/>
                </a:lnTo>
                <a:lnTo>
                  <a:pt x="21359" y="117971"/>
                </a:lnTo>
                <a:lnTo>
                  <a:pt x="24162" y="111215"/>
                </a:lnTo>
                <a:lnTo>
                  <a:pt x="27022" y="103735"/>
                </a:lnTo>
                <a:lnTo>
                  <a:pt x="29921" y="95771"/>
                </a:lnTo>
                <a:lnTo>
                  <a:pt x="31854" y="88477"/>
                </a:lnTo>
                <a:lnTo>
                  <a:pt x="33143" y="81631"/>
                </a:lnTo>
                <a:lnTo>
                  <a:pt x="34001" y="75082"/>
                </a:lnTo>
                <a:lnTo>
                  <a:pt x="35566" y="69724"/>
                </a:lnTo>
                <a:lnTo>
                  <a:pt x="37602" y="65160"/>
                </a:lnTo>
                <a:lnTo>
                  <a:pt x="39951" y="61125"/>
                </a:lnTo>
                <a:lnTo>
                  <a:pt x="42509" y="56451"/>
                </a:lnTo>
                <a:lnTo>
                  <a:pt x="47998" y="45965"/>
                </a:lnTo>
                <a:lnTo>
                  <a:pt x="50850" y="41383"/>
                </a:lnTo>
                <a:lnTo>
                  <a:pt x="53744" y="37336"/>
                </a:lnTo>
                <a:lnTo>
                  <a:pt x="60777" y="28452"/>
                </a:lnTo>
                <a:lnTo>
                  <a:pt x="64385" y="24592"/>
                </a:lnTo>
                <a:lnTo>
                  <a:pt x="66736" y="22173"/>
                </a:lnTo>
                <a:lnTo>
                  <a:pt x="69295" y="20561"/>
                </a:lnTo>
                <a:lnTo>
                  <a:pt x="74786" y="18769"/>
                </a:lnTo>
                <a:lnTo>
                  <a:pt x="76646" y="19284"/>
                </a:lnTo>
                <a:lnTo>
                  <a:pt x="77886" y="20619"/>
                </a:lnTo>
                <a:lnTo>
                  <a:pt x="79878" y="25150"/>
                </a:lnTo>
                <a:lnTo>
                  <a:pt x="84963" y="35416"/>
                </a:lnTo>
                <a:lnTo>
                  <a:pt x="86408" y="39311"/>
                </a:lnTo>
                <a:lnTo>
                  <a:pt x="87371" y="42900"/>
                </a:lnTo>
                <a:lnTo>
                  <a:pt x="88013" y="46285"/>
                </a:lnTo>
                <a:lnTo>
                  <a:pt x="89434" y="49534"/>
                </a:lnTo>
                <a:lnTo>
                  <a:pt x="91373" y="52692"/>
                </a:lnTo>
                <a:lnTo>
                  <a:pt x="93658" y="55789"/>
                </a:lnTo>
                <a:lnTo>
                  <a:pt x="96173" y="58847"/>
                </a:lnTo>
                <a:lnTo>
                  <a:pt x="98842" y="61877"/>
                </a:lnTo>
                <a:lnTo>
                  <a:pt x="101614" y="64889"/>
                </a:lnTo>
                <a:lnTo>
                  <a:pt x="114995" y="78610"/>
                </a:lnTo>
                <a:lnTo>
                  <a:pt x="119327" y="81998"/>
                </a:lnTo>
                <a:lnTo>
                  <a:pt x="126787" y="85762"/>
                </a:lnTo>
                <a:lnTo>
                  <a:pt x="138701" y="90081"/>
                </a:lnTo>
                <a:lnTo>
                  <a:pt x="146047" y="92622"/>
                </a:lnTo>
                <a:lnTo>
                  <a:pt x="152927" y="94315"/>
                </a:lnTo>
                <a:lnTo>
                  <a:pt x="159498" y="95445"/>
                </a:lnTo>
                <a:lnTo>
                  <a:pt x="165863" y="96197"/>
                </a:lnTo>
                <a:lnTo>
                  <a:pt x="178228" y="94388"/>
                </a:lnTo>
                <a:lnTo>
                  <a:pt x="189345" y="90277"/>
                </a:lnTo>
                <a:lnTo>
                  <a:pt x="193699" y="87791"/>
                </a:lnTo>
                <a:lnTo>
                  <a:pt x="197594" y="85142"/>
                </a:lnTo>
                <a:lnTo>
                  <a:pt x="202175" y="82384"/>
                </a:lnTo>
                <a:lnTo>
                  <a:pt x="207213" y="79553"/>
                </a:lnTo>
                <a:lnTo>
                  <a:pt x="212556" y="76673"/>
                </a:lnTo>
                <a:lnTo>
                  <a:pt x="217110" y="73761"/>
                </a:lnTo>
                <a:lnTo>
                  <a:pt x="221139" y="70828"/>
                </a:lnTo>
                <a:lnTo>
                  <a:pt x="224817" y="67880"/>
                </a:lnTo>
                <a:lnTo>
                  <a:pt x="228261" y="63930"/>
                </a:lnTo>
                <a:lnTo>
                  <a:pt x="231549" y="59313"/>
                </a:lnTo>
                <a:lnTo>
                  <a:pt x="234733" y="54250"/>
                </a:lnTo>
                <a:lnTo>
                  <a:pt x="237849" y="49883"/>
                </a:lnTo>
                <a:lnTo>
                  <a:pt x="240918" y="45980"/>
                </a:lnTo>
                <a:lnTo>
                  <a:pt x="243956" y="42385"/>
                </a:lnTo>
                <a:lnTo>
                  <a:pt x="245981" y="38996"/>
                </a:lnTo>
                <a:lnTo>
                  <a:pt x="247332" y="35745"/>
                </a:lnTo>
                <a:lnTo>
                  <a:pt x="248232" y="32585"/>
                </a:lnTo>
                <a:lnTo>
                  <a:pt x="248832" y="29486"/>
                </a:lnTo>
                <a:lnTo>
                  <a:pt x="249232" y="26428"/>
                </a:lnTo>
                <a:lnTo>
                  <a:pt x="249498" y="23398"/>
                </a:lnTo>
                <a:lnTo>
                  <a:pt x="248684" y="20385"/>
                </a:lnTo>
                <a:lnTo>
                  <a:pt x="247149" y="17384"/>
                </a:lnTo>
                <a:lnTo>
                  <a:pt x="245134" y="14392"/>
                </a:lnTo>
                <a:lnTo>
                  <a:pt x="242797" y="11404"/>
                </a:lnTo>
                <a:lnTo>
                  <a:pt x="240248" y="8421"/>
                </a:lnTo>
                <a:lnTo>
                  <a:pt x="237556" y="5439"/>
                </a:lnTo>
                <a:lnTo>
                  <a:pt x="234769" y="3452"/>
                </a:lnTo>
                <a:lnTo>
                  <a:pt x="229027" y="1243"/>
                </a:lnTo>
                <a:lnTo>
                  <a:pt x="220522" y="262"/>
                </a:lnTo>
                <a:lnTo>
                  <a:pt x="215476" y="0"/>
                </a:lnTo>
                <a:lnTo>
                  <a:pt x="211119" y="1810"/>
                </a:lnTo>
                <a:lnTo>
                  <a:pt x="207223" y="5001"/>
                </a:lnTo>
                <a:lnTo>
                  <a:pt x="203633" y="9112"/>
                </a:lnTo>
                <a:lnTo>
                  <a:pt x="199256" y="12846"/>
                </a:lnTo>
                <a:lnTo>
                  <a:pt x="194353" y="16327"/>
                </a:lnTo>
                <a:lnTo>
                  <a:pt x="189100" y="19640"/>
                </a:lnTo>
                <a:lnTo>
                  <a:pt x="183614" y="24825"/>
                </a:lnTo>
                <a:lnTo>
                  <a:pt x="177972" y="31258"/>
                </a:lnTo>
                <a:lnTo>
                  <a:pt x="172226" y="38524"/>
                </a:lnTo>
                <a:lnTo>
                  <a:pt x="166412" y="46344"/>
                </a:lnTo>
                <a:lnTo>
                  <a:pt x="154659" y="62971"/>
                </a:lnTo>
                <a:lnTo>
                  <a:pt x="149739" y="71572"/>
                </a:lnTo>
                <a:lnTo>
                  <a:pt x="145467" y="80282"/>
                </a:lnTo>
                <a:lnTo>
                  <a:pt x="141626" y="89066"/>
                </a:lnTo>
                <a:lnTo>
                  <a:pt x="140059" y="96906"/>
                </a:lnTo>
                <a:lnTo>
                  <a:pt x="140005" y="104117"/>
                </a:lnTo>
                <a:lnTo>
                  <a:pt x="140962" y="110909"/>
                </a:lnTo>
                <a:lnTo>
                  <a:pt x="141600" y="117421"/>
                </a:lnTo>
                <a:lnTo>
                  <a:pt x="142025" y="123747"/>
                </a:lnTo>
                <a:lnTo>
                  <a:pt x="142309" y="129949"/>
                </a:lnTo>
                <a:lnTo>
                  <a:pt x="144482" y="135075"/>
                </a:lnTo>
                <a:lnTo>
                  <a:pt x="147915" y="139485"/>
                </a:lnTo>
                <a:lnTo>
                  <a:pt x="156029" y="147031"/>
                </a:lnTo>
                <a:lnTo>
                  <a:pt x="162942" y="153692"/>
                </a:lnTo>
                <a:lnTo>
                  <a:pt x="167168" y="155865"/>
                </a:lnTo>
                <a:lnTo>
                  <a:pt x="177154" y="158279"/>
                </a:lnTo>
                <a:lnTo>
                  <a:pt x="182595" y="157931"/>
                </a:lnTo>
                <a:lnTo>
                  <a:pt x="193932" y="154899"/>
                </a:lnTo>
                <a:lnTo>
                  <a:pt x="205586" y="150243"/>
                </a:lnTo>
                <a:lnTo>
                  <a:pt x="211471" y="147613"/>
                </a:lnTo>
                <a:lnTo>
                  <a:pt x="217379" y="143875"/>
                </a:lnTo>
                <a:lnTo>
                  <a:pt x="223302" y="139398"/>
                </a:lnTo>
                <a:lnTo>
                  <a:pt x="229236" y="134430"/>
                </a:lnTo>
                <a:lnTo>
                  <a:pt x="235175" y="129133"/>
                </a:lnTo>
                <a:lnTo>
                  <a:pt x="247067" y="117956"/>
                </a:lnTo>
                <a:lnTo>
                  <a:pt x="253016" y="113189"/>
                </a:lnTo>
                <a:lnTo>
                  <a:pt x="258967" y="109020"/>
                </a:lnTo>
                <a:lnTo>
                  <a:pt x="264918" y="105247"/>
                </a:lnTo>
                <a:lnTo>
                  <a:pt x="269878" y="100748"/>
                </a:lnTo>
                <a:lnTo>
                  <a:pt x="274176" y="95765"/>
                </a:lnTo>
                <a:lnTo>
                  <a:pt x="278035" y="90458"/>
                </a:lnTo>
                <a:lnTo>
                  <a:pt x="281599" y="85928"/>
                </a:lnTo>
                <a:lnTo>
                  <a:pt x="284968" y="81915"/>
                </a:lnTo>
                <a:lnTo>
                  <a:pt x="288205" y="78248"/>
                </a:lnTo>
                <a:lnTo>
                  <a:pt x="290363" y="74811"/>
                </a:lnTo>
                <a:lnTo>
                  <a:pt x="291803" y="71528"/>
                </a:lnTo>
                <a:lnTo>
                  <a:pt x="294512" y="62543"/>
                </a:lnTo>
                <a:lnTo>
                  <a:pt x="289890" y="66890"/>
                </a:lnTo>
                <a:lnTo>
                  <a:pt x="288510" y="69224"/>
                </a:lnTo>
                <a:lnTo>
                  <a:pt x="287591" y="71772"/>
                </a:lnTo>
                <a:lnTo>
                  <a:pt x="286977" y="74462"/>
                </a:lnTo>
                <a:lnTo>
                  <a:pt x="286568" y="78241"/>
                </a:lnTo>
                <a:lnTo>
                  <a:pt x="286296" y="82744"/>
                </a:lnTo>
                <a:lnTo>
                  <a:pt x="286114" y="87730"/>
                </a:lnTo>
                <a:lnTo>
                  <a:pt x="285001" y="92047"/>
                </a:lnTo>
                <a:lnTo>
                  <a:pt x="283266" y="95916"/>
                </a:lnTo>
                <a:lnTo>
                  <a:pt x="281117" y="99489"/>
                </a:lnTo>
                <a:lnTo>
                  <a:pt x="280677" y="103855"/>
                </a:lnTo>
                <a:lnTo>
                  <a:pt x="281376" y="108749"/>
                </a:lnTo>
                <a:lnTo>
                  <a:pt x="282834" y="113997"/>
                </a:lnTo>
                <a:lnTo>
                  <a:pt x="284799" y="119480"/>
                </a:lnTo>
                <a:lnTo>
                  <a:pt x="287101" y="125120"/>
                </a:lnTo>
                <a:lnTo>
                  <a:pt x="289627" y="130864"/>
                </a:lnTo>
                <a:lnTo>
                  <a:pt x="291311" y="135685"/>
                </a:lnTo>
                <a:lnTo>
                  <a:pt x="292434" y="139892"/>
                </a:lnTo>
                <a:lnTo>
                  <a:pt x="293183" y="143688"/>
                </a:lnTo>
                <a:lnTo>
                  <a:pt x="294674" y="147212"/>
                </a:lnTo>
                <a:lnTo>
                  <a:pt x="296661" y="150553"/>
                </a:lnTo>
                <a:lnTo>
                  <a:pt x="303203" y="159646"/>
                </a:lnTo>
                <a:lnTo>
                  <a:pt x="311263" y="160162"/>
                </a:lnTo>
                <a:lnTo>
                  <a:pt x="311688" y="159186"/>
                </a:lnTo>
                <a:lnTo>
                  <a:pt x="312161" y="155456"/>
                </a:lnTo>
                <a:lnTo>
                  <a:pt x="312371" y="150491"/>
                </a:lnTo>
                <a:lnTo>
                  <a:pt x="312490" y="142118"/>
                </a:lnTo>
                <a:lnTo>
                  <a:pt x="312507" y="139219"/>
                </a:lnTo>
                <a:lnTo>
                  <a:pt x="313510" y="135302"/>
                </a:lnTo>
                <a:lnTo>
                  <a:pt x="315171" y="130707"/>
                </a:lnTo>
                <a:lnTo>
                  <a:pt x="317270" y="125658"/>
                </a:lnTo>
                <a:lnTo>
                  <a:pt x="318670" y="119317"/>
                </a:lnTo>
                <a:lnTo>
                  <a:pt x="319603" y="112112"/>
                </a:lnTo>
                <a:lnTo>
                  <a:pt x="320225" y="104333"/>
                </a:lnTo>
                <a:lnTo>
                  <a:pt x="321632" y="97162"/>
                </a:lnTo>
                <a:lnTo>
                  <a:pt x="323562" y="90397"/>
                </a:lnTo>
                <a:lnTo>
                  <a:pt x="325841" y="83902"/>
                </a:lnTo>
                <a:lnTo>
                  <a:pt x="328352" y="77589"/>
                </a:lnTo>
                <a:lnTo>
                  <a:pt x="331019" y="71395"/>
                </a:lnTo>
                <a:lnTo>
                  <a:pt x="336627" y="59222"/>
                </a:lnTo>
                <a:lnTo>
                  <a:pt x="342428" y="47197"/>
                </a:lnTo>
                <a:lnTo>
                  <a:pt x="345364" y="42204"/>
                </a:lnTo>
                <a:lnTo>
                  <a:pt x="348313" y="37884"/>
                </a:lnTo>
                <a:lnTo>
                  <a:pt x="351271" y="34011"/>
                </a:lnTo>
                <a:lnTo>
                  <a:pt x="353243" y="30437"/>
                </a:lnTo>
                <a:lnTo>
                  <a:pt x="354558" y="27062"/>
                </a:lnTo>
                <a:lnTo>
                  <a:pt x="355435" y="23820"/>
                </a:lnTo>
                <a:lnTo>
                  <a:pt x="357011" y="21659"/>
                </a:lnTo>
                <a:lnTo>
                  <a:pt x="359054" y="20218"/>
                </a:lnTo>
                <a:lnTo>
                  <a:pt x="369317" y="15544"/>
                </a:lnTo>
                <a:lnTo>
                  <a:pt x="378454" y="11579"/>
                </a:lnTo>
                <a:lnTo>
                  <a:pt x="389175" y="9346"/>
                </a:lnTo>
                <a:lnTo>
                  <a:pt x="392404" y="9033"/>
                </a:lnTo>
                <a:lnTo>
                  <a:pt x="401836" y="840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SMARTPenAnnotation998"/>
          <p:cNvSpPr/>
          <p:nvPr/>
        </p:nvSpPr>
        <p:spPr>
          <a:xfrm>
            <a:off x="8429625" y="3902798"/>
            <a:ext cx="169665" cy="186999"/>
          </a:xfrm>
          <a:custGeom>
            <a:avLst/>
            <a:gdLst/>
            <a:ahLst/>
            <a:cxnLst/>
            <a:rect l="0" t="0" r="0" b="0"/>
            <a:pathLst>
              <a:path w="169665" h="186999">
                <a:moveTo>
                  <a:pt x="0" y="88772"/>
                </a:moveTo>
                <a:lnTo>
                  <a:pt x="4740" y="88772"/>
                </a:lnTo>
                <a:lnTo>
                  <a:pt x="6136" y="87780"/>
                </a:lnTo>
                <a:lnTo>
                  <a:pt x="7067" y="86126"/>
                </a:lnTo>
                <a:lnTo>
                  <a:pt x="7688" y="84031"/>
                </a:lnTo>
                <a:lnTo>
                  <a:pt x="10086" y="82635"/>
                </a:lnTo>
                <a:lnTo>
                  <a:pt x="13669" y="81704"/>
                </a:lnTo>
                <a:lnTo>
                  <a:pt x="18043" y="81084"/>
                </a:lnTo>
                <a:lnTo>
                  <a:pt x="21950" y="79677"/>
                </a:lnTo>
                <a:lnTo>
                  <a:pt x="25548" y="77748"/>
                </a:lnTo>
                <a:lnTo>
                  <a:pt x="28937" y="75470"/>
                </a:lnTo>
                <a:lnTo>
                  <a:pt x="34175" y="72958"/>
                </a:lnTo>
                <a:lnTo>
                  <a:pt x="40643" y="70292"/>
                </a:lnTo>
                <a:lnTo>
                  <a:pt x="47931" y="67522"/>
                </a:lnTo>
                <a:lnTo>
                  <a:pt x="54774" y="64684"/>
                </a:lnTo>
                <a:lnTo>
                  <a:pt x="61321" y="61799"/>
                </a:lnTo>
                <a:lnTo>
                  <a:pt x="67669" y="58884"/>
                </a:lnTo>
                <a:lnTo>
                  <a:pt x="73886" y="54956"/>
                </a:lnTo>
                <a:lnTo>
                  <a:pt x="80015" y="50353"/>
                </a:lnTo>
                <a:lnTo>
                  <a:pt x="86086" y="45300"/>
                </a:lnTo>
                <a:lnTo>
                  <a:pt x="92117" y="40939"/>
                </a:lnTo>
                <a:lnTo>
                  <a:pt x="98122" y="37039"/>
                </a:lnTo>
                <a:lnTo>
                  <a:pt x="104110" y="33448"/>
                </a:lnTo>
                <a:lnTo>
                  <a:pt x="109094" y="30061"/>
                </a:lnTo>
                <a:lnTo>
                  <a:pt x="113409" y="26811"/>
                </a:lnTo>
                <a:lnTo>
                  <a:pt x="117278" y="23652"/>
                </a:lnTo>
                <a:lnTo>
                  <a:pt x="121842" y="20554"/>
                </a:lnTo>
                <a:lnTo>
                  <a:pt x="126869" y="17496"/>
                </a:lnTo>
                <a:lnTo>
                  <a:pt x="132204" y="14466"/>
                </a:lnTo>
                <a:lnTo>
                  <a:pt x="136752" y="11453"/>
                </a:lnTo>
                <a:lnTo>
                  <a:pt x="140778" y="8453"/>
                </a:lnTo>
                <a:lnTo>
                  <a:pt x="149626" y="1248"/>
                </a:lnTo>
                <a:lnTo>
                  <a:pt x="151345" y="657"/>
                </a:lnTo>
                <a:lnTo>
                  <a:pt x="155899" y="0"/>
                </a:lnTo>
                <a:lnTo>
                  <a:pt x="157511" y="817"/>
                </a:lnTo>
                <a:lnTo>
                  <a:pt x="158585" y="2354"/>
                </a:lnTo>
                <a:lnTo>
                  <a:pt x="159779" y="6708"/>
                </a:lnTo>
                <a:lnTo>
                  <a:pt x="160309" y="11950"/>
                </a:lnTo>
                <a:lnTo>
                  <a:pt x="160451" y="15729"/>
                </a:lnTo>
                <a:lnTo>
                  <a:pt x="160608" y="25220"/>
                </a:lnTo>
                <a:lnTo>
                  <a:pt x="160696" y="46460"/>
                </a:lnTo>
                <a:lnTo>
                  <a:pt x="159717" y="54611"/>
                </a:lnTo>
                <a:lnTo>
                  <a:pt x="158071" y="63021"/>
                </a:lnTo>
                <a:lnTo>
                  <a:pt x="155982" y="71605"/>
                </a:lnTo>
                <a:lnTo>
                  <a:pt x="154590" y="80304"/>
                </a:lnTo>
                <a:lnTo>
                  <a:pt x="153661" y="89080"/>
                </a:lnTo>
                <a:lnTo>
                  <a:pt x="153043" y="97907"/>
                </a:lnTo>
                <a:lnTo>
                  <a:pt x="152630" y="106768"/>
                </a:lnTo>
                <a:lnTo>
                  <a:pt x="152171" y="124551"/>
                </a:lnTo>
                <a:lnTo>
                  <a:pt x="151836" y="160905"/>
                </a:lnTo>
                <a:lnTo>
                  <a:pt x="152818" y="165634"/>
                </a:lnTo>
                <a:lnTo>
                  <a:pt x="154464" y="170771"/>
                </a:lnTo>
                <a:lnTo>
                  <a:pt x="159495" y="183793"/>
                </a:lnTo>
                <a:lnTo>
                  <a:pt x="160901" y="184862"/>
                </a:lnTo>
                <a:lnTo>
                  <a:pt x="162830" y="185574"/>
                </a:lnTo>
                <a:lnTo>
                  <a:pt x="169664" y="18699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SMARTPenAnnotation999"/>
          <p:cNvSpPr/>
          <p:nvPr/>
        </p:nvSpPr>
        <p:spPr>
          <a:xfrm>
            <a:off x="8626078" y="3946958"/>
            <a:ext cx="116072" cy="133910"/>
          </a:xfrm>
          <a:custGeom>
            <a:avLst/>
            <a:gdLst/>
            <a:ahLst/>
            <a:cxnLst/>
            <a:rect l="0" t="0" r="0" b="0"/>
            <a:pathLst>
              <a:path w="116072" h="133910">
                <a:moveTo>
                  <a:pt x="0" y="107120"/>
                </a:moveTo>
                <a:lnTo>
                  <a:pt x="7688" y="99431"/>
                </a:lnTo>
                <a:lnTo>
                  <a:pt x="11024" y="98742"/>
                </a:lnTo>
                <a:lnTo>
                  <a:pt x="13303" y="98558"/>
                </a:lnTo>
                <a:lnTo>
                  <a:pt x="15813" y="97443"/>
                </a:lnTo>
                <a:lnTo>
                  <a:pt x="18480" y="95708"/>
                </a:lnTo>
                <a:lnTo>
                  <a:pt x="21249" y="93558"/>
                </a:lnTo>
                <a:lnTo>
                  <a:pt x="25080" y="91133"/>
                </a:lnTo>
                <a:lnTo>
                  <a:pt x="29619" y="88525"/>
                </a:lnTo>
                <a:lnTo>
                  <a:pt x="39953" y="82980"/>
                </a:lnTo>
                <a:lnTo>
                  <a:pt x="86370" y="59482"/>
                </a:lnTo>
                <a:lnTo>
                  <a:pt x="91313" y="56510"/>
                </a:lnTo>
                <a:lnTo>
                  <a:pt x="95602" y="53536"/>
                </a:lnTo>
                <a:lnTo>
                  <a:pt x="99453" y="50561"/>
                </a:lnTo>
                <a:lnTo>
                  <a:pt x="103013" y="46594"/>
                </a:lnTo>
                <a:lnTo>
                  <a:pt x="106378" y="41964"/>
                </a:lnTo>
                <a:lnTo>
                  <a:pt x="109615" y="36894"/>
                </a:lnTo>
                <a:lnTo>
                  <a:pt x="111772" y="32521"/>
                </a:lnTo>
                <a:lnTo>
                  <a:pt x="113210" y="28614"/>
                </a:lnTo>
                <a:lnTo>
                  <a:pt x="114168" y="25017"/>
                </a:lnTo>
                <a:lnTo>
                  <a:pt x="114807" y="21627"/>
                </a:lnTo>
                <a:lnTo>
                  <a:pt x="115234" y="18374"/>
                </a:lnTo>
                <a:lnTo>
                  <a:pt x="115917" y="10766"/>
                </a:lnTo>
                <a:lnTo>
                  <a:pt x="116011" y="7080"/>
                </a:lnTo>
                <a:lnTo>
                  <a:pt x="116071" y="1369"/>
                </a:lnTo>
                <a:lnTo>
                  <a:pt x="115084" y="901"/>
                </a:lnTo>
                <a:lnTo>
                  <a:pt x="113434" y="588"/>
                </a:lnTo>
                <a:lnTo>
                  <a:pt x="111341" y="380"/>
                </a:lnTo>
                <a:lnTo>
                  <a:pt x="108954" y="241"/>
                </a:lnTo>
                <a:lnTo>
                  <a:pt x="103656" y="87"/>
                </a:lnTo>
                <a:lnTo>
                  <a:pt x="95095" y="0"/>
                </a:lnTo>
                <a:lnTo>
                  <a:pt x="91177" y="980"/>
                </a:lnTo>
                <a:lnTo>
                  <a:pt x="86582" y="2626"/>
                </a:lnTo>
                <a:lnTo>
                  <a:pt x="81533" y="4715"/>
                </a:lnTo>
                <a:lnTo>
                  <a:pt x="76184" y="8092"/>
                </a:lnTo>
                <a:lnTo>
                  <a:pt x="70633" y="12328"/>
                </a:lnTo>
                <a:lnTo>
                  <a:pt x="64948" y="17136"/>
                </a:lnTo>
                <a:lnTo>
                  <a:pt x="59174" y="21333"/>
                </a:lnTo>
                <a:lnTo>
                  <a:pt x="53340" y="25125"/>
                </a:lnTo>
                <a:lnTo>
                  <a:pt x="47466" y="28644"/>
                </a:lnTo>
                <a:lnTo>
                  <a:pt x="42558" y="32974"/>
                </a:lnTo>
                <a:lnTo>
                  <a:pt x="38293" y="37846"/>
                </a:lnTo>
                <a:lnTo>
                  <a:pt x="34459" y="43077"/>
                </a:lnTo>
                <a:lnTo>
                  <a:pt x="30910" y="48550"/>
                </a:lnTo>
                <a:lnTo>
                  <a:pt x="27551" y="54183"/>
                </a:lnTo>
                <a:lnTo>
                  <a:pt x="24321" y="59922"/>
                </a:lnTo>
                <a:lnTo>
                  <a:pt x="22167" y="64740"/>
                </a:lnTo>
                <a:lnTo>
                  <a:pt x="20731" y="68945"/>
                </a:lnTo>
                <a:lnTo>
                  <a:pt x="19774" y="72740"/>
                </a:lnTo>
                <a:lnTo>
                  <a:pt x="19136" y="77255"/>
                </a:lnTo>
                <a:lnTo>
                  <a:pt x="18710" y="82249"/>
                </a:lnTo>
                <a:lnTo>
                  <a:pt x="18426" y="87563"/>
                </a:lnTo>
                <a:lnTo>
                  <a:pt x="19229" y="93089"/>
                </a:lnTo>
                <a:lnTo>
                  <a:pt x="20757" y="98759"/>
                </a:lnTo>
                <a:lnTo>
                  <a:pt x="22767" y="104522"/>
                </a:lnTo>
                <a:lnTo>
                  <a:pt x="25100" y="109357"/>
                </a:lnTo>
                <a:lnTo>
                  <a:pt x="27648" y="113572"/>
                </a:lnTo>
                <a:lnTo>
                  <a:pt x="30338" y="117374"/>
                </a:lnTo>
                <a:lnTo>
                  <a:pt x="34115" y="120901"/>
                </a:lnTo>
                <a:lnTo>
                  <a:pt x="38618" y="124245"/>
                </a:lnTo>
                <a:lnTo>
                  <a:pt x="43605" y="127466"/>
                </a:lnTo>
                <a:lnTo>
                  <a:pt x="48914" y="129614"/>
                </a:lnTo>
                <a:lnTo>
                  <a:pt x="54437" y="131045"/>
                </a:lnTo>
                <a:lnTo>
                  <a:pt x="60104" y="132000"/>
                </a:lnTo>
                <a:lnTo>
                  <a:pt x="65866" y="132636"/>
                </a:lnTo>
                <a:lnTo>
                  <a:pt x="71691" y="133060"/>
                </a:lnTo>
                <a:lnTo>
                  <a:pt x="82464" y="133532"/>
                </a:lnTo>
                <a:lnTo>
                  <a:pt x="98226" y="13390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SMARTPenAnnotation1000"/>
          <p:cNvSpPr/>
          <p:nvPr/>
        </p:nvSpPr>
        <p:spPr>
          <a:xfrm>
            <a:off x="8779655" y="3876431"/>
            <a:ext cx="176663" cy="191344"/>
          </a:xfrm>
          <a:custGeom>
            <a:avLst/>
            <a:gdLst/>
            <a:ahLst/>
            <a:cxnLst/>
            <a:rect l="0" t="0" r="0" b="0"/>
            <a:pathLst>
              <a:path w="176663" h="191344">
                <a:moveTo>
                  <a:pt x="60735" y="115139"/>
                </a:moveTo>
                <a:lnTo>
                  <a:pt x="69297" y="106577"/>
                </a:lnTo>
                <a:lnTo>
                  <a:pt x="69556" y="101578"/>
                </a:lnTo>
                <a:lnTo>
                  <a:pt x="69660" y="86424"/>
                </a:lnTo>
                <a:lnTo>
                  <a:pt x="69662" y="84089"/>
                </a:lnTo>
                <a:lnTo>
                  <a:pt x="68671" y="82533"/>
                </a:lnTo>
                <a:lnTo>
                  <a:pt x="67018" y="81495"/>
                </a:lnTo>
                <a:lnTo>
                  <a:pt x="64924" y="80803"/>
                </a:lnTo>
                <a:lnTo>
                  <a:pt x="63527" y="81334"/>
                </a:lnTo>
                <a:lnTo>
                  <a:pt x="62597" y="82681"/>
                </a:lnTo>
                <a:lnTo>
                  <a:pt x="61976" y="84571"/>
                </a:lnTo>
                <a:lnTo>
                  <a:pt x="60571" y="85830"/>
                </a:lnTo>
                <a:lnTo>
                  <a:pt x="58641" y="86670"/>
                </a:lnTo>
                <a:lnTo>
                  <a:pt x="56363" y="87230"/>
                </a:lnTo>
                <a:lnTo>
                  <a:pt x="52860" y="89588"/>
                </a:lnTo>
                <a:lnTo>
                  <a:pt x="48539" y="93144"/>
                </a:lnTo>
                <a:lnTo>
                  <a:pt x="39440" y="101395"/>
                </a:lnTo>
                <a:lnTo>
                  <a:pt x="32089" y="108369"/>
                </a:lnTo>
                <a:lnTo>
                  <a:pt x="28739" y="112610"/>
                </a:lnTo>
                <a:lnTo>
                  <a:pt x="25514" y="117422"/>
                </a:lnTo>
                <a:lnTo>
                  <a:pt x="22372" y="122614"/>
                </a:lnTo>
                <a:lnTo>
                  <a:pt x="19284" y="128060"/>
                </a:lnTo>
                <a:lnTo>
                  <a:pt x="13209" y="139402"/>
                </a:lnTo>
                <a:lnTo>
                  <a:pt x="4210" y="156944"/>
                </a:lnTo>
                <a:lnTo>
                  <a:pt x="2215" y="161861"/>
                </a:lnTo>
                <a:lnTo>
                  <a:pt x="886" y="166131"/>
                </a:lnTo>
                <a:lnTo>
                  <a:pt x="0" y="169969"/>
                </a:lnTo>
                <a:lnTo>
                  <a:pt x="402" y="173521"/>
                </a:lnTo>
                <a:lnTo>
                  <a:pt x="1661" y="176880"/>
                </a:lnTo>
                <a:lnTo>
                  <a:pt x="3494" y="180112"/>
                </a:lnTo>
                <a:lnTo>
                  <a:pt x="5707" y="182267"/>
                </a:lnTo>
                <a:lnTo>
                  <a:pt x="8175" y="183704"/>
                </a:lnTo>
                <a:lnTo>
                  <a:pt x="10812" y="184661"/>
                </a:lnTo>
                <a:lnTo>
                  <a:pt x="13562" y="186292"/>
                </a:lnTo>
                <a:lnTo>
                  <a:pt x="16388" y="188371"/>
                </a:lnTo>
                <a:lnTo>
                  <a:pt x="19264" y="190749"/>
                </a:lnTo>
                <a:lnTo>
                  <a:pt x="23166" y="191343"/>
                </a:lnTo>
                <a:lnTo>
                  <a:pt x="27752" y="190746"/>
                </a:lnTo>
                <a:lnTo>
                  <a:pt x="32793" y="189356"/>
                </a:lnTo>
                <a:lnTo>
                  <a:pt x="38138" y="187438"/>
                </a:lnTo>
                <a:lnTo>
                  <a:pt x="43687" y="185166"/>
                </a:lnTo>
                <a:lnTo>
                  <a:pt x="49370" y="182659"/>
                </a:lnTo>
                <a:lnTo>
                  <a:pt x="55142" y="179004"/>
                </a:lnTo>
                <a:lnTo>
                  <a:pt x="60975" y="174583"/>
                </a:lnTo>
                <a:lnTo>
                  <a:pt x="66849" y="169651"/>
                </a:lnTo>
                <a:lnTo>
                  <a:pt x="72748" y="164379"/>
                </a:lnTo>
                <a:lnTo>
                  <a:pt x="84595" y="153229"/>
                </a:lnTo>
                <a:lnTo>
                  <a:pt x="90533" y="146485"/>
                </a:lnTo>
                <a:lnTo>
                  <a:pt x="96475" y="139013"/>
                </a:lnTo>
                <a:lnTo>
                  <a:pt x="102422" y="131055"/>
                </a:lnTo>
                <a:lnTo>
                  <a:pt x="114319" y="114275"/>
                </a:lnTo>
                <a:lnTo>
                  <a:pt x="120271" y="105634"/>
                </a:lnTo>
                <a:lnTo>
                  <a:pt x="126223" y="97888"/>
                </a:lnTo>
                <a:lnTo>
                  <a:pt x="132175" y="90740"/>
                </a:lnTo>
                <a:lnTo>
                  <a:pt x="138127" y="83990"/>
                </a:lnTo>
                <a:lnTo>
                  <a:pt x="143087" y="76513"/>
                </a:lnTo>
                <a:lnTo>
                  <a:pt x="147387" y="68553"/>
                </a:lnTo>
                <a:lnTo>
                  <a:pt x="158178" y="45773"/>
                </a:lnTo>
                <a:lnTo>
                  <a:pt x="161416" y="39129"/>
                </a:lnTo>
                <a:lnTo>
                  <a:pt x="164567" y="33708"/>
                </a:lnTo>
                <a:lnTo>
                  <a:pt x="167659" y="29102"/>
                </a:lnTo>
                <a:lnTo>
                  <a:pt x="170713" y="25038"/>
                </a:lnTo>
                <a:lnTo>
                  <a:pt x="172749" y="20345"/>
                </a:lnTo>
                <a:lnTo>
                  <a:pt x="174106" y="15232"/>
                </a:lnTo>
                <a:lnTo>
                  <a:pt x="176662" y="0"/>
                </a:lnTo>
                <a:lnTo>
                  <a:pt x="172034" y="4074"/>
                </a:lnTo>
                <a:lnTo>
                  <a:pt x="170653" y="6369"/>
                </a:lnTo>
                <a:lnTo>
                  <a:pt x="169118" y="11565"/>
                </a:lnTo>
                <a:lnTo>
                  <a:pt x="167718" y="16324"/>
                </a:lnTo>
                <a:lnTo>
                  <a:pt x="158339" y="45349"/>
                </a:lnTo>
                <a:lnTo>
                  <a:pt x="146933" y="79746"/>
                </a:lnTo>
                <a:lnTo>
                  <a:pt x="144990" y="88567"/>
                </a:lnTo>
                <a:lnTo>
                  <a:pt x="143694" y="97424"/>
                </a:lnTo>
                <a:lnTo>
                  <a:pt x="142829" y="106306"/>
                </a:lnTo>
                <a:lnTo>
                  <a:pt x="142254" y="115203"/>
                </a:lnTo>
                <a:lnTo>
                  <a:pt x="141870" y="124111"/>
                </a:lnTo>
                <a:lnTo>
                  <a:pt x="141254" y="150315"/>
                </a:lnTo>
                <a:lnTo>
                  <a:pt x="141102" y="17764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SMARTPenAnnotation1001"/>
          <p:cNvSpPr/>
          <p:nvPr/>
        </p:nvSpPr>
        <p:spPr>
          <a:xfrm>
            <a:off x="8938617" y="3955851"/>
            <a:ext cx="71438" cy="35720"/>
          </a:xfrm>
          <a:custGeom>
            <a:avLst/>
            <a:gdLst/>
            <a:ahLst/>
            <a:cxnLst/>
            <a:rect l="0" t="0" r="0" b="0"/>
            <a:pathLst>
              <a:path w="71438" h="35720">
                <a:moveTo>
                  <a:pt x="0" y="0"/>
                </a:moveTo>
                <a:lnTo>
                  <a:pt x="4740" y="0"/>
                </a:lnTo>
                <a:lnTo>
                  <a:pt x="7129" y="992"/>
                </a:lnTo>
                <a:lnTo>
                  <a:pt x="9714" y="2646"/>
                </a:lnTo>
                <a:lnTo>
                  <a:pt x="12428" y="4741"/>
                </a:lnTo>
                <a:lnTo>
                  <a:pt x="15231" y="6137"/>
                </a:lnTo>
                <a:lnTo>
                  <a:pt x="18092" y="7068"/>
                </a:lnTo>
                <a:lnTo>
                  <a:pt x="20991" y="7688"/>
                </a:lnTo>
                <a:lnTo>
                  <a:pt x="24908" y="9094"/>
                </a:lnTo>
                <a:lnTo>
                  <a:pt x="29503" y="11024"/>
                </a:lnTo>
                <a:lnTo>
                  <a:pt x="34552" y="13302"/>
                </a:lnTo>
                <a:lnTo>
                  <a:pt x="40894" y="16806"/>
                </a:lnTo>
                <a:lnTo>
                  <a:pt x="48098" y="21126"/>
                </a:lnTo>
                <a:lnTo>
                  <a:pt x="71437" y="3571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SMARTPenAnnotation1002"/>
          <p:cNvSpPr/>
          <p:nvPr/>
        </p:nvSpPr>
        <p:spPr>
          <a:xfrm>
            <a:off x="7429870" y="4188023"/>
            <a:ext cx="213943" cy="151641"/>
          </a:xfrm>
          <a:custGeom>
            <a:avLst/>
            <a:gdLst/>
            <a:ahLst/>
            <a:cxnLst/>
            <a:rect l="0" t="0" r="0" b="0"/>
            <a:pathLst>
              <a:path w="213943" h="151641">
                <a:moveTo>
                  <a:pt x="17489" y="0"/>
                </a:moveTo>
                <a:lnTo>
                  <a:pt x="17489" y="51161"/>
                </a:lnTo>
                <a:lnTo>
                  <a:pt x="16497" y="56927"/>
                </a:lnTo>
                <a:lnTo>
                  <a:pt x="14843" y="62756"/>
                </a:lnTo>
                <a:lnTo>
                  <a:pt x="12749" y="68626"/>
                </a:lnTo>
                <a:lnTo>
                  <a:pt x="11352" y="73532"/>
                </a:lnTo>
                <a:lnTo>
                  <a:pt x="10421" y="77795"/>
                </a:lnTo>
                <a:lnTo>
                  <a:pt x="9800" y="81629"/>
                </a:lnTo>
                <a:lnTo>
                  <a:pt x="9386" y="85177"/>
                </a:lnTo>
                <a:lnTo>
                  <a:pt x="9111" y="88535"/>
                </a:lnTo>
                <a:lnTo>
                  <a:pt x="8927" y="91765"/>
                </a:lnTo>
                <a:lnTo>
                  <a:pt x="8723" y="98001"/>
                </a:lnTo>
                <a:lnTo>
                  <a:pt x="8668" y="101052"/>
                </a:lnTo>
                <a:lnTo>
                  <a:pt x="7640" y="103087"/>
                </a:lnTo>
                <a:lnTo>
                  <a:pt x="5962" y="104444"/>
                </a:lnTo>
                <a:lnTo>
                  <a:pt x="0" y="106998"/>
                </a:lnTo>
                <a:lnTo>
                  <a:pt x="4480" y="102369"/>
                </a:lnTo>
                <a:lnTo>
                  <a:pt x="7351" y="99454"/>
                </a:lnTo>
                <a:lnTo>
                  <a:pt x="8745" y="97060"/>
                </a:lnTo>
                <a:lnTo>
                  <a:pt x="12942" y="89109"/>
                </a:lnTo>
                <a:lnTo>
                  <a:pt x="15449" y="85203"/>
                </a:lnTo>
                <a:lnTo>
                  <a:pt x="18114" y="81607"/>
                </a:lnTo>
                <a:lnTo>
                  <a:pt x="20882" y="78217"/>
                </a:lnTo>
                <a:lnTo>
                  <a:pt x="23720" y="73973"/>
                </a:lnTo>
                <a:lnTo>
                  <a:pt x="26604" y="69159"/>
                </a:lnTo>
                <a:lnTo>
                  <a:pt x="29518" y="63965"/>
                </a:lnTo>
                <a:lnTo>
                  <a:pt x="32454" y="59511"/>
                </a:lnTo>
                <a:lnTo>
                  <a:pt x="35403" y="55549"/>
                </a:lnTo>
                <a:lnTo>
                  <a:pt x="38361" y="51915"/>
                </a:lnTo>
                <a:lnTo>
                  <a:pt x="41325" y="47509"/>
                </a:lnTo>
                <a:lnTo>
                  <a:pt x="44294" y="42586"/>
                </a:lnTo>
                <a:lnTo>
                  <a:pt x="51447" y="29909"/>
                </a:lnTo>
                <a:lnTo>
                  <a:pt x="53026" y="29862"/>
                </a:lnTo>
                <a:lnTo>
                  <a:pt x="55071" y="30822"/>
                </a:lnTo>
                <a:lnTo>
                  <a:pt x="59989" y="34534"/>
                </a:lnTo>
                <a:lnTo>
                  <a:pt x="62689" y="36914"/>
                </a:lnTo>
                <a:lnTo>
                  <a:pt x="65482" y="39492"/>
                </a:lnTo>
                <a:lnTo>
                  <a:pt x="68336" y="43195"/>
                </a:lnTo>
                <a:lnTo>
                  <a:pt x="71231" y="47648"/>
                </a:lnTo>
                <a:lnTo>
                  <a:pt x="74153" y="52601"/>
                </a:lnTo>
                <a:lnTo>
                  <a:pt x="76101" y="57888"/>
                </a:lnTo>
                <a:lnTo>
                  <a:pt x="77400" y="63397"/>
                </a:lnTo>
                <a:lnTo>
                  <a:pt x="78265" y="69053"/>
                </a:lnTo>
                <a:lnTo>
                  <a:pt x="79835" y="74809"/>
                </a:lnTo>
                <a:lnTo>
                  <a:pt x="81873" y="80631"/>
                </a:lnTo>
                <a:lnTo>
                  <a:pt x="84224" y="86496"/>
                </a:lnTo>
                <a:lnTo>
                  <a:pt x="85792" y="91398"/>
                </a:lnTo>
                <a:lnTo>
                  <a:pt x="86837" y="95659"/>
                </a:lnTo>
                <a:lnTo>
                  <a:pt x="87533" y="99491"/>
                </a:lnTo>
                <a:lnTo>
                  <a:pt x="87998" y="104031"/>
                </a:lnTo>
                <a:lnTo>
                  <a:pt x="88307" y="109041"/>
                </a:lnTo>
                <a:lnTo>
                  <a:pt x="88514" y="114366"/>
                </a:lnTo>
                <a:lnTo>
                  <a:pt x="89643" y="118908"/>
                </a:lnTo>
                <a:lnTo>
                  <a:pt x="91389" y="122928"/>
                </a:lnTo>
                <a:lnTo>
                  <a:pt x="93545" y="126601"/>
                </a:lnTo>
                <a:lnTo>
                  <a:pt x="95974" y="129049"/>
                </a:lnTo>
                <a:lnTo>
                  <a:pt x="98585" y="130681"/>
                </a:lnTo>
                <a:lnTo>
                  <a:pt x="101319" y="131769"/>
                </a:lnTo>
                <a:lnTo>
                  <a:pt x="107002" y="135624"/>
                </a:lnTo>
                <a:lnTo>
                  <a:pt x="109906" y="138041"/>
                </a:lnTo>
                <a:lnTo>
                  <a:pt x="112835" y="139652"/>
                </a:lnTo>
                <a:lnTo>
                  <a:pt x="118735" y="141442"/>
                </a:lnTo>
                <a:lnTo>
                  <a:pt x="124665" y="142239"/>
                </a:lnTo>
                <a:lnTo>
                  <a:pt x="130607" y="142592"/>
                </a:lnTo>
                <a:lnTo>
                  <a:pt x="136555" y="142749"/>
                </a:lnTo>
                <a:lnTo>
                  <a:pt x="139531" y="141799"/>
                </a:lnTo>
                <a:lnTo>
                  <a:pt x="145483" y="138097"/>
                </a:lnTo>
                <a:lnTo>
                  <a:pt x="147466" y="135721"/>
                </a:lnTo>
                <a:lnTo>
                  <a:pt x="148789" y="133145"/>
                </a:lnTo>
                <a:lnTo>
                  <a:pt x="149671" y="130435"/>
                </a:lnTo>
                <a:lnTo>
                  <a:pt x="151251" y="126645"/>
                </a:lnTo>
                <a:lnTo>
                  <a:pt x="153297" y="122133"/>
                </a:lnTo>
                <a:lnTo>
                  <a:pt x="155652" y="117140"/>
                </a:lnTo>
                <a:lnTo>
                  <a:pt x="158215" y="112820"/>
                </a:lnTo>
                <a:lnTo>
                  <a:pt x="160916" y="108948"/>
                </a:lnTo>
                <a:lnTo>
                  <a:pt x="163708" y="105374"/>
                </a:lnTo>
                <a:lnTo>
                  <a:pt x="166563" y="102000"/>
                </a:lnTo>
                <a:lnTo>
                  <a:pt x="169457" y="98757"/>
                </a:lnTo>
                <a:lnTo>
                  <a:pt x="172379" y="95604"/>
                </a:lnTo>
                <a:lnTo>
                  <a:pt x="174327" y="92509"/>
                </a:lnTo>
                <a:lnTo>
                  <a:pt x="175627" y="89454"/>
                </a:lnTo>
                <a:lnTo>
                  <a:pt x="176492" y="86425"/>
                </a:lnTo>
                <a:lnTo>
                  <a:pt x="178061" y="84406"/>
                </a:lnTo>
                <a:lnTo>
                  <a:pt x="180100" y="83060"/>
                </a:lnTo>
                <a:lnTo>
                  <a:pt x="187030" y="80414"/>
                </a:lnTo>
                <a:lnTo>
                  <a:pt x="187117" y="85121"/>
                </a:lnTo>
                <a:lnTo>
                  <a:pt x="187153" y="145456"/>
                </a:lnTo>
                <a:lnTo>
                  <a:pt x="188145" y="147572"/>
                </a:lnTo>
                <a:lnTo>
                  <a:pt x="189799" y="148983"/>
                </a:lnTo>
                <a:lnTo>
                  <a:pt x="194842" y="151247"/>
                </a:lnTo>
                <a:lnTo>
                  <a:pt x="200455" y="151640"/>
                </a:lnTo>
                <a:lnTo>
                  <a:pt x="201975" y="150702"/>
                </a:lnTo>
                <a:lnTo>
                  <a:pt x="202987" y="149085"/>
                </a:lnTo>
                <a:lnTo>
                  <a:pt x="203662" y="147015"/>
                </a:lnTo>
                <a:lnTo>
                  <a:pt x="205105" y="145635"/>
                </a:lnTo>
                <a:lnTo>
                  <a:pt x="207059" y="144715"/>
                </a:lnTo>
                <a:lnTo>
                  <a:pt x="213942" y="14287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SMARTPenAnnotation1003"/>
          <p:cNvSpPr/>
          <p:nvPr/>
        </p:nvSpPr>
        <p:spPr>
          <a:xfrm>
            <a:off x="7618264" y="4179126"/>
            <a:ext cx="16619" cy="17828"/>
          </a:xfrm>
          <a:custGeom>
            <a:avLst/>
            <a:gdLst/>
            <a:ahLst/>
            <a:cxnLst/>
            <a:rect l="0" t="0" r="0" b="0"/>
            <a:pathLst>
              <a:path w="16619" h="17828">
                <a:moveTo>
                  <a:pt x="7689" y="8897"/>
                </a:moveTo>
                <a:lnTo>
                  <a:pt x="7689" y="1209"/>
                </a:lnTo>
                <a:lnTo>
                  <a:pt x="6696" y="795"/>
                </a:lnTo>
                <a:lnTo>
                  <a:pt x="5043" y="519"/>
                </a:lnTo>
                <a:lnTo>
                  <a:pt x="0" y="77"/>
                </a:lnTo>
                <a:lnTo>
                  <a:pt x="579" y="40"/>
                </a:lnTo>
                <a:lnTo>
                  <a:pt x="3867" y="0"/>
                </a:lnTo>
                <a:lnTo>
                  <a:pt x="5141" y="981"/>
                </a:lnTo>
                <a:lnTo>
                  <a:pt x="5990" y="2628"/>
                </a:lnTo>
                <a:lnTo>
                  <a:pt x="6556" y="4717"/>
                </a:lnTo>
                <a:lnTo>
                  <a:pt x="7926" y="6111"/>
                </a:lnTo>
                <a:lnTo>
                  <a:pt x="9831" y="7040"/>
                </a:lnTo>
                <a:lnTo>
                  <a:pt x="12094" y="7659"/>
                </a:lnTo>
                <a:lnTo>
                  <a:pt x="13602" y="9064"/>
                </a:lnTo>
                <a:lnTo>
                  <a:pt x="14608" y="10993"/>
                </a:lnTo>
                <a:lnTo>
                  <a:pt x="16618" y="1782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SMARTPenAnnotation1004"/>
          <p:cNvSpPr/>
          <p:nvPr/>
        </p:nvSpPr>
        <p:spPr>
          <a:xfrm>
            <a:off x="7661671" y="4206173"/>
            <a:ext cx="107158" cy="142539"/>
          </a:xfrm>
          <a:custGeom>
            <a:avLst/>
            <a:gdLst/>
            <a:ahLst/>
            <a:cxnLst/>
            <a:rect l="0" t="0" r="0" b="0"/>
            <a:pathLst>
              <a:path w="107158" h="142539">
                <a:moveTo>
                  <a:pt x="107157" y="8639"/>
                </a:moveTo>
                <a:lnTo>
                  <a:pt x="107157" y="3494"/>
                </a:lnTo>
                <a:lnTo>
                  <a:pt x="107157" y="5691"/>
                </a:lnTo>
                <a:lnTo>
                  <a:pt x="107157" y="3025"/>
                </a:lnTo>
                <a:lnTo>
                  <a:pt x="106164" y="1920"/>
                </a:lnTo>
                <a:lnTo>
                  <a:pt x="104511" y="1183"/>
                </a:lnTo>
                <a:lnTo>
                  <a:pt x="99468" y="0"/>
                </a:lnTo>
                <a:lnTo>
                  <a:pt x="96133" y="2485"/>
                </a:lnTo>
                <a:lnTo>
                  <a:pt x="93854" y="4536"/>
                </a:lnTo>
                <a:lnTo>
                  <a:pt x="90351" y="5904"/>
                </a:lnTo>
                <a:lnTo>
                  <a:pt x="86031" y="6815"/>
                </a:lnTo>
                <a:lnTo>
                  <a:pt x="81167" y="7423"/>
                </a:lnTo>
                <a:lnTo>
                  <a:pt x="76932" y="7829"/>
                </a:lnTo>
                <a:lnTo>
                  <a:pt x="73116" y="8099"/>
                </a:lnTo>
                <a:lnTo>
                  <a:pt x="69581" y="8279"/>
                </a:lnTo>
                <a:lnTo>
                  <a:pt x="66230" y="9391"/>
                </a:lnTo>
                <a:lnTo>
                  <a:pt x="63006" y="11125"/>
                </a:lnTo>
                <a:lnTo>
                  <a:pt x="59863" y="13273"/>
                </a:lnTo>
                <a:lnTo>
                  <a:pt x="56776" y="15697"/>
                </a:lnTo>
                <a:lnTo>
                  <a:pt x="53726" y="18305"/>
                </a:lnTo>
                <a:lnTo>
                  <a:pt x="50700" y="21036"/>
                </a:lnTo>
                <a:lnTo>
                  <a:pt x="44692" y="26717"/>
                </a:lnTo>
                <a:lnTo>
                  <a:pt x="41702" y="29620"/>
                </a:lnTo>
                <a:lnTo>
                  <a:pt x="39707" y="32548"/>
                </a:lnTo>
                <a:lnTo>
                  <a:pt x="38378" y="35493"/>
                </a:lnTo>
                <a:lnTo>
                  <a:pt x="37492" y="38448"/>
                </a:lnTo>
                <a:lnTo>
                  <a:pt x="36900" y="41410"/>
                </a:lnTo>
                <a:lnTo>
                  <a:pt x="36507" y="44377"/>
                </a:lnTo>
                <a:lnTo>
                  <a:pt x="36245" y="47347"/>
                </a:lnTo>
                <a:lnTo>
                  <a:pt x="37062" y="50319"/>
                </a:lnTo>
                <a:lnTo>
                  <a:pt x="38599" y="53293"/>
                </a:lnTo>
                <a:lnTo>
                  <a:pt x="40615" y="56268"/>
                </a:lnTo>
                <a:lnTo>
                  <a:pt x="43944" y="60235"/>
                </a:lnTo>
                <a:lnTo>
                  <a:pt x="48148" y="64865"/>
                </a:lnTo>
                <a:lnTo>
                  <a:pt x="60899" y="78215"/>
                </a:lnTo>
                <a:lnTo>
                  <a:pt x="100808" y="118372"/>
                </a:lnTo>
                <a:lnTo>
                  <a:pt x="102924" y="121482"/>
                </a:lnTo>
                <a:lnTo>
                  <a:pt x="104335" y="124547"/>
                </a:lnTo>
                <a:lnTo>
                  <a:pt x="105276" y="127583"/>
                </a:lnTo>
                <a:lnTo>
                  <a:pt x="105902" y="130599"/>
                </a:lnTo>
                <a:lnTo>
                  <a:pt x="106320" y="133602"/>
                </a:lnTo>
                <a:lnTo>
                  <a:pt x="106599" y="136596"/>
                </a:lnTo>
                <a:lnTo>
                  <a:pt x="105793" y="138592"/>
                </a:lnTo>
                <a:lnTo>
                  <a:pt x="104263" y="139923"/>
                </a:lnTo>
                <a:lnTo>
                  <a:pt x="102251" y="140810"/>
                </a:lnTo>
                <a:lnTo>
                  <a:pt x="99918" y="141401"/>
                </a:lnTo>
                <a:lnTo>
                  <a:pt x="97370" y="141796"/>
                </a:lnTo>
                <a:lnTo>
                  <a:pt x="94679" y="142059"/>
                </a:lnTo>
                <a:lnTo>
                  <a:pt x="90901" y="142234"/>
                </a:lnTo>
                <a:lnTo>
                  <a:pt x="81411" y="142429"/>
                </a:lnTo>
                <a:lnTo>
                  <a:pt x="64912" y="142538"/>
                </a:lnTo>
                <a:lnTo>
                  <a:pt x="59149" y="141561"/>
                </a:lnTo>
                <a:lnTo>
                  <a:pt x="53324" y="139918"/>
                </a:lnTo>
                <a:lnTo>
                  <a:pt x="47456" y="137830"/>
                </a:lnTo>
                <a:lnTo>
                  <a:pt x="41559" y="136438"/>
                </a:lnTo>
                <a:lnTo>
                  <a:pt x="35644" y="135510"/>
                </a:lnTo>
                <a:lnTo>
                  <a:pt x="29716" y="134892"/>
                </a:lnTo>
                <a:lnTo>
                  <a:pt x="24772" y="133487"/>
                </a:lnTo>
                <a:lnTo>
                  <a:pt x="20484" y="131559"/>
                </a:lnTo>
                <a:lnTo>
                  <a:pt x="16633" y="129281"/>
                </a:lnTo>
                <a:lnTo>
                  <a:pt x="13072" y="127762"/>
                </a:lnTo>
                <a:lnTo>
                  <a:pt x="9708" y="126750"/>
                </a:lnTo>
                <a:lnTo>
                  <a:pt x="0" y="12472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SMARTPenAnnotation1005"/>
          <p:cNvSpPr/>
          <p:nvPr/>
        </p:nvSpPr>
        <p:spPr>
          <a:xfrm>
            <a:off x="7911858" y="4206006"/>
            <a:ext cx="158252" cy="142627"/>
          </a:xfrm>
          <a:custGeom>
            <a:avLst/>
            <a:gdLst/>
            <a:ahLst/>
            <a:cxnLst/>
            <a:rect l="0" t="0" r="0" b="0"/>
            <a:pathLst>
              <a:path w="158252" h="142627">
                <a:moveTo>
                  <a:pt x="17704" y="44525"/>
                </a:moveTo>
                <a:lnTo>
                  <a:pt x="22445" y="39784"/>
                </a:lnTo>
                <a:lnTo>
                  <a:pt x="24833" y="38388"/>
                </a:lnTo>
                <a:lnTo>
                  <a:pt x="27418" y="37457"/>
                </a:lnTo>
                <a:lnTo>
                  <a:pt x="33954" y="35963"/>
                </a:lnTo>
                <a:lnTo>
                  <a:pt x="37494" y="35759"/>
                </a:lnTo>
                <a:lnTo>
                  <a:pt x="42375" y="35668"/>
                </a:lnTo>
                <a:lnTo>
                  <a:pt x="47851" y="35628"/>
                </a:lnTo>
                <a:lnTo>
                  <a:pt x="48716" y="36609"/>
                </a:lnTo>
                <a:lnTo>
                  <a:pt x="48301" y="38255"/>
                </a:lnTo>
                <a:lnTo>
                  <a:pt x="47031" y="40345"/>
                </a:lnTo>
                <a:lnTo>
                  <a:pt x="46185" y="42731"/>
                </a:lnTo>
                <a:lnTo>
                  <a:pt x="45621" y="45313"/>
                </a:lnTo>
                <a:lnTo>
                  <a:pt x="45245" y="48027"/>
                </a:lnTo>
                <a:lnTo>
                  <a:pt x="44002" y="49836"/>
                </a:lnTo>
                <a:lnTo>
                  <a:pt x="42182" y="51042"/>
                </a:lnTo>
                <a:lnTo>
                  <a:pt x="39976" y="51846"/>
                </a:lnTo>
                <a:lnTo>
                  <a:pt x="37513" y="54367"/>
                </a:lnTo>
                <a:lnTo>
                  <a:pt x="34879" y="58032"/>
                </a:lnTo>
                <a:lnTo>
                  <a:pt x="32130" y="62459"/>
                </a:lnTo>
                <a:lnTo>
                  <a:pt x="29306" y="66402"/>
                </a:lnTo>
                <a:lnTo>
                  <a:pt x="26431" y="70024"/>
                </a:lnTo>
                <a:lnTo>
                  <a:pt x="23521" y="73431"/>
                </a:lnTo>
                <a:lnTo>
                  <a:pt x="20591" y="77686"/>
                </a:lnTo>
                <a:lnTo>
                  <a:pt x="17644" y="82507"/>
                </a:lnTo>
                <a:lnTo>
                  <a:pt x="14687" y="87706"/>
                </a:lnTo>
                <a:lnTo>
                  <a:pt x="11724" y="92164"/>
                </a:lnTo>
                <a:lnTo>
                  <a:pt x="8757" y="96128"/>
                </a:lnTo>
                <a:lnTo>
                  <a:pt x="5786" y="99763"/>
                </a:lnTo>
                <a:lnTo>
                  <a:pt x="3806" y="104170"/>
                </a:lnTo>
                <a:lnTo>
                  <a:pt x="2486" y="109093"/>
                </a:lnTo>
                <a:lnTo>
                  <a:pt x="1605" y="114359"/>
                </a:lnTo>
                <a:lnTo>
                  <a:pt x="1018" y="118862"/>
                </a:lnTo>
                <a:lnTo>
                  <a:pt x="628" y="122856"/>
                </a:lnTo>
                <a:lnTo>
                  <a:pt x="0" y="131656"/>
                </a:lnTo>
                <a:lnTo>
                  <a:pt x="2559" y="135505"/>
                </a:lnTo>
                <a:lnTo>
                  <a:pt x="4631" y="137920"/>
                </a:lnTo>
                <a:lnTo>
                  <a:pt x="7997" y="139531"/>
                </a:lnTo>
                <a:lnTo>
                  <a:pt x="12224" y="140604"/>
                </a:lnTo>
                <a:lnTo>
                  <a:pt x="17027" y="141320"/>
                </a:lnTo>
                <a:lnTo>
                  <a:pt x="22214" y="141797"/>
                </a:lnTo>
                <a:lnTo>
                  <a:pt x="27656" y="142115"/>
                </a:lnTo>
                <a:lnTo>
                  <a:pt x="38994" y="142469"/>
                </a:lnTo>
                <a:lnTo>
                  <a:pt x="50648" y="142626"/>
                </a:lnTo>
                <a:lnTo>
                  <a:pt x="57526" y="141675"/>
                </a:lnTo>
                <a:lnTo>
                  <a:pt x="65088" y="140050"/>
                </a:lnTo>
                <a:lnTo>
                  <a:pt x="73106" y="137974"/>
                </a:lnTo>
                <a:lnTo>
                  <a:pt x="81428" y="134605"/>
                </a:lnTo>
                <a:lnTo>
                  <a:pt x="89952" y="130375"/>
                </a:lnTo>
                <a:lnTo>
                  <a:pt x="98612" y="125571"/>
                </a:lnTo>
                <a:lnTo>
                  <a:pt x="106369" y="120384"/>
                </a:lnTo>
                <a:lnTo>
                  <a:pt x="113525" y="114941"/>
                </a:lnTo>
                <a:lnTo>
                  <a:pt x="120280" y="109328"/>
                </a:lnTo>
                <a:lnTo>
                  <a:pt x="126768" y="103602"/>
                </a:lnTo>
                <a:lnTo>
                  <a:pt x="139268" y="91948"/>
                </a:lnTo>
                <a:lnTo>
                  <a:pt x="144388" y="86062"/>
                </a:lnTo>
                <a:lnTo>
                  <a:pt x="148792" y="80154"/>
                </a:lnTo>
                <a:lnTo>
                  <a:pt x="152721" y="74231"/>
                </a:lnTo>
                <a:lnTo>
                  <a:pt x="155341" y="68297"/>
                </a:lnTo>
                <a:lnTo>
                  <a:pt x="157087" y="62358"/>
                </a:lnTo>
                <a:lnTo>
                  <a:pt x="158251" y="56414"/>
                </a:lnTo>
                <a:lnTo>
                  <a:pt x="158035" y="50466"/>
                </a:lnTo>
                <a:lnTo>
                  <a:pt x="156899" y="44517"/>
                </a:lnTo>
                <a:lnTo>
                  <a:pt x="155149" y="38567"/>
                </a:lnTo>
                <a:lnTo>
                  <a:pt x="152990" y="33607"/>
                </a:lnTo>
                <a:lnTo>
                  <a:pt x="150559" y="29309"/>
                </a:lnTo>
                <a:lnTo>
                  <a:pt x="147946" y="25451"/>
                </a:lnTo>
                <a:lnTo>
                  <a:pt x="145212" y="21887"/>
                </a:lnTo>
                <a:lnTo>
                  <a:pt x="142396" y="18519"/>
                </a:lnTo>
                <a:lnTo>
                  <a:pt x="139528" y="15282"/>
                </a:lnTo>
                <a:lnTo>
                  <a:pt x="135630" y="13123"/>
                </a:lnTo>
                <a:lnTo>
                  <a:pt x="131048" y="11684"/>
                </a:lnTo>
                <a:lnTo>
                  <a:pt x="126009" y="10725"/>
                </a:lnTo>
                <a:lnTo>
                  <a:pt x="121657" y="9093"/>
                </a:lnTo>
                <a:lnTo>
                  <a:pt x="117764" y="7013"/>
                </a:lnTo>
                <a:lnTo>
                  <a:pt x="114176" y="4634"/>
                </a:lnTo>
                <a:lnTo>
                  <a:pt x="110793" y="3048"/>
                </a:lnTo>
                <a:lnTo>
                  <a:pt x="107544" y="1991"/>
                </a:lnTo>
                <a:lnTo>
                  <a:pt x="104387" y="1286"/>
                </a:lnTo>
                <a:lnTo>
                  <a:pt x="101290" y="816"/>
                </a:lnTo>
                <a:lnTo>
                  <a:pt x="98232" y="503"/>
                </a:lnTo>
                <a:lnTo>
                  <a:pt x="95202" y="294"/>
                </a:lnTo>
                <a:lnTo>
                  <a:pt x="92190" y="155"/>
                </a:lnTo>
                <a:lnTo>
                  <a:pt x="86197" y="0"/>
                </a:lnTo>
                <a:lnTo>
                  <a:pt x="84202" y="951"/>
                </a:lnTo>
                <a:lnTo>
                  <a:pt x="82872" y="2577"/>
                </a:lnTo>
                <a:lnTo>
                  <a:pt x="80737" y="7576"/>
                </a:lnTo>
                <a:lnTo>
                  <a:pt x="80446" y="10905"/>
                </a:lnTo>
                <a:lnTo>
                  <a:pt x="80212" y="1773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SMARTPenAnnotation1006"/>
          <p:cNvSpPr/>
          <p:nvPr/>
        </p:nvSpPr>
        <p:spPr>
          <a:xfrm>
            <a:off x="8072556" y="4206330"/>
            <a:ext cx="221216" cy="160087"/>
          </a:xfrm>
          <a:custGeom>
            <a:avLst/>
            <a:gdLst/>
            <a:ahLst/>
            <a:cxnLst/>
            <a:rect l="0" t="0" r="0" b="0"/>
            <a:pathLst>
              <a:path w="221216" h="160087">
                <a:moveTo>
                  <a:pt x="17740" y="35271"/>
                </a:moveTo>
                <a:lnTo>
                  <a:pt x="17740" y="40011"/>
                </a:lnTo>
                <a:lnTo>
                  <a:pt x="16748" y="42400"/>
                </a:lnTo>
                <a:lnTo>
                  <a:pt x="15095" y="44985"/>
                </a:lnTo>
                <a:lnTo>
                  <a:pt x="13000" y="47700"/>
                </a:lnTo>
                <a:lnTo>
                  <a:pt x="11604" y="50502"/>
                </a:lnTo>
                <a:lnTo>
                  <a:pt x="10673" y="53363"/>
                </a:lnTo>
                <a:lnTo>
                  <a:pt x="10052" y="56262"/>
                </a:lnTo>
                <a:lnTo>
                  <a:pt x="8646" y="59187"/>
                </a:lnTo>
                <a:lnTo>
                  <a:pt x="6717" y="62129"/>
                </a:lnTo>
                <a:lnTo>
                  <a:pt x="4438" y="65082"/>
                </a:lnTo>
                <a:lnTo>
                  <a:pt x="2919" y="69036"/>
                </a:lnTo>
                <a:lnTo>
                  <a:pt x="1906" y="73656"/>
                </a:lnTo>
                <a:lnTo>
                  <a:pt x="1231" y="78720"/>
                </a:lnTo>
                <a:lnTo>
                  <a:pt x="782" y="84081"/>
                </a:lnTo>
                <a:lnTo>
                  <a:pt x="481" y="89639"/>
                </a:lnTo>
                <a:lnTo>
                  <a:pt x="0" y="103337"/>
                </a:lnTo>
                <a:lnTo>
                  <a:pt x="952" y="105453"/>
                </a:lnTo>
                <a:lnTo>
                  <a:pt x="4657" y="110450"/>
                </a:lnTo>
                <a:lnTo>
                  <a:pt x="7033" y="113171"/>
                </a:lnTo>
                <a:lnTo>
                  <a:pt x="9610" y="115979"/>
                </a:lnTo>
                <a:lnTo>
                  <a:pt x="12320" y="118842"/>
                </a:lnTo>
                <a:lnTo>
                  <a:pt x="15120" y="120750"/>
                </a:lnTo>
                <a:lnTo>
                  <a:pt x="20875" y="122871"/>
                </a:lnTo>
                <a:lnTo>
                  <a:pt x="23799" y="122445"/>
                </a:lnTo>
                <a:lnTo>
                  <a:pt x="26741" y="121168"/>
                </a:lnTo>
                <a:lnTo>
                  <a:pt x="32654" y="117104"/>
                </a:lnTo>
                <a:lnTo>
                  <a:pt x="35621" y="114631"/>
                </a:lnTo>
                <a:lnTo>
                  <a:pt x="38590" y="111990"/>
                </a:lnTo>
                <a:lnTo>
                  <a:pt x="42554" y="109237"/>
                </a:lnTo>
                <a:lnTo>
                  <a:pt x="47181" y="106410"/>
                </a:lnTo>
                <a:lnTo>
                  <a:pt x="52251" y="103533"/>
                </a:lnTo>
                <a:lnTo>
                  <a:pt x="56622" y="100623"/>
                </a:lnTo>
                <a:lnTo>
                  <a:pt x="60528" y="97691"/>
                </a:lnTo>
                <a:lnTo>
                  <a:pt x="64125" y="94744"/>
                </a:lnTo>
                <a:lnTo>
                  <a:pt x="67516" y="91787"/>
                </a:lnTo>
                <a:lnTo>
                  <a:pt x="70767" y="88823"/>
                </a:lnTo>
                <a:lnTo>
                  <a:pt x="77027" y="82884"/>
                </a:lnTo>
                <a:lnTo>
                  <a:pt x="96335" y="63824"/>
                </a:lnTo>
                <a:lnTo>
                  <a:pt x="96925" y="64228"/>
                </a:lnTo>
                <a:lnTo>
                  <a:pt x="97319" y="65490"/>
                </a:lnTo>
                <a:lnTo>
                  <a:pt x="97758" y="69538"/>
                </a:lnTo>
                <a:lnTo>
                  <a:pt x="97874" y="72006"/>
                </a:lnTo>
                <a:lnTo>
                  <a:pt x="97952" y="74644"/>
                </a:lnTo>
                <a:lnTo>
                  <a:pt x="98104" y="121764"/>
                </a:lnTo>
                <a:lnTo>
                  <a:pt x="99097" y="127660"/>
                </a:lnTo>
                <a:lnTo>
                  <a:pt x="100752" y="133574"/>
                </a:lnTo>
                <a:lnTo>
                  <a:pt x="102847" y="139502"/>
                </a:lnTo>
                <a:lnTo>
                  <a:pt x="105236" y="144446"/>
                </a:lnTo>
                <a:lnTo>
                  <a:pt x="107821" y="148734"/>
                </a:lnTo>
                <a:lnTo>
                  <a:pt x="110536" y="152585"/>
                </a:lnTo>
                <a:lnTo>
                  <a:pt x="114331" y="155152"/>
                </a:lnTo>
                <a:lnTo>
                  <a:pt x="118845" y="156864"/>
                </a:lnTo>
                <a:lnTo>
                  <a:pt x="123839" y="158005"/>
                </a:lnTo>
                <a:lnTo>
                  <a:pt x="128160" y="158765"/>
                </a:lnTo>
                <a:lnTo>
                  <a:pt x="132033" y="159273"/>
                </a:lnTo>
                <a:lnTo>
                  <a:pt x="135608" y="159611"/>
                </a:lnTo>
                <a:lnTo>
                  <a:pt x="139975" y="159836"/>
                </a:lnTo>
                <a:lnTo>
                  <a:pt x="150119" y="160086"/>
                </a:lnTo>
                <a:lnTo>
                  <a:pt x="154610" y="158169"/>
                </a:lnTo>
                <a:lnTo>
                  <a:pt x="158596" y="154906"/>
                </a:lnTo>
                <a:lnTo>
                  <a:pt x="162246" y="150747"/>
                </a:lnTo>
                <a:lnTo>
                  <a:pt x="166664" y="146981"/>
                </a:lnTo>
                <a:lnTo>
                  <a:pt x="171593" y="143479"/>
                </a:lnTo>
                <a:lnTo>
                  <a:pt x="176863" y="140152"/>
                </a:lnTo>
                <a:lnTo>
                  <a:pt x="182361" y="134957"/>
                </a:lnTo>
                <a:lnTo>
                  <a:pt x="188011" y="128518"/>
                </a:lnTo>
                <a:lnTo>
                  <a:pt x="193762" y="121248"/>
                </a:lnTo>
                <a:lnTo>
                  <a:pt x="198588" y="114417"/>
                </a:lnTo>
                <a:lnTo>
                  <a:pt x="202797" y="107879"/>
                </a:lnTo>
                <a:lnTo>
                  <a:pt x="206596" y="101536"/>
                </a:lnTo>
                <a:lnTo>
                  <a:pt x="210121" y="95322"/>
                </a:lnTo>
                <a:lnTo>
                  <a:pt x="216683" y="83127"/>
                </a:lnTo>
                <a:lnTo>
                  <a:pt x="218830" y="76105"/>
                </a:lnTo>
                <a:lnTo>
                  <a:pt x="220261" y="68447"/>
                </a:lnTo>
                <a:lnTo>
                  <a:pt x="221215" y="60365"/>
                </a:lnTo>
                <a:lnTo>
                  <a:pt x="220859" y="53985"/>
                </a:lnTo>
                <a:lnTo>
                  <a:pt x="219630" y="48739"/>
                </a:lnTo>
                <a:lnTo>
                  <a:pt x="217817" y="44250"/>
                </a:lnTo>
                <a:lnTo>
                  <a:pt x="215617" y="40265"/>
                </a:lnTo>
                <a:lnTo>
                  <a:pt x="213159" y="36616"/>
                </a:lnTo>
                <a:lnTo>
                  <a:pt x="210527" y="33191"/>
                </a:lnTo>
                <a:lnTo>
                  <a:pt x="207781" y="28923"/>
                </a:lnTo>
                <a:lnTo>
                  <a:pt x="204958" y="24094"/>
                </a:lnTo>
                <a:lnTo>
                  <a:pt x="202083" y="18890"/>
                </a:lnTo>
                <a:lnTo>
                  <a:pt x="198182" y="15421"/>
                </a:lnTo>
                <a:lnTo>
                  <a:pt x="193598" y="13108"/>
                </a:lnTo>
                <a:lnTo>
                  <a:pt x="188556" y="11566"/>
                </a:lnTo>
                <a:lnTo>
                  <a:pt x="184204" y="9546"/>
                </a:lnTo>
                <a:lnTo>
                  <a:pt x="180310" y="7207"/>
                </a:lnTo>
                <a:lnTo>
                  <a:pt x="176722" y="4655"/>
                </a:lnTo>
                <a:lnTo>
                  <a:pt x="170089" y="1820"/>
                </a:lnTo>
                <a:lnTo>
                  <a:pt x="163834" y="560"/>
                </a:lnTo>
                <a:lnTo>
                  <a:pt x="157747" y="0"/>
                </a:lnTo>
                <a:lnTo>
                  <a:pt x="155726" y="843"/>
                </a:lnTo>
                <a:lnTo>
                  <a:pt x="154379" y="2397"/>
                </a:lnTo>
                <a:lnTo>
                  <a:pt x="152218" y="7280"/>
                </a:lnTo>
                <a:lnTo>
                  <a:pt x="153033" y="7681"/>
                </a:lnTo>
                <a:lnTo>
                  <a:pt x="154568" y="7948"/>
                </a:lnTo>
                <a:lnTo>
                  <a:pt x="160615" y="848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SMARTPenAnnotation1007"/>
          <p:cNvSpPr/>
          <p:nvPr/>
        </p:nvSpPr>
        <p:spPr>
          <a:xfrm>
            <a:off x="8286753" y="4183524"/>
            <a:ext cx="142873" cy="129394"/>
          </a:xfrm>
          <a:custGeom>
            <a:avLst/>
            <a:gdLst/>
            <a:ahLst/>
            <a:cxnLst/>
            <a:rect l="0" t="0" r="0" b="0"/>
            <a:pathLst>
              <a:path w="142873" h="129394">
                <a:moveTo>
                  <a:pt x="8926" y="93796"/>
                </a:moveTo>
                <a:lnTo>
                  <a:pt x="8926" y="107098"/>
                </a:lnTo>
                <a:lnTo>
                  <a:pt x="7934" y="109610"/>
                </a:lnTo>
                <a:lnTo>
                  <a:pt x="6281" y="112276"/>
                </a:lnTo>
                <a:lnTo>
                  <a:pt x="1238" y="118944"/>
                </a:lnTo>
                <a:lnTo>
                  <a:pt x="548" y="122501"/>
                </a:lnTo>
                <a:lnTo>
                  <a:pt x="7" y="129393"/>
                </a:lnTo>
                <a:lnTo>
                  <a:pt x="0" y="124738"/>
                </a:lnTo>
                <a:lnTo>
                  <a:pt x="991" y="122362"/>
                </a:lnTo>
                <a:lnTo>
                  <a:pt x="2644" y="119785"/>
                </a:lnTo>
                <a:lnTo>
                  <a:pt x="4737" y="117075"/>
                </a:lnTo>
                <a:lnTo>
                  <a:pt x="7126" y="113284"/>
                </a:lnTo>
                <a:lnTo>
                  <a:pt x="9711" y="108772"/>
                </a:lnTo>
                <a:lnTo>
                  <a:pt x="15228" y="98468"/>
                </a:lnTo>
                <a:lnTo>
                  <a:pt x="29809" y="69815"/>
                </a:lnTo>
                <a:lnTo>
                  <a:pt x="33761" y="62926"/>
                </a:lnTo>
                <a:lnTo>
                  <a:pt x="38382" y="55356"/>
                </a:lnTo>
                <a:lnTo>
                  <a:pt x="43446" y="47334"/>
                </a:lnTo>
                <a:lnTo>
                  <a:pt x="47815" y="40993"/>
                </a:lnTo>
                <a:lnTo>
                  <a:pt x="51719" y="35773"/>
                </a:lnTo>
                <a:lnTo>
                  <a:pt x="55314" y="31302"/>
                </a:lnTo>
                <a:lnTo>
                  <a:pt x="59695" y="26336"/>
                </a:lnTo>
                <a:lnTo>
                  <a:pt x="69854" y="15527"/>
                </a:lnTo>
                <a:lnTo>
                  <a:pt x="74350" y="11851"/>
                </a:lnTo>
                <a:lnTo>
                  <a:pt x="78339" y="9401"/>
                </a:lnTo>
                <a:lnTo>
                  <a:pt x="81990" y="7767"/>
                </a:lnTo>
                <a:lnTo>
                  <a:pt x="85417" y="5685"/>
                </a:lnTo>
                <a:lnTo>
                  <a:pt x="88693" y="3305"/>
                </a:lnTo>
                <a:lnTo>
                  <a:pt x="91870" y="727"/>
                </a:lnTo>
                <a:lnTo>
                  <a:pt x="93988" y="0"/>
                </a:lnTo>
                <a:lnTo>
                  <a:pt x="95400" y="507"/>
                </a:lnTo>
                <a:lnTo>
                  <a:pt x="96340" y="1838"/>
                </a:lnTo>
                <a:lnTo>
                  <a:pt x="96968" y="3717"/>
                </a:lnTo>
                <a:lnTo>
                  <a:pt x="97387" y="5962"/>
                </a:lnTo>
                <a:lnTo>
                  <a:pt x="97666" y="8451"/>
                </a:lnTo>
                <a:lnTo>
                  <a:pt x="98844" y="11102"/>
                </a:lnTo>
                <a:lnTo>
                  <a:pt x="100621" y="13862"/>
                </a:lnTo>
                <a:lnTo>
                  <a:pt x="102799" y="16694"/>
                </a:lnTo>
                <a:lnTo>
                  <a:pt x="105242" y="19575"/>
                </a:lnTo>
                <a:lnTo>
                  <a:pt x="107864" y="22487"/>
                </a:lnTo>
                <a:lnTo>
                  <a:pt x="110603" y="25421"/>
                </a:lnTo>
                <a:lnTo>
                  <a:pt x="112429" y="29361"/>
                </a:lnTo>
                <a:lnTo>
                  <a:pt x="113647" y="33972"/>
                </a:lnTo>
                <a:lnTo>
                  <a:pt x="114459" y="39030"/>
                </a:lnTo>
                <a:lnTo>
                  <a:pt x="115993" y="44387"/>
                </a:lnTo>
                <a:lnTo>
                  <a:pt x="118007" y="49943"/>
                </a:lnTo>
                <a:lnTo>
                  <a:pt x="120342" y="55631"/>
                </a:lnTo>
                <a:lnTo>
                  <a:pt x="121899" y="60415"/>
                </a:lnTo>
                <a:lnTo>
                  <a:pt x="122936" y="64597"/>
                </a:lnTo>
                <a:lnTo>
                  <a:pt x="123628" y="68376"/>
                </a:lnTo>
                <a:lnTo>
                  <a:pt x="124090" y="71889"/>
                </a:lnTo>
                <a:lnTo>
                  <a:pt x="124397" y="75223"/>
                </a:lnTo>
                <a:lnTo>
                  <a:pt x="124602" y="78437"/>
                </a:lnTo>
                <a:lnTo>
                  <a:pt x="125731" y="80580"/>
                </a:lnTo>
                <a:lnTo>
                  <a:pt x="127476" y="82009"/>
                </a:lnTo>
                <a:lnTo>
                  <a:pt x="129631" y="82961"/>
                </a:lnTo>
                <a:lnTo>
                  <a:pt x="131068" y="84589"/>
                </a:lnTo>
                <a:lnTo>
                  <a:pt x="132026" y="86666"/>
                </a:lnTo>
                <a:lnTo>
                  <a:pt x="133564" y="92387"/>
                </a:lnTo>
                <a:lnTo>
                  <a:pt x="134682" y="92857"/>
                </a:lnTo>
                <a:lnTo>
                  <a:pt x="136419" y="93170"/>
                </a:lnTo>
                <a:lnTo>
                  <a:pt x="142872" y="9379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SMARTPenAnnotation1008"/>
          <p:cNvSpPr/>
          <p:nvPr/>
        </p:nvSpPr>
        <p:spPr>
          <a:xfrm>
            <a:off x="8527854" y="4126483"/>
            <a:ext cx="478068" cy="150302"/>
          </a:xfrm>
          <a:custGeom>
            <a:avLst/>
            <a:gdLst/>
            <a:ahLst/>
            <a:cxnLst/>
            <a:rect l="0" t="0" r="0" b="0"/>
            <a:pathLst>
              <a:path w="478068" h="150302">
                <a:moveTo>
                  <a:pt x="17856" y="25821"/>
                </a:moveTo>
                <a:lnTo>
                  <a:pt x="22597" y="25821"/>
                </a:lnTo>
                <a:lnTo>
                  <a:pt x="23002" y="26813"/>
                </a:lnTo>
                <a:lnTo>
                  <a:pt x="22279" y="28467"/>
                </a:lnTo>
                <a:lnTo>
                  <a:pt x="18729" y="33509"/>
                </a:lnTo>
                <a:lnTo>
                  <a:pt x="18245" y="36845"/>
                </a:lnTo>
                <a:lnTo>
                  <a:pt x="18115" y="39123"/>
                </a:lnTo>
                <a:lnTo>
                  <a:pt x="17037" y="42627"/>
                </a:lnTo>
                <a:lnTo>
                  <a:pt x="15326" y="46947"/>
                </a:lnTo>
                <a:lnTo>
                  <a:pt x="13192" y="51811"/>
                </a:lnTo>
                <a:lnTo>
                  <a:pt x="11771" y="57039"/>
                </a:lnTo>
                <a:lnTo>
                  <a:pt x="10823" y="62508"/>
                </a:lnTo>
                <a:lnTo>
                  <a:pt x="10191" y="68138"/>
                </a:lnTo>
                <a:lnTo>
                  <a:pt x="9769" y="73876"/>
                </a:lnTo>
                <a:lnTo>
                  <a:pt x="9489" y="79686"/>
                </a:lnTo>
                <a:lnTo>
                  <a:pt x="9093" y="94698"/>
                </a:lnTo>
                <a:lnTo>
                  <a:pt x="9038" y="98528"/>
                </a:lnTo>
                <a:lnTo>
                  <a:pt x="8009" y="102074"/>
                </a:lnTo>
                <a:lnTo>
                  <a:pt x="6330" y="105430"/>
                </a:lnTo>
                <a:lnTo>
                  <a:pt x="1248" y="113205"/>
                </a:lnTo>
                <a:lnTo>
                  <a:pt x="554" y="116913"/>
                </a:lnTo>
                <a:lnTo>
                  <a:pt x="107" y="122639"/>
                </a:lnTo>
                <a:lnTo>
                  <a:pt x="29" y="118890"/>
                </a:lnTo>
                <a:lnTo>
                  <a:pt x="0" y="105969"/>
                </a:lnTo>
                <a:lnTo>
                  <a:pt x="992" y="102073"/>
                </a:lnTo>
                <a:lnTo>
                  <a:pt x="2644" y="98484"/>
                </a:lnTo>
                <a:lnTo>
                  <a:pt x="4738" y="95099"/>
                </a:lnTo>
                <a:lnTo>
                  <a:pt x="6135" y="90858"/>
                </a:lnTo>
                <a:lnTo>
                  <a:pt x="7066" y="86046"/>
                </a:lnTo>
                <a:lnTo>
                  <a:pt x="7686" y="80854"/>
                </a:lnTo>
                <a:lnTo>
                  <a:pt x="9092" y="75408"/>
                </a:lnTo>
                <a:lnTo>
                  <a:pt x="11021" y="69793"/>
                </a:lnTo>
                <a:lnTo>
                  <a:pt x="13300" y="64066"/>
                </a:lnTo>
                <a:lnTo>
                  <a:pt x="16803" y="57271"/>
                </a:lnTo>
                <a:lnTo>
                  <a:pt x="21124" y="49764"/>
                </a:lnTo>
                <a:lnTo>
                  <a:pt x="25987" y="41783"/>
                </a:lnTo>
                <a:lnTo>
                  <a:pt x="30222" y="35470"/>
                </a:lnTo>
                <a:lnTo>
                  <a:pt x="34038" y="30270"/>
                </a:lnTo>
                <a:lnTo>
                  <a:pt x="37574" y="25810"/>
                </a:lnTo>
                <a:lnTo>
                  <a:pt x="40923" y="20853"/>
                </a:lnTo>
                <a:lnTo>
                  <a:pt x="44149" y="15564"/>
                </a:lnTo>
                <a:lnTo>
                  <a:pt x="47290" y="10053"/>
                </a:lnTo>
                <a:lnTo>
                  <a:pt x="50378" y="6379"/>
                </a:lnTo>
                <a:lnTo>
                  <a:pt x="53428" y="3930"/>
                </a:lnTo>
                <a:lnTo>
                  <a:pt x="56453" y="2298"/>
                </a:lnTo>
                <a:lnTo>
                  <a:pt x="62461" y="484"/>
                </a:lnTo>
                <a:lnTo>
                  <a:pt x="65452" y="0"/>
                </a:lnTo>
                <a:lnTo>
                  <a:pt x="67446" y="669"/>
                </a:lnTo>
                <a:lnTo>
                  <a:pt x="68776" y="2108"/>
                </a:lnTo>
                <a:lnTo>
                  <a:pt x="69662" y="4059"/>
                </a:lnTo>
                <a:lnTo>
                  <a:pt x="70253" y="6352"/>
                </a:lnTo>
                <a:lnTo>
                  <a:pt x="70647" y="8873"/>
                </a:lnTo>
                <a:lnTo>
                  <a:pt x="70910" y="11546"/>
                </a:lnTo>
                <a:lnTo>
                  <a:pt x="72076" y="14320"/>
                </a:lnTo>
                <a:lnTo>
                  <a:pt x="73848" y="17162"/>
                </a:lnTo>
                <a:lnTo>
                  <a:pt x="76020" y="20048"/>
                </a:lnTo>
                <a:lnTo>
                  <a:pt x="77468" y="23957"/>
                </a:lnTo>
                <a:lnTo>
                  <a:pt x="78433" y="28547"/>
                </a:lnTo>
                <a:lnTo>
                  <a:pt x="79077" y="33591"/>
                </a:lnTo>
                <a:lnTo>
                  <a:pt x="79506" y="37947"/>
                </a:lnTo>
                <a:lnTo>
                  <a:pt x="79792" y="41842"/>
                </a:lnTo>
                <a:lnTo>
                  <a:pt x="79984" y="45432"/>
                </a:lnTo>
                <a:lnTo>
                  <a:pt x="81102" y="49809"/>
                </a:lnTo>
                <a:lnTo>
                  <a:pt x="82841" y="54712"/>
                </a:lnTo>
                <a:lnTo>
                  <a:pt x="84992" y="59964"/>
                </a:lnTo>
                <a:lnTo>
                  <a:pt x="86426" y="64458"/>
                </a:lnTo>
                <a:lnTo>
                  <a:pt x="87382" y="68446"/>
                </a:lnTo>
                <a:lnTo>
                  <a:pt x="88020" y="72097"/>
                </a:lnTo>
                <a:lnTo>
                  <a:pt x="88444" y="75524"/>
                </a:lnTo>
                <a:lnTo>
                  <a:pt x="88727" y="78800"/>
                </a:lnTo>
                <a:lnTo>
                  <a:pt x="88916" y="81976"/>
                </a:lnTo>
                <a:lnTo>
                  <a:pt x="90034" y="84094"/>
                </a:lnTo>
                <a:lnTo>
                  <a:pt x="91772" y="85506"/>
                </a:lnTo>
                <a:lnTo>
                  <a:pt x="93922" y="86447"/>
                </a:lnTo>
                <a:lnTo>
                  <a:pt x="95356" y="88066"/>
                </a:lnTo>
                <a:lnTo>
                  <a:pt x="96312" y="90138"/>
                </a:lnTo>
                <a:lnTo>
                  <a:pt x="96949" y="92512"/>
                </a:lnTo>
                <a:lnTo>
                  <a:pt x="98366" y="94094"/>
                </a:lnTo>
                <a:lnTo>
                  <a:pt x="100303" y="95149"/>
                </a:lnTo>
                <a:lnTo>
                  <a:pt x="105800" y="96842"/>
                </a:lnTo>
                <a:lnTo>
                  <a:pt x="116233" y="92395"/>
                </a:lnTo>
                <a:lnTo>
                  <a:pt x="120153" y="90047"/>
                </a:lnTo>
                <a:lnTo>
                  <a:pt x="123757" y="87490"/>
                </a:lnTo>
                <a:lnTo>
                  <a:pt x="127152" y="84794"/>
                </a:lnTo>
                <a:lnTo>
                  <a:pt x="133570" y="81796"/>
                </a:lnTo>
                <a:lnTo>
                  <a:pt x="140723" y="79473"/>
                </a:lnTo>
                <a:lnTo>
                  <a:pt x="150516" y="75133"/>
                </a:lnTo>
                <a:lnTo>
                  <a:pt x="167185" y="67111"/>
                </a:lnTo>
                <a:lnTo>
                  <a:pt x="176168" y="64016"/>
                </a:lnTo>
                <a:lnTo>
                  <a:pt x="190018" y="62029"/>
                </a:lnTo>
                <a:lnTo>
                  <a:pt x="194545" y="61685"/>
                </a:lnTo>
                <a:lnTo>
                  <a:pt x="195180" y="62629"/>
                </a:lnTo>
                <a:lnTo>
                  <a:pt x="195886" y="66323"/>
                </a:lnTo>
                <a:lnTo>
                  <a:pt x="196074" y="68698"/>
                </a:lnTo>
                <a:lnTo>
                  <a:pt x="196200" y="71273"/>
                </a:lnTo>
                <a:lnTo>
                  <a:pt x="196339" y="76780"/>
                </a:lnTo>
                <a:lnTo>
                  <a:pt x="196401" y="82534"/>
                </a:lnTo>
                <a:lnTo>
                  <a:pt x="195425" y="86450"/>
                </a:lnTo>
                <a:lnTo>
                  <a:pt x="193782" y="91046"/>
                </a:lnTo>
                <a:lnTo>
                  <a:pt x="191695" y="96093"/>
                </a:lnTo>
                <a:lnTo>
                  <a:pt x="191296" y="100450"/>
                </a:lnTo>
                <a:lnTo>
                  <a:pt x="192022" y="104347"/>
                </a:lnTo>
                <a:lnTo>
                  <a:pt x="193498" y="107937"/>
                </a:lnTo>
                <a:lnTo>
                  <a:pt x="194482" y="111323"/>
                </a:lnTo>
                <a:lnTo>
                  <a:pt x="195139" y="114573"/>
                </a:lnTo>
                <a:lnTo>
                  <a:pt x="195575" y="117731"/>
                </a:lnTo>
                <a:lnTo>
                  <a:pt x="196859" y="120829"/>
                </a:lnTo>
                <a:lnTo>
                  <a:pt x="198707" y="123886"/>
                </a:lnTo>
                <a:lnTo>
                  <a:pt x="200932" y="126917"/>
                </a:lnTo>
                <a:lnTo>
                  <a:pt x="203407" y="129929"/>
                </a:lnTo>
                <a:lnTo>
                  <a:pt x="206049" y="132929"/>
                </a:lnTo>
                <a:lnTo>
                  <a:pt x="208802" y="135922"/>
                </a:lnTo>
                <a:lnTo>
                  <a:pt x="211630" y="137917"/>
                </a:lnTo>
                <a:lnTo>
                  <a:pt x="217419" y="140134"/>
                </a:lnTo>
                <a:lnTo>
                  <a:pt x="226255" y="141382"/>
                </a:lnTo>
                <a:lnTo>
                  <a:pt x="228227" y="140565"/>
                </a:lnTo>
                <a:lnTo>
                  <a:pt x="229541" y="139028"/>
                </a:lnTo>
                <a:lnTo>
                  <a:pt x="230416" y="137011"/>
                </a:lnTo>
                <a:lnTo>
                  <a:pt x="231993" y="134674"/>
                </a:lnTo>
                <a:lnTo>
                  <a:pt x="234036" y="132124"/>
                </a:lnTo>
                <a:lnTo>
                  <a:pt x="236390" y="129432"/>
                </a:lnTo>
                <a:lnTo>
                  <a:pt x="238951" y="126645"/>
                </a:lnTo>
                <a:lnTo>
                  <a:pt x="244444" y="120903"/>
                </a:lnTo>
                <a:lnTo>
                  <a:pt x="247297" y="116990"/>
                </a:lnTo>
                <a:lnTo>
                  <a:pt x="250193" y="112397"/>
                </a:lnTo>
                <a:lnTo>
                  <a:pt x="253114" y="107351"/>
                </a:lnTo>
                <a:lnTo>
                  <a:pt x="256054" y="102995"/>
                </a:lnTo>
                <a:lnTo>
                  <a:pt x="259007" y="99098"/>
                </a:lnTo>
                <a:lnTo>
                  <a:pt x="261967" y="95509"/>
                </a:lnTo>
                <a:lnTo>
                  <a:pt x="264933" y="91131"/>
                </a:lnTo>
                <a:lnTo>
                  <a:pt x="267902" y="86228"/>
                </a:lnTo>
                <a:lnTo>
                  <a:pt x="270874" y="80976"/>
                </a:lnTo>
                <a:lnTo>
                  <a:pt x="276822" y="69847"/>
                </a:lnTo>
                <a:lnTo>
                  <a:pt x="279797" y="64101"/>
                </a:lnTo>
                <a:lnTo>
                  <a:pt x="281781" y="59279"/>
                </a:lnTo>
                <a:lnTo>
                  <a:pt x="283102" y="55072"/>
                </a:lnTo>
                <a:lnTo>
                  <a:pt x="283984" y="51275"/>
                </a:lnTo>
                <a:lnTo>
                  <a:pt x="284572" y="47751"/>
                </a:lnTo>
                <a:lnTo>
                  <a:pt x="284964" y="44410"/>
                </a:lnTo>
                <a:lnTo>
                  <a:pt x="285225" y="41190"/>
                </a:lnTo>
                <a:lnTo>
                  <a:pt x="285399" y="38052"/>
                </a:lnTo>
                <a:lnTo>
                  <a:pt x="285701" y="27628"/>
                </a:lnTo>
                <a:lnTo>
                  <a:pt x="284725" y="27026"/>
                </a:lnTo>
                <a:lnTo>
                  <a:pt x="280993" y="26357"/>
                </a:lnTo>
                <a:lnTo>
                  <a:pt x="278609" y="27170"/>
                </a:lnTo>
                <a:lnTo>
                  <a:pt x="273314" y="30721"/>
                </a:lnTo>
                <a:lnTo>
                  <a:pt x="270514" y="33056"/>
                </a:lnTo>
                <a:lnTo>
                  <a:pt x="267654" y="35605"/>
                </a:lnTo>
                <a:lnTo>
                  <a:pt x="264755" y="38297"/>
                </a:lnTo>
                <a:lnTo>
                  <a:pt x="260839" y="41084"/>
                </a:lnTo>
                <a:lnTo>
                  <a:pt x="256243" y="43934"/>
                </a:lnTo>
                <a:lnTo>
                  <a:pt x="251195" y="46826"/>
                </a:lnTo>
                <a:lnTo>
                  <a:pt x="246837" y="50739"/>
                </a:lnTo>
                <a:lnTo>
                  <a:pt x="242940" y="55331"/>
                </a:lnTo>
                <a:lnTo>
                  <a:pt x="239350" y="60377"/>
                </a:lnTo>
                <a:lnTo>
                  <a:pt x="236956" y="65726"/>
                </a:lnTo>
                <a:lnTo>
                  <a:pt x="235361" y="71276"/>
                </a:lnTo>
                <a:lnTo>
                  <a:pt x="234297" y="76960"/>
                </a:lnTo>
                <a:lnTo>
                  <a:pt x="232595" y="82734"/>
                </a:lnTo>
                <a:lnTo>
                  <a:pt x="230469" y="88568"/>
                </a:lnTo>
                <a:lnTo>
                  <a:pt x="228059" y="94441"/>
                </a:lnTo>
                <a:lnTo>
                  <a:pt x="226452" y="100341"/>
                </a:lnTo>
                <a:lnTo>
                  <a:pt x="225381" y="106259"/>
                </a:lnTo>
                <a:lnTo>
                  <a:pt x="224668" y="112188"/>
                </a:lnTo>
                <a:lnTo>
                  <a:pt x="225184" y="117134"/>
                </a:lnTo>
                <a:lnTo>
                  <a:pt x="226520" y="121423"/>
                </a:lnTo>
                <a:lnTo>
                  <a:pt x="228403" y="125274"/>
                </a:lnTo>
                <a:lnTo>
                  <a:pt x="230650" y="128834"/>
                </a:lnTo>
                <a:lnTo>
                  <a:pt x="233141" y="132200"/>
                </a:lnTo>
                <a:lnTo>
                  <a:pt x="235794" y="135436"/>
                </a:lnTo>
                <a:lnTo>
                  <a:pt x="239547" y="138585"/>
                </a:lnTo>
                <a:lnTo>
                  <a:pt x="244033" y="141677"/>
                </a:lnTo>
                <a:lnTo>
                  <a:pt x="249008" y="144730"/>
                </a:lnTo>
                <a:lnTo>
                  <a:pt x="257182" y="148123"/>
                </a:lnTo>
                <a:lnTo>
                  <a:pt x="265114" y="149631"/>
                </a:lnTo>
                <a:lnTo>
                  <a:pt x="275254" y="150301"/>
                </a:lnTo>
                <a:lnTo>
                  <a:pt x="286376" y="147953"/>
                </a:lnTo>
                <a:lnTo>
                  <a:pt x="297932" y="143602"/>
                </a:lnTo>
                <a:lnTo>
                  <a:pt x="303792" y="141053"/>
                </a:lnTo>
                <a:lnTo>
                  <a:pt x="309684" y="138361"/>
                </a:lnTo>
                <a:lnTo>
                  <a:pt x="314603" y="135574"/>
                </a:lnTo>
                <a:lnTo>
                  <a:pt x="318875" y="132724"/>
                </a:lnTo>
                <a:lnTo>
                  <a:pt x="322715" y="129832"/>
                </a:lnTo>
                <a:lnTo>
                  <a:pt x="326268" y="125920"/>
                </a:lnTo>
                <a:lnTo>
                  <a:pt x="329628" y="121327"/>
                </a:lnTo>
                <a:lnTo>
                  <a:pt x="332860" y="116281"/>
                </a:lnTo>
                <a:lnTo>
                  <a:pt x="335015" y="111924"/>
                </a:lnTo>
                <a:lnTo>
                  <a:pt x="336452" y="108028"/>
                </a:lnTo>
                <a:lnTo>
                  <a:pt x="337410" y="104438"/>
                </a:lnTo>
                <a:lnTo>
                  <a:pt x="338049" y="100061"/>
                </a:lnTo>
                <a:lnTo>
                  <a:pt x="338474" y="95158"/>
                </a:lnTo>
                <a:lnTo>
                  <a:pt x="338759" y="89905"/>
                </a:lnTo>
                <a:lnTo>
                  <a:pt x="337955" y="84419"/>
                </a:lnTo>
                <a:lnTo>
                  <a:pt x="336427" y="78777"/>
                </a:lnTo>
                <a:lnTo>
                  <a:pt x="334417" y="73031"/>
                </a:lnTo>
                <a:lnTo>
                  <a:pt x="332084" y="67216"/>
                </a:lnTo>
                <a:lnTo>
                  <a:pt x="329537" y="61355"/>
                </a:lnTo>
                <a:lnTo>
                  <a:pt x="326847" y="55464"/>
                </a:lnTo>
                <a:lnTo>
                  <a:pt x="324061" y="50544"/>
                </a:lnTo>
                <a:lnTo>
                  <a:pt x="321212" y="46272"/>
                </a:lnTo>
                <a:lnTo>
                  <a:pt x="318320" y="42432"/>
                </a:lnTo>
                <a:lnTo>
                  <a:pt x="316392" y="38879"/>
                </a:lnTo>
                <a:lnTo>
                  <a:pt x="315107" y="35519"/>
                </a:lnTo>
                <a:lnTo>
                  <a:pt x="314250" y="32286"/>
                </a:lnTo>
                <a:lnTo>
                  <a:pt x="312687" y="29139"/>
                </a:lnTo>
                <a:lnTo>
                  <a:pt x="310652" y="26049"/>
                </a:lnTo>
                <a:lnTo>
                  <a:pt x="308304" y="22996"/>
                </a:lnTo>
                <a:lnTo>
                  <a:pt x="305746" y="20961"/>
                </a:lnTo>
                <a:lnTo>
                  <a:pt x="303048" y="19605"/>
                </a:lnTo>
                <a:lnTo>
                  <a:pt x="300258" y="18700"/>
                </a:lnTo>
                <a:lnTo>
                  <a:pt x="298397" y="19089"/>
                </a:lnTo>
                <a:lnTo>
                  <a:pt x="297157" y="20342"/>
                </a:lnTo>
                <a:lnTo>
                  <a:pt x="296330" y="22168"/>
                </a:lnTo>
                <a:lnTo>
                  <a:pt x="292766" y="26843"/>
                </a:lnTo>
                <a:lnTo>
                  <a:pt x="290427" y="29479"/>
                </a:lnTo>
                <a:lnTo>
                  <a:pt x="288867" y="33221"/>
                </a:lnTo>
                <a:lnTo>
                  <a:pt x="287827" y="37700"/>
                </a:lnTo>
                <a:lnTo>
                  <a:pt x="287134" y="42670"/>
                </a:lnTo>
                <a:lnTo>
                  <a:pt x="285679" y="47968"/>
                </a:lnTo>
                <a:lnTo>
                  <a:pt x="283718" y="53484"/>
                </a:lnTo>
                <a:lnTo>
                  <a:pt x="281417" y="59146"/>
                </a:lnTo>
                <a:lnTo>
                  <a:pt x="280876" y="64905"/>
                </a:lnTo>
                <a:lnTo>
                  <a:pt x="281508" y="70729"/>
                </a:lnTo>
                <a:lnTo>
                  <a:pt x="282921" y="76596"/>
                </a:lnTo>
                <a:lnTo>
                  <a:pt x="283863" y="82491"/>
                </a:lnTo>
                <a:lnTo>
                  <a:pt x="284491" y="88406"/>
                </a:lnTo>
                <a:lnTo>
                  <a:pt x="284910" y="94334"/>
                </a:lnTo>
                <a:lnTo>
                  <a:pt x="287173" y="99278"/>
                </a:lnTo>
                <a:lnTo>
                  <a:pt x="290667" y="103565"/>
                </a:lnTo>
                <a:lnTo>
                  <a:pt x="294980" y="107416"/>
                </a:lnTo>
                <a:lnTo>
                  <a:pt x="302418" y="114341"/>
                </a:lnTo>
                <a:lnTo>
                  <a:pt x="305791" y="117577"/>
                </a:lnTo>
                <a:lnTo>
                  <a:pt x="310024" y="120726"/>
                </a:lnTo>
                <a:lnTo>
                  <a:pt x="314830" y="123818"/>
                </a:lnTo>
                <a:lnTo>
                  <a:pt x="320018" y="126871"/>
                </a:lnTo>
                <a:lnTo>
                  <a:pt x="324470" y="129899"/>
                </a:lnTo>
                <a:lnTo>
                  <a:pt x="328430" y="132909"/>
                </a:lnTo>
                <a:lnTo>
                  <a:pt x="332061" y="135909"/>
                </a:lnTo>
                <a:lnTo>
                  <a:pt x="336467" y="137908"/>
                </a:lnTo>
                <a:lnTo>
                  <a:pt x="351156" y="140722"/>
                </a:lnTo>
                <a:lnTo>
                  <a:pt x="358805" y="141381"/>
                </a:lnTo>
                <a:lnTo>
                  <a:pt x="368158" y="139027"/>
                </a:lnTo>
                <a:lnTo>
                  <a:pt x="377936" y="134674"/>
                </a:lnTo>
                <a:lnTo>
                  <a:pt x="381933" y="132124"/>
                </a:lnTo>
                <a:lnTo>
                  <a:pt x="385590" y="129432"/>
                </a:lnTo>
                <a:lnTo>
                  <a:pt x="390012" y="126645"/>
                </a:lnTo>
                <a:lnTo>
                  <a:pt x="394944" y="123795"/>
                </a:lnTo>
                <a:lnTo>
                  <a:pt x="400218" y="120903"/>
                </a:lnTo>
                <a:lnTo>
                  <a:pt x="404725" y="117982"/>
                </a:lnTo>
                <a:lnTo>
                  <a:pt x="408723" y="115043"/>
                </a:lnTo>
                <a:lnTo>
                  <a:pt x="412379" y="112092"/>
                </a:lnTo>
                <a:lnTo>
                  <a:pt x="414817" y="109132"/>
                </a:lnTo>
                <a:lnTo>
                  <a:pt x="416442" y="106166"/>
                </a:lnTo>
                <a:lnTo>
                  <a:pt x="417525" y="103197"/>
                </a:lnTo>
                <a:lnTo>
                  <a:pt x="418248" y="99233"/>
                </a:lnTo>
                <a:lnTo>
                  <a:pt x="418730" y="94606"/>
                </a:lnTo>
                <a:lnTo>
                  <a:pt x="419051" y="89537"/>
                </a:lnTo>
                <a:lnTo>
                  <a:pt x="419407" y="81259"/>
                </a:lnTo>
                <a:lnTo>
                  <a:pt x="419502" y="77663"/>
                </a:lnTo>
                <a:lnTo>
                  <a:pt x="418573" y="75265"/>
                </a:lnTo>
                <a:lnTo>
                  <a:pt x="416962" y="73666"/>
                </a:lnTo>
                <a:lnTo>
                  <a:pt x="414896" y="72601"/>
                </a:lnTo>
                <a:lnTo>
                  <a:pt x="413518" y="70898"/>
                </a:lnTo>
                <a:lnTo>
                  <a:pt x="412600" y="68771"/>
                </a:lnTo>
                <a:lnTo>
                  <a:pt x="411987" y="66361"/>
                </a:lnTo>
                <a:lnTo>
                  <a:pt x="410588" y="64754"/>
                </a:lnTo>
                <a:lnTo>
                  <a:pt x="408661" y="63682"/>
                </a:lnTo>
                <a:lnTo>
                  <a:pt x="406385" y="62969"/>
                </a:lnTo>
                <a:lnTo>
                  <a:pt x="401211" y="59529"/>
                </a:lnTo>
                <a:lnTo>
                  <a:pt x="398441" y="57223"/>
                </a:lnTo>
                <a:lnTo>
                  <a:pt x="396595" y="56677"/>
                </a:lnTo>
                <a:lnTo>
                  <a:pt x="395364" y="57306"/>
                </a:lnTo>
                <a:lnTo>
                  <a:pt x="394544" y="58718"/>
                </a:lnTo>
                <a:lnTo>
                  <a:pt x="393005" y="59658"/>
                </a:lnTo>
                <a:lnTo>
                  <a:pt x="388649" y="60704"/>
                </a:lnTo>
                <a:lnTo>
                  <a:pt x="387090" y="61974"/>
                </a:lnTo>
                <a:lnTo>
                  <a:pt x="386052" y="63814"/>
                </a:lnTo>
                <a:lnTo>
                  <a:pt x="385359" y="66033"/>
                </a:lnTo>
                <a:lnTo>
                  <a:pt x="383905" y="68504"/>
                </a:lnTo>
                <a:lnTo>
                  <a:pt x="381944" y="71144"/>
                </a:lnTo>
                <a:lnTo>
                  <a:pt x="379644" y="73895"/>
                </a:lnTo>
                <a:lnTo>
                  <a:pt x="378110" y="76722"/>
                </a:lnTo>
                <a:lnTo>
                  <a:pt x="377088" y="79599"/>
                </a:lnTo>
                <a:lnTo>
                  <a:pt x="376407" y="82509"/>
                </a:lnTo>
                <a:lnTo>
                  <a:pt x="375952" y="85441"/>
                </a:lnTo>
                <a:lnTo>
                  <a:pt x="375650" y="88388"/>
                </a:lnTo>
                <a:lnTo>
                  <a:pt x="375448" y="91345"/>
                </a:lnTo>
                <a:lnTo>
                  <a:pt x="374322" y="94308"/>
                </a:lnTo>
                <a:lnTo>
                  <a:pt x="372577" y="97276"/>
                </a:lnTo>
                <a:lnTo>
                  <a:pt x="367391" y="104428"/>
                </a:lnTo>
                <a:lnTo>
                  <a:pt x="366682" y="108052"/>
                </a:lnTo>
                <a:lnTo>
                  <a:pt x="366493" y="110407"/>
                </a:lnTo>
                <a:lnTo>
                  <a:pt x="367359" y="111977"/>
                </a:lnTo>
                <a:lnTo>
                  <a:pt x="368928" y="113024"/>
                </a:lnTo>
                <a:lnTo>
                  <a:pt x="370967" y="113722"/>
                </a:lnTo>
                <a:lnTo>
                  <a:pt x="372326" y="115180"/>
                </a:lnTo>
                <a:lnTo>
                  <a:pt x="373232" y="117144"/>
                </a:lnTo>
                <a:lnTo>
                  <a:pt x="373836" y="119445"/>
                </a:lnTo>
                <a:lnTo>
                  <a:pt x="375231" y="120979"/>
                </a:lnTo>
                <a:lnTo>
                  <a:pt x="377153" y="122002"/>
                </a:lnTo>
                <a:lnTo>
                  <a:pt x="382626" y="123644"/>
                </a:lnTo>
                <a:lnTo>
                  <a:pt x="396284" y="124012"/>
                </a:lnTo>
                <a:lnTo>
                  <a:pt x="413775" y="124045"/>
                </a:lnTo>
                <a:lnTo>
                  <a:pt x="416739" y="123053"/>
                </a:lnTo>
                <a:lnTo>
                  <a:pt x="422679" y="119307"/>
                </a:lnTo>
                <a:lnTo>
                  <a:pt x="428627" y="116980"/>
                </a:lnTo>
                <a:lnTo>
                  <a:pt x="431602" y="116359"/>
                </a:lnTo>
                <a:lnTo>
                  <a:pt x="437553" y="113024"/>
                </a:lnTo>
                <a:lnTo>
                  <a:pt x="440530" y="110745"/>
                </a:lnTo>
                <a:lnTo>
                  <a:pt x="443506" y="108234"/>
                </a:lnTo>
                <a:lnTo>
                  <a:pt x="446482" y="105568"/>
                </a:lnTo>
                <a:lnTo>
                  <a:pt x="452435" y="99960"/>
                </a:lnTo>
                <a:lnTo>
                  <a:pt x="471506" y="81152"/>
                </a:lnTo>
                <a:lnTo>
                  <a:pt x="477488" y="75178"/>
                </a:lnTo>
                <a:lnTo>
                  <a:pt x="478067" y="72616"/>
                </a:lnTo>
                <a:lnTo>
                  <a:pt x="477461" y="69917"/>
                </a:lnTo>
                <a:lnTo>
                  <a:pt x="476064" y="67124"/>
                </a:lnTo>
                <a:lnTo>
                  <a:pt x="475133" y="64270"/>
                </a:lnTo>
                <a:lnTo>
                  <a:pt x="474512" y="61376"/>
                </a:lnTo>
                <a:lnTo>
                  <a:pt x="473515" y="54342"/>
                </a:lnTo>
                <a:lnTo>
                  <a:pt x="470734" y="50734"/>
                </a:lnTo>
                <a:lnTo>
                  <a:pt x="465604" y="45074"/>
                </a:lnTo>
                <a:lnTo>
                  <a:pt x="464190" y="44610"/>
                </a:lnTo>
                <a:lnTo>
                  <a:pt x="455812" y="43717"/>
                </a:lnTo>
                <a:lnTo>
                  <a:pt x="450790" y="43691"/>
                </a:lnTo>
                <a:lnTo>
                  <a:pt x="449353" y="44680"/>
                </a:lnTo>
                <a:lnTo>
                  <a:pt x="448396" y="46331"/>
                </a:lnTo>
                <a:lnTo>
                  <a:pt x="446860" y="51370"/>
                </a:lnTo>
                <a:lnTo>
                  <a:pt x="445742" y="51784"/>
                </a:lnTo>
                <a:lnTo>
                  <a:pt x="437552" y="5261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SMARTPenAnnotation1009"/>
          <p:cNvSpPr/>
          <p:nvPr/>
        </p:nvSpPr>
        <p:spPr>
          <a:xfrm>
            <a:off x="8965973" y="4056377"/>
            <a:ext cx="115361" cy="310241"/>
          </a:xfrm>
          <a:custGeom>
            <a:avLst/>
            <a:gdLst/>
            <a:ahLst/>
            <a:cxnLst/>
            <a:rect l="0" t="0" r="0" b="0"/>
            <a:pathLst>
              <a:path w="115361" h="310241">
                <a:moveTo>
                  <a:pt x="106589" y="131646"/>
                </a:moveTo>
                <a:lnTo>
                  <a:pt x="106589" y="126906"/>
                </a:lnTo>
                <a:lnTo>
                  <a:pt x="105597" y="125509"/>
                </a:lnTo>
                <a:lnTo>
                  <a:pt x="103943" y="124578"/>
                </a:lnTo>
                <a:lnTo>
                  <a:pt x="98901" y="123084"/>
                </a:lnTo>
                <a:lnTo>
                  <a:pt x="98487" y="121969"/>
                </a:lnTo>
                <a:lnTo>
                  <a:pt x="98028" y="118085"/>
                </a:lnTo>
                <a:lnTo>
                  <a:pt x="96913" y="116652"/>
                </a:lnTo>
                <a:lnTo>
                  <a:pt x="95177" y="115697"/>
                </a:lnTo>
                <a:lnTo>
                  <a:pt x="90003" y="114164"/>
                </a:lnTo>
                <a:lnTo>
                  <a:pt x="86650" y="116600"/>
                </a:lnTo>
                <a:lnTo>
                  <a:pt x="84366" y="118639"/>
                </a:lnTo>
                <a:lnTo>
                  <a:pt x="79184" y="123550"/>
                </a:lnTo>
                <a:lnTo>
                  <a:pt x="76413" y="126249"/>
                </a:lnTo>
                <a:lnTo>
                  <a:pt x="72580" y="129040"/>
                </a:lnTo>
                <a:lnTo>
                  <a:pt x="68042" y="131893"/>
                </a:lnTo>
                <a:lnTo>
                  <a:pt x="63032" y="134787"/>
                </a:lnTo>
                <a:lnTo>
                  <a:pt x="52173" y="140649"/>
                </a:lnTo>
                <a:lnTo>
                  <a:pt x="46499" y="143601"/>
                </a:lnTo>
                <a:lnTo>
                  <a:pt x="40732" y="147553"/>
                </a:lnTo>
                <a:lnTo>
                  <a:pt x="34903" y="152173"/>
                </a:lnTo>
                <a:lnTo>
                  <a:pt x="29033" y="157237"/>
                </a:lnTo>
                <a:lnTo>
                  <a:pt x="19865" y="165509"/>
                </a:lnTo>
                <a:lnTo>
                  <a:pt x="16030" y="169105"/>
                </a:lnTo>
                <a:lnTo>
                  <a:pt x="12482" y="173485"/>
                </a:lnTo>
                <a:lnTo>
                  <a:pt x="9125" y="178390"/>
                </a:lnTo>
                <a:lnTo>
                  <a:pt x="5894" y="183645"/>
                </a:lnTo>
                <a:lnTo>
                  <a:pt x="2305" y="192129"/>
                </a:lnTo>
                <a:lnTo>
                  <a:pt x="709" y="199207"/>
                </a:lnTo>
                <a:lnTo>
                  <a:pt x="0" y="205660"/>
                </a:lnTo>
                <a:lnTo>
                  <a:pt x="803" y="207778"/>
                </a:lnTo>
                <a:lnTo>
                  <a:pt x="2331" y="209190"/>
                </a:lnTo>
                <a:lnTo>
                  <a:pt x="4341" y="210131"/>
                </a:lnTo>
                <a:lnTo>
                  <a:pt x="6674" y="210758"/>
                </a:lnTo>
                <a:lnTo>
                  <a:pt x="9221" y="211176"/>
                </a:lnTo>
                <a:lnTo>
                  <a:pt x="11912" y="211455"/>
                </a:lnTo>
                <a:lnTo>
                  <a:pt x="14697" y="210649"/>
                </a:lnTo>
                <a:lnTo>
                  <a:pt x="17546" y="209120"/>
                </a:lnTo>
                <a:lnTo>
                  <a:pt x="20438" y="207107"/>
                </a:lnTo>
                <a:lnTo>
                  <a:pt x="24351" y="204774"/>
                </a:lnTo>
                <a:lnTo>
                  <a:pt x="28943" y="202226"/>
                </a:lnTo>
                <a:lnTo>
                  <a:pt x="33990" y="199535"/>
                </a:lnTo>
                <a:lnTo>
                  <a:pt x="38345" y="196749"/>
                </a:lnTo>
                <a:lnTo>
                  <a:pt x="42242" y="193900"/>
                </a:lnTo>
                <a:lnTo>
                  <a:pt x="45831" y="191008"/>
                </a:lnTo>
                <a:lnTo>
                  <a:pt x="50209" y="187096"/>
                </a:lnTo>
                <a:lnTo>
                  <a:pt x="60365" y="177457"/>
                </a:lnTo>
                <a:lnTo>
                  <a:pt x="65850" y="171116"/>
                </a:lnTo>
                <a:lnTo>
                  <a:pt x="71493" y="163913"/>
                </a:lnTo>
                <a:lnTo>
                  <a:pt x="77238" y="156133"/>
                </a:lnTo>
                <a:lnTo>
                  <a:pt x="82061" y="147971"/>
                </a:lnTo>
                <a:lnTo>
                  <a:pt x="86269" y="139553"/>
                </a:lnTo>
                <a:lnTo>
                  <a:pt x="90065" y="130964"/>
                </a:lnTo>
                <a:lnTo>
                  <a:pt x="93589" y="122262"/>
                </a:lnTo>
                <a:lnTo>
                  <a:pt x="100150" y="104655"/>
                </a:lnTo>
                <a:lnTo>
                  <a:pt x="109421" y="78008"/>
                </a:lnTo>
                <a:lnTo>
                  <a:pt x="111454" y="70090"/>
                </a:lnTo>
                <a:lnTo>
                  <a:pt x="112809" y="62828"/>
                </a:lnTo>
                <a:lnTo>
                  <a:pt x="113712" y="56002"/>
                </a:lnTo>
                <a:lnTo>
                  <a:pt x="114314" y="49466"/>
                </a:lnTo>
                <a:lnTo>
                  <a:pt x="114716" y="43125"/>
                </a:lnTo>
                <a:lnTo>
                  <a:pt x="115161" y="30788"/>
                </a:lnTo>
                <a:lnTo>
                  <a:pt x="115360" y="18690"/>
                </a:lnTo>
                <a:lnTo>
                  <a:pt x="114420" y="13678"/>
                </a:lnTo>
                <a:lnTo>
                  <a:pt x="112803" y="9344"/>
                </a:lnTo>
                <a:lnTo>
                  <a:pt x="107816" y="0"/>
                </a:lnTo>
                <a:lnTo>
                  <a:pt x="106415" y="226"/>
                </a:lnTo>
                <a:lnTo>
                  <a:pt x="104489" y="1369"/>
                </a:lnTo>
                <a:lnTo>
                  <a:pt x="102212" y="3122"/>
                </a:lnTo>
                <a:lnTo>
                  <a:pt x="99702" y="6276"/>
                </a:lnTo>
                <a:lnTo>
                  <a:pt x="97037" y="10363"/>
                </a:lnTo>
                <a:lnTo>
                  <a:pt x="94268" y="15072"/>
                </a:lnTo>
                <a:lnTo>
                  <a:pt x="92422" y="21188"/>
                </a:lnTo>
                <a:lnTo>
                  <a:pt x="91191" y="28242"/>
                </a:lnTo>
                <a:lnTo>
                  <a:pt x="90371" y="35920"/>
                </a:lnTo>
                <a:lnTo>
                  <a:pt x="88831" y="44016"/>
                </a:lnTo>
                <a:lnTo>
                  <a:pt x="86813" y="52390"/>
                </a:lnTo>
                <a:lnTo>
                  <a:pt x="84475" y="60949"/>
                </a:lnTo>
                <a:lnTo>
                  <a:pt x="82917" y="71617"/>
                </a:lnTo>
                <a:lnTo>
                  <a:pt x="81878" y="83689"/>
                </a:lnTo>
                <a:lnTo>
                  <a:pt x="81185" y="96698"/>
                </a:lnTo>
                <a:lnTo>
                  <a:pt x="80416" y="121736"/>
                </a:lnTo>
                <a:lnTo>
                  <a:pt x="79881" y="182118"/>
                </a:lnTo>
                <a:lnTo>
                  <a:pt x="79800" y="31024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SMARTPenAnnotation1010"/>
          <p:cNvSpPr/>
          <p:nvPr/>
        </p:nvSpPr>
        <p:spPr>
          <a:xfrm>
            <a:off x="8376046" y="4438054"/>
            <a:ext cx="62509" cy="241103"/>
          </a:xfrm>
          <a:custGeom>
            <a:avLst/>
            <a:gdLst/>
            <a:ahLst/>
            <a:cxnLst/>
            <a:rect l="0" t="0" r="0" b="0"/>
            <a:pathLst>
              <a:path w="62509" h="241103">
                <a:moveTo>
                  <a:pt x="0" y="0"/>
                </a:moveTo>
                <a:lnTo>
                  <a:pt x="7689" y="7688"/>
                </a:lnTo>
                <a:lnTo>
                  <a:pt x="8378" y="11024"/>
                </a:lnTo>
                <a:lnTo>
                  <a:pt x="8767" y="18480"/>
                </a:lnTo>
                <a:lnTo>
                  <a:pt x="8857" y="25080"/>
                </a:lnTo>
                <a:lnTo>
                  <a:pt x="8920" y="46420"/>
                </a:lnTo>
                <a:lnTo>
                  <a:pt x="9916" y="50790"/>
                </a:lnTo>
                <a:lnTo>
                  <a:pt x="11572" y="55689"/>
                </a:lnTo>
                <a:lnTo>
                  <a:pt x="13668" y="60938"/>
                </a:lnTo>
                <a:lnTo>
                  <a:pt x="15065" y="66422"/>
                </a:lnTo>
                <a:lnTo>
                  <a:pt x="15997" y="72063"/>
                </a:lnTo>
                <a:lnTo>
                  <a:pt x="16618" y="77808"/>
                </a:lnTo>
                <a:lnTo>
                  <a:pt x="18024" y="83622"/>
                </a:lnTo>
                <a:lnTo>
                  <a:pt x="19953" y="89482"/>
                </a:lnTo>
                <a:lnTo>
                  <a:pt x="22232" y="95374"/>
                </a:lnTo>
                <a:lnTo>
                  <a:pt x="23752" y="102278"/>
                </a:lnTo>
                <a:lnTo>
                  <a:pt x="24764" y="109857"/>
                </a:lnTo>
                <a:lnTo>
                  <a:pt x="25439" y="117887"/>
                </a:lnTo>
                <a:lnTo>
                  <a:pt x="26882" y="124232"/>
                </a:lnTo>
                <a:lnTo>
                  <a:pt x="28836" y="129454"/>
                </a:lnTo>
                <a:lnTo>
                  <a:pt x="31129" y="133928"/>
                </a:lnTo>
                <a:lnTo>
                  <a:pt x="32660" y="139887"/>
                </a:lnTo>
                <a:lnTo>
                  <a:pt x="33680" y="146836"/>
                </a:lnTo>
                <a:lnTo>
                  <a:pt x="34360" y="154445"/>
                </a:lnTo>
                <a:lnTo>
                  <a:pt x="35804" y="161503"/>
                </a:lnTo>
                <a:lnTo>
                  <a:pt x="37761" y="168192"/>
                </a:lnTo>
                <a:lnTo>
                  <a:pt x="40057" y="174636"/>
                </a:lnTo>
                <a:lnTo>
                  <a:pt x="42580" y="179924"/>
                </a:lnTo>
                <a:lnTo>
                  <a:pt x="45253" y="184442"/>
                </a:lnTo>
                <a:lnTo>
                  <a:pt x="48028" y="188445"/>
                </a:lnTo>
                <a:lnTo>
                  <a:pt x="49878" y="193099"/>
                </a:lnTo>
                <a:lnTo>
                  <a:pt x="51112" y="198186"/>
                </a:lnTo>
                <a:lnTo>
                  <a:pt x="51934" y="203561"/>
                </a:lnTo>
                <a:lnTo>
                  <a:pt x="52482" y="208137"/>
                </a:lnTo>
                <a:lnTo>
                  <a:pt x="52848" y="212180"/>
                </a:lnTo>
                <a:lnTo>
                  <a:pt x="53091" y="215868"/>
                </a:lnTo>
                <a:lnTo>
                  <a:pt x="54246" y="220310"/>
                </a:lnTo>
                <a:lnTo>
                  <a:pt x="56009" y="225256"/>
                </a:lnTo>
                <a:lnTo>
                  <a:pt x="62508" y="24110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SMARTPenAnnotation1011"/>
          <p:cNvSpPr/>
          <p:nvPr/>
        </p:nvSpPr>
        <p:spPr>
          <a:xfrm>
            <a:off x="8367117" y="4670226"/>
            <a:ext cx="174734" cy="210156"/>
          </a:xfrm>
          <a:custGeom>
            <a:avLst/>
            <a:gdLst/>
            <a:ahLst/>
            <a:cxnLst/>
            <a:rect l="0" t="0" r="0" b="0"/>
            <a:pathLst>
              <a:path w="174734" h="210156">
                <a:moveTo>
                  <a:pt x="116086" y="0"/>
                </a:moveTo>
                <a:lnTo>
                  <a:pt x="116086" y="13302"/>
                </a:lnTo>
                <a:lnTo>
                  <a:pt x="117078" y="14822"/>
                </a:lnTo>
                <a:lnTo>
                  <a:pt x="118732" y="15834"/>
                </a:lnTo>
                <a:lnTo>
                  <a:pt x="120826" y="16510"/>
                </a:lnTo>
                <a:lnTo>
                  <a:pt x="125800" y="19905"/>
                </a:lnTo>
                <a:lnTo>
                  <a:pt x="128514" y="22200"/>
                </a:lnTo>
                <a:lnTo>
                  <a:pt x="130325" y="24722"/>
                </a:lnTo>
                <a:lnTo>
                  <a:pt x="132336" y="30170"/>
                </a:lnTo>
                <a:lnTo>
                  <a:pt x="135876" y="35899"/>
                </a:lnTo>
                <a:lnTo>
                  <a:pt x="138209" y="38815"/>
                </a:lnTo>
                <a:lnTo>
                  <a:pt x="139764" y="41752"/>
                </a:lnTo>
                <a:lnTo>
                  <a:pt x="141493" y="47661"/>
                </a:lnTo>
                <a:lnTo>
                  <a:pt x="141953" y="51618"/>
                </a:lnTo>
                <a:lnTo>
                  <a:pt x="142261" y="56240"/>
                </a:lnTo>
                <a:lnTo>
                  <a:pt x="142465" y="61306"/>
                </a:lnTo>
                <a:lnTo>
                  <a:pt x="143594" y="65675"/>
                </a:lnTo>
                <a:lnTo>
                  <a:pt x="145339" y="69581"/>
                </a:lnTo>
                <a:lnTo>
                  <a:pt x="147494" y="73176"/>
                </a:lnTo>
                <a:lnTo>
                  <a:pt x="148931" y="77558"/>
                </a:lnTo>
                <a:lnTo>
                  <a:pt x="149889" y="82463"/>
                </a:lnTo>
                <a:lnTo>
                  <a:pt x="150528" y="87718"/>
                </a:lnTo>
                <a:lnTo>
                  <a:pt x="150953" y="92213"/>
                </a:lnTo>
                <a:lnTo>
                  <a:pt x="151237" y="96202"/>
                </a:lnTo>
                <a:lnTo>
                  <a:pt x="151426" y="99854"/>
                </a:lnTo>
                <a:lnTo>
                  <a:pt x="152545" y="104272"/>
                </a:lnTo>
                <a:lnTo>
                  <a:pt x="154282" y="109202"/>
                </a:lnTo>
                <a:lnTo>
                  <a:pt x="156433" y="114473"/>
                </a:lnTo>
                <a:lnTo>
                  <a:pt x="157867" y="119972"/>
                </a:lnTo>
                <a:lnTo>
                  <a:pt x="158823" y="125622"/>
                </a:lnTo>
                <a:lnTo>
                  <a:pt x="159460" y="131373"/>
                </a:lnTo>
                <a:lnTo>
                  <a:pt x="159885" y="137192"/>
                </a:lnTo>
                <a:lnTo>
                  <a:pt x="160167" y="143055"/>
                </a:lnTo>
                <a:lnTo>
                  <a:pt x="160357" y="148948"/>
                </a:lnTo>
                <a:lnTo>
                  <a:pt x="161474" y="153869"/>
                </a:lnTo>
                <a:lnTo>
                  <a:pt x="163212" y="158142"/>
                </a:lnTo>
                <a:lnTo>
                  <a:pt x="165362" y="161982"/>
                </a:lnTo>
                <a:lnTo>
                  <a:pt x="166796" y="166527"/>
                </a:lnTo>
                <a:lnTo>
                  <a:pt x="167752" y="171542"/>
                </a:lnTo>
                <a:lnTo>
                  <a:pt x="168389" y="176869"/>
                </a:lnTo>
                <a:lnTo>
                  <a:pt x="168814" y="181413"/>
                </a:lnTo>
                <a:lnTo>
                  <a:pt x="169097" y="185434"/>
                </a:lnTo>
                <a:lnTo>
                  <a:pt x="169286" y="189108"/>
                </a:lnTo>
                <a:lnTo>
                  <a:pt x="170404" y="192548"/>
                </a:lnTo>
                <a:lnTo>
                  <a:pt x="174292" y="199017"/>
                </a:lnTo>
                <a:lnTo>
                  <a:pt x="174733" y="201139"/>
                </a:lnTo>
                <a:lnTo>
                  <a:pt x="174036" y="202554"/>
                </a:lnTo>
                <a:lnTo>
                  <a:pt x="172578" y="203497"/>
                </a:lnTo>
                <a:lnTo>
                  <a:pt x="171607" y="205117"/>
                </a:lnTo>
                <a:lnTo>
                  <a:pt x="170527" y="209564"/>
                </a:lnTo>
                <a:lnTo>
                  <a:pt x="170240" y="210155"/>
                </a:lnTo>
                <a:lnTo>
                  <a:pt x="170047" y="209557"/>
                </a:lnTo>
                <a:lnTo>
                  <a:pt x="169920" y="208165"/>
                </a:lnTo>
                <a:lnTo>
                  <a:pt x="168842" y="207238"/>
                </a:lnTo>
                <a:lnTo>
                  <a:pt x="167131" y="206620"/>
                </a:lnTo>
                <a:lnTo>
                  <a:pt x="165000" y="206208"/>
                </a:lnTo>
                <a:lnTo>
                  <a:pt x="163577" y="204940"/>
                </a:lnTo>
                <a:lnTo>
                  <a:pt x="162629" y="203104"/>
                </a:lnTo>
                <a:lnTo>
                  <a:pt x="161998" y="200887"/>
                </a:lnTo>
                <a:lnTo>
                  <a:pt x="159592" y="198417"/>
                </a:lnTo>
                <a:lnTo>
                  <a:pt x="156004" y="195778"/>
                </a:lnTo>
                <a:lnTo>
                  <a:pt x="151628" y="193027"/>
                </a:lnTo>
                <a:lnTo>
                  <a:pt x="147719" y="189208"/>
                </a:lnTo>
                <a:lnTo>
                  <a:pt x="144120" y="184678"/>
                </a:lnTo>
                <a:lnTo>
                  <a:pt x="140728" y="179674"/>
                </a:lnTo>
                <a:lnTo>
                  <a:pt x="136483" y="175345"/>
                </a:lnTo>
                <a:lnTo>
                  <a:pt x="131668" y="171467"/>
                </a:lnTo>
                <a:lnTo>
                  <a:pt x="126474" y="167889"/>
                </a:lnTo>
                <a:lnTo>
                  <a:pt x="121027" y="163520"/>
                </a:lnTo>
                <a:lnTo>
                  <a:pt x="115411" y="158623"/>
                </a:lnTo>
                <a:lnTo>
                  <a:pt x="109683" y="153373"/>
                </a:lnTo>
                <a:lnTo>
                  <a:pt x="103880" y="148882"/>
                </a:lnTo>
                <a:lnTo>
                  <a:pt x="98027" y="144895"/>
                </a:lnTo>
                <a:lnTo>
                  <a:pt x="92140" y="141245"/>
                </a:lnTo>
                <a:lnTo>
                  <a:pt x="86232" y="137820"/>
                </a:lnTo>
                <a:lnTo>
                  <a:pt x="74374" y="131368"/>
                </a:lnTo>
                <a:lnTo>
                  <a:pt x="50593" y="119141"/>
                </a:lnTo>
                <a:lnTo>
                  <a:pt x="38692" y="113144"/>
                </a:lnTo>
                <a:lnTo>
                  <a:pt x="33732" y="110156"/>
                </a:lnTo>
                <a:lnTo>
                  <a:pt x="29434" y="107172"/>
                </a:lnTo>
                <a:lnTo>
                  <a:pt x="25575" y="104190"/>
                </a:lnTo>
                <a:lnTo>
                  <a:pt x="22011" y="102202"/>
                </a:lnTo>
                <a:lnTo>
                  <a:pt x="18643" y="100877"/>
                </a:lnTo>
                <a:lnTo>
                  <a:pt x="15406" y="99994"/>
                </a:lnTo>
                <a:lnTo>
                  <a:pt x="12255" y="100397"/>
                </a:lnTo>
                <a:lnTo>
                  <a:pt x="9162" y="101658"/>
                </a:lnTo>
                <a:lnTo>
                  <a:pt x="6108" y="103491"/>
                </a:lnTo>
                <a:lnTo>
                  <a:pt x="4072" y="105705"/>
                </a:lnTo>
                <a:lnTo>
                  <a:pt x="2714" y="108173"/>
                </a:lnTo>
                <a:lnTo>
                  <a:pt x="536" y="114523"/>
                </a:lnTo>
                <a:lnTo>
                  <a:pt x="238" y="118037"/>
                </a:lnTo>
                <a:lnTo>
                  <a:pt x="0" y="12501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SMARTPenAnnotation1012"/>
          <p:cNvSpPr/>
          <p:nvPr/>
        </p:nvSpPr>
        <p:spPr>
          <a:xfrm>
            <a:off x="7447359" y="4768485"/>
            <a:ext cx="158818" cy="285157"/>
          </a:xfrm>
          <a:custGeom>
            <a:avLst/>
            <a:gdLst/>
            <a:ahLst/>
            <a:cxnLst/>
            <a:rect l="0" t="0" r="0" b="0"/>
            <a:pathLst>
              <a:path w="158818" h="285157">
                <a:moveTo>
                  <a:pt x="151805" y="8897"/>
                </a:moveTo>
                <a:lnTo>
                  <a:pt x="147065" y="4157"/>
                </a:lnTo>
                <a:lnTo>
                  <a:pt x="144676" y="2760"/>
                </a:lnTo>
                <a:lnTo>
                  <a:pt x="142091" y="1830"/>
                </a:lnTo>
                <a:lnTo>
                  <a:pt x="139376" y="1209"/>
                </a:lnTo>
                <a:lnTo>
                  <a:pt x="136573" y="795"/>
                </a:lnTo>
                <a:lnTo>
                  <a:pt x="133713" y="519"/>
                </a:lnTo>
                <a:lnTo>
                  <a:pt x="130814" y="335"/>
                </a:lnTo>
                <a:lnTo>
                  <a:pt x="122301" y="131"/>
                </a:lnTo>
                <a:lnTo>
                  <a:pt x="105407" y="0"/>
                </a:lnTo>
                <a:lnTo>
                  <a:pt x="101029" y="982"/>
                </a:lnTo>
                <a:lnTo>
                  <a:pt x="96127" y="2628"/>
                </a:lnTo>
                <a:lnTo>
                  <a:pt x="90873" y="4717"/>
                </a:lnTo>
                <a:lnTo>
                  <a:pt x="86379" y="7103"/>
                </a:lnTo>
                <a:lnTo>
                  <a:pt x="82391" y="9685"/>
                </a:lnTo>
                <a:lnTo>
                  <a:pt x="78739" y="12400"/>
                </a:lnTo>
                <a:lnTo>
                  <a:pt x="75314" y="15200"/>
                </a:lnTo>
                <a:lnTo>
                  <a:pt x="72037" y="18061"/>
                </a:lnTo>
                <a:lnTo>
                  <a:pt x="68861" y="20959"/>
                </a:lnTo>
                <a:lnTo>
                  <a:pt x="65751" y="24876"/>
                </a:lnTo>
                <a:lnTo>
                  <a:pt x="62685" y="29472"/>
                </a:lnTo>
                <a:lnTo>
                  <a:pt x="59650" y="34520"/>
                </a:lnTo>
                <a:lnTo>
                  <a:pt x="56276" y="42775"/>
                </a:lnTo>
                <a:lnTo>
                  <a:pt x="54778" y="50743"/>
                </a:lnTo>
                <a:lnTo>
                  <a:pt x="54377" y="55646"/>
                </a:lnTo>
                <a:lnTo>
                  <a:pt x="54111" y="60899"/>
                </a:lnTo>
                <a:lnTo>
                  <a:pt x="54925" y="67377"/>
                </a:lnTo>
                <a:lnTo>
                  <a:pt x="56461" y="74673"/>
                </a:lnTo>
                <a:lnTo>
                  <a:pt x="58476" y="82514"/>
                </a:lnTo>
                <a:lnTo>
                  <a:pt x="60812" y="89725"/>
                </a:lnTo>
                <a:lnTo>
                  <a:pt x="63362" y="96517"/>
                </a:lnTo>
                <a:lnTo>
                  <a:pt x="66054" y="103029"/>
                </a:lnTo>
                <a:lnTo>
                  <a:pt x="69833" y="110347"/>
                </a:lnTo>
                <a:lnTo>
                  <a:pt x="74336" y="118203"/>
                </a:lnTo>
                <a:lnTo>
                  <a:pt x="79324" y="126416"/>
                </a:lnTo>
                <a:lnTo>
                  <a:pt x="90156" y="143479"/>
                </a:lnTo>
                <a:lnTo>
                  <a:pt x="113279" y="178687"/>
                </a:lnTo>
                <a:lnTo>
                  <a:pt x="119176" y="186583"/>
                </a:lnTo>
                <a:lnTo>
                  <a:pt x="125091" y="193831"/>
                </a:lnTo>
                <a:lnTo>
                  <a:pt x="131019" y="200647"/>
                </a:lnTo>
                <a:lnTo>
                  <a:pt x="135964" y="208168"/>
                </a:lnTo>
                <a:lnTo>
                  <a:pt x="140252" y="216159"/>
                </a:lnTo>
                <a:lnTo>
                  <a:pt x="144103" y="224462"/>
                </a:lnTo>
                <a:lnTo>
                  <a:pt x="147662" y="230990"/>
                </a:lnTo>
                <a:lnTo>
                  <a:pt x="151027" y="236334"/>
                </a:lnTo>
                <a:lnTo>
                  <a:pt x="154263" y="240889"/>
                </a:lnTo>
                <a:lnTo>
                  <a:pt x="156421" y="245910"/>
                </a:lnTo>
                <a:lnTo>
                  <a:pt x="157858" y="251241"/>
                </a:lnTo>
                <a:lnTo>
                  <a:pt x="158817" y="256781"/>
                </a:lnTo>
                <a:lnTo>
                  <a:pt x="158464" y="261465"/>
                </a:lnTo>
                <a:lnTo>
                  <a:pt x="157236" y="265580"/>
                </a:lnTo>
                <a:lnTo>
                  <a:pt x="153226" y="272799"/>
                </a:lnTo>
                <a:lnTo>
                  <a:pt x="150768" y="276113"/>
                </a:lnTo>
                <a:lnTo>
                  <a:pt x="148137" y="279315"/>
                </a:lnTo>
                <a:lnTo>
                  <a:pt x="144399" y="281449"/>
                </a:lnTo>
                <a:lnTo>
                  <a:pt x="139922" y="282872"/>
                </a:lnTo>
                <a:lnTo>
                  <a:pt x="134954" y="283820"/>
                </a:lnTo>
                <a:lnTo>
                  <a:pt x="129656" y="284453"/>
                </a:lnTo>
                <a:lnTo>
                  <a:pt x="124140" y="284875"/>
                </a:lnTo>
                <a:lnTo>
                  <a:pt x="118479" y="285156"/>
                </a:lnTo>
                <a:lnTo>
                  <a:pt x="112720" y="284351"/>
                </a:lnTo>
                <a:lnTo>
                  <a:pt x="106897" y="282822"/>
                </a:lnTo>
                <a:lnTo>
                  <a:pt x="101030" y="280811"/>
                </a:lnTo>
                <a:lnTo>
                  <a:pt x="95134" y="279470"/>
                </a:lnTo>
                <a:lnTo>
                  <a:pt x="89220" y="278575"/>
                </a:lnTo>
                <a:lnTo>
                  <a:pt x="83292" y="277980"/>
                </a:lnTo>
                <a:lnTo>
                  <a:pt x="76364" y="276590"/>
                </a:lnTo>
                <a:lnTo>
                  <a:pt x="68769" y="274672"/>
                </a:lnTo>
                <a:lnTo>
                  <a:pt x="60729" y="272401"/>
                </a:lnTo>
                <a:lnTo>
                  <a:pt x="53384" y="269895"/>
                </a:lnTo>
                <a:lnTo>
                  <a:pt x="46503" y="267232"/>
                </a:lnTo>
                <a:lnTo>
                  <a:pt x="39932" y="264464"/>
                </a:lnTo>
                <a:lnTo>
                  <a:pt x="34559" y="261626"/>
                </a:lnTo>
                <a:lnTo>
                  <a:pt x="29984" y="258743"/>
                </a:lnTo>
                <a:lnTo>
                  <a:pt x="25943" y="255828"/>
                </a:lnTo>
                <a:lnTo>
                  <a:pt x="22256" y="252893"/>
                </a:lnTo>
                <a:lnTo>
                  <a:pt x="18806" y="249944"/>
                </a:lnTo>
                <a:lnTo>
                  <a:pt x="15514" y="246986"/>
                </a:lnTo>
                <a:lnTo>
                  <a:pt x="12327" y="245014"/>
                </a:lnTo>
                <a:lnTo>
                  <a:pt x="9210" y="243699"/>
                </a:lnTo>
                <a:lnTo>
                  <a:pt x="0" y="24106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SMARTPenAnnotation1013"/>
          <p:cNvSpPr/>
          <p:nvPr/>
        </p:nvSpPr>
        <p:spPr>
          <a:xfrm>
            <a:off x="7661671" y="4844292"/>
            <a:ext cx="312540" cy="147404"/>
          </a:xfrm>
          <a:custGeom>
            <a:avLst/>
            <a:gdLst/>
            <a:ahLst/>
            <a:cxnLst/>
            <a:rect l="0" t="0" r="0" b="0"/>
            <a:pathLst>
              <a:path w="312540" h="147404">
                <a:moveTo>
                  <a:pt x="0" y="102754"/>
                </a:moveTo>
                <a:lnTo>
                  <a:pt x="34553" y="102754"/>
                </a:lnTo>
                <a:lnTo>
                  <a:pt x="39902" y="101763"/>
                </a:lnTo>
                <a:lnTo>
                  <a:pt x="45453" y="100109"/>
                </a:lnTo>
                <a:lnTo>
                  <a:pt x="51138" y="98014"/>
                </a:lnTo>
                <a:lnTo>
                  <a:pt x="56913" y="96618"/>
                </a:lnTo>
                <a:lnTo>
                  <a:pt x="62747" y="95687"/>
                </a:lnTo>
                <a:lnTo>
                  <a:pt x="68620" y="95066"/>
                </a:lnTo>
                <a:lnTo>
                  <a:pt x="77793" y="91731"/>
                </a:lnTo>
                <a:lnTo>
                  <a:pt x="81628" y="89452"/>
                </a:lnTo>
                <a:lnTo>
                  <a:pt x="86168" y="86941"/>
                </a:lnTo>
                <a:lnTo>
                  <a:pt x="96506" y="81505"/>
                </a:lnTo>
                <a:lnTo>
                  <a:pt x="102041" y="77674"/>
                </a:lnTo>
                <a:lnTo>
                  <a:pt x="107715" y="73136"/>
                </a:lnTo>
                <a:lnTo>
                  <a:pt x="113482" y="68125"/>
                </a:lnTo>
                <a:lnTo>
                  <a:pt x="122536" y="59913"/>
                </a:lnTo>
                <a:lnTo>
                  <a:pt x="126338" y="56335"/>
                </a:lnTo>
                <a:lnTo>
                  <a:pt x="128875" y="51964"/>
                </a:lnTo>
                <a:lnTo>
                  <a:pt x="130565" y="47066"/>
                </a:lnTo>
                <a:lnTo>
                  <a:pt x="131692" y="41816"/>
                </a:lnTo>
                <a:lnTo>
                  <a:pt x="132443" y="37324"/>
                </a:lnTo>
                <a:lnTo>
                  <a:pt x="132944" y="33337"/>
                </a:lnTo>
                <a:lnTo>
                  <a:pt x="133278" y="29687"/>
                </a:lnTo>
                <a:lnTo>
                  <a:pt x="132509" y="25270"/>
                </a:lnTo>
                <a:lnTo>
                  <a:pt x="131003" y="20340"/>
                </a:lnTo>
                <a:lnTo>
                  <a:pt x="129007" y="15070"/>
                </a:lnTo>
                <a:lnTo>
                  <a:pt x="125693" y="11555"/>
                </a:lnTo>
                <a:lnTo>
                  <a:pt x="121498" y="9213"/>
                </a:lnTo>
                <a:lnTo>
                  <a:pt x="112538" y="5618"/>
                </a:lnTo>
                <a:lnTo>
                  <a:pt x="108760" y="3271"/>
                </a:lnTo>
                <a:lnTo>
                  <a:pt x="105249" y="713"/>
                </a:lnTo>
                <a:lnTo>
                  <a:pt x="100924" y="0"/>
                </a:lnTo>
                <a:lnTo>
                  <a:pt x="96056" y="517"/>
                </a:lnTo>
                <a:lnTo>
                  <a:pt x="90827" y="1854"/>
                </a:lnTo>
                <a:lnTo>
                  <a:pt x="85356" y="2746"/>
                </a:lnTo>
                <a:lnTo>
                  <a:pt x="79724" y="3340"/>
                </a:lnTo>
                <a:lnTo>
                  <a:pt x="73986" y="3735"/>
                </a:lnTo>
                <a:lnTo>
                  <a:pt x="68176" y="4992"/>
                </a:lnTo>
                <a:lnTo>
                  <a:pt x="62318" y="6822"/>
                </a:lnTo>
                <a:lnTo>
                  <a:pt x="56429" y="9033"/>
                </a:lnTo>
                <a:lnTo>
                  <a:pt x="50517" y="11500"/>
                </a:lnTo>
                <a:lnTo>
                  <a:pt x="44593" y="14137"/>
                </a:lnTo>
                <a:lnTo>
                  <a:pt x="38658" y="16888"/>
                </a:lnTo>
                <a:lnTo>
                  <a:pt x="33710" y="20705"/>
                </a:lnTo>
                <a:lnTo>
                  <a:pt x="29419" y="25234"/>
                </a:lnTo>
                <a:lnTo>
                  <a:pt x="25565" y="30238"/>
                </a:lnTo>
                <a:lnTo>
                  <a:pt x="21013" y="35559"/>
                </a:lnTo>
                <a:lnTo>
                  <a:pt x="15993" y="41090"/>
                </a:lnTo>
                <a:lnTo>
                  <a:pt x="10663" y="46762"/>
                </a:lnTo>
                <a:lnTo>
                  <a:pt x="7108" y="52528"/>
                </a:lnTo>
                <a:lnTo>
                  <a:pt x="4739" y="58356"/>
                </a:lnTo>
                <a:lnTo>
                  <a:pt x="3159" y="64226"/>
                </a:lnTo>
                <a:lnTo>
                  <a:pt x="2106" y="69131"/>
                </a:lnTo>
                <a:lnTo>
                  <a:pt x="1404" y="73394"/>
                </a:lnTo>
                <a:lnTo>
                  <a:pt x="936" y="77228"/>
                </a:lnTo>
                <a:lnTo>
                  <a:pt x="1617" y="81768"/>
                </a:lnTo>
                <a:lnTo>
                  <a:pt x="3062" y="86779"/>
                </a:lnTo>
                <a:lnTo>
                  <a:pt x="5019" y="92104"/>
                </a:lnTo>
                <a:lnTo>
                  <a:pt x="8307" y="97639"/>
                </a:lnTo>
                <a:lnTo>
                  <a:pt x="12483" y="103312"/>
                </a:lnTo>
                <a:lnTo>
                  <a:pt x="17252" y="109080"/>
                </a:lnTo>
                <a:lnTo>
                  <a:pt x="22415" y="113916"/>
                </a:lnTo>
                <a:lnTo>
                  <a:pt x="27842" y="118133"/>
                </a:lnTo>
                <a:lnTo>
                  <a:pt x="33444" y="121937"/>
                </a:lnTo>
                <a:lnTo>
                  <a:pt x="39164" y="124472"/>
                </a:lnTo>
                <a:lnTo>
                  <a:pt x="44961" y="126163"/>
                </a:lnTo>
                <a:lnTo>
                  <a:pt x="50810" y="127290"/>
                </a:lnTo>
                <a:lnTo>
                  <a:pt x="56694" y="129033"/>
                </a:lnTo>
                <a:lnTo>
                  <a:pt x="62601" y="131188"/>
                </a:lnTo>
                <a:lnTo>
                  <a:pt x="68523" y="133616"/>
                </a:lnTo>
                <a:lnTo>
                  <a:pt x="74456" y="134243"/>
                </a:lnTo>
                <a:lnTo>
                  <a:pt x="80395" y="133669"/>
                </a:lnTo>
                <a:lnTo>
                  <a:pt x="86339" y="132294"/>
                </a:lnTo>
                <a:lnTo>
                  <a:pt x="92286" y="131377"/>
                </a:lnTo>
                <a:lnTo>
                  <a:pt x="98235" y="130766"/>
                </a:lnTo>
                <a:lnTo>
                  <a:pt x="104185" y="130358"/>
                </a:lnTo>
                <a:lnTo>
                  <a:pt x="110137" y="128102"/>
                </a:lnTo>
                <a:lnTo>
                  <a:pt x="116089" y="124614"/>
                </a:lnTo>
                <a:lnTo>
                  <a:pt x="122041" y="120304"/>
                </a:lnTo>
                <a:lnTo>
                  <a:pt x="127001" y="116438"/>
                </a:lnTo>
                <a:lnTo>
                  <a:pt x="131301" y="112870"/>
                </a:lnTo>
                <a:lnTo>
                  <a:pt x="135159" y="109498"/>
                </a:lnTo>
                <a:lnTo>
                  <a:pt x="139715" y="105266"/>
                </a:lnTo>
                <a:lnTo>
                  <a:pt x="150070" y="95272"/>
                </a:lnTo>
                <a:lnTo>
                  <a:pt x="154617" y="89828"/>
                </a:lnTo>
                <a:lnTo>
                  <a:pt x="158641" y="84215"/>
                </a:lnTo>
                <a:lnTo>
                  <a:pt x="162315" y="78489"/>
                </a:lnTo>
                <a:lnTo>
                  <a:pt x="165757" y="72686"/>
                </a:lnTo>
                <a:lnTo>
                  <a:pt x="169044" y="66834"/>
                </a:lnTo>
                <a:lnTo>
                  <a:pt x="172228" y="60948"/>
                </a:lnTo>
                <a:lnTo>
                  <a:pt x="175342" y="56032"/>
                </a:lnTo>
                <a:lnTo>
                  <a:pt x="178410" y="51763"/>
                </a:lnTo>
                <a:lnTo>
                  <a:pt x="181448" y="47924"/>
                </a:lnTo>
                <a:lnTo>
                  <a:pt x="183474" y="44372"/>
                </a:lnTo>
                <a:lnTo>
                  <a:pt x="184824" y="41013"/>
                </a:lnTo>
                <a:lnTo>
                  <a:pt x="186991" y="33232"/>
                </a:lnTo>
                <a:lnTo>
                  <a:pt x="188160" y="32594"/>
                </a:lnTo>
                <a:lnTo>
                  <a:pt x="195166" y="31485"/>
                </a:lnTo>
                <a:lnTo>
                  <a:pt x="195595" y="32421"/>
                </a:lnTo>
                <a:lnTo>
                  <a:pt x="196072" y="36107"/>
                </a:lnTo>
                <a:lnTo>
                  <a:pt x="195207" y="39471"/>
                </a:lnTo>
                <a:lnTo>
                  <a:pt x="193638" y="43699"/>
                </a:lnTo>
                <a:lnTo>
                  <a:pt x="191600" y="48501"/>
                </a:lnTo>
                <a:lnTo>
                  <a:pt x="190241" y="53687"/>
                </a:lnTo>
                <a:lnTo>
                  <a:pt x="189335" y="59129"/>
                </a:lnTo>
                <a:lnTo>
                  <a:pt x="188731" y="64741"/>
                </a:lnTo>
                <a:lnTo>
                  <a:pt x="187337" y="69475"/>
                </a:lnTo>
                <a:lnTo>
                  <a:pt x="185415" y="73623"/>
                </a:lnTo>
                <a:lnTo>
                  <a:pt x="183141" y="77380"/>
                </a:lnTo>
                <a:lnTo>
                  <a:pt x="181626" y="81870"/>
                </a:lnTo>
                <a:lnTo>
                  <a:pt x="180615" y="86847"/>
                </a:lnTo>
                <a:lnTo>
                  <a:pt x="179941" y="92149"/>
                </a:lnTo>
                <a:lnTo>
                  <a:pt x="178500" y="96677"/>
                </a:lnTo>
                <a:lnTo>
                  <a:pt x="176547" y="100687"/>
                </a:lnTo>
                <a:lnTo>
                  <a:pt x="174253" y="104353"/>
                </a:lnTo>
                <a:lnTo>
                  <a:pt x="172724" y="107789"/>
                </a:lnTo>
                <a:lnTo>
                  <a:pt x="171704" y="111071"/>
                </a:lnTo>
                <a:lnTo>
                  <a:pt x="169675" y="120565"/>
                </a:lnTo>
                <a:lnTo>
                  <a:pt x="169668" y="115859"/>
                </a:lnTo>
                <a:lnTo>
                  <a:pt x="170659" y="113475"/>
                </a:lnTo>
                <a:lnTo>
                  <a:pt x="172312" y="110894"/>
                </a:lnTo>
                <a:lnTo>
                  <a:pt x="174405" y="108181"/>
                </a:lnTo>
                <a:lnTo>
                  <a:pt x="176794" y="105380"/>
                </a:lnTo>
                <a:lnTo>
                  <a:pt x="179379" y="102521"/>
                </a:lnTo>
                <a:lnTo>
                  <a:pt x="182094" y="99622"/>
                </a:lnTo>
                <a:lnTo>
                  <a:pt x="184896" y="94713"/>
                </a:lnTo>
                <a:lnTo>
                  <a:pt x="187756" y="88464"/>
                </a:lnTo>
                <a:lnTo>
                  <a:pt x="190655" y="81321"/>
                </a:lnTo>
                <a:lnTo>
                  <a:pt x="194573" y="75567"/>
                </a:lnTo>
                <a:lnTo>
                  <a:pt x="199168" y="70739"/>
                </a:lnTo>
                <a:lnTo>
                  <a:pt x="204217" y="66528"/>
                </a:lnTo>
                <a:lnTo>
                  <a:pt x="208574" y="60744"/>
                </a:lnTo>
                <a:lnTo>
                  <a:pt x="212472" y="53912"/>
                </a:lnTo>
                <a:lnTo>
                  <a:pt x="216062" y="46380"/>
                </a:lnTo>
                <a:lnTo>
                  <a:pt x="220440" y="40367"/>
                </a:lnTo>
                <a:lnTo>
                  <a:pt x="225343" y="35366"/>
                </a:lnTo>
                <a:lnTo>
                  <a:pt x="230596" y="31039"/>
                </a:lnTo>
                <a:lnTo>
                  <a:pt x="236082" y="27163"/>
                </a:lnTo>
                <a:lnTo>
                  <a:pt x="241724" y="23587"/>
                </a:lnTo>
                <a:lnTo>
                  <a:pt x="247470" y="20210"/>
                </a:lnTo>
                <a:lnTo>
                  <a:pt x="256500" y="16459"/>
                </a:lnTo>
                <a:lnTo>
                  <a:pt x="263821" y="14791"/>
                </a:lnTo>
                <a:lnTo>
                  <a:pt x="270382" y="14050"/>
                </a:lnTo>
                <a:lnTo>
                  <a:pt x="273520" y="14845"/>
                </a:lnTo>
                <a:lnTo>
                  <a:pt x="279653" y="18373"/>
                </a:lnTo>
                <a:lnTo>
                  <a:pt x="282678" y="20704"/>
                </a:lnTo>
                <a:lnTo>
                  <a:pt x="285687" y="23250"/>
                </a:lnTo>
                <a:lnTo>
                  <a:pt x="288684" y="25939"/>
                </a:lnTo>
                <a:lnTo>
                  <a:pt x="294661" y="31573"/>
                </a:lnTo>
                <a:lnTo>
                  <a:pt x="297644" y="34464"/>
                </a:lnTo>
                <a:lnTo>
                  <a:pt x="299632" y="38375"/>
                </a:lnTo>
                <a:lnTo>
                  <a:pt x="300958" y="42968"/>
                </a:lnTo>
                <a:lnTo>
                  <a:pt x="301842" y="48014"/>
                </a:lnTo>
                <a:lnTo>
                  <a:pt x="302432" y="53362"/>
                </a:lnTo>
                <a:lnTo>
                  <a:pt x="302825" y="58912"/>
                </a:lnTo>
                <a:lnTo>
                  <a:pt x="303086" y="64597"/>
                </a:lnTo>
                <a:lnTo>
                  <a:pt x="304253" y="70371"/>
                </a:lnTo>
                <a:lnTo>
                  <a:pt x="306023" y="76204"/>
                </a:lnTo>
                <a:lnTo>
                  <a:pt x="308195" y="82078"/>
                </a:lnTo>
                <a:lnTo>
                  <a:pt x="309643" y="87978"/>
                </a:lnTo>
                <a:lnTo>
                  <a:pt x="310609" y="93896"/>
                </a:lnTo>
                <a:lnTo>
                  <a:pt x="311253" y="99825"/>
                </a:lnTo>
                <a:lnTo>
                  <a:pt x="311681" y="104771"/>
                </a:lnTo>
                <a:lnTo>
                  <a:pt x="311967" y="109059"/>
                </a:lnTo>
                <a:lnTo>
                  <a:pt x="312285" y="116471"/>
                </a:lnTo>
                <a:lnTo>
                  <a:pt x="312464" y="126222"/>
                </a:lnTo>
                <a:lnTo>
                  <a:pt x="312539" y="14740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SMARTPenAnnotation1014"/>
          <p:cNvSpPr/>
          <p:nvPr/>
        </p:nvSpPr>
        <p:spPr>
          <a:xfrm>
            <a:off x="8001000" y="4848820"/>
            <a:ext cx="80368" cy="187333"/>
          </a:xfrm>
          <a:custGeom>
            <a:avLst/>
            <a:gdLst/>
            <a:ahLst/>
            <a:cxnLst/>
            <a:rect l="0" t="0" r="0" b="0"/>
            <a:pathLst>
              <a:path w="80368" h="187333">
                <a:moveTo>
                  <a:pt x="80367" y="0"/>
                </a:moveTo>
                <a:lnTo>
                  <a:pt x="59376" y="0"/>
                </a:lnTo>
                <a:lnTo>
                  <a:pt x="57443" y="992"/>
                </a:lnTo>
                <a:lnTo>
                  <a:pt x="56155" y="2646"/>
                </a:lnTo>
                <a:lnTo>
                  <a:pt x="53731" y="8121"/>
                </a:lnTo>
                <a:lnTo>
                  <a:pt x="49347" y="17169"/>
                </a:lnTo>
                <a:lnTo>
                  <a:pt x="46788" y="21368"/>
                </a:lnTo>
                <a:lnTo>
                  <a:pt x="44091" y="25159"/>
                </a:lnTo>
                <a:lnTo>
                  <a:pt x="41300" y="28679"/>
                </a:lnTo>
                <a:lnTo>
                  <a:pt x="39439" y="33010"/>
                </a:lnTo>
                <a:lnTo>
                  <a:pt x="38199" y="37882"/>
                </a:lnTo>
                <a:lnTo>
                  <a:pt x="37372" y="43114"/>
                </a:lnTo>
                <a:lnTo>
                  <a:pt x="36821" y="48586"/>
                </a:lnTo>
                <a:lnTo>
                  <a:pt x="36454" y="54219"/>
                </a:lnTo>
                <a:lnTo>
                  <a:pt x="36208" y="59959"/>
                </a:lnTo>
                <a:lnTo>
                  <a:pt x="35936" y="71628"/>
                </a:lnTo>
                <a:lnTo>
                  <a:pt x="35762" y="100028"/>
                </a:lnTo>
                <a:lnTo>
                  <a:pt x="36739" y="107365"/>
                </a:lnTo>
                <a:lnTo>
                  <a:pt x="38383" y="114241"/>
                </a:lnTo>
                <a:lnTo>
                  <a:pt x="40471" y="120809"/>
                </a:lnTo>
                <a:lnTo>
                  <a:pt x="41864" y="127172"/>
                </a:lnTo>
                <a:lnTo>
                  <a:pt x="42792" y="133399"/>
                </a:lnTo>
                <a:lnTo>
                  <a:pt x="43411" y="139534"/>
                </a:lnTo>
                <a:lnTo>
                  <a:pt x="43823" y="144616"/>
                </a:lnTo>
                <a:lnTo>
                  <a:pt x="44098" y="148997"/>
                </a:lnTo>
                <a:lnTo>
                  <a:pt x="44282" y="152909"/>
                </a:lnTo>
                <a:lnTo>
                  <a:pt x="45396" y="157502"/>
                </a:lnTo>
                <a:lnTo>
                  <a:pt x="47131" y="162548"/>
                </a:lnTo>
                <a:lnTo>
                  <a:pt x="49279" y="167897"/>
                </a:lnTo>
                <a:lnTo>
                  <a:pt x="50713" y="172454"/>
                </a:lnTo>
                <a:lnTo>
                  <a:pt x="51668" y="176486"/>
                </a:lnTo>
                <a:lnTo>
                  <a:pt x="52305" y="180164"/>
                </a:lnTo>
                <a:lnTo>
                  <a:pt x="51737" y="182617"/>
                </a:lnTo>
                <a:lnTo>
                  <a:pt x="50365" y="184253"/>
                </a:lnTo>
                <a:lnTo>
                  <a:pt x="48460" y="185343"/>
                </a:lnTo>
                <a:lnTo>
                  <a:pt x="46197" y="186070"/>
                </a:lnTo>
                <a:lnTo>
                  <a:pt x="43696" y="186554"/>
                </a:lnTo>
                <a:lnTo>
                  <a:pt x="41037" y="186878"/>
                </a:lnTo>
                <a:lnTo>
                  <a:pt x="38272" y="187093"/>
                </a:lnTo>
                <a:lnTo>
                  <a:pt x="35436" y="187236"/>
                </a:lnTo>
                <a:lnTo>
                  <a:pt x="32554" y="187332"/>
                </a:lnTo>
                <a:lnTo>
                  <a:pt x="29640" y="186403"/>
                </a:lnTo>
                <a:lnTo>
                  <a:pt x="26705" y="184792"/>
                </a:lnTo>
                <a:lnTo>
                  <a:pt x="23757" y="182726"/>
                </a:lnTo>
                <a:lnTo>
                  <a:pt x="20798" y="180356"/>
                </a:lnTo>
                <a:lnTo>
                  <a:pt x="17834" y="177784"/>
                </a:lnTo>
                <a:lnTo>
                  <a:pt x="14866" y="175077"/>
                </a:lnTo>
                <a:lnTo>
                  <a:pt x="8922" y="169424"/>
                </a:lnTo>
                <a:lnTo>
                  <a:pt x="0" y="16073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SMARTPenAnnotation1015"/>
          <p:cNvSpPr/>
          <p:nvPr/>
        </p:nvSpPr>
        <p:spPr>
          <a:xfrm>
            <a:off x="7974210" y="4893624"/>
            <a:ext cx="240945" cy="133791"/>
          </a:xfrm>
          <a:custGeom>
            <a:avLst/>
            <a:gdLst/>
            <a:ahLst/>
            <a:cxnLst/>
            <a:rect l="0" t="0" r="0" b="0"/>
            <a:pathLst>
              <a:path w="240945" h="133791">
                <a:moveTo>
                  <a:pt x="0" y="71282"/>
                </a:moveTo>
                <a:lnTo>
                  <a:pt x="4741" y="71282"/>
                </a:lnTo>
                <a:lnTo>
                  <a:pt x="7129" y="72274"/>
                </a:lnTo>
                <a:lnTo>
                  <a:pt x="12429" y="76023"/>
                </a:lnTo>
                <a:lnTo>
                  <a:pt x="16251" y="78970"/>
                </a:lnTo>
                <a:lnTo>
                  <a:pt x="22436" y="82306"/>
                </a:lnTo>
                <a:lnTo>
                  <a:pt x="26864" y="84584"/>
                </a:lnTo>
                <a:lnTo>
                  <a:pt x="31801" y="86103"/>
                </a:lnTo>
                <a:lnTo>
                  <a:pt x="37075" y="87116"/>
                </a:lnTo>
                <a:lnTo>
                  <a:pt x="42576" y="87791"/>
                </a:lnTo>
                <a:lnTo>
                  <a:pt x="47236" y="88241"/>
                </a:lnTo>
                <a:lnTo>
                  <a:pt x="51335" y="88541"/>
                </a:lnTo>
                <a:lnTo>
                  <a:pt x="55059" y="88741"/>
                </a:lnTo>
                <a:lnTo>
                  <a:pt x="59526" y="89867"/>
                </a:lnTo>
                <a:lnTo>
                  <a:pt x="64490" y="91610"/>
                </a:lnTo>
                <a:lnTo>
                  <a:pt x="69782" y="93763"/>
                </a:lnTo>
                <a:lnTo>
                  <a:pt x="75295" y="95199"/>
                </a:lnTo>
                <a:lnTo>
                  <a:pt x="80954" y="96157"/>
                </a:lnTo>
                <a:lnTo>
                  <a:pt x="86712" y="96795"/>
                </a:lnTo>
                <a:lnTo>
                  <a:pt x="92535" y="98212"/>
                </a:lnTo>
                <a:lnTo>
                  <a:pt x="98401" y="100149"/>
                </a:lnTo>
                <a:lnTo>
                  <a:pt x="104296" y="102433"/>
                </a:lnTo>
                <a:lnTo>
                  <a:pt x="110211" y="103955"/>
                </a:lnTo>
                <a:lnTo>
                  <a:pt x="116138" y="104970"/>
                </a:lnTo>
                <a:lnTo>
                  <a:pt x="122074" y="105647"/>
                </a:lnTo>
                <a:lnTo>
                  <a:pt x="128015" y="105106"/>
                </a:lnTo>
                <a:lnTo>
                  <a:pt x="133961" y="103753"/>
                </a:lnTo>
                <a:lnTo>
                  <a:pt x="139910" y="101859"/>
                </a:lnTo>
                <a:lnTo>
                  <a:pt x="145859" y="100597"/>
                </a:lnTo>
                <a:lnTo>
                  <a:pt x="151810" y="99754"/>
                </a:lnTo>
                <a:lnTo>
                  <a:pt x="157761" y="99193"/>
                </a:lnTo>
                <a:lnTo>
                  <a:pt x="163714" y="97827"/>
                </a:lnTo>
                <a:lnTo>
                  <a:pt x="169666" y="95924"/>
                </a:lnTo>
                <a:lnTo>
                  <a:pt x="175619" y="93663"/>
                </a:lnTo>
                <a:lnTo>
                  <a:pt x="180579" y="91163"/>
                </a:lnTo>
                <a:lnTo>
                  <a:pt x="184879" y="88505"/>
                </a:lnTo>
                <a:lnTo>
                  <a:pt x="188737" y="85741"/>
                </a:lnTo>
                <a:lnTo>
                  <a:pt x="193293" y="81913"/>
                </a:lnTo>
                <a:lnTo>
                  <a:pt x="198316" y="77378"/>
                </a:lnTo>
                <a:lnTo>
                  <a:pt x="212219" y="64158"/>
                </a:lnTo>
                <a:lnTo>
                  <a:pt x="215893" y="60580"/>
                </a:lnTo>
                <a:lnTo>
                  <a:pt x="219335" y="56210"/>
                </a:lnTo>
                <a:lnTo>
                  <a:pt x="222623" y="51312"/>
                </a:lnTo>
                <a:lnTo>
                  <a:pt x="225806" y="46062"/>
                </a:lnTo>
                <a:lnTo>
                  <a:pt x="228920" y="41570"/>
                </a:lnTo>
                <a:lnTo>
                  <a:pt x="231989" y="37583"/>
                </a:lnTo>
                <a:lnTo>
                  <a:pt x="235026" y="33933"/>
                </a:lnTo>
                <a:lnTo>
                  <a:pt x="237051" y="30508"/>
                </a:lnTo>
                <a:lnTo>
                  <a:pt x="238402" y="27232"/>
                </a:lnTo>
                <a:lnTo>
                  <a:pt x="239302" y="24056"/>
                </a:lnTo>
                <a:lnTo>
                  <a:pt x="239902" y="20946"/>
                </a:lnTo>
                <a:lnTo>
                  <a:pt x="240302" y="17881"/>
                </a:lnTo>
                <a:lnTo>
                  <a:pt x="240569" y="14846"/>
                </a:lnTo>
                <a:lnTo>
                  <a:pt x="240746" y="11829"/>
                </a:lnTo>
                <a:lnTo>
                  <a:pt x="240944" y="5832"/>
                </a:lnTo>
                <a:lnTo>
                  <a:pt x="240004" y="3837"/>
                </a:lnTo>
                <a:lnTo>
                  <a:pt x="238386" y="2506"/>
                </a:lnTo>
                <a:lnTo>
                  <a:pt x="236315" y="1619"/>
                </a:lnTo>
                <a:lnTo>
                  <a:pt x="231368" y="633"/>
                </a:lnTo>
                <a:lnTo>
                  <a:pt x="224870" y="195"/>
                </a:lnTo>
                <a:lnTo>
                  <a:pt x="215366" y="0"/>
                </a:lnTo>
                <a:lnTo>
                  <a:pt x="211046" y="940"/>
                </a:lnTo>
                <a:lnTo>
                  <a:pt x="203601" y="4631"/>
                </a:lnTo>
                <a:lnTo>
                  <a:pt x="194339" y="9579"/>
                </a:lnTo>
                <a:lnTo>
                  <a:pt x="189090" y="12287"/>
                </a:lnTo>
                <a:lnTo>
                  <a:pt x="184599" y="16077"/>
                </a:lnTo>
                <a:lnTo>
                  <a:pt x="180613" y="20588"/>
                </a:lnTo>
                <a:lnTo>
                  <a:pt x="176964" y="25580"/>
                </a:lnTo>
                <a:lnTo>
                  <a:pt x="173539" y="29900"/>
                </a:lnTo>
                <a:lnTo>
                  <a:pt x="170263" y="33772"/>
                </a:lnTo>
                <a:lnTo>
                  <a:pt x="167087" y="37346"/>
                </a:lnTo>
                <a:lnTo>
                  <a:pt x="163978" y="41713"/>
                </a:lnTo>
                <a:lnTo>
                  <a:pt x="160912" y="46608"/>
                </a:lnTo>
                <a:lnTo>
                  <a:pt x="157877" y="51856"/>
                </a:lnTo>
                <a:lnTo>
                  <a:pt x="155852" y="57339"/>
                </a:lnTo>
                <a:lnTo>
                  <a:pt x="154503" y="62979"/>
                </a:lnTo>
                <a:lnTo>
                  <a:pt x="153604" y="68723"/>
                </a:lnTo>
                <a:lnTo>
                  <a:pt x="153005" y="73545"/>
                </a:lnTo>
                <a:lnTo>
                  <a:pt x="152604" y="77751"/>
                </a:lnTo>
                <a:lnTo>
                  <a:pt x="152338" y="81548"/>
                </a:lnTo>
                <a:lnTo>
                  <a:pt x="153152" y="86063"/>
                </a:lnTo>
                <a:lnTo>
                  <a:pt x="154688" y="91058"/>
                </a:lnTo>
                <a:lnTo>
                  <a:pt x="156703" y="96372"/>
                </a:lnTo>
                <a:lnTo>
                  <a:pt x="160032" y="101900"/>
                </a:lnTo>
                <a:lnTo>
                  <a:pt x="164235" y="107568"/>
                </a:lnTo>
                <a:lnTo>
                  <a:pt x="169021" y="113333"/>
                </a:lnTo>
                <a:lnTo>
                  <a:pt x="173205" y="118167"/>
                </a:lnTo>
                <a:lnTo>
                  <a:pt x="176985" y="122383"/>
                </a:lnTo>
                <a:lnTo>
                  <a:pt x="180499" y="126185"/>
                </a:lnTo>
                <a:lnTo>
                  <a:pt x="183833" y="128720"/>
                </a:lnTo>
                <a:lnTo>
                  <a:pt x="187047" y="130410"/>
                </a:lnTo>
                <a:lnTo>
                  <a:pt x="196454" y="13379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SMARTPenAnnotation1016"/>
          <p:cNvSpPr/>
          <p:nvPr/>
        </p:nvSpPr>
        <p:spPr>
          <a:xfrm>
            <a:off x="8367794" y="4902560"/>
            <a:ext cx="159522" cy="137731"/>
          </a:xfrm>
          <a:custGeom>
            <a:avLst/>
            <a:gdLst/>
            <a:ahLst/>
            <a:cxnLst/>
            <a:rect l="0" t="0" r="0" b="0"/>
            <a:pathLst>
              <a:path w="159522" h="137731">
                <a:moveTo>
                  <a:pt x="142198" y="44486"/>
                </a:moveTo>
                <a:lnTo>
                  <a:pt x="134510" y="36798"/>
                </a:lnTo>
                <a:lnTo>
                  <a:pt x="131174" y="36108"/>
                </a:lnTo>
                <a:lnTo>
                  <a:pt x="128896" y="35924"/>
                </a:lnTo>
                <a:lnTo>
                  <a:pt x="126385" y="34810"/>
                </a:lnTo>
                <a:lnTo>
                  <a:pt x="123718" y="33075"/>
                </a:lnTo>
                <a:lnTo>
                  <a:pt x="120949" y="30925"/>
                </a:lnTo>
                <a:lnTo>
                  <a:pt x="117117" y="30485"/>
                </a:lnTo>
                <a:lnTo>
                  <a:pt x="112579" y="31183"/>
                </a:lnTo>
                <a:lnTo>
                  <a:pt x="107570" y="32641"/>
                </a:lnTo>
                <a:lnTo>
                  <a:pt x="102245" y="34605"/>
                </a:lnTo>
                <a:lnTo>
                  <a:pt x="96711" y="36907"/>
                </a:lnTo>
                <a:lnTo>
                  <a:pt x="91037" y="39434"/>
                </a:lnTo>
                <a:lnTo>
                  <a:pt x="79442" y="44886"/>
                </a:lnTo>
                <a:lnTo>
                  <a:pt x="20155" y="74259"/>
                </a:lnTo>
                <a:lnTo>
                  <a:pt x="15195" y="77233"/>
                </a:lnTo>
                <a:lnTo>
                  <a:pt x="10897" y="80208"/>
                </a:lnTo>
                <a:lnTo>
                  <a:pt x="7038" y="83184"/>
                </a:lnTo>
                <a:lnTo>
                  <a:pt x="4467" y="87152"/>
                </a:lnTo>
                <a:lnTo>
                  <a:pt x="2752" y="91782"/>
                </a:lnTo>
                <a:lnTo>
                  <a:pt x="1609" y="96852"/>
                </a:lnTo>
                <a:lnTo>
                  <a:pt x="847" y="101225"/>
                </a:lnTo>
                <a:lnTo>
                  <a:pt x="339" y="105132"/>
                </a:lnTo>
                <a:lnTo>
                  <a:pt x="0" y="108730"/>
                </a:lnTo>
                <a:lnTo>
                  <a:pt x="767" y="112120"/>
                </a:lnTo>
                <a:lnTo>
                  <a:pt x="2270" y="115372"/>
                </a:lnTo>
                <a:lnTo>
                  <a:pt x="4264" y="118532"/>
                </a:lnTo>
                <a:lnTo>
                  <a:pt x="6586" y="121632"/>
                </a:lnTo>
                <a:lnTo>
                  <a:pt x="9126" y="124690"/>
                </a:lnTo>
                <a:lnTo>
                  <a:pt x="11811" y="127722"/>
                </a:lnTo>
                <a:lnTo>
                  <a:pt x="17441" y="133735"/>
                </a:lnTo>
                <a:lnTo>
                  <a:pt x="20331" y="136728"/>
                </a:lnTo>
                <a:lnTo>
                  <a:pt x="23251" y="137730"/>
                </a:lnTo>
                <a:lnTo>
                  <a:pt x="26188" y="137407"/>
                </a:lnTo>
                <a:lnTo>
                  <a:pt x="29139" y="136199"/>
                </a:lnTo>
                <a:lnTo>
                  <a:pt x="33091" y="135394"/>
                </a:lnTo>
                <a:lnTo>
                  <a:pt x="37709" y="134857"/>
                </a:lnTo>
                <a:lnTo>
                  <a:pt x="42774" y="134499"/>
                </a:lnTo>
                <a:lnTo>
                  <a:pt x="47141" y="133268"/>
                </a:lnTo>
                <a:lnTo>
                  <a:pt x="51046" y="131455"/>
                </a:lnTo>
                <a:lnTo>
                  <a:pt x="54640" y="129254"/>
                </a:lnTo>
                <a:lnTo>
                  <a:pt x="59021" y="125804"/>
                </a:lnTo>
                <a:lnTo>
                  <a:pt x="63926" y="121518"/>
                </a:lnTo>
                <a:lnTo>
                  <a:pt x="69180" y="116677"/>
                </a:lnTo>
                <a:lnTo>
                  <a:pt x="80312" y="106006"/>
                </a:lnTo>
                <a:lnTo>
                  <a:pt x="121398" y="65264"/>
                </a:lnTo>
                <a:lnTo>
                  <a:pt x="126347" y="58339"/>
                </a:lnTo>
                <a:lnTo>
                  <a:pt x="130638" y="50745"/>
                </a:lnTo>
                <a:lnTo>
                  <a:pt x="134492" y="42706"/>
                </a:lnTo>
                <a:lnTo>
                  <a:pt x="138052" y="36354"/>
                </a:lnTo>
                <a:lnTo>
                  <a:pt x="141419" y="31127"/>
                </a:lnTo>
                <a:lnTo>
                  <a:pt x="144655" y="26650"/>
                </a:lnTo>
                <a:lnTo>
                  <a:pt x="147805" y="22674"/>
                </a:lnTo>
                <a:lnTo>
                  <a:pt x="150897" y="19031"/>
                </a:lnTo>
                <a:lnTo>
                  <a:pt x="153950" y="15610"/>
                </a:lnTo>
                <a:lnTo>
                  <a:pt x="155986" y="12337"/>
                </a:lnTo>
                <a:lnTo>
                  <a:pt x="157342" y="9163"/>
                </a:lnTo>
                <a:lnTo>
                  <a:pt x="159521" y="1680"/>
                </a:lnTo>
                <a:lnTo>
                  <a:pt x="158708" y="1066"/>
                </a:lnTo>
                <a:lnTo>
                  <a:pt x="153814" y="202"/>
                </a:lnTo>
                <a:lnTo>
                  <a:pt x="152322" y="0"/>
                </a:lnTo>
                <a:lnTo>
                  <a:pt x="149013" y="2556"/>
                </a:lnTo>
                <a:lnTo>
                  <a:pt x="146741" y="4626"/>
                </a:lnTo>
                <a:lnTo>
                  <a:pt x="145226" y="7991"/>
                </a:lnTo>
                <a:lnTo>
                  <a:pt x="144217" y="12219"/>
                </a:lnTo>
                <a:lnTo>
                  <a:pt x="143544" y="17021"/>
                </a:lnTo>
                <a:lnTo>
                  <a:pt x="143095" y="22208"/>
                </a:lnTo>
                <a:lnTo>
                  <a:pt x="142796" y="27649"/>
                </a:lnTo>
                <a:lnTo>
                  <a:pt x="142597" y="33262"/>
                </a:lnTo>
                <a:lnTo>
                  <a:pt x="143457" y="38987"/>
                </a:lnTo>
                <a:lnTo>
                  <a:pt x="145021" y="44789"/>
                </a:lnTo>
                <a:lnTo>
                  <a:pt x="147056" y="50642"/>
                </a:lnTo>
                <a:lnTo>
                  <a:pt x="148414" y="55535"/>
                </a:lnTo>
                <a:lnTo>
                  <a:pt x="149318" y="59790"/>
                </a:lnTo>
                <a:lnTo>
                  <a:pt x="149921" y="63619"/>
                </a:lnTo>
                <a:lnTo>
                  <a:pt x="150324" y="67163"/>
                </a:lnTo>
                <a:lnTo>
                  <a:pt x="150592" y="70519"/>
                </a:lnTo>
                <a:lnTo>
                  <a:pt x="151127" y="8020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SMARTPenAnnotation1017"/>
          <p:cNvSpPr/>
          <p:nvPr/>
        </p:nvSpPr>
        <p:spPr>
          <a:xfrm>
            <a:off x="8554749" y="4920413"/>
            <a:ext cx="160627" cy="124493"/>
          </a:xfrm>
          <a:custGeom>
            <a:avLst/>
            <a:gdLst/>
            <a:ahLst/>
            <a:cxnLst/>
            <a:rect l="0" t="0" r="0" b="0"/>
            <a:pathLst>
              <a:path w="160627" h="124493">
                <a:moveTo>
                  <a:pt x="8821" y="115930"/>
                </a:moveTo>
                <a:lnTo>
                  <a:pt x="1133" y="115930"/>
                </a:lnTo>
                <a:lnTo>
                  <a:pt x="719" y="116923"/>
                </a:lnTo>
                <a:lnTo>
                  <a:pt x="259" y="120671"/>
                </a:lnTo>
                <a:lnTo>
                  <a:pt x="0" y="123619"/>
                </a:lnTo>
                <a:lnTo>
                  <a:pt x="956" y="124032"/>
                </a:lnTo>
                <a:lnTo>
                  <a:pt x="4664" y="124492"/>
                </a:lnTo>
                <a:lnTo>
                  <a:pt x="6050" y="123623"/>
                </a:lnTo>
                <a:lnTo>
                  <a:pt x="6974" y="122051"/>
                </a:lnTo>
                <a:lnTo>
                  <a:pt x="8456" y="117139"/>
                </a:lnTo>
                <a:lnTo>
                  <a:pt x="9570" y="114752"/>
                </a:lnTo>
                <a:lnTo>
                  <a:pt x="13453" y="106808"/>
                </a:lnTo>
                <a:lnTo>
                  <a:pt x="14886" y="102903"/>
                </a:lnTo>
                <a:lnTo>
                  <a:pt x="15841" y="99308"/>
                </a:lnTo>
                <a:lnTo>
                  <a:pt x="16478" y="95919"/>
                </a:lnTo>
                <a:lnTo>
                  <a:pt x="17894" y="92667"/>
                </a:lnTo>
                <a:lnTo>
                  <a:pt x="19831" y="89508"/>
                </a:lnTo>
                <a:lnTo>
                  <a:pt x="22114" y="86409"/>
                </a:lnTo>
                <a:lnTo>
                  <a:pt x="24628" y="82359"/>
                </a:lnTo>
                <a:lnTo>
                  <a:pt x="27296" y="77674"/>
                </a:lnTo>
                <a:lnTo>
                  <a:pt x="30068" y="72567"/>
                </a:lnTo>
                <a:lnTo>
                  <a:pt x="32907" y="68170"/>
                </a:lnTo>
                <a:lnTo>
                  <a:pt x="35793" y="64246"/>
                </a:lnTo>
                <a:lnTo>
                  <a:pt x="38708" y="60639"/>
                </a:lnTo>
                <a:lnTo>
                  <a:pt x="42637" y="56249"/>
                </a:lnTo>
                <a:lnTo>
                  <a:pt x="52293" y="46079"/>
                </a:lnTo>
                <a:lnTo>
                  <a:pt x="64145" y="33938"/>
                </a:lnTo>
                <a:lnTo>
                  <a:pt x="68524" y="30511"/>
                </a:lnTo>
                <a:lnTo>
                  <a:pt x="73428" y="27235"/>
                </a:lnTo>
                <a:lnTo>
                  <a:pt x="78681" y="24058"/>
                </a:lnTo>
                <a:lnTo>
                  <a:pt x="83175" y="20947"/>
                </a:lnTo>
                <a:lnTo>
                  <a:pt x="87164" y="17882"/>
                </a:lnTo>
                <a:lnTo>
                  <a:pt x="90816" y="14846"/>
                </a:lnTo>
                <a:lnTo>
                  <a:pt x="94241" y="11829"/>
                </a:lnTo>
                <a:lnTo>
                  <a:pt x="100694" y="5832"/>
                </a:lnTo>
                <a:lnTo>
                  <a:pt x="104796" y="3837"/>
                </a:lnTo>
                <a:lnTo>
                  <a:pt x="109515" y="2506"/>
                </a:lnTo>
                <a:lnTo>
                  <a:pt x="114645" y="1619"/>
                </a:lnTo>
                <a:lnTo>
                  <a:pt x="119058" y="1028"/>
                </a:lnTo>
                <a:lnTo>
                  <a:pt x="122992" y="633"/>
                </a:lnTo>
                <a:lnTo>
                  <a:pt x="126607" y="370"/>
                </a:lnTo>
                <a:lnTo>
                  <a:pt x="130010" y="195"/>
                </a:lnTo>
                <a:lnTo>
                  <a:pt x="136435" y="0"/>
                </a:lnTo>
                <a:lnTo>
                  <a:pt x="139538" y="940"/>
                </a:lnTo>
                <a:lnTo>
                  <a:pt x="142598" y="2560"/>
                </a:lnTo>
                <a:lnTo>
                  <a:pt x="149899" y="7547"/>
                </a:lnTo>
                <a:lnTo>
                  <a:pt x="153543" y="8228"/>
                </a:lnTo>
                <a:lnTo>
                  <a:pt x="160626" y="877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SMARTPenAnnotation1018"/>
          <p:cNvSpPr/>
          <p:nvPr/>
        </p:nvSpPr>
        <p:spPr>
          <a:xfrm>
            <a:off x="8564812" y="4982765"/>
            <a:ext cx="177353" cy="8931"/>
          </a:xfrm>
          <a:custGeom>
            <a:avLst/>
            <a:gdLst/>
            <a:ahLst/>
            <a:cxnLst/>
            <a:rect l="0" t="0" r="0" b="0"/>
            <a:pathLst>
              <a:path w="177353" h="8931">
                <a:moveTo>
                  <a:pt x="7688" y="8930"/>
                </a:moveTo>
                <a:lnTo>
                  <a:pt x="2947" y="8930"/>
                </a:lnTo>
                <a:lnTo>
                  <a:pt x="1551" y="7938"/>
                </a:lnTo>
                <a:lnTo>
                  <a:pt x="620" y="6284"/>
                </a:lnTo>
                <a:lnTo>
                  <a:pt x="0" y="4190"/>
                </a:lnTo>
                <a:lnTo>
                  <a:pt x="578" y="2793"/>
                </a:lnTo>
                <a:lnTo>
                  <a:pt x="1955" y="1862"/>
                </a:lnTo>
                <a:lnTo>
                  <a:pt x="6555" y="368"/>
                </a:lnTo>
                <a:lnTo>
                  <a:pt x="12093" y="109"/>
                </a:lnTo>
                <a:lnTo>
                  <a:pt x="133550" y="0"/>
                </a:lnTo>
                <a:lnTo>
                  <a:pt x="138228" y="993"/>
                </a:lnTo>
                <a:lnTo>
                  <a:pt x="143332" y="2646"/>
                </a:lnTo>
                <a:lnTo>
                  <a:pt x="148719" y="4741"/>
                </a:lnTo>
                <a:lnTo>
                  <a:pt x="153303" y="6137"/>
                </a:lnTo>
                <a:lnTo>
                  <a:pt x="157350" y="7068"/>
                </a:lnTo>
                <a:lnTo>
                  <a:pt x="161041" y="7689"/>
                </a:lnTo>
                <a:lnTo>
                  <a:pt x="164493" y="8102"/>
                </a:lnTo>
                <a:lnTo>
                  <a:pt x="167788" y="8378"/>
                </a:lnTo>
                <a:lnTo>
                  <a:pt x="177352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SMARTPenAnnotation1019"/>
          <p:cNvSpPr/>
          <p:nvPr/>
        </p:nvSpPr>
        <p:spPr>
          <a:xfrm>
            <a:off x="7614232" y="5082804"/>
            <a:ext cx="261717" cy="234227"/>
          </a:xfrm>
          <a:custGeom>
            <a:avLst/>
            <a:gdLst/>
            <a:ahLst/>
            <a:cxnLst/>
            <a:rect l="0" t="0" r="0" b="0"/>
            <a:pathLst>
              <a:path w="261717" h="234227">
                <a:moveTo>
                  <a:pt x="217103" y="42836"/>
                </a:moveTo>
                <a:lnTo>
                  <a:pt x="164728" y="42836"/>
                </a:lnTo>
                <a:lnTo>
                  <a:pt x="158374" y="43829"/>
                </a:lnTo>
                <a:lnTo>
                  <a:pt x="151162" y="45482"/>
                </a:lnTo>
                <a:lnTo>
                  <a:pt x="143376" y="47577"/>
                </a:lnTo>
                <a:lnTo>
                  <a:pt x="136202" y="50958"/>
                </a:lnTo>
                <a:lnTo>
                  <a:pt x="129435" y="55196"/>
                </a:lnTo>
                <a:lnTo>
                  <a:pt x="122939" y="60006"/>
                </a:lnTo>
                <a:lnTo>
                  <a:pt x="116624" y="65196"/>
                </a:lnTo>
                <a:lnTo>
                  <a:pt x="110429" y="70642"/>
                </a:lnTo>
                <a:lnTo>
                  <a:pt x="104316" y="76256"/>
                </a:lnTo>
                <a:lnTo>
                  <a:pt x="97263" y="81983"/>
                </a:lnTo>
                <a:lnTo>
                  <a:pt x="89585" y="87786"/>
                </a:lnTo>
                <a:lnTo>
                  <a:pt x="73116" y="99525"/>
                </a:lnTo>
                <a:lnTo>
                  <a:pt x="55875" y="111357"/>
                </a:lnTo>
                <a:lnTo>
                  <a:pt x="48102" y="117290"/>
                </a:lnTo>
                <a:lnTo>
                  <a:pt x="40936" y="123230"/>
                </a:lnTo>
                <a:lnTo>
                  <a:pt x="34174" y="129174"/>
                </a:lnTo>
                <a:lnTo>
                  <a:pt x="27682" y="135121"/>
                </a:lnTo>
                <a:lnTo>
                  <a:pt x="15177" y="147021"/>
                </a:lnTo>
                <a:lnTo>
                  <a:pt x="10056" y="152972"/>
                </a:lnTo>
                <a:lnTo>
                  <a:pt x="5650" y="158924"/>
                </a:lnTo>
                <a:lnTo>
                  <a:pt x="1720" y="164877"/>
                </a:lnTo>
                <a:lnTo>
                  <a:pt x="93" y="170829"/>
                </a:lnTo>
                <a:lnTo>
                  <a:pt x="0" y="176782"/>
                </a:lnTo>
                <a:lnTo>
                  <a:pt x="931" y="182735"/>
                </a:lnTo>
                <a:lnTo>
                  <a:pt x="2543" y="188688"/>
                </a:lnTo>
                <a:lnTo>
                  <a:pt x="4609" y="194641"/>
                </a:lnTo>
                <a:lnTo>
                  <a:pt x="6980" y="200594"/>
                </a:lnTo>
                <a:lnTo>
                  <a:pt x="9553" y="205555"/>
                </a:lnTo>
                <a:lnTo>
                  <a:pt x="12259" y="209855"/>
                </a:lnTo>
                <a:lnTo>
                  <a:pt x="15056" y="213713"/>
                </a:lnTo>
                <a:lnTo>
                  <a:pt x="18905" y="217277"/>
                </a:lnTo>
                <a:lnTo>
                  <a:pt x="23456" y="220646"/>
                </a:lnTo>
                <a:lnTo>
                  <a:pt x="28474" y="223884"/>
                </a:lnTo>
                <a:lnTo>
                  <a:pt x="34796" y="227035"/>
                </a:lnTo>
                <a:lnTo>
                  <a:pt x="41987" y="230127"/>
                </a:lnTo>
                <a:lnTo>
                  <a:pt x="49757" y="233182"/>
                </a:lnTo>
                <a:lnTo>
                  <a:pt x="56923" y="234226"/>
                </a:lnTo>
                <a:lnTo>
                  <a:pt x="63683" y="233929"/>
                </a:lnTo>
                <a:lnTo>
                  <a:pt x="70174" y="232739"/>
                </a:lnTo>
                <a:lnTo>
                  <a:pt x="77479" y="231946"/>
                </a:lnTo>
                <a:lnTo>
                  <a:pt x="85325" y="231417"/>
                </a:lnTo>
                <a:lnTo>
                  <a:pt x="93533" y="231065"/>
                </a:lnTo>
                <a:lnTo>
                  <a:pt x="100989" y="228845"/>
                </a:lnTo>
                <a:lnTo>
                  <a:pt x="107943" y="225381"/>
                </a:lnTo>
                <a:lnTo>
                  <a:pt x="114565" y="221088"/>
                </a:lnTo>
                <a:lnTo>
                  <a:pt x="120963" y="217233"/>
                </a:lnTo>
                <a:lnTo>
                  <a:pt x="127213" y="213671"/>
                </a:lnTo>
                <a:lnTo>
                  <a:pt x="133364" y="210304"/>
                </a:lnTo>
                <a:lnTo>
                  <a:pt x="140441" y="205083"/>
                </a:lnTo>
                <a:lnTo>
                  <a:pt x="148136" y="198626"/>
                </a:lnTo>
                <a:lnTo>
                  <a:pt x="156242" y="191345"/>
                </a:lnTo>
                <a:lnTo>
                  <a:pt x="170541" y="177962"/>
                </a:lnTo>
                <a:lnTo>
                  <a:pt x="177132" y="171616"/>
                </a:lnTo>
                <a:lnTo>
                  <a:pt x="182518" y="164408"/>
                </a:lnTo>
                <a:lnTo>
                  <a:pt x="187101" y="156626"/>
                </a:lnTo>
                <a:lnTo>
                  <a:pt x="191148" y="148462"/>
                </a:lnTo>
                <a:lnTo>
                  <a:pt x="195832" y="140043"/>
                </a:lnTo>
                <a:lnTo>
                  <a:pt x="200938" y="131453"/>
                </a:lnTo>
                <a:lnTo>
                  <a:pt x="206326" y="122750"/>
                </a:lnTo>
                <a:lnTo>
                  <a:pt x="210911" y="114964"/>
                </a:lnTo>
                <a:lnTo>
                  <a:pt x="214959" y="107788"/>
                </a:lnTo>
                <a:lnTo>
                  <a:pt x="218651" y="101020"/>
                </a:lnTo>
                <a:lnTo>
                  <a:pt x="222104" y="93531"/>
                </a:lnTo>
                <a:lnTo>
                  <a:pt x="225398" y="85563"/>
                </a:lnTo>
                <a:lnTo>
                  <a:pt x="228586" y="77274"/>
                </a:lnTo>
                <a:lnTo>
                  <a:pt x="231704" y="69764"/>
                </a:lnTo>
                <a:lnTo>
                  <a:pt x="234774" y="62772"/>
                </a:lnTo>
                <a:lnTo>
                  <a:pt x="237815" y="56126"/>
                </a:lnTo>
                <a:lnTo>
                  <a:pt x="239840" y="49712"/>
                </a:lnTo>
                <a:lnTo>
                  <a:pt x="241191" y="43452"/>
                </a:lnTo>
                <a:lnTo>
                  <a:pt x="242092" y="37293"/>
                </a:lnTo>
                <a:lnTo>
                  <a:pt x="243684" y="32196"/>
                </a:lnTo>
                <a:lnTo>
                  <a:pt x="245738" y="27805"/>
                </a:lnTo>
                <a:lnTo>
                  <a:pt x="248099" y="23886"/>
                </a:lnTo>
                <a:lnTo>
                  <a:pt x="250723" y="16885"/>
                </a:lnTo>
                <a:lnTo>
                  <a:pt x="251422" y="13629"/>
                </a:lnTo>
                <a:lnTo>
                  <a:pt x="254846" y="7366"/>
                </a:lnTo>
                <a:lnTo>
                  <a:pt x="260388" y="0"/>
                </a:lnTo>
                <a:lnTo>
                  <a:pt x="260843" y="388"/>
                </a:lnTo>
                <a:lnTo>
                  <a:pt x="261348" y="3466"/>
                </a:lnTo>
                <a:lnTo>
                  <a:pt x="261632" y="10776"/>
                </a:lnTo>
                <a:lnTo>
                  <a:pt x="261716" y="23966"/>
                </a:lnTo>
                <a:lnTo>
                  <a:pt x="260736" y="29264"/>
                </a:lnTo>
                <a:lnTo>
                  <a:pt x="259091" y="34780"/>
                </a:lnTo>
                <a:lnTo>
                  <a:pt x="257001" y="40442"/>
                </a:lnTo>
                <a:lnTo>
                  <a:pt x="255608" y="46201"/>
                </a:lnTo>
                <a:lnTo>
                  <a:pt x="254679" y="52025"/>
                </a:lnTo>
                <a:lnTo>
                  <a:pt x="254061" y="57892"/>
                </a:lnTo>
                <a:lnTo>
                  <a:pt x="252656" y="65772"/>
                </a:lnTo>
                <a:lnTo>
                  <a:pt x="250726" y="74994"/>
                </a:lnTo>
                <a:lnTo>
                  <a:pt x="248449" y="85110"/>
                </a:lnTo>
                <a:lnTo>
                  <a:pt x="245938" y="94831"/>
                </a:lnTo>
                <a:lnTo>
                  <a:pt x="243272" y="104289"/>
                </a:lnTo>
                <a:lnTo>
                  <a:pt x="237663" y="122735"/>
                </a:lnTo>
                <a:lnTo>
                  <a:pt x="231864" y="140855"/>
                </a:lnTo>
                <a:lnTo>
                  <a:pt x="229920" y="149853"/>
                </a:lnTo>
                <a:lnTo>
                  <a:pt x="228624" y="158829"/>
                </a:lnTo>
                <a:lnTo>
                  <a:pt x="227761" y="167790"/>
                </a:lnTo>
                <a:lnTo>
                  <a:pt x="226193" y="175748"/>
                </a:lnTo>
                <a:lnTo>
                  <a:pt x="224155" y="183038"/>
                </a:lnTo>
                <a:lnTo>
                  <a:pt x="221805" y="189882"/>
                </a:lnTo>
                <a:lnTo>
                  <a:pt x="220238" y="196429"/>
                </a:lnTo>
                <a:lnTo>
                  <a:pt x="219193" y="202779"/>
                </a:lnTo>
                <a:lnTo>
                  <a:pt x="218496" y="208996"/>
                </a:lnTo>
                <a:lnTo>
                  <a:pt x="218032" y="214133"/>
                </a:lnTo>
                <a:lnTo>
                  <a:pt x="217723" y="218549"/>
                </a:lnTo>
                <a:lnTo>
                  <a:pt x="217103" y="23036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SMARTPenAnnotation1020"/>
          <p:cNvSpPr/>
          <p:nvPr/>
        </p:nvSpPr>
        <p:spPr>
          <a:xfrm>
            <a:off x="7912271" y="5152461"/>
            <a:ext cx="383350" cy="124708"/>
          </a:xfrm>
          <a:custGeom>
            <a:avLst/>
            <a:gdLst/>
            <a:ahLst/>
            <a:cxnLst/>
            <a:rect l="0" t="0" r="0" b="0"/>
            <a:pathLst>
              <a:path w="383350" h="124708">
                <a:moveTo>
                  <a:pt x="115518" y="8898"/>
                </a:moveTo>
                <a:lnTo>
                  <a:pt x="115518" y="77"/>
                </a:lnTo>
                <a:lnTo>
                  <a:pt x="110778" y="0"/>
                </a:lnTo>
                <a:lnTo>
                  <a:pt x="108389" y="982"/>
                </a:lnTo>
                <a:lnTo>
                  <a:pt x="103089" y="4718"/>
                </a:lnTo>
                <a:lnTo>
                  <a:pt x="100286" y="7104"/>
                </a:lnTo>
                <a:lnTo>
                  <a:pt x="97426" y="9686"/>
                </a:lnTo>
                <a:lnTo>
                  <a:pt x="94527" y="12400"/>
                </a:lnTo>
                <a:lnTo>
                  <a:pt x="90610" y="14209"/>
                </a:lnTo>
                <a:lnTo>
                  <a:pt x="80965" y="16220"/>
                </a:lnTo>
                <a:lnTo>
                  <a:pt x="75616" y="18740"/>
                </a:lnTo>
                <a:lnTo>
                  <a:pt x="70065" y="22405"/>
                </a:lnTo>
                <a:lnTo>
                  <a:pt x="64380" y="26832"/>
                </a:lnTo>
                <a:lnTo>
                  <a:pt x="58606" y="30776"/>
                </a:lnTo>
                <a:lnTo>
                  <a:pt x="52772" y="34397"/>
                </a:lnTo>
                <a:lnTo>
                  <a:pt x="46898" y="37804"/>
                </a:lnTo>
                <a:lnTo>
                  <a:pt x="40997" y="42059"/>
                </a:lnTo>
                <a:lnTo>
                  <a:pt x="35080" y="46881"/>
                </a:lnTo>
                <a:lnTo>
                  <a:pt x="29150" y="52079"/>
                </a:lnTo>
                <a:lnTo>
                  <a:pt x="24205" y="57529"/>
                </a:lnTo>
                <a:lnTo>
                  <a:pt x="19916" y="63147"/>
                </a:lnTo>
                <a:lnTo>
                  <a:pt x="16064" y="68876"/>
                </a:lnTo>
                <a:lnTo>
                  <a:pt x="12504" y="73688"/>
                </a:lnTo>
                <a:lnTo>
                  <a:pt x="9139" y="77888"/>
                </a:lnTo>
                <a:lnTo>
                  <a:pt x="5903" y="81681"/>
                </a:lnTo>
                <a:lnTo>
                  <a:pt x="3746" y="85201"/>
                </a:lnTo>
                <a:lnTo>
                  <a:pt x="2307" y="88540"/>
                </a:lnTo>
                <a:lnTo>
                  <a:pt x="1349" y="91758"/>
                </a:lnTo>
                <a:lnTo>
                  <a:pt x="711" y="94896"/>
                </a:lnTo>
                <a:lnTo>
                  <a:pt x="284" y="97980"/>
                </a:lnTo>
                <a:lnTo>
                  <a:pt x="0" y="101028"/>
                </a:lnTo>
                <a:lnTo>
                  <a:pt x="802" y="104053"/>
                </a:lnTo>
                <a:lnTo>
                  <a:pt x="2330" y="107060"/>
                </a:lnTo>
                <a:lnTo>
                  <a:pt x="4341" y="110059"/>
                </a:lnTo>
                <a:lnTo>
                  <a:pt x="6673" y="112057"/>
                </a:lnTo>
                <a:lnTo>
                  <a:pt x="9220" y="113390"/>
                </a:lnTo>
                <a:lnTo>
                  <a:pt x="11911" y="114278"/>
                </a:lnTo>
                <a:lnTo>
                  <a:pt x="20192" y="115265"/>
                </a:lnTo>
                <a:lnTo>
                  <a:pt x="30486" y="115703"/>
                </a:lnTo>
                <a:lnTo>
                  <a:pt x="41676" y="115898"/>
                </a:lnTo>
                <a:lnTo>
                  <a:pt x="46447" y="114958"/>
                </a:lnTo>
                <a:lnTo>
                  <a:pt x="54392" y="111268"/>
                </a:lnTo>
                <a:lnTo>
                  <a:pt x="69185" y="103612"/>
                </a:lnTo>
                <a:lnTo>
                  <a:pt x="86135" y="95059"/>
                </a:lnTo>
                <a:lnTo>
                  <a:pt x="91961" y="91144"/>
                </a:lnTo>
                <a:lnTo>
                  <a:pt x="97828" y="86549"/>
                </a:lnTo>
                <a:lnTo>
                  <a:pt x="103724" y="81501"/>
                </a:lnTo>
                <a:lnTo>
                  <a:pt x="108648" y="75159"/>
                </a:lnTo>
                <a:lnTo>
                  <a:pt x="112922" y="67955"/>
                </a:lnTo>
                <a:lnTo>
                  <a:pt x="116764" y="60175"/>
                </a:lnTo>
                <a:lnTo>
                  <a:pt x="121309" y="53997"/>
                </a:lnTo>
                <a:lnTo>
                  <a:pt x="126325" y="48886"/>
                </a:lnTo>
                <a:lnTo>
                  <a:pt x="131651" y="44486"/>
                </a:lnTo>
                <a:lnTo>
                  <a:pt x="136195" y="40561"/>
                </a:lnTo>
                <a:lnTo>
                  <a:pt x="140217" y="36952"/>
                </a:lnTo>
                <a:lnTo>
                  <a:pt x="143890" y="33554"/>
                </a:lnTo>
                <a:lnTo>
                  <a:pt x="146339" y="30296"/>
                </a:lnTo>
                <a:lnTo>
                  <a:pt x="147971" y="27132"/>
                </a:lnTo>
                <a:lnTo>
                  <a:pt x="150591" y="19666"/>
                </a:lnTo>
                <a:lnTo>
                  <a:pt x="150806" y="20045"/>
                </a:lnTo>
                <a:lnTo>
                  <a:pt x="151045" y="23113"/>
                </a:lnTo>
                <a:lnTo>
                  <a:pt x="151151" y="27784"/>
                </a:lnTo>
                <a:lnTo>
                  <a:pt x="151180" y="30418"/>
                </a:lnTo>
                <a:lnTo>
                  <a:pt x="150207" y="33166"/>
                </a:lnTo>
                <a:lnTo>
                  <a:pt x="148566" y="35991"/>
                </a:lnTo>
                <a:lnTo>
                  <a:pt x="146479" y="38867"/>
                </a:lnTo>
                <a:lnTo>
                  <a:pt x="145089" y="42768"/>
                </a:lnTo>
                <a:lnTo>
                  <a:pt x="144162" y="47353"/>
                </a:lnTo>
                <a:lnTo>
                  <a:pt x="143543" y="52394"/>
                </a:lnTo>
                <a:lnTo>
                  <a:pt x="142138" y="57739"/>
                </a:lnTo>
                <a:lnTo>
                  <a:pt x="140211" y="63286"/>
                </a:lnTo>
                <a:lnTo>
                  <a:pt x="137932" y="68969"/>
                </a:lnTo>
                <a:lnTo>
                  <a:pt x="136414" y="74742"/>
                </a:lnTo>
                <a:lnTo>
                  <a:pt x="135402" y="80576"/>
                </a:lnTo>
                <a:lnTo>
                  <a:pt x="134727" y="86449"/>
                </a:lnTo>
                <a:lnTo>
                  <a:pt x="134277" y="91356"/>
                </a:lnTo>
                <a:lnTo>
                  <a:pt x="133977" y="95620"/>
                </a:lnTo>
                <a:lnTo>
                  <a:pt x="133777" y="99455"/>
                </a:lnTo>
                <a:lnTo>
                  <a:pt x="133554" y="109008"/>
                </a:lnTo>
                <a:lnTo>
                  <a:pt x="133496" y="114333"/>
                </a:lnTo>
                <a:lnTo>
                  <a:pt x="134448" y="117883"/>
                </a:lnTo>
                <a:lnTo>
                  <a:pt x="136075" y="120250"/>
                </a:lnTo>
                <a:lnTo>
                  <a:pt x="141076" y="124049"/>
                </a:lnTo>
                <a:lnTo>
                  <a:pt x="144406" y="124568"/>
                </a:lnTo>
                <a:lnTo>
                  <a:pt x="146682" y="124707"/>
                </a:lnTo>
                <a:lnTo>
                  <a:pt x="149192" y="123807"/>
                </a:lnTo>
                <a:lnTo>
                  <a:pt x="154628" y="120162"/>
                </a:lnTo>
                <a:lnTo>
                  <a:pt x="157466" y="117801"/>
                </a:lnTo>
                <a:lnTo>
                  <a:pt x="160350" y="115234"/>
                </a:lnTo>
                <a:lnTo>
                  <a:pt x="163266" y="112531"/>
                </a:lnTo>
                <a:lnTo>
                  <a:pt x="166201" y="108744"/>
                </a:lnTo>
                <a:lnTo>
                  <a:pt x="169151" y="104236"/>
                </a:lnTo>
                <a:lnTo>
                  <a:pt x="172109" y="99245"/>
                </a:lnTo>
                <a:lnTo>
                  <a:pt x="175073" y="93934"/>
                </a:lnTo>
                <a:lnTo>
                  <a:pt x="181014" y="82741"/>
                </a:lnTo>
                <a:lnTo>
                  <a:pt x="189935" y="65284"/>
                </a:lnTo>
                <a:lnTo>
                  <a:pt x="191918" y="58395"/>
                </a:lnTo>
                <a:lnTo>
                  <a:pt x="193240" y="50826"/>
                </a:lnTo>
                <a:lnTo>
                  <a:pt x="194122" y="42803"/>
                </a:lnTo>
                <a:lnTo>
                  <a:pt x="195702" y="36462"/>
                </a:lnTo>
                <a:lnTo>
                  <a:pt x="197747" y="31243"/>
                </a:lnTo>
                <a:lnTo>
                  <a:pt x="200102" y="26772"/>
                </a:lnTo>
                <a:lnTo>
                  <a:pt x="201674" y="22798"/>
                </a:lnTo>
                <a:lnTo>
                  <a:pt x="202721" y="19157"/>
                </a:lnTo>
                <a:lnTo>
                  <a:pt x="203418" y="15737"/>
                </a:lnTo>
                <a:lnTo>
                  <a:pt x="204876" y="12465"/>
                </a:lnTo>
                <a:lnTo>
                  <a:pt x="206840" y="9292"/>
                </a:lnTo>
                <a:lnTo>
                  <a:pt x="209141" y="6184"/>
                </a:lnTo>
                <a:lnTo>
                  <a:pt x="210675" y="5104"/>
                </a:lnTo>
                <a:lnTo>
                  <a:pt x="211699" y="5376"/>
                </a:lnTo>
                <a:lnTo>
                  <a:pt x="213340" y="8203"/>
                </a:lnTo>
                <a:lnTo>
                  <a:pt x="213565" y="11235"/>
                </a:lnTo>
                <a:lnTo>
                  <a:pt x="213624" y="13432"/>
                </a:lnTo>
                <a:lnTo>
                  <a:pt x="213744" y="62060"/>
                </a:lnTo>
                <a:lnTo>
                  <a:pt x="221433" y="62440"/>
                </a:lnTo>
                <a:lnTo>
                  <a:pt x="224768" y="59814"/>
                </a:lnTo>
                <a:lnTo>
                  <a:pt x="227047" y="57724"/>
                </a:lnTo>
                <a:lnTo>
                  <a:pt x="230550" y="55340"/>
                </a:lnTo>
                <a:lnTo>
                  <a:pt x="234871" y="52758"/>
                </a:lnTo>
                <a:lnTo>
                  <a:pt x="239734" y="50044"/>
                </a:lnTo>
                <a:lnTo>
                  <a:pt x="243969" y="46251"/>
                </a:lnTo>
                <a:lnTo>
                  <a:pt x="247785" y="41737"/>
                </a:lnTo>
                <a:lnTo>
                  <a:pt x="251321" y="36744"/>
                </a:lnTo>
                <a:lnTo>
                  <a:pt x="255662" y="32423"/>
                </a:lnTo>
                <a:lnTo>
                  <a:pt x="260541" y="28550"/>
                </a:lnTo>
                <a:lnTo>
                  <a:pt x="265779" y="24976"/>
                </a:lnTo>
                <a:lnTo>
                  <a:pt x="271254" y="22593"/>
                </a:lnTo>
                <a:lnTo>
                  <a:pt x="288441" y="18247"/>
                </a:lnTo>
                <a:lnTo>
                  <a:pt x="294300" y="16123"/>
                </a:lnTo>
                <a:lnTo>
                  <a:pt x="300191" y="13715"/>
                </a:lnTo>
                <a:lnTo>
                  <a:pt x="312026" y="11039"/>
                </a:lnTo>
                <a:lnTo>
                  <a:pt x="317962" y="10325"/>
                </a:lnTo>
                <a:lnTo>
                  <a:pt x="322910" y="10842"/>
                </a:lnTo>
                <a:lnTo>
                  <a:pt x="327201" y="12178"/>
                </a:lnTo>
                <a:lnTo>
                  <a:pt x="331054" y="14062"/>
                </a:lnTo>
                <a:lnTo>
                  <a:pt x="340627" y="16154"/>
                </a:lnTo>
                <a:lnTo>
                  <a:pt x="351496" y="18076"/>
                </a:lnTo>
                <a:lnTo>
                  <a:pt x="357173" y="19978"/>
                </a:lnTo>
                <a:lnTo>
                  <a:pt x="362941" y="22237"/>
                </a:lnTo>
                <a:lnTo>
                  <a:pt x="367779" y="25728"/>
                </a:lnTo>
                <a:lnTo>
                  <a:pt x="371996" y="30040"/>
                </a:lnTo>
                <a:lnTo>
                  <a:pt x="375801" y="34899"/>
                </a:lnTo>
                <a:lnTo>
                  <a:pt x="378336" y="39131"/>
                </a:lnTo>
                <a:lnTo>
                  <a:pt x="380028" y="42943"/>
                </a:lnTo>
                <a:lnTo>
                  <a:pt x="381155" y="46478"/>
                </a:lnTo>
                <a:lnTo>
                  <a:pt x="381905" y="49826"/>
                </a:lnTo>
                <a:lnTo>
                  <a:pt x="382407" y="53050"/>
                </a:lnTo>
                <a:lnTo>
                  <a:pt x="382741" y="56192"/>
                </a:lnTo>
                <a:lnTo>
                  <a:pt x="382963" y="60271"/>
                </a:lnTo>
                <a:lnTo>
                  <a:pt x="383211" y="70095"/>
                </a:lnTo>
                <a:lnTo>
                  <a:pt x="383349" y="82042"/>
                </a:lnTo>
                <a:lnTo>
                  <a:pt x="382377" y="85442"/>
                </a:lnTo>
                <a:lnTo>
                  <a:pt x="380736" y="88700"/>
                </a:lnTo>
                <a:lnTo>
                  <a:pt x="378650" y="91865"/>
                </a:lnTo>
                <a:lnTo>
                  <a:pt x="377260" y="94967"/>
                </a:lnTo>
                <a:lnTo>
                  <a:pt x="376333" y="98027"/>
                </a:lnTo>
                <a:lnTo>
                  <a:pt x="375715" y="101060"/>
                </a:lnTo>
                <a:lnTo>
                  <a:pt x="375302" y="104073"/>
                </a:lnTo>
                <a:lnTo>
                  <a:pt x="375028" y="107075"/>
                </a:lnTo>
                <a:lnTo>
                  <a:pt x="374479" y="11605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SMARTPenAnnotation1021"/>
          <p:cNvSpPr/>
          <p:nvPr/>
        </p:nvSpPr>
        <p:spPr>
          <a:xfrm>
            <a:off x="8340896" y="5144032"/>
            <a:ext cx="311545" cy="293575"/>
          </a:xfrm>
          <a:custGeom>
            <a:avLst/>
            <a:gdLst/>
            <a:ahLst/>
            <a:cxnLst/>
            <a:rect l="0" t="0" r="0" b="0"/>
            <a:pathLst>
              <a:path w="311545" h="293575">
                <a:moveTo>
                  <a:pt x="97658" y="44116"/>
                </a:moveTo>
                <a:lnTo>
                  <a:pt x="105347" y="44116"/>
                </a:lnTo>
                <a:lnTo>
                  <a:pt x="105761" y="43124"/>
                </a:lnTo>
                <a:lnTo>
                  <a:pt x="106515" y="35022"/>
                </a:lnTo>
                <a:lnTo>
                  <a:pt x="106585" y="26657"/>
                </a:lnTo>
                <a:lnTo>
                  <a:pt x="101847" y="21635"/>
                </a:lnTo>
                <a:lnTo>
                  <a:pt x="99458" y="20199"/>
                </a:lnTo>
                <a:lnTo>
                  <a:pt x="94159" y="18603"/>
                </a:lnTo>
                <a:lnTo>
                  <a:pt x="85851" y="20540"/>
                </a:lnTo>
                <a:lnTo>
                  <a:pt x="80857" y="22445"/>
                </a:lnTo>
                <a:lnTo>
                  <a:pt x="75543" y="23716"/>
                </a:lnTo>
                <a:lnTo>
                  <a:pt x="70016" y="24562"/>
                </a:lnTo>
                <a:lnTo>
                  <a:pt x="64347" y="25127"/>
                </a:lnTo>
                <a:lnTo>
                  <a:pt x="58584" y="27488"/>
                </a:lnTo>
                <a:lnTo>
                  <a:pt x="52757" y="31046"/>
                </a:lnTo>
                <a:lnTo>
                  <a:pt x="46888" y="35403"/>
                </a:lnTo>
                <a:lnTo>
                  <a:pt x="40991" y="39300"/>
                </a:lnTo>
                <a:lnTo>
                  <a:pt x="35076" y="42890"/>
                </a:lnTo>
                <a:lnTo>
                  <a:pt x="29148" y="46275"/>
                </a:lnTo>
                <a:lnTo>
                  <a:pt x="19915" y="52682"/>
                </a:lnTo>
                <a:lnTo>
                  <a:pt x="12504" y="58837"/>
                </a:lnTo>
                <a:lnTo>
                  <a:pt x="5903" y="64880"/>
                </a:lnTo>
                <a:lnTo>
                  <a:pt x="3746" y="67881"/>
                </a:lnTo>
                <a:lnTo>
                  <a:pt x="1349" y="73860"/>
                </a:lnTo>
                <a:lnTo>
                  <a:pt x="0" y="82805"/>
                </a:lnTo>
                <a:lnTo>
                  <a:pt x="802" y="85784"/>
                </a:lnTo>
                <a:lnTo>
                  <a:pt x="4340" y="91739"/>
                </a:lnTo>
                <a:lnTo>
                  <a:pt x="6673" y="93724"/>
                </a:lnTo>
                <a:lnTo>
                  <a:pt x="9220" y="95047"/>
                </a:lnTo>
                <a:lnTo>
                  <a:pt x="14696" y="96518"/>
                </a:lnTo>
                <a:lnTo>
                  <a:pt x="20437" y="97171"/>
                </a:lnTo>
                <a:lnTo>
                  <a:pt x="23357" y="96353"/>
                </a:lnTo>
                <a:lnTo>
                  <a:pt x="29248" y="92799"/>
                </a:lnTo>
                <a:lnTo>
                  <a:pt x="37818" y="87911"/>
                </a:lnTo>
                <a:lnTo>
                  <a:pt x="48243" y="82432"/>
                </a:lnTo>
                <a:lnTo>
                  <a:pt x="59490" y="76690"/>
                </a:lnTo>
                <a:lnTo>
                  <a:pt x="65267" y="72777"/>
                </a:lnTo>
                <a:lnTo>
                  <a:pt x="71103" y="68184"/>
                </a:lnTo>
                <a:lnTo>
                  <a:pt x="76979" y="63138"/>
                </a:lnTo>
                <a:lnTo>
                  <a:pt x="86152" y="54886"/>
                </a:lnTo>
                <a:lnTo>
                  <a:pt x="94529" y="46918"/>
                </a:lnTo>
                <a:lnTo>
                  <a:pt x="104867" y="36763"/>
                </a:lnTo>
                <a:lnTo>
                  <a:pt x="113429" y="30926"/>
                </a:lnTo>
                <a:lnTo>
                  <a:pt x="120543" y="28332"/>
                </a:lnTo>
                <a:lnTo>
                  <a:pt x="130126" y="26871"/>
                </a:lnTo>
                <a:lnTo>
                  <a:pt x="139607" y="26378"/>
                </a:lnTo>
                <a:lnTo>
                  <a:pt x="141773" y="26281"/>
                </a:lnTo>
                <a:lnTo>
                  <a:pt x="144716" y="31559"/>
                </a:lnTo>
                <a:lnTo>
                  <a:pt x="146889" y="35745"/>
                </a:lnTo>
                <a:lnTo>
                  <a:pt x="148338" y="40519"/>
                </a:lnTo>
                <a:lnTo>
                  <a:pt x="149304" y="45687"/>
                </a:lnTo>
                <a:lnTo>
                  <a:pt x="149949" y="51117"/>
                </a:lnTo>
                <a:lnTo>
                  <a:pt x="149385" y="57713"/>
                </a:lnTo>
                <a:lnTo>
                  <a:pt x="148018" y="65087"/>
                </a:lnTo>
                <a:lnTo>
                  <a:pt x="146115" y="72979"/>
                </a:lnTo>
                <a:lnTo>
                  <a:pt x="144845" y="82210"/>
                </a:lnTo>
                <a:lnTo>
                  <a:pt x="143999" y="92332"/>
                </a:lnTo>
                <a:lnTo>
                  <a:pt x="143435" y="103049"/>
                </a:lnTo>
                <a:lnTo>
                  <a:pt x="142808" y="122894"/>
                </a:lnTo>
                <a:lnTo>
                  <a:pt x="142641" y="132354"/>
                </a:lnTo>
                <a:lnTo>
                  <a:pt x="141538" y="142629"/>
                </a:lnTo>
                <a:lnTo>
                  <a:pt x="139810" y="153447"/>
                </a:lnTo>
                <a:lnTo>
                  <a:pt x="137666" y="164629"/>
                </a:lnTo>
                <a:lnTo>
                  <a:pt x="135243" y="175059"/>
                </a:lnTo>
                <a:lnTo>
                  <a:pt x="132637" y="184990"/>
                </a:lnTo>
                <a:lnTo>
                  <a:pt x="129907" y="194587"/>
                </a:lnTo>
                <a:lnTo>
                  <a:pt x="128087" y="203961"/>
                </a:lnTo>
                <a:lnTo>
                  <a:pt x="126874" y="213187"/>
                </a:lnTo>
                <a:lnTo>
                  <a:pt x="126066" y="222314"/>
                </a:lnTo>
                <a:lnTo>
                  <a:pt x="123541" y="230384"/>
                </a:lnTo>
                <a:lnTo>
                  <a:pt x="119875" y="237748"/>
                </a:lnTo>
                <a:lnTo>
                  <a:pt x="115446" y="244641"/>
                </a:lnTo>
                <a:lnTo>
                  <a:pt x="111502" y="251222"/>
                </a:lnTo>
                <a:lnTo>
                  <a:pt x="107879" y="257592"/>
                </a:lnTo>
                <a:lnTo>
                  <a:pt x="104473" y="263824"/>
                </a:lnTo>
                <a:lnTo>
                  <a:pt x="101209" y="268971"/>
                </a:lnTo>
                <a:lnTo>
                  <a:pt x="94937" y="277335"/>
                </a:lnTo>
                <a:lnTo>
                  <a:pt x="88842" y="284360"/>
                </a:lnTo>
                <a:lnTo>
                  <a:pt x="85827" y="287623"/>
                </a:lnTo>
                <a:lnTo>
                  <a:pt x="81834" y="289797"/>
                </a:lnTo>
                <a:lnTo>
                  <a:pt x="72104" y="292214"/>
                </a:lnTo>
                <a:lnTo>
                  <a:pt x="63811" y="293288"/>
                </a:lnTo>
                <a:lnTo>
                  <a:pt x="60211" y="293574"/>
                </a:lnTo>
                <a:lnTo>
                  <a:pt x="56818" y="291781"/>
                </a:lnTo>
                <a:lnTo>
                  <a:pt x="50404" y="284497"/>
                </a:lnTo>
                <a:lnTo>
                  <a:pt x="44244" y="277291"/>
                </a:lnTo>
                <a:lnTo>
                  <a:pt x="38201" y="270780"/>
                </a:lnTo>
                <a:lnTo>
                  <a:pt x="32206" y="264580"/>
                </a:lnTo>
                <a:lnTo>
                  <a:pt x="30211" y="260545"/>
                </a:lnTo>
                <a:lnTo>
                  <a:pt x="28881" y="255870"/>
                </a:lnTo>
                <a:lnTo>
                  <a:pt x="27995" y="250770"/>
                </a:lnTo>
                <a:lnTo>
                  <a:pt x="28395" y="245385"/>
                </a:lnTo>
                <a:lnTo>
                  <a:pt x="29655" y="239811"/>
                </a:lnTo>
                <a:lnTo>
                  <a:pt x="31487" y="234111"/>
                </a:lnTo>
                <a:lnTo>
                  <a:pt x="33700" y="228326"/>
                </a:lnTo>
                <a:lnTo>
                  <a:pt x="36168" y="222485"/>
                </a:lnTo>
                <a:lnTo>
                  <a:pt x="38805" y="216607"/>
                </a:lnTo>
                <a:lnTo>
                  <a:pt x="44382" y="204784"/>
                </a:lnTo>
                <a:lnTo>
                  <a:pt x="47257" y="198853"/>
                </a:lnTo>
                <a:lnTo>
                  <a:pt x="51159" y="192915"/>
                </a:lnTo>
                <a:lnTo>
                  <a:pt x="55745" y="186971"/>
                </a:lnTo>
                <a:lnTo>
                  <a:pt x="60787" y="181025"/>
                </a:lnTo>
                <a:lnTo>
                  <a:pt x="67124" y="176068"/>
                </a:lnTo>
                <a:lnTo>
                  <a:pt x="74326" y="171772"/>
                </a:lnTo>
                <a:lnTo>
                  <a:pt x="82103" y="167915"/>
                </a:lnTo>
                <a:lnTo>
                  <a:pt x="89273" y="163360"/>
                </a:lnTo>
                <a:lnTo>
                  <a:pt x="96037" y="158338"/>
                </a:lnTo>
                <a:lnTo>
                  <a:pt x="102530" y="153007"/>
                </a:lnTo>
                <a:lnTo>
                  <a:pt x="109836" y="148459"/>
                </a:lnTo>
                <a:lnTo>
                  <a:pt x="117683" y="144436"/>
                </a:lnTo>
                <a:lnTo>
                  <a:pt x="125891" y="140762"/>
                </a:lnTo>
                <a:lnTo>
                  <a:pt x="134340" y="137320"/>
                </a:lnTo>
                <a:lnTo>
                  <a:pt x="142948" y="134033"/>
                </a:lnTo>
                <a:lnTo>
                  <a:pt x="151664" y="130850"/>
                </a:lnTo>
                <a:lnTo>
                  <a:pt x="160451" y="126743"/>
                </a:lnTo>
                <a:lnTo>
                  <a:pt x="169286" y="122021"/>
                </a:lnTo>
                <a:lnTo>
                  <a:pt x="178152" y="116889"/>
                </a:lnTo>
                <a:lnTo>
                  <a:pt x="187040" y="112475"/>
                </a:lnTo>
                <a:lnTo>
                  <a:pt x="195941" y="108540"/>
                </a:lnTo>
                <a:lnTo>
                  <a:pt x="204852" y="104925"/>
                </a:lnTo>
                <a:lnTo>
                  <a:pt x="212777" y="100530"/>
                </a:lnTo>
                <a:lnTo>
                  <a:pt x="220045" y="95616"/>
                </a:lnTo>
                <a:lnTo>
                  <a:pt x="226874" y="90356"/>
                </a:lnTo>
                <a:lnTo>
                  <a:pt x="233412" y="85857"/>
                </a:lnTo>
                <a:lnTo>
                  <a:pt x="239754" y="81865"/>
                </a:lnTo>
                <a:lnTo>
                  <a:pt x="245967" y="78212"/>
                </a:lnTo>
                <a:lnTo>
                  <a:pt x="252093" y="73792"/>
                </a:lnTo>
                <a:lnTo>
                  <a:pt x="258162" y="68861"/>
                </a:lnTo>
                <a:lnTo>
                  <a:pt x="264192" y="63589"/>
                </a:lnTo>
                <a:lnTo>
                  <a:pt x="270196" y="59082"/>
                </a:lnTo>
                <a:lnTo>
                  <a:pt x="276184" y="55086"/>
                </a:lnTo>
                <a:lnTo>
                  <a:pt x="282160" y="51429"/>
                </a:lnTo>
                <a:lnTo>
                  <a:pt x="287136" y="47007"/>
                </a:lnTo>
                <a:lnTo>
                  <a:pt x="291446" y="42075"/>
                </a:lnTo>
                <a:lnTo>
                  <a:pt x="295311" y="36802"/>
                </a:lnTo>
                <a:lnTo>
                  <a:pt x="299606" y="28298"/>
                </a:lnTo>
                <a:lnTo>
                  <a:pt x="300750" y="24640"/>
                </a:lnTo>
                <a:lnTo>
                  <a:pt x="304669" y="17932"/>
                </a:lnTo>
                <a:lnTo>
                  <a:pt x="307103" y="14753"/>
                </a:lnTo>
                <a:lnTo>
                  <a:pt x="309807" y="8577"/>
                </a:lnTo>
                <a:lnTo>
                  <a:pt x="311544" y="1267"/>
                </a:lnTo>
                <a:lnTo>
                  <a:pt x="310694" y="667"/>
                </a:lnTo>
                <a:lnTo>
                  <a:pt x="307104" y="0"/>
                </a:lnTo>
                <a:lnTo>
                  <a:pt x="305749" y="815"/>
                </a:lnTo>
                <a:lnTo>
                  <a:pt x="304846" y="2350"/>
                </a:lnTo>
                <a:lnTo>
                  <a:pt x="304244" y="4366"/>
                </a:lnTo>
                <a:lnTo>
                  <a:pt x="301859" y="6702"/>
                </a:lnTo>
                <a:lnTo>
                  <a:pt x="290013" y="14730"/>
                </a:lnTo>
                <a:lnTo>
                  <a:pt x="283029" y="20472"/>
                </a:lnTo>
                <a:lnTo>
                  <a:pt x="273973" y="26332"/>
                </a:lnTo>
                <a:lnTo>
                  <a:pt x="268779" y="29283"/>
                </a:lnTo>
                <a:lnTo>
                  <a:pt x="260363" y="37854"/>
                </a:lnTo>
                <a:lnTo>
                  <a:pt x="256730" y="42918"/>
                </a:lnTo>
                <a:lnTo>
                  <a:pt x="247401" y="51190"/>
                </a:lnTo>
                <a:lnTo>
                  <a:pt x="242135" y="54785"/>
                </a:lnTo>
                <a:lnTo>
                  <a:pt x="238625" y="59166"/>
                </a:lnTo>
                <a:lnTo>
                  <a:pt x="236284" y="64071"/>
                </a:lnTo>
                <a:lnTo>
                  <a:pt x="234724" y="69326"/>
                </a:lnTo>
                <a:lnTo>
                  <a:pt x="232692" y="74813"/>
                </a:lnTo>
                <a:lnTo>
                  <a:pt x="230345" y="80456"/>
                </a:lnTo>
                <a:lnTo>
                  <a:pt x="227787" y="86202"/>
                </a:lnTo>
                <a:lnTo>
                  <a:pt x="227075" y="91025"/>
                </a:lnTo>
                <a:lnTo>
                  <a:pt x="227593" y="95232"/>
                </a:lnTo>
                <a:lnTo>
                  <a:pt x="229821" y="103546"/>
                </a:lnTo>
                <a:lnTo>
                  <a:pt x="230415" y="108540"/>
                </a:lnTo>
                <a:lnTo>
                  <a:pt x="230811" y="113855"/>
                </a:lnTo>
                <a:lnTo>
                  <a:pt x="232068" y="118390"/>
                </a:lnTo>
                <a:lnTo>
                  <a:pt x="236109" y="126075"/>
                </a:lnTo>
                <a:lnTo>
                  <a:pt x="238576" y="128521"/>
                </a:lnTo>
                <a:lnTo>
                  <a:pt x="241213" y="130151"/>
                </a:lnTo>
                <a:lnTo>
                  <a:pt x="249463" y="1334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SMARTPenAnnotation1022"/>
          <p:cNvSpPr/>
          <p:nvPr/>
        </p:nvSpPr>
        <p:spPr>
          <a:xfrm>
            <a:off x="8688585" y="5188315"/>
            <a:ext cx="160736" cy="89095"/>
          </a:xfrm>
          <a:custGeom>
            <a:avLst/>
            <a:gdLst/>
            <a:ahLst/>
            <a:cxnLst/>
            <a:rect l="0" t="0" r="0" b="0"/>
            <a:pathLst>
              <a:path w="160736" h="89095">
                <a:moveTo>
                  <a:pt x="0" y="71270"/>
                </a:moveTo>
                <a:lnTo>
                  <a:pt x="4741" y="66530"/>
                </a:lnTo>
                <a:lnTo>
                  <a:pt x="7130" y="65134"/>
                </a:lnTo>
                <a:lnTo>
                  <a:pt x="9715" y="64203"/>
                </a:lnTo>
                <a:lnTo>
                  <a:pt x="16251" y="62709"/>
                </a:lnTo>
                <a:lnTo>
                  <a:pt x="17779" y="61594"/>
                </a:lnTo>
                <a:lnTo>
                  <a:pt x="19791" y="59859"/>
                </a:lnTo>
                <a:lnTo>
                  <a:pt x="22124" y="57709"/>
                </a:lnTo>
                <a:lnTo>
                  <a:pt x="24672" y="56277"/>
                </a:lnTo>
                <a:lnTo>
                  <a:pt x="27362" y="55321"/>
                </a:lnTo>
                <a:lnTo>
                  <a:pt x="35230" y="53523"/>
                </a:lnTo>
                <a:lnTo>
                  <a:pt x="32856" y="56107"/>
                </a:lnTo>
                <a:lnTo>
                  <a:pt x="22404" y="66717"/>
                </a:lnTo>
                <a:lnTo>
                  <a:pt x="20890" y="69227"/>
                </a:lnTo>
                <a:lnTo>
                  <a:pt x="19880" y="71892"/>
                </a:lnTo>
                <a:lnTo>
                  <a:pt x="19206" y="74662"/>
                </a:lnTo>
                <a:lnTo>
                  <a:pt x="17765" y="76508"/>
                </a:lnTo>
                <a:lnTo>
                  <a:pt x="15813" y="77739"/>
                </a:lnTo>
                <a:lnTo>
                  <a:pt x="13518" y="78559"/>
                </a:lnTo>
                <a:lnTo>
                  <a:pt x="11989" y="80098"/>
                </a:lnTo>
                <a:lnTo>
                  <a:pt x="10970" y="82116"/>
                </a:lnTo>
                <a:lnTo>
                  <a:pt x="8940" y="89094"/>
                </a:lnTo>
                <a:lnTo>
                  <a:pt x="8933" y="84379"/>
                </a:lnTo>
                <a:lnTo>
                  <a:pt x="9925" y="81994"/>
                </a:lnTo>
                <a:lnTo>
                  <a:pt x="11577" y="79411"/>
                </a:lnTo>
                <a:lnTo>
                  <a:pt x="13671" y="76698"/>
                </a:lnTo>
                <a:lnTo>
                  <a:pt x="16060" y="73896"/>
                </a:lnTo>
                <a:lnTo>
                  <a:pt x="18644" y="71037"/>
                </a:lnTo>
                <a:lnTo>
                  <a:pt x="21360" y="68138"/>
                </a:lnTo>
                <a:lnTo>
                  <a:pt x="25154" y="65213"/>
                </a:lnTo>
                <a:lnTo>
                  <a:pt x="29668" y="62271"/>
                </a:lnTo>
                <a:lnTo>
                  <a:pt x="34662" y="59318"/>
                </a:lnTo>
                <a:lnTo>
                  <a:pt x="38983" y="55364"/>
                </a:lnTo>
                <a:lnTo>
                  <a:pt x="42856" y="50745"/>
                </a:lnTo>
                <a:lnTo>
                  <a:pt x="46431" y="45681"/>
                </a:lnTo>
                <a:lnTo>
                  <a:pt x="50798" y="40320"/>
                </a:lnTo>
                <a:lnTo>
                  <a:pt x="55693" y="34762"/>
                </a:lnTo>
                <a:lnTo>
                  <a:pt x="60942" y="29072"/>
                </a:lnTo>
                <a:lnTo>
                  <a:pt x="66425" y="24286"/>
                </a:lnTo>
                <a:lnTo>
                  <a:pt x="72065" y="20104"/>
                </a:lnTo>
                <a:lnTo>
                  <a:pt x="77810" y="16324"/>
                </a:lnTo>
                <a:lnTo>
                  <a:pt x="82630" y="12811"/>
                </a:lnTo>
                <a:lnTo>
                  <a:pt x="86838" y="9477"/>
                </a:lnTo>
                <a:lnTo>
                  <a:pt x="90634" y="6263"/>
                </a:lnTo>
                <a:lnTo>
                  <a:pt x="95149" y="4119"/>
                </a:lnTo>
                <a:lnTo>
                  <a:pt x="100144" y="2691"/>
                </a:lnTo>
                <a:lnTo>
                  <a:pt x="105458" y="1738"/>
                </a:lnTo>
                <a:lnTo>
                  <a:pt x="110985" y="1103"/>
                </a:lnTo>
                <a:lnTo>
                  <a:pt x="116655" y="680"/>
                </a:lnTo>
                <a:lnTo>
                  <a:pt x="127253" y="210"/>
                </a:lnTo>
                <a:lnTo>
                  <a:pt x="135270" y="0"/>
                </a:lnTo>
                <a:lnTo>
                  <a:pt x="138797" y="937"/>
                </a:lnTo>
                <a:lnTo>
                  <a:pt x="142141" y="2553"/>
                </a:lnTo>
                <a:lnTo>
                  <a:pt x="145362" y="4623"/>
                </a:lnTo>
                <a:lnTo>
                  <a:pt x="148502" y="6003"/>
                </a:lnTo>
                <a:lnTo>
                  <a:pt x="151587" y="6922"/>
                </a:lnTo>
                <a:lnTo>
                  <a:pt x="160735" y="876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SMARTPenAnnotation1023"/>
          <p:cNvSpPr/>
          <p:nvPr/>
        </p:nvSpPr>
        <p:spPr>
          <a:xfrm>
            <a:off x="81772" y="630254"/>
            <a:ext cx="409361" cy="395566"/>
          </a:xfrm>
          <a:custGeom>
            <a:avLst/>
            <a:gdLst/>
            <a:ahLst/>
            <a:cxnLst/>
            <a:rect l="0" t="0" r="0" b="0"/>
            <a:pathLst>
              <a:path w="409361" h="395566">
                <a:moveTo>
                  <a:pt x="105751" y="137699"/>
                </a:moveTo>
                <a:lnTo>
                  <a:pt x="101010" y="132958"/>
                </a:lnTo>
                <a:lnTo>
                  <a:pt x="98622" y="131562"/>
                </a:lnTo>
                <a:lnTo>
                  <a:pt x="89501" y="129137"/>
                </a:lnTo>
                <a:lnTo>
                  <a:pt x="85961" y="131578"/>
                </a:lnTo>
                <a:lnTo>
                  <a:pt x="83628" y="133618"/>
                </a:lnTo>
                <a:lnTo>
                  <a:pt x="81080" y="134978"/>
                </a:lnTo>
                <a:lnTo>
                  <a:pt x="72755" y="137885"/>
                </a:lnTo>
                <a:lnTo>
                  <a:pt x="66943" y="142081"/>
                </a:lnTo>
                <a:lnTo>
                  <a:pt x="61052" y="149899"/>
                </a:lnTo>
                <a:lnTo>
                  <a:pt x="55127" y="159988"/>
                </a:lnTo>
                <a:lnTo>
                  <a:pt x="49186" y="171087"/>
                </a:lnTo>
                <a:lnTo>
                  <a:pt x="45221" y="177817"/>
                </a:lnTo>
                <a:lnTo>
                  <a:pt x="35523" y="193232"/>
                </a:lnTo>
                <a:lnTo>
                  <a:pt x="31151" y="201510"/>
                </a:lnTo>
                <a:lnTo>
                  <a:pt x="27244" y="210005"/>
                </a:lnTo>
                <a:lnTo>
                  <a:pt x="23648" y="218645"/>
                </a:lnTo>
                <a:lnTo>
                  <a:pt x="20258" y="228374"/>
                </a:lnTo>
                <a:lnTo>
                  <a:pt x="17005" y="238828"/>
                </a:lnTo>
                <a:lnTo>
                  <a:pt x="13845" y="249767"/>
                </a:lnTo>
                <a:lnTo>
                  <a:pt x="11738" y="261028"/>
                </a:lnTo>
                <a:lnTo>
                  <a:pt x="10334" y="272504"/>
                </a:lnTo>
                <a:lnTo>
                  <a:pt x="9397" y="284124"/>
                </a:lnTo>
                <a:lnTo>
                  <a:pt x="7781" y="294847"/>
                </a:lnTo>
                <a:lnTo>
                  <a:pt x="5711" y="304972"/>
                </a:lnTo>
                <a:lnTo>
                  <a:pt x="3339" y="314698"/>
                </a:lnTo>
                <a:lnTo>
                  <a:pt x="1757" y="324159"/>
                </a:lnTo>
                <a:lnTo>
                  <a:pt x="703" y="333443"/>
                </a:lnTo>
                <a:lnTo>
                  <a:pt x="0" y="342609"/>
                </a:lnTo>
                <a:lnTo>
                  <a:pt x="524" y="350704"/>
                </a:lnTo>
                <a:lnTo>
                  <a:pt x="1865" y="358085"/>
                </a:lnTo>
                <a:lnTo>
                  <a:pt x="3752" y="364990"/>
                </a:lnTo>
                <a:lnTo>
                  <a:pt x="6001" y="371578"/>
                </a:lnTo>
                <a:lnTo>
                  <a:pt x="8493" y="377954"/>
                </a:lnTo>
                <a:lnTo>
                  <a:pt x="11147" y="384189"/>
                </a:lnTo>
                <a:lnTo>
                  <a:pt x="14900" y="388346"/>
                </a:lnTo>
                <a:lnTo>
                  <a:pt x="19387" y="391117"/>
                </a:lnTo>
                <a:lnTo>
                  <a:pt x="28672" y="394196"/>
                </a:lnTo>
                <a:lnTo>
                  <a:pt x="36105" y="395565"/>
                </a:lnTo>
                <a:lnTo>
                  <a:pt x="39477" y="394937"/>
                </a:lnTo>
                <a:lnTo>
                  <a:pt x="45869" y="391595"/>
                </a:lnTo>
                <a:lnTo>
                  <a:pt x="52017" y="384156"/>
                </a:lnTo>
                <a:lnTo>
                  <a:pt x="58057" y="373243"/>
                </a:lnTo>
                <a:lnTo>
                  <a:pt x="61056" y="366166"/>
                </a:lnTo>
                <a:lnTo>
                  <a:pt x="64048" y="358471"/>
                </a:lnTo>
                <a:lnTo>
                  <a:pt x="70018" y="341984"/>
                </a:lnTo>
                <a:lnTo>
                  <a:pt x="81936" y="307146"/>
                </a:lnTo>
                <a:lnTo>
                  <a:pt x="83921" y="297296"/>
                </a:lnTo>
                <a:lnTo>
                  <a:pt x="85245" y="286761"/>
                </a:lnTo>
                <a:lnTo>
                  <a:pt x="86127" y="275769"/>
                </a:lnTo>
                <a:lnTo>
                  <a:pt x="86715" y="264472"/>
                </a:lnTo>
                <a:lnTo>
                  <a:pt x="87369" y="241337"/>
                </a:lnTo>
                <a:lnTo>
                  <a:pt x="88535" y="229611"/>
                </a:lnTo>
                <a:lnTo>
                  <a:pt x="90305" y="217825"/>
                </a:lnTo>
                <a:lnTo>
                  <a:pt x="92477" y="205999"/>
                </a:lnTo>
                <a:lnTo>
                  <a:pt x="93925" y="194146"/>
                </a:lnTo>
                <a:lnTo>
                  <a:pt x="94891" y="182276"/>
                </a:lnTo>
                <a:lnTo>
                  <a:pt x="95534" y="170393"/>
                </a:lnTo>
                <a:lnTo>
                  <a:pt x="96955" y="158503"/>
                </a:lnTo>
                <a:lnTo>
                  <a:pt x="98895" y="146607"/>
                </a:lnTo>
                <a:lnTo>
                  <a:pt x="101180" y="134708"/>
                </a:lnTo>
                <a:lnTo>
                  <a:pt x="102704" y="122806"/>
                </a:lnTo>
                <a:lnTo>
                  <a:pt x="103720" y="110903"/>
                </a:lnTo>
                <a:lnTo>
                  <a:pt x="104397" y="98999"/>
                </a:lnTo>
                <a:lnTo>
                  <a:pt x="105149" y="77835"/>
                </a:lnTo>
                <a:lnTo>
                  <a:pt x="105632" y="39994"/>
                </a:lnTo>
                <a:lnTo>
                  <a:pt x="105748" y="1100"/>
                </a:lnTo>
                <a:lnTo>
                  <a:pt x="104757" y="0"/>
                </a:lnTo>
                <a:lnTo>
                  <a:pt x="103104" y="259"/>
                </a:lnTo>
                <a:lnTo>
                  <a:pt x="101010" y="1424"/>
                </a:lnTo>
                <a:lnTo>
                  <a:pt x="100606" y="3192"/>
                </a:lnTo>
                <a:lnTo>
                  <a:pt x="101329" y="5364"/>
                </a:lnTo>
                <a:lnTo>
                  <a:pt x="102803" y="7804"/>
                </a:lnTo>
                <a:lnTo>
                  <a:pt x="104441" y="15806"/>
                </a:lnTo>
                <a:lnTo>
                  <a:pt x="105169" y="26969"/>
                </a:lnTo>
                <a:lnTo>
                  <a:pt x="105492" y="41853"/>
                </a:lnTo>
                <a:lnTo>
                  <a:pt x="105674" y="66967"/>
                </a:lnTo>
                <a:lnTo>
                  <a:pt x="106692" y="76653"/>
                </a:lnTo>
                <a:lnTo>
                  <a:pt x="108363" y="87080"/>
                </a:lnTo>
                <a:lnTo>
                  <a:pt x="110469" y="98000"/>
                </a:lnTo>
                <a:lnTo>
                  <a:pt x="111873" y="110240"/>
                </a:lnTo>
                <a:lnTo>
                  <a:pt x="112809" y="123362"/>
                </a:lnTo>
                <a:lnTo>
                  <a:pt x="113849" y="150178"/>
                </a:lnTo>
                <a:lnTo>
                  <a:pt x="114434" y="187588"/>
                </a:lnTo>
                <a:lnTo>
                  <a:pt x="114571" y="211796"/>
                </a:lnTo>
                <a:lnTo>
                  <a:pt x="115600" y="222816"/>
                </a:lnTo>
                <a:lnTo>
                  <a:pt x="117278" y="233139"/>
                </a:lnTo>
                <a:lnTo>
                  <a:pt x="119389" y="242997"/>
                </a:lnTo>
                <a:lnTo>
                  <a:pt x="121788" y="252546"/>
                </a:lnTo>
                <a:lnTo>
                  <a:pt x="124380" y="261889"/>
                </a:lnTo>
                <a:lnTo>
                  <a:pt x="127100" y="271093"/>
                </a:lnTo>
                <a:lnTo>
                  <a:pt x="128913" y="279215"/>
                </a:lnTo>
                <a:lnTo>
                  <a:pt x="130122" y="286613"/>
                </a:lnTo>
                <a:lnTo>
                  <a:pt x="130928" y="293530"/>
                </a:lnTo>
                <a:lnTo>
                  <a:pt x="133450" y="298140"/>
                </a:lnTo>
                <a:lnTo>
                  <a:pt x="137115" y="301215"/>
                </a:lnTo>
                <a:lnTo>
                  <a:pt x="145488" y="304630"/>
                </a:lnTo>
                <a:lnTo>
                  <a:pt x="152516" y="306148"/>
                </a:lnTo>
                <a:lnTo>
                  <a:pt x="155779" y="305561"/>
                </a:lnTo>
                <a:lnTo>
                  <a:pt x="162051" y="302262"/>
                </a:lnTo>
                <a:lnTo>
                  <a:pt x="170791" y="294843"/>
                </a:lnTo>
                <a:lnTo>
                  <a:pt x="181291" y="283939"/>
                </a:lnTo>
                <a:lnTo>
                  <a:pt x="186869" y="276864"/>
                </a:lnTo>
                <a:lnTo>
                  <a:pt x="192572" y="269171"/>
                </a:lnTo>
                <a:lnTo>
                  <a:pt x="197366" y="260073"/>
                </a:lnTo>
                <a:lnTo>
                  <a:pt x="201554" y="250040"/>
                </a:lnTo>
                <a:lnTo>
                  <a:pt x="205338" y="239382"/>
                </a:lnTo>
                <a:lnTo>
                  <a:pt x="208854" y="228308"/>
                </a:lnTo>
                <a:lnTo>
                  <a:pt x="221624" y="184664"/>
                </a:lnTo>
                <a:lnTo>
                  <a:pt x="224672" y="174962"/>
                </a:lnTo>
                <a:lnTo>
                  <a:pt x="227695" y="166510"/>
                </a:lnTo>
                <a:lnTo>
                  <a:pt x="230704" y="158890"/>
                </a:lnTo>
                <a:lnTo>
                  <a:pt x="233701" y="151826"/>
                </a:lnTo>
                <a:lnTo>
                  <a:pt x="239678" y="138686"/>
                </a:lnTo>
                <a:lnTo>
                  <a:pt x="248471" y="120166"/>
                </a:lnTo>
                <a:lnTo>
                  <a:pt x="248580" y="129417"/>
                </a:lnTo>
                <a:lnTo>
                  <a:pt x="251251" y="139310"/>
                </a:lnTo>
                <a:lnTo>
                  <a:pt x="254754" y="150321"/>
                </a:lnTo>
                <a:lnTo>
                  <a:pt x="256310" y="161829"/>
                </a:lnTo>
                <a:lnTo>
                  <a:pt x="256725" y="168669"/>
                </a:lnTo>
                <a:lnTo>
                  <a:pt x="257187" y="184205"/>
                </a:lnTo>
                <a:lnTo>
                  <a:pt x="257446" y="204946"/>
                </a:lnTo>
                <a:lnTo>
                  <a:pt x="258475" y="211304"/>
                </a:lnTo>
                <a:lnTo>
                  <a:pt x="262264" y="223659"/>
                </a:lnTo>
                <a:lnTo>
                  <a:pt x="264609" y="235765"/>
                </a:lnTo>
                <a:lnTo>
                  <a:pt x="266115" y="250225"/>
                </a:lnTo>
                <a:lnTo>
                  <a:pt x="265246" y="251412"/>
                </a:lnTo>
                <a:lnTo>
                  <a:pt x="263675" y="252203"/>
                </a:lnTo>
                <a:lnTo>
                  <a:pt x="258764" y="253472"/>
                </a:lnTo>
                <a:lnTo>
                  <a:pt x="258093" y="248354"/>
                </a:lnTo>
                <a:lnTo>
                  <a:pt x="257794" y="238473"/>
                </a:lnTo>
                <a:lnTo>
                  <a:pt x="257662" y="224159"/>
                </a:lnTo>
                <a:lnTo>
                  <a:pt x="258619" y="216175"/>
                </a:lnTo>
                <a:lnTo>
                  <a:pt x="260249" y="207875"/>
                </a:lnTo>
                <a:lnTo>
                  <a:pt x="262328" y="199366"/>
                </a:lnTo>
                <a:lnTo>
                  <a:pt x="264706" y="190717"/>
                </a:lnTo>
                <a:lnTo>
                  <a:pt x="269994" y="173168"/>
                </a:lnTo>
                <a:lnTo>
                  <a:pt x="278549" y="146555"/>
                </a:lnTo>
                <a:lnTo>
                  <a:pt x="282465" y="138642"/>
                </a:lnTo>
                <a:lnTo>
                  <a:pt x="287061" y="131382"/>
                </a:lnTo>
                <a:lnTo>
                  <a:pt x="292108" y="124558"/>
                </a:lnTo>
                <a:lnTo>
                  <a:pt x="297458" y="118024"/>
                </a:lnTo>
                <a:lnTo>
                  <a:pt x="303009" y="111684"/>
                </a:lnTo>
                <a:lnTo>
                  <a:pt x="314468" y="100340"/>
                </a:lnTo>
                <a:lnTo>
                  <a:pt x="326176" y="91990"/>
                </a:lnTo>
                <a:lnTo>
                  <a:pt x="333068" y="88375"/>
                </a:lnTo>
                <a:lnTo>
                  <a:pt x="340639" y="84972"/>
                </a:lnTo>
                <a:lnTo>
                  <a:pt x="348663" y="81712"/>
                </a:lnTo>
                <a:lnTo>
                  <a:pt x="360225" y="75443"/>
                </a:lnTo>
                <a:lnTo>
                  <a:pt x="364697" y="72383"/>
                </a:lnTo>
                <a:lnTo>
                  <a:pt x="374958" y="68982"/>
                </a:lnTo>
                <a:lnTo>
                  <a:pt x="386133" y="67470"/>
                </a:lnTo>
                <a:lnTo>
                  <a:pt x="397714" y="66798"/>
                </a:lnTo>
                <a:lnTo>
                  <a:pt x="409360" y="6626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SMARTPenAnnotation1024"/>
          <p:cNvSpPr/>
          <p:nvPr/>
        </p:nvSpPr>
        <p:spPr>
          <a:xfrm>
            <a:off x="464533" y="669726"/>
            <a:ext cx="383788" cy="234744"/>
          </a:xfrm>
          <a:custGeom>
            <a:avLst/>
            <a:gdLst/>
            <a:ahLst/>
            <a:cxnLst/>
            <a:rect l="0" t="0" r="0" b="0"/>
            <a:pathLst>
              <a:path w="383788" h="234744">
                <a:moveTo>
                  <a:pt x="106967" y="0"/>
                </a:moveTo>
                <a:lnTo>
                  <a:pt x="102226" y="4741"/>
                </a:lnTo>
                <a:lnTo>
                  <a:pt x="99837" y="6137"/>
                </a:lnTo>
                <a:lnTo>
                  <a:pt x="90716" y="8562"/>
                </a:lnTo>
                <a:lnTo>
                  <a:pt x="84843" y="13561"/>
                </a:lnTo>
                <a:lnTo>
                  <a:pt x="76960" y="18595"/>
                </a:lnTo>
                <a:lnTo>
                  <a:pt x="72079" y="21326"/>
                </a:lnTo>
                <a:lnTo>
                  <a:pt x="67833" y="25132"/>
                </a:lnTo>
                <a:lnTo>
                  <a:pt x="64010" y="29653"/>
                </a:lnTo>
                <a:lnTo>
                  <a:pt x="60470" y="34651"/>
                </a:lnTo>
                <a:lnTo>
                  <a:pt x="56125" y="39968"/>
                </a:lnTo>
                <a:lnTo>
                  <a:pt x="51244" y="45497"/>
                </a:lnTo>
                <a:lnTo>
                  <a:pt x="46006" y="51167"/>
                </a:lnTo>
                <a:lnTo>
                  <a:pt x="41521" y="56932"/>
                </a:lnTo>
                <a:lnTo>
                  <a:pt x="37539" y="62759"/>
                </a:lnTo>
                <a:lnTo>
                  <a:pt x="29477" y="75518"/>
                </a:lnTo>
                <a:lnTo>
                  <a:pt x="19279" y="91110"/>
                </a:lnTo>
                <a:lnTo>
                  <a:pt x="14774" y="100428"/>
                </a:lnTo>
                <a:lnTo>
                  <a:pt x="10778" y="110608"/>
                </a:lnTo>
                <a:lnTo>
                  <a:pt x="7122" y="121364"/>
                </a:lnTo>
                <a:lnTo>
                  <a:pt x="4685" y="131511"/>
                </a:lnTo>
                <a:lnTo>
                  <a:pt x="3060" y="141252"/>
                </a:lnTo>
                <a:lnTo>
                  <a:pt x="1977" y="150723"/>
                </a:lnTo>
                <a:lnTo>
                  <a:pt x="1255" y="160013"/>
                </a:lnTo>
                <a:lnTo>
                  <a:pt x="773" y="169183"/>
                </a:lnTo>
                <a:lnTo>
                  <a:pt x="238" y="186318"/>
                </a:lnTo>
                <a:lnTo>
                  <a:pt x="0" y="200548"/>
                </a:lnTo>
                <a:lnTo>
                  <a:pt x="929" y="207120"/>
                </a:lnTo>
                <a:lnTo>
                  <a:pt x="2541" y="213486"/>
                </a:lnTo>
                <a:lnTo>
                  <a:pt x="4607" y="219715"/>
                </a:lnTo>
                <a:lnTo>
                  <a:pt x="6977" y="223867"/>
                </a:lnTo>
                <a:lnTo>
                  <a:pt x="9549" y="226636"/>
                </a:lnTo>
                <a:lnTo>
                  <a:pt x="12256" y="228481"/>
                </a:lnTo>
                <a:lnTo>
                  <a:pt x="15053" y="228719"/>
                </a:lnTo>
                <a:lnTo>
                  <a:pt x="17909" y="227886"/>
                </a:lnTo>
                <a:lnTo>
                  <a:pt x="29316" y="221972"/>
                </a:lnTo>
                <a:lnTo>
                  <a:pt x="34364" y="219419"/>
                </a:lnTo>
                <a:lnTo>
                  <a:pt x="38721" y="214740"/>
                </a:lnTo>
                <a:lnTo>
                  <a:pt x="42618" y="208645"/>
                </a:lnTo>
                <a:lnTo>
                  <a:pt x="56001" y="182215"/>
                </a:lnTo>
                <a:lnTo>
                  <a:pt x="59099" y="175055"/>
                </a:lnTo>
                <a:lnTo>
                  <a:pt x="62156" y="167305"/>
                </a:lnTo>
                <a:lnTo>
                  <a:pt x="65187" y="159161"/>
                </a:lnTo>
                <a:lnTo>
                  <a:pt x="68199" y="149764"/>
                </a:lnTo>
                <a:lnTo>
                  <a:pt x="71200" y="139530"/>
                </a:lnTo>
                <a:lnTo>
                  <a:pt x="74192" y="128739"/>
                </a:lnTo>
                <a:lnTo>
                  <a:pt x="77180" y="119560"/>
                </a:lnTo>
                <a:lnTo>
                  <a:pt x="80163" y="111457"/>
                </a:lnTo>
                <a:lnTo>
                  <a:pt x="83145" y="104070"/>
                </a:lnTo>
                <a:lnTo>
                  <a:pt x="89103" y="87925"/>
                </a:lnTo>
                <a:lnTo>
                  <a:pt x="92081" y="79453"/>
                </a:lnTo>
                <a:lnTo>
                  <a:pt x="94066" y="72812"/>
                </a:lnTo>
                <a:lnTo>
                  <a:pt x="95390" y="67393"/>
                </a:lnTo>
                <a:lnTo>
                  <a:pt x="96272" y="62788"/>
                </a:lnTo>
                <a:lnTo>
                  <a:pt x="97853" y="59718"/>
                </a:lnTo>
                <a:lnTo>
                  <a:pt x="99898" y="57672"/>
                </a:lnTo>
                <a:lnTo>
                  <a:pt x="105570" y="54387"/>
                </a:lnTo>
                <a:lnTo>
                  <a:pt x="106036" y="55109"/>
                </a:lnTo>
                <a:lnTo>
                  <a:pt x="106553" y="58558"/>
                </a:lnTo>
                <a:lnTo>
                  <a:pt x="106783" y="63398"/>
                </a:lnTo>
                <a:lnTo>
                  <a:pt x="106885" y="69849"/>
                </a:lnTo>
                <a:lnTo>
                  <a:pt x="106966" y="165312"/>
                </a:lnTo>
                <a:lnTo>
                  <a:pt x="107958" y="175693"/>
                </a:lnTo>
                <a:lnTo>
                  <a:pt x="109612" y="185589"/>
                </a:lnTo>
                <a:lnTo>
                  <a:pt x="111707" y="195164"/>
                </a:lnTo>
                <a:lnTo>
                  <a:pt x="114095" y="203531"/>
                </a:lnTo>
                <a:lnTo>
                  <a:pt x="116680" y="211094"/>
                </a:lnTo>
                <a:lnTo>
                  <a:pt x="119395" y="218120"/>
                </a:lnTo>
                <a:lnTo>
                  <a:pt x="121205" y="223796"/>
                </a:lnTo>
                <a:lnTo>
                  <a:pt x="122412" y="228572"/>
                </a:lnTo>
                <a:lnTo>
                  <a:pt x="123217" y="232749"/>
                </a:lnTo>
                <a:lnTo>
                  <a:pt x="124745" y="234541"/>
                </a:lnTo>
                <a:lnTo>
                  <a:pt x="126757" y="234743"/>
                </a:lnTo>
                <a:lnTo>
                  <a:pt x="129090" y="233886"/>
                </a:lnTo>
                <a:lnTo>
                  <a:pt x="134328" y="230288"/>
                </a:lnTo>
                <a:lnTo>
                  <a:pt x="137114" y="227939"/>
                </a:lnTo>
                <a:lnTo>
                  <a:pt x="139963" y="223397"/>
                </a:lnTo>
                <a:lnTo>
                  <a:pt x="142855" y="217392"/>
                </a:lnTo>
                <a:lnTo>
                  <a:pt x="145775" y="210413"/>
                </a:lnTo>
                <a:lnTo>
                  <a:pt x="148714" y="201791"/>
                </a:lnTo>
                <a:lnTo>
                  <a:pt x="151665" y="192074"/>
                </a:lnTo>
                <a:lnTo>
                  <a:pt x="157590" y="170694"/>
                </a:lnTo>
                <a:lnTo>
                  <a:pt x="163531" y="147963"/>
                </a:lnTo>
                <a:lnTo>
                  <a:pt x="165512" y="136345"/>
                </a:lnTo>
                <a:lnTo>
                  <a:pt x="166833" y="124631"/>
                </a:lnTo>
                <a:lnTo>
                  <a:pt x="167713" y="112853"/>
                </a:lnTo>
                <a:lnTo>
                  <a:pt x="169293" y="102025"/>
                </a:lnTo>
                <a:lnTo>
                  <a:pt x="171337" y="91829"/>
                </a:lnTo>
                <a:lnTo>
                  <a:pt x="173693" y="82055"/>
                </a:lnTo>
                <a:lnTo>
                  <a:pt x="176255" y="73555"/>
                </a:lnTo>
                <a:lnTo>
                  <a:pt x="178956" y="65904"/>
                </a:lnTo>
                <a:lnTo>
                  <a:pt x="181749" y="58819"/>
                </a:lnTo>
                <a:lnTo>
                  <a:pt x="183610" y="53103"/>
                </a:lnTo>
                <a:lnTo>
                  <a:pt x="184851" y="48301"/>
                </a:lnTo>
                <a:lnTo>
                  <a:pt x="185679" y="44107"/>
                </a:lnTo>
                <a:lnTo>
                  <a:pt x="187223" y="41311"/>
                </a:lnTo>
                <a:lnTo>
                  <a:pt x="189244" y="39447"/>
                </a:lnTo>
                <a:lnTo>
                  <a:pt x="191584" y="38204"/>
                </a:lnTo>
                <a:lnTo>
                  <a:pt x="194136" y="38368"/>
                </a:lnTo>
                <a:lnTo>
                  <a:pt x="196829" y="39469"/>
                </a:lnTo>
                <a:lnTo>
                  <a:pt x="199617" y="41196"/>
                </a:lnTo>
                <a:lnTo>
                  <a:pt x="201476" y="43339"/>
                </a:lnTo>
                <a:lnTo>
                  <a:pt x="202715" y="45760"/>
                </a:lnTo>
                <a:lnTo>
                  <a:pt x="203541" y="48366"/>
                </a:lnTo>
                <a:lnTo>
                  <a:pt x="204092" y="52088"/>
                </a:lnTo>
                <a:lnTo>
                  <a:pt x="204459" y="56553"/>
                </a:lnTo>
                <a:lnTo>
                  <a:pt x="204704" y="61515"/>
                </a:lnTo>
                <a:lnTo>
                  <a:pt x="205859" y="67799"/>
                </a:lnTo>
                <a:lnTo>
                  <a:pt x="207621" y="74965"/>
                </a:lnTo>
                <a:lnTo>
                  <a:pt x="209789" y="82719"/>
                </a:lnTo>
                <a:lnTo>
                  <a:pt x="211233" y="90865"/>
                </a:lnTo>
                <a:lnTo>
                  <a:pt x="212196" y="99272"/>
                </a:lnTo>
                <a:lnTo>
                  <a:pt x="212839" y="107853"/>
                </a:lnTo>
                <a:lnTo>
                  <a:pt x="213267" y="115558"/>
                </a:lnTo>
                <a:lnTo>
                  <a:pt x="213742" y="129411"/>
                </a:lnTo>
                <a:lnTo>
                  <a:pt x="214048" y="154474"/>
                </a:lnTo>
                <a:lnTo>
                  <a:pt x="214120" y="185225"/>
                </a:lnTo>
                <a:lnTo>
                  <a:pt x="215113" y="185991"/>
                </a:lnTo>
                <a:lnTo>
                  <a:pt x="218862" y="186843"/>
                </a:lnTo>
                <a:lnTo>
                  <a:pt x="220259" y="186077"/>
                </a:lnTo>
                <a:lnTo>
                  <a:pt x="221190" y="184575"/>
                </a:lnTo>
                <a:lnTo>
                  <a:pt x="221811" y="182581"/>
                </a:lnTo>
                <a:lnTo>
                  <a:pt x="222225" y="179268"/>
                </a:lnTo>
                <a:lnTo>
                  <a:pt x="222501" y="175074"/>
                </a:lnTo>
                <a:lnTo>
                  <a:pt x="222685" y="170294"/>
                </a:lnTo>
                <a:lnTo>
                  <a:pt x="222943" y="149346"/>
                </a:lnTo>
                <a:lnTo>
                  <a:pt x="221988" y="140243"/>
                </a:lnTo>
                <a:lnTo>
                  <a:pt x="220358" y="130207"/>
                </a:lnTo>
                <a:lnTo>
                  <a:pt x="218280" y="119547"/>
                </a:lnTo>
                <a:lnTo>
                  <a:pt x="216894" y="109463"/>
                </a:lnTo>
                <a:lnTo>
                  <a:pt x="215970" y="99765"/>
                </a:lnTo>
                <a:lnTo>
                  <a:pt x="215354" y="90322"/>
                </a:lnTo>
                <a:lnTo>
                  <a:pt x="215936" y="81051"/>
                </a:lnTo>
                <a:lnTo>
                  <a:pt x="217316" y="71893"/>
                </a:lnTo>
                <a:lnTo>
                  <a:pt x="219228" y="62812"/>
                </a:lnTo>
                <a:lnTo>
                  <a:pt x="220503" y="54773"/>
                </a:lnTo>
                <a:lnTo>
                  <a:pt x="221353" y="47429"/>
                </a:lnTo>
                <a:lnTo>
                  <a:pt x="221919" y="40549"/>
                </a:lnTo>
                <a:lnTo>
                  <a:pt x="223289" y="33978"/>
                </a:lnTo>
                <a:lnTo>
                  <a:pt x="225195" y="27613"/>
                </a:lnTo>
                <a:lnTo>
                  <a:pt x="227457" y="21385"/>
                </a:lnTo>
                <a:lnTo>
                  <a:pt x="230950" y="17233"/>
                </a:lnTo>
                <a:lnTo>
                  <a:pt x="235263" y="14466"/>
                </a:lnTo>
                <a:lnTo>
                  <a:pt x="244354" y="11390"/>
                </a:lnTo>
                <a:lnTo>
                  <a:pt x="251702" y="10023"/>
                </a:lnTo>
                <a:lnTo>
                  <a:pt x="260921" y="12062"/>
                </a:lnTo>
                <a:lnTo>
                  <a:pt x="270641" y="16275"/>
                </a:lnTo>
                <a:lnTo>
                  <a:pt x="278268" y="21455"/>
                </a:lnTo>
                <a:lnTo>
                  <a:pt x="281691" y="26209"/>
                </a:lnTo>
                <a:lnTo>
                  <a:pt x="284965" y="32356"/>
                </a:lnTo>
                <a:lnTo>
                  <a:pt x="288140" y="39430"/>
                </a:lnTo>
                <a:lnTo>
                  <a:pt x="290257" y="46130"/>
                </a:lnTo>
                <a:lnTo>
                  <a:pt x="291668" y="52582"/>
                </a:lnTo>
                <a:lnTo>
                  <a:pt x="292608" y="58867"/>
                </a:lnTo>
                <a:lnTo>
                  <a:pt x="293236" y="66034"/>
                </a:lnTo>
                <a:lnTo>
                  <a:pt x="293654" y="73788"/>
                </a:lnTo>
                <a:lnTo>
                  <a:pt x="294118" y="89349"/>
                </a:lnTo>
                <a:lnTo>
                  <a:pt x="294325" y="102880"/>
                </a:lnTo>
                <a:lnTo>
                  <a:pt x="293388" y="109267"/>
                </a:lnTo>
                <a:lnTo>
                  <a:pt x="291771" y="115508"/>
                </a:lnTo>
                <a:lnTo>
                  <a:pt x="285668" y="133626"/>
                </a:lnTo>
                <a:lnTo>
                  <a:pt x="285592" y="129110"/>
                </a:lnTo>
                <a:lnTo>
                  <a:pt x="285570" y="116748"/>
                </a:lnTo>
                <a:lnTo>
                  <a:pt x="286559" y="110574"/>
                </a:lnTo>
                <a:lnTo>
                  <a:pt x="288210" y="103482"/>
                </a:lnTo>
                <a:lnTo>
                  <a:pt x="290304" y="95777"/>
                </a:lnTo>
                <a:lnTo>
                  <a:pt x="295275" y="79279"/>
                </a:lnTo>
                <a:lnTo>
                  <a:pt x="297990" y="70712"/>
                </a:lnTo>
                <a:lnTo>
                  <a:pt x="301784" y="63016"/>
                </a:lnTo>
                <a:lnTo>
                  <a:pt x="306298" y="55901"/>
                </a:lnTo>
                <a:lnTo>
                  <a:pt x="311292" y="49174"/>
                </a:lnTo>
                <a:lnTo>
                  <a:pt x="316605" y="42705"/>
                </a:lnTo>
                <a:lnTo>
                  <a:pt x="322132" y="36407"/>
                </a:lnTo>
                <a:lnTo>
                  <a:pt x="327801" y="30225"/>
                </a:lnTo>
                <a:lnTo>
                  <a:pt x="336745" y="23355"/>
                </a:lnTo>
                <a:lnTo>
                  <a:pt x="340520" y="21523"/>
                </a:lnTo>
                <a:lnTo>
                  <a:pt x="345020" y="21294"/>
                </a:lnTo>
                <a:lnTo>
                  <a:pt x="355312" y="23685"/>
                </a:lnTo>
                <a:lnTo>
                  <a:pt x="363855" y="28056"/>
                </a:lnTo>
                <a:lnTo>
                  <a:pt x="367523" y="30610"/>
                </a:lnTo>
                <a:lnTo>
                  <a:pt x="369968" y="34297"/>
                </a:lnTo>
                <a:lnTo>
                  <a:pt x="371597" y="38740"/>
                </a:lnTo>
                <a:lnTo>
                  <a:pt x="372684" y="43686"/>
                </a:lnTo>
                <a:lnTo>
                  <a:pt x="374401" y="48968"/>
                </a:lnTo>
                <a:lnTo>
                  <a:pt x="376537" y="54473"/>
                </a:lnTo>
                <a:lnTo>
                  <a:pt x="378954" y="60128"/>
                </a:lnTo>
                <a:lnTo>
                  <a:pt x="380565" y="65882"/>
                </a:lnTo>
                <a:lnTo>
                  <a:pt x="381639" y="71703"/>
                </a:lnTo>
                <a:lnTo>
                  <a:pt x="382355" y="77568"/>
                </a:lnTo>
                <a:lnTo>
                  <a:pt x="382832" y="83462"/>
                </a:lnTo>
                <a:lnTo>
                  <a:pt x="383150" y="89376"/>
                </a:lnTo>
                <a:lnTo>
                  <a:pt x="383598" y="104534"/>
                </a:lnTo>
                <a:lnTo>
                  <a:pt x="383770" y="124785"/>
                </a:lnTo>
                <a:lnTo>
                  <a:pt x="383779" y="128882"/>
                </a:lnTo>
                <a:lnTo>
                  <a:pt x="383787" y="12501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SMARTPenAnnotation1025"/>
          <p:cNvSpPr/>
          <p:nvPr/>
        </p:nvSpPr>
        <p:spPr>
          <a:xfrm>
            <a:off x="881042" y="542170"/>
            <a:ext cx="297677" cy="274023"/>
          </a:xfrm>
          <a:custGeom>
            <a:avLst/>
            <a:gdLst/>
            <a:ahLst/>
            <a:cxnLst/>
            <a:rect l="0" t="0" r="0" b="0"/>
            <a:pathLst>
              <a:path w="297677" h="274023">
                <a:moveTo>
                  <a:pt x="92293" y="109697"/>
                </a:moveTo>
                <a:lnTo>
                  <a:pt x="87553" y="104956"/>
                </a:lnTo>
                <a:lnTo>
                  <a:pt x="85164" y="104552"/>
                </a:lnTo>
                <a:lnTo>
                  <a:pt x="82580" y="105275"/>
                </a:lnTo>
                <a:lnTo>
                  <a:pt x="79865" y="106749"/>
                </a:lnTo>
                <a:lnTo>
                  <a:pt x="74202" y="108386"/>
                </a:lnTo>
                <a:lnTo>
                  <a:pt x="71303" y="108823"/>
                </a:lnTo>
                <a:lnTo>
                  <a:pt x="68378" y="111099"/>
                </a:lnTo>
                <a:lnTo>
                  <a:pt x="62482" y="118919"/>
                </a:lnTo>
                <a:lnTo>
                  <a:pt x="57536" y="123782"/>
                </a:lnTo>
                <a:lnTo>
                  <a:pt x="51263" y="129009"/>
                </a:lnTo>
                <a:lnTo>
                  <a:pt x="44104" y="134478"/>
                </a:lnTo>
                <a:lnTo>
                  <a:pt x="38339" y="141100"/>
                </a:lnTo>
                <a:lnTo>
                  <a:pt x="33503" y="148492"/>
                </a:lnTo>
                <a:lnTo>
                  <a:pt x="29287" y="156396"/>
                </a:lnTo>
                <a:lnTo>
                  <a:pt x="24493" y="164642"/>
                </a:lnTo>
                <a:lnTo>
                  <a:pt x="13873" y="181742"/>
                </a:lnTo>
                <a:lnTo>
                  <a:pt x="9256" y="190469"/>
                </a:lnTo>
                <a:lnTo>
                  <a:pt x="5185" y="199264"/>
                </a:lnTo>
                <a:lnTo>
                  <a:pt x="1479" y="208103"/>
                </a:lnTo>
                <a:lnTo>
                  <a:pt x="0" y="215981"/>
                </a:lnTo>
                <a:lnTo>
                  <a:pt x="7" y="223217"/>
                </a:lnTo>
                <a:lnTo>
                  <a:pt x="1003" y="230025"/>
                </a:lnTo>
                <a:lnTo>
                  <a:pt x="1668" y="236548"/>
                </a:lnTo>
                <a:lnTo>
                  <a:pt x="2111" y="242882"/>
                </a:lnTo>
                <a:lnTo>
                  <a:pt x="2406" y="249088"/>
                </a:lnTo>
                <a:lnTo>
                  <a:pt x="3595" y="254218"/>
                </a:lnTo>
                <a:lnTo>
                  <a:pt x="7562" y="262564"/>
                </a:lnTo>
                <a:lnTo>
                  <a:pt x="12633" y="269580"/>
                </a:lnTo>
                <a:lnTo>
                  <a:pt x="15374" y="272841"/>
                </a:lnTo>
                <a:lnTo>
                  <a:pt x="19185" y="274022"/>
                </a:lnTo>
                <a:lnTo>
                  <a:pt x="23711" y="273817"/>
                </a:lnTo>
                <a:lnTo>
                  <a:pt x="28712" y="272688"/>
                </a:lnTo>
                <a:lnTo>
                  <a:pt x="34031" y="270944"/>
                </a:lnTo>
                <a:lnTo>
                  <a:pt x="39561" y="268788"/>
                </a:lnTo>
                <a:lnTo>
                  <a:pt x="45232" y="266359"/>
                </a:lnTo>
                <a:lnTo>
                  <a:pt x="50998" y="262756"/>
                </a:lnTo>
                <a:lnTo>
                  <a:pt x="56825" y="258369"/>
                </a:lnTo>
                <a:lnTo>
                  <a:pt x="62695" y="253460"/>
                </a:lnTo>
                <a:lnTo>
                  <a:pt x="67600" y="247211"/>
                </a:lnTo>
                <a:lnTo>
                  <a:pt x="71863" y="240068"/>
                </a:lnTo>
                <a:lnTo>
                  <a:pt x="75696" y="232330"/>
                </a:lnTo>
                <a:lnTo>
                  <a:pt x="80236" y="224194"/>
                </a:lnTo>
                <a:lnTo>
                  <a:pt x="85248" y="215794"/>
                </a:lnTo>
                <a:lnTo>
                  <a:pt x="90573" y="207217"/>
                </a:lnTo>
                <a:lnTo>
                  <a:pt x="96107" y="197531"/>
                </a:lnTo>
                <a:lnTo>
                  <a:pt x="107548" y="176185"/>
                </a:lnTo>
                <a:lnTo>
                  <a:pt x="112385" y="165928"/>
                </a:lnTo>
                <a:lnTo>
                  <a:pt x="116602" y="156114"/>
                </a:lnTo>
                <a:lnTo>
                  <a:pt x="120405" y="146595"/>
                </a:lnTo>
                <a:lnTo>
                  <a:pt x="123933" y="138264"/>
                </a:lnTo>
                <a:lnTo>
                  <a:pt x="130499" y="123716"/>
                </a:lnTo>
                <a:lnTo>
                  <a:pt x="145336" y="92938"/>
                </a:lnTo>
                <a:lnTo>
                  <a:pt x="145515" y="93563"/>
                </a:lnTo>
                <a:lnTo>
                  <a:pt x="145801" y="101696"/>
                </a:lnTo>
                <a:lnTo>
                  <a:pt x="145825" y="104363"/>
                </a:lnTo>
                <a:lnTo>
                  <a:pt x="143205" y="112618"/>
                </a:lnTo>
                <a:lnTo>
                  <a:pt x="141117" y="117597"/>
                </a:lnTo>
                <a:lnTo>
                  <a:pt x="138733" y="123893"/>
                </a:lnTo>
                <a:lnTo>
                  <a:pt x="133439" y="138827"/>
                </a:lnTo>
                <a:lnTo>
                  <a:pt x="131630" y="146976"/>
                </a:lnTo>
                <a:lnTo>
                  <a:pt x="130424" y="155386"/>
                </a:lnTo>
                <a:lnTo>
                  <a:pt x="129620" y="163968"/>
                </a:lnTo>
                <a:lnTo>
                  <a:pt x="129084" y="172667"/>
                </a:lnTo>
                <a:lnTo>
                  <a:pt x="128489" y="190269"/>
                </a:lnTo>
                <a:lnTo>
                  <a:pt x="128153" y="212173"/>
                </a:lnTo>
                <a:lnTo>
                  <a:pt x="130091" y="217702"/>
                </a:lnTo>
                <a:lnTo>
                  <a:pt x="133367" y="222380"/>
                </a:lnTo>
                <a:lnTo>
                  <a:pt x="137535" y="226491"/>
                </a:lnTo>
                <a:lnTo>
                  <a:pt x="141306" y="229231"/>
                </a:lnTo>
                <a:lnTo>
                  <a:pt x="148142" y="232276"/>
                </a:lnTo>
                <a:lnTo>
                  <a:pt x="157133" y="233630"/>
                </a:lnTo>
                <a:lnTo>
                  <a:pt x="162309" y="233991"/>
                </a:lnTo>
                <a:lnTo>
                  <a:pt x="166752" y="232247"/>
                </a:lnTo>
                <a:lnTo>
                  <a:pt x="170706" y="229100"/>
                </a:lnTo>
                <a:lnTo>
                  <a:pt x="174334" y="225018"/>
                </a:lnTo>
                <a:lnTo>
                  <a:pt x="178737" y="219319"/>
                </a:lnTo>
                <a:lnTo>
                  <a:pt x="183657" y="212544"/>
                </a:lnTo>
                <a:lnTo>
                  <a:pt x="194415" y="197079"/>
                </a:lnTo>
                <a:lnTo>
                  <a:pt x="205811" y="180283"/>
                </a:lnTo>
                <a:lnTo>
                  <a:pt x="210636" y="170645"/>
                </a:lnTo>
                <a:lnTo>
                  <a:pt x="214845" y="160251"/>
                </a:lnTo>
                <a:lnTo>
                  <a:pt x="218643" y="149353"/>
                </a:lnTo>
                <a:lnTo>
                  <a:pt x="222167" y="137126"/>
                </a:lnTo>
                <a:lnTo>
                  <a:pt x="225509" y="124014"/>
                </a:lnTo>
                <a:lnTo>
                  <a:pt x="228729" y="110312"/>
                </a:lnTo>
                <a:lnTo>
                  <a:pt x="232859" y="97208"/>
                </a:lnTo>
                <a:lnTo>
                  <a:pt x="237598" y="84504"/>
                </a:lnTo>
                <a:lnTo>
                  <a:pt x="242741" y="72066"/>
                </a:lnTo>
                <a:lnTo>
                  <a:pt x="247162" y="60797"/>
                </a:lnTo>
                <a:lnTo>
                  <a:pt x="254720" y="40338"/>
                </a:lnTo>
                <a:lnTo>
                  <a:pt x="257133" y="31708"/>
                </a:lnTo>
                <a:lnTo>
                  <a:pt x="258741" y="23970"/>
                </a:lnTo>
                <a:lnTo>
                  <a:pt x="259813" y="16827"/>
                </a:lnTo>
                <a:lnTo>
                  <a:pt x="261520" y="11072"/>
                </a:lnTo>
                <a:lnTo>
                  <a:pt x="263650" y="6244"/>
                </a:lnTo>
                <a:lnTo>
                  <a:pt x="266063" y="2033"/>
                </a:lnTo>
                <a:lnTo>
                  <a:pt x="267671" y="218"/>
                </a:lnTo>
                <a:lnTo>
                  <a:pt x="268743" y="0"/>
                </a:lnTo>
                <a:lnTo>
                  <a:pt x="270464" y="2039"/>
                </a:lnTo>
                <a:lnTo>
                  <a:pt x="270699" y="7609"/>
                </a:lnTo>
                <a:lnTo>
                  <a:pt x="270762" y="11873"/>
                </a:lnTo>
                <a:lnTo>
                  <a:pt x="269811" y="16699"/>
                </a:lnTo>
                <a:lnTo>
                  <a:pt x="268186" y="21902"/>
                </a:lnTo>
                <a:lnTo>
                  <a:pt x="266109" y="27354"/>
                </a:lnTo>
                <a:lnTo>
                  <a:pt x="264726" y="33966"/>
                </a:lnTo>
                <a:lnTo>
                  <a:pt x="263803" y="41350"/>
                </a:lnTo>
                <a:lnTo>
                  <a:pt x="263188" y="49249"/>
                </a:lnTo>
                <a:lnTo>
                  <a:pt x="261786" y="58484"/>
                </a:lnTo>
                <a:lnTo>
                  <a:pt x="259859" y="68610"/>
                </a:lnTo>
                <a:lnTo>
                  <a:pt x="257582" y="79329"/>
                </a:lnTo>
                <a:lnTo>
                  <a:pt x="256064" y="90444"/>
                </a:lnTo>
                <a:lnTo>
                  <a:pt x="255052" y="101822"/>
                </a:lnTo>
                <a:lnTo>
                  <a:pt x="254377" y="113377"/>
                </a:lnTo>
                <a:lnTo>
                  <a:pt x="253627" y="136798"/>
                </a:lnTo>
                <a:lnTo>
                  <a:pt x="253146" y="179432"/>
                </a:lnTo>
                <a:lnTo>
                  <a:pt x="254099" y="187937"/>
                </a:lnTo>
                <a:lnTo>
                  <a:pt x="255726" y="195591"/>
                </a:lnTo>
                <a:lnTo>
                  <a:pt x="257803" y="202678"/>
                </a:lnTo>
                <a:lnTo>
                  <a:pt x="260180" y="209388"/>
                </a:lnTo>
                <a:lnTo>
                  <a:pt x="262757" y="215845"/>
                </a:lnTo>
                <a:lnTo>
                  <a:pt x="265467" y="222134"/>
                </a:lnTo>
                <a:lnTo>
                  <a:pt x="268266" y="226327"/>
                </a:lnTo>
                <a:lnTo>
                  <a:pt x="271124" y="229122"/>
                </a:lnTo>
                <a:lnTo>
                  <a:pt x="278100" y="233608"/>
                </a:lnTo>
                <a:lnTo>
                  <a:pt x="281700" y="234221"/>
                </a:lnTo>
                <a:lnTo>
                  <a:pt x="284049" y="234385"/>
                </a:lnTo>
                <a:lnTo>
                  <a:pt x="285615" y="233502"/>
                </a:lnTo>
                <a:lnTo>
                  <a:pt x="286659" y="231921"/>
                </a:lnTo>
                <a:lnTo>
                  <a:pt x="287355" y="229875"/>
                </a:lnTo>
                <a:lnTo>
                  <a:pt x="290774" y="224956"/>
                </a:lnTo>
                <a:lnTo>
                  <a:pt x="297676" y="21685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SMARTPenAnnotation1026"/>
          <p:cNvSpPr/>
          <p:nvPr/>
        </p:nvSpPr>
        <p:spPr>
          <a:xfrm>
            <a:off x="1134179" y="617909"/>
            <a:ext cx="150143" cy="132185"/>
          </a:xfrm>
          <a:custGeom>
            <a:avLst/>
            <a:gdLst/>
            <a:ahLst/>
            <a:cxnLst/>
            <a:rect l="0" t="0" r="0" b="0"/>
            <a:pathLst>
              <a:path w="150143" h="132185">
                <a:moveTo>
                  <a:pt x="8821" y="51817"/>
                </a:moveTo>
                <a:lnTo>
                  <a:pt x="259" y="51817"/>
                </a:lnTo>
                <a:lnTo>
                  <a:pt x="54" y="49171"/>
                </a:lnTo>
                <a:lnTo>
                  <a:pt x="0" y="47077"/>
                </a:lnTo>
                <a:lnTo>
                  <a:pt x="956" y="45680"/>
                </a:lnTo>
                <a:lnTo>
                  <a:pt x="2585" y="44749"/>
                </a:lnTo>
                <a:lnTo>
                  <a:pt x="4663" y="44129"/>
                </a:lnTo>
                <a:lnTo>
                  <a:pt x="8034" y="42723"/>
                </a:lnTo>
                <a:lnTo>
                  <a:pt x="12265" y="40793"/>
                </a:lnTo>
                <a:lnTo>
                  <a:pt x="27700" y="33337"/>
                </a:lnTo>
                <a:lnTo>
                  <a:pt x="50694" y="21929"/>
                </a:lnTo>
                <a:lnTo>
                  <a:pt x="57572" y="18993"/>
                </a:lnTo>
                <a:lnTo>
                  <a:pt x="65134" y="16044"/>
                </a:lnTo>
                <a:lnTo>
                  <a:pt x="73152" y="13085"/>
                </a:lnTo>
                <a:lnTo>
                  <a:pt x="80482" y="10121"/>
                </a:lnTo>
                <a:lnTo>
                  <a:pt x="87352" y="7152"/>
                </a:lnTo>
                <a:lnTo>
                  <a:pt x="93917" y="4181"/>
                </a:lnTo>
                <a:lnTo>
                  <a:pt x="100278" y="2201"/>
                </a:lnTo>
                <a:lnTo>
                  <a:pt x="106503" y="880"/>
                </a:lnTo>
                <a:lnTo>
                  <a:pt x="112638" y="0"/>
                </a:lnTo>
                <a:lnTo>
                  <a:pt x="118712" y="405"/>
                </a:lnTo>
                <a:lnTo>
                  <a:pt x="124745" y="1667"/>
                </a:lnTo>
                <a:lnTo>
                  <a:pt x="130752" y="3501"/>
                </a:lnTo>
                <a:lnTo>
                  <a:pt x="134757" y="6708"/>
                </a:lnTo>
                <a:lnTo>
                  <a:pt x="137427" y="10830"/>
                </a:lnTo>
                <a:lnTo>
                  <a:pt x="139206" y="15563"/>
                </a:lnTo>
                <a:lnTo>
                  <a:pt x="141385" y="19710"/>
                </a:lnTo>
                <a:lnTo>
                  <a:pt x="143830" y="23467"/>
                </a:lnTo>
                <a:lnTo>
                  <a:pt x="146452" y="26964"/>
                </a:lnTo>
                <a:lnTo>
                  <a:pt x="148200" y="32272"/>
                </a:lnTo>
                <a:lnTo>
                  <a:pt x="149365" y="38787"/>
                </a:lnTo>
                <a:lnTo>
                  <a:pt x="150142" y="46107"/>
                </a:lnTo>
                <a:lnTo>
                  <a:pt x="149667" y="52971"/>
                </a:lnTo>
                <a:lnTo>
                  <a:pt x="148359" y="59532"/>
                </a:lnTo>
                <a:lnTo>
                  <a:pt x="146495" y="65890"/>
                </a:lnTo>
                <a:lnTo>
                  <a:pt x="145252" y="72113"/>
                </a:lnTo>
                <a:lnTo>
                  <a:pt x="144423" y="78246"/>
                </a:lnTo>
                <a:lnTo>
                  <a:pt x="143871" y="84319"/>
                </a:lnTo>
                <a:lnTo>
                  <a:pt x="143502" y="90352"/>
                </a:lnTo>
                <a:lnTo>
                  <a:pt x="143093" y="102348"/>
                </a:lnTo>
                <a:lnTo>
                  <a:pt x="141992" y="107332"/>
                </a:lnTo>
                <a:lnTo>
                  <a:pt x="140265" y="111647"/>
                </a:lnTo>
                <a:lnTo>
                  <a:pt x="138122" y="115517"/>
                </a:lnTo>
                <a:lnTo>
                  <a:pt x="136694" y="119088"/>
                </a:lnTo>
                <a:lnTo>
                  <a:pt x="135741" y="122461"/>
                </a:lnTo>
                <a:lnTo>
                  <a:pt x="133836" y="13218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SMARTPenAnnotation1027"/>
          <p:cNvSpPr/>
          <p:nvPr/>
        </p:nvSpPr>
        <p:spPr>
          <a:xfrm>
            <a:off x="1303734" y="571500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1241" y="8929"/>
                </a:lnTo>
                <a:lnTo>
                  <a:pt x="827" y="7937"/>
                </a:lnTo>
                <a:lnTo>
                  <a:pt x="552" y="6283"/>
                </a:ln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SMARTPenAnnotation1028"/>
          <p:cNvSpPr/>
          <p:nvPr/>
        </p:nvSpPr>
        <p:spPr>
          <a:xfrm>
            <a:off x="1340881" y="553640"/>
            <a:ext cx="78940" cy="195738"/>
          </a:xfrm>
          <a:custGeom>
            <a:avLst/>
            <a:gdLst/>
            <a:ahLst/>
            <a:cxnLst/>
            <a:rect l="0" t="0" r="0" b="0"/>
            <a:pathLst>
              <a:path w="78940" h="195738">
                <a:moveTo>
                  <a:pt x="70009" y="0"/>
                </a:moveTo>
                <a:lnTo>
                  <a:pt x="65269" y="0"/>
                </a:lnTo>
                <a:lnTo>
                  <a:pt x="62880" y="992"/>
                </a:lnTo>
                <a:lnTo>
                  <a:pt x="60296" y="2646"/>
                </a:lnTo>
                <a:lnTo>
                  <a:pt x="57580" y="4741"/>
                </a:lnTo>
                <a:lnTo>
                  <a:pt x="54778" y="7129"/>
                </a:lnTo>
                <a:lnTo>
                  <a:pt x="51917" y="9714"/>
                </a:lnTo>
                <a:lnTo>
                  <a:pt x="49018" y="12429"/>
                </a:lnTo>
                <a:lnTo>
                  <a:pt x="46093" y="16224"/>
                </a:lnTo>
                <a:lnTo>
                  <a:pt x="43151" y="20738"/>
                </a:lnTo>
                <a:lnTo>
                  <a:pt x="40198" y="25731"/>
                </a:lnTo>
                <a:lnTo>
                  <a:pt x="31624" y="39218"/>
                </a:lnTo>
                <a:lnTo>
                  <a:pt x="26560" y="46981"/>
                </a:lnTo>
                <a:lnTo>
                  <a:pt x="22191" y="55133"/>
                </a:lnTo>
                <a:lnTo>
                  <a:pt x="18287" y="63545"/>
                </a:lnTo>
                <a:lnTo>
                  <a:pt x="14692" y="72129"/>
                </a:lnTo>
                <a:lnTo>
                  <a:pt x="12295" y="81820"/>
                </a:lnTo>
                <a:lnTo>
                  <a:pt x="10697" y="92250"/>
                </a:lnTo>
                <a:lnTo>
                  <a:pt x="9632" y="103172"/>
                </a:lnTo>
                <a:lnTo>
                  <a:pt x="7929" y="112438"/>
                </a:lnTo>
                <a:lnTo>
                  <a:pt x="5802" y="120599"/>
                </a:lnTo>
                <a:lnTo>
                  <a:pt x="3392" y="128024"/>
                </a:lnTo>
                <a:lnTo>
                  <a:pt x="1785" y="135951"/>
                </a:lnTo>
                <a:lnTo>
                  <a:pt x="714" y="144212"/>
                </a:lnTo>
                <a:lnTo>
                  <a:pt x="0" y="152696"/>
                </a:lnTo>
                <a:lnTo>
                  <a:pt x="516" y="160337"/>
                </a:lnTo>
                <a:lnTo>
                  <a:pt x="1852" y="167415"/>
                </a:lnTo>
                <a:lnTo>
                  <a:pt x="3735" y="174118"/>
                </a:lnTo>
                <a:lnTo>
                  <a:pt x="6975" y="179578"/>
                </a:lnTo>
                <a:lnTo>
                  <a:pt x="11119" y="184211"/>
                </a:lnTo>
                <a:lnTo>
                  <a:pt x="15866" y="188292"/>
                </a:lnTo>
                <a:lnTo>
                  <a:pt x="21016" y="191012"/>
                </a:lnTo>
                <a:lnTo>
                  <a:pt x="26433" y="192826"/>
                </a:lnTo>
                <a:lnTo>
                  <a:pt x="32028" y="194035"/>
                </a:lnTo>
                <a:lnTo>
                  <a:pt x="37743" y="194841"/>
                </a:lnTo>
                <a:lnTo>
                  <a:pt x="43538" y="195379"/>
                </a:lnTo>
                <a:lnTo>
                  <a:pt x="49385" y="195737"/>
                </a:lnTo>
                <a:lnTo>
                  <a:pt x="54275" y="194983"/>
                </a:lnTo>
                <a:lnTo>
                  <a:pt x="58528" y="193489"/>
                </a:lnTo>
                <a:lnTo>
                  <a:pt x="62355" y="191501"/>
                </a:lnTo>
                <a:lnTo>
                  <a:pt x="65899" y="190175"/>
                </a:lnTo>
                <a:lnTo>
                  <a:pt x="69253" y="189291"/>
                </a:lnTo>
                <a:lnTo>
                  <a:pt x="78939" y="18752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SMARTPenAnnotation1029"/>
          <p:cNvSpPr/>
          <p:nvPr/>
        </p:nvSpPr>
        <p:spPr>
          <a:xfrm>
            <a:off x="1509117" y="482203"/>
            <a:ext cx="151805" cy="321469"/>
          </a:xfrm>
          <a:custGeom>
            <a:avLst/>
            <a:gdLst/>
            <a:ahLst/>
            <a:cxnLst/>
            <a:rect l="0" t="0" r="0" b="0"/>
            <a:pathLst>
              <a:path w="151805" h="321469">
                <a:moveTo>
                  <a:pt x="151804" y="0"/>
                </a:moveTo>
                <a:lnTo>
                  <a:pt x="151804" y="4740"/>
                </a:lnTo>
                <a:lnTo>
                  <a:pt x="150812" y="6137"/>
                </a:lnTo>
                <a:lnTo>
                  <a:pt x="149159" y="7067"/>
                </a:lnTo>
                <a:lnTo>
                  <a:pt x="147064" y="7688"/>
                </a:lnTo>
                <a:lnTo>
                  <a:pt x="145668" y="9094"/>
                </a:lnTo>
                <a:lnTo>
                  <a:pt x="144737" y="11023"/>
                </a:lnTo>
                <a:lnTo>
                  <a:pt x="142710" y="16805"/>
                </a:lnTo>
                <a:lnTo>
                  <a:pt x="138502" y="25990"/>
                </a:lnTo>
                <a:lnTo>
                  <a:pt x="130555" y="42317"/>
                </a:lnTo>
                <a:lnTo>
                  <a:pt x="126724" y="48055"/>
                </a:lnTo>
                <a:lnTo>
                  <a:pt x="122186" y="53865"/>
                </a:lnTo>
                <a:lnTo>
                  <a:pt x="117176" y="59722"/>
                </a:lnTo>
                <a:lnTo>
                  <a:pt x="112844" y="66604"/>
                </a:lnTo>
                <a:lnTo>
                  <a:pt x="108963" y="74168"/>
                </a:lnTo>
                <a:lnTo>
                  <a:pt x="105384" y="82187"/>
                </a:lnTo>
                <a:lnTo>
                  <a:pt x="101014" y="90510"/>
                </a:lnTo>
                <a:lnTo>
                  <a:pt x="96116" y="99035"/>
                </a:lnTo>
                <a:lnTo>
                  <a:pt x="90866" y="107695"/>
                </a:lnTo>
                <a:lnTo>
                  <a:pt x="85382" y="117437"/>
                </a:lnTo>
                <a:lnTo>
                  <a:pt x="73997" y="138845"/>
                </a:lnTo>
                <a:lnTo>
                  <a:pt x="56431" y="173210"/>
                </a:lnTo>
                <a:lnTo>
                  <a:pt x="51511" y="184927"/>
                </a:lnTo>
                <a:lnTo>
                  <a:pt x="47239" y="196706"/>
                </a:lnTo>
                <a:lnTo>
                  <a:pt x="43399" y="208528"/>
                </a:lnTo>
                <a:lnTo>
                  <a:pt x="38854" y="220378"/>
                </a:lnTo>
                <a:lnTo>
                  <a:pt x="33840" y="232247"/>
                </a:lnTo>
                <a:lnTo>
                  <a:pt x="23970" y="254033"/>
                </a:lnTo>
                <a:lnTo>
                  <a:pt x="16276" y="270330"/>
                </a:lnTo>
                <a:lnTo>
                  <a:pt x="13827" y="277455"/>
                </a:lnTo>
                <a:lnTo>
                  <a:pt x="12194" y="284188"/>
                </a:lnTo>
                <a:lnTo>
                  <a:pt x="11106" y="290662"/>
                </a:lnTo>
                <a:lnTo>
                  <a:pt x="7251" y="300501"/>
                </a:lnTo>
                <a:lnTo>
                  <a:pt x="3222" y="308181"/>
                </a:lnTo>
                <a:lnTo>
                  <a:pt x="955" y="317090"/>
                </a:lnTo>
                <a:lnTo>
                  <a:pt x="0" y="32146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SMARTPenAnnotation1030"/>
          <p:cNvSpPr/>
          <p:nvPr/>
        </p:nvSpPr>
        <p:spPr>
          <a:xfrm>
            <a:off x="1670573" y="518041"/>
            <a:ext cx="154681" cy="240460"/>
          </a:xfrm>
          <a:custGeom>
            <a:avLst/>
            <a:gdLst/>
            <a:ahLst/>
            <a:cxnLst/>
            <a:rect l="0" t="0" r="0" b="0"/>
            <a:pathLst>
              <a:path w="154681" h="240460">
                <a:moveTo>
                  <a:pt x="115364" y="35599"/>
                </a:moveTo>
                <a:lnTo>
                  <a:pt x="140771" y="10193"/>
                </a:lnTo>
                <a:lnTo>
                  <a:pt x="140239" y="8740"/>
                </a:lnTo>
                <a:lnTo>
                  <a:pt x="137003" y="4479"/>
                </a:lnTo>
                <a:lnTo>
                  <a:pt x="134751" y="2946"/>
                </a:lnTo>
                <a:lnTo>
                  <a:pt x="132258" y="1924"/>
                </a:lnTo>
                <a:lnTo>
                  <a:pt x="129603" y="1243"/>
                </a:lnTo>
                <a:lnTo>
                  <a:pt x="125849" y="789"/>
                </a:lnTo>
                <a:lnTo>
                  <a:pt x="121362" y="486"/>
                </a:lnTo>
                <a:lnTo>
                  <a:pt x="116386" y="284"/>
                </a:lnTo>
                <a:lnTo>
                  <a:pt x="95162" y="0"/>
                </a:lnTo>
                <a:lnTo>
                  <a:pt x="87013" y="1944"/>
                </a:lnTo>
                <a:lnTo>
                  <a:pt x="78604" y="5225"/>
                </a:lnTo>
                <a:lnTo>
                  <a:pt x="70021" y="9397"/>
                </a:lnTo>
                <a:lnTo>
                  <a:pt x="61323" y="13170"/>
                </a:lnTo>
                <a:lnTo>
                  <a:pt x="52548" y="16678"/>
                </a:lnTo>
                <a:lnTo>
                  <a:pt x="43721" y="20008"/>
                </a:lnTo>
                <a:lnTo>
                  <a:pt x="35852" y="23221"/>
                </a:lnTo>
                <a:lnTo>
                  <a:pt x="28621" y="26355"/>
                </a:lnTo>
                <a:lnTo>
                  <a:pt x="21817" y="29436"/>
                </a:lnTo>
                <a:lnTo>
                  <a:pt x="16288" y="33475"/>
                </a:lnTo>
                <a:lnTo>
                  <a:pt x="11610" y="38152"/>
                </a:lnTo>
                <a:lnTo>
                  <a:pt x="7500" y="43254"/>
                </a:lnTo>
                <a:lnTo>
                  <a:pt x="4759" y="48640"/>
                </a:lnTo>
                <a:lnTo>
                  <a:pt x="2932" y="54215"/>
                </a:lnTo>
                <a:lnTo>
                  <a:pt x="1714" y="59916"/>
                </a:lnTo>
                <a:lnTo>
                  <a:pt x="902" y="64709"/>
                </a:lnTo>
                <a:lnTo>
                  <a:pt x="361" y="68896"/>
                </a:lnTo>
                <a:lnTo>
                  <a:pt x="0" y="72680"/>
                </a:lnTo>
                <a:lnTo>
                  <a:pt x="1744" y="77187"/>
                </a:lnTo>
                <a:lnTo>
                  <a:pt x="4891" y="82176"/>
                </a:lnTo>
                <a:lnTo>
                  <a:pt x="8973" y="87486"/>
                </a:lnTo>
                <a:lnTo>
                  <a:pt x="13679" y="93011"/>
                </a:lnTo>
                <a:lnTo>
                  <a:pt x="18801" y="98678"/>
                </a:lnTo>
                <a:lnTo>
                  <a:pt x="24199" y="104441"/>
                </a:lnTo>
                <a:lnTo>
                  <a:pt x="30775" y="109275"/>
                </a:lnTo>
                <a:lnTo>
                  <a:pt x="38135" y="113490"/>
                </a:lnTo>
                <a:lnTo>
                  <a:pt x="66595" y="127383"/>
                </a:lnTo>
                <a:lnTo>
                  <a:pt x="73922" y="131515"/>
                </a:lnTo>
                <a:lnTo>
                  <a:pt x="81783" y="136254"/>
                </a:lnTo>
                <a:lnTo>
                  <a:pt x="90000" y="141398"/>
                </a:lnTo>
                <a:lnTo>
                  <a:pt x="97462" y="145819"/>
                </a:lnTo>
                <a:lnTo>
                  <a:pt x="104422" y="149759"/>
                </a:lnTo>
                <a:lnTo>
                  <a:pt x="111046" y="153377"/>
                </a:lnTo>
                <a:lnTo>
                  <a:pt x="117446" y="157774"/>
                </a:lnTo>
                <a:lnTo>
                  <a:pt x="123697" y="162690"/>
                </a:lnTo>
                <a:lnTo>
                  <a:pt x="129849" y="167951"/>
                </a:lnTo>
                <a:lnTo>
                  <a:pt x="134943" y="172451"/>
                </a:lnTo>
                <a:lnTo>
                  <a:pt x="143248" y="180097"/>
                </a:lnTo>
                <a:lnTo>
                  <a:pt x="153502" y="189979"/>
                </a:lnTo>
                <a:lnTo>
                  <a:pt x="154680" y="193090"/>
                </a:lnTo>
                <a:lnTo>
                  <a:pt x="154473" y="196155"/>
                </a:lnTo>
                <a:lnTo>
                  <a:pt x="153343" y="199191"/>
                </a:lnTo>
                <a:lnTo>
                  <a:pt x="149442" y="205210"/>
                </a:lnTo>
                <a:lnTo>
                  <a:pt x="147012" y="208205"/>
                </a:lnTo>
                <a:lnTo>
                  <a:pt x="143408" y="211193"/>
                </a:lnTo>
                <a:lnTo>
                  <a:pt x="139021" y="214177"/>
                </a:lnTo>
                <a:lnTo>
                  <a:pt x="134112" y="217159"/>
                </a:lnTo>
                <a:lnTo>
                  <a:pt x="128855" y="220139"/>
                </a:lnTo>
                <a:lnTo>
                  <a:pt x="117722" y="226096"/>
                </a:lnTo>
                <a:lnTo>
                  <a:pt x="110983" y="229074"/>
                </a:lnTo>
                <a:lnTo>
                  <a:pt x="103514" y="232051"/>
                </a:lnTo>
                <a:lnTo>
                  <a:pt x="95557" y="235028"/>
                </a:lnTo>
                <a:lnTo>
                  <a:pt x="87277" y="237013"/>
                </a:lnTo>
                <a:lnTo>
                  <a:pt x="78780" y="238336"/>
                </a:lnTo>
                <a:lnTo>
                  <a:pt x="70139" y="239218"/>
                </a:lnTo>
                <a:lnTo>
                  <a:pt x="62393" y="239806"/>
                </a:lnTo>
                <a:lnTo>
                  <a:pt x="55246" y="240198"/>
                </a:lnTo>
                <a:lnTo>
                  <a:pt x="48496" y="240459"/>
                </a:lnTo>
                <a:lnTo>
                  <a:pt x="42012" y="239641"/>
                </a:lnTo>
                <a:lnTo>
                  <a:pt x="35705" y="238104"/>
                </a:lnTo>
                <a:lnTo>
                  <a:pt x="29516" y="236087"/>
                </a:lnTo>
                <a:lnTo>
                  <a:pt x="25389" y="232757"/>
                </a:lnTo>
                <a:lnTo>
                  <a:pt x="22639" y="228554"/>
                </a:lnTo>
                <a:lnTo>
                  <a:pt x="20805" y="223767"/>
                </a:lnTo>
                <a:lnTo>
                  <a:pt x="18590" y="219583"/>
                </a:lnTo>
                <a:lnTo>
                  <a:pt x="16122" y="215802"/>
                </a:lnTo>
                <a:lnTo>
                  <a:pt x="13484" y="212289"/>
                </a:lnTo>
                <a:lnTo>
                  <a:pt x="12717" y="208955"/>
                </a:lnTo>
                <a:lnTo>
                  <a:pt x="13198" y="205740"/>
                </a:lnTo>
                <a:lnTo>
                  <a:pt x="17137" y="19633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SMARTPenAnnotation1031"/>
          <p:cNvSpPr/>
          <p:nvPr/>
        </p:nvSpPr>
        <p:spPr>
          <a:xfrm>
            <a:off x="1902023" y="526851"/>
            <a:ext cx="169665" cy="213620"/>
          </a:xfrm>
          <a:custGeom>
            <a:avLst/>
            <a:gdLst/>
            <a:ahLst/>
            <a:cxnLst/>
            <a:rect l="0" t="0" r="0" b="0"/>
            <a:pathLst>
              <a:path w="169665" h="213620">
                <a:moveTo>
                  <a:pt x="0" y="0"/>
                </a:moveTo>
                <a:lnTo>
                  <a:pt x="0" y="4741"/>
                </a:lnTo>
                <a:lnTo>
                  <a:pt x="992" y="6137"/>
                </a:lnTo>
                <a:lnTo>
                  <a:pt x="2646" y="7068"/>
                </a:lnTo>
                <a:lnTo>
                  <a:pt x="4740" y="7689"/>
                </a:lnTo>
                <a:lnTo>
                  <a:pt x="6137" y="9094"/>
                </a:lnTo>
                <a:lnTo>
                  <a:pt x="7068" y="11024"/>
                </a:lnTo>
                <a:lnTo>
                  <a:pt x="7688" y="13302"/>
                </a:lnTo>
                <a:lnTo>
                  <a:pt x="11024" y="18480"/>
                </a:lnTo>
                <a:lnTo>
                  <a:pt x="13302" y="21250"/>
                </a:lnTo>
                <a:lnTo>
                  <a:pt x="14821" y="26073"/>
                </a:lnTo>
                <a:lnTo>
                  <a:pt x="15834" y="32265"/>
                </a:lnTo>
                <a:lnTo>
                  <a:pt x="16509" y="39369"/>
                </a:lnTo>
                <a:lnTo>
                  <a:pt x="17951" y="47082"/>
                </a:lnTo>
                <a:lnTo>
                  <a:pt x="19905" y="55201"/>
                </a:lnTo>
                <a:lnTo>
                  <a:pt x="22200" y="63589"/>
                </a:lnTo>
                <a:lnTo>
                  <a:pt x="23729" y="72159"/>
                </a:lnTo>
                <a:lnTo>
                  <a:pt x="24749" y="80848"/>
                </a:lnTo>
                <a:lnTo>
                  <a:pt x="25429" y="89617"/>
                </a:lnTo>
                <a:lnTo>
                  <a:pt x="25882" y="99433"/>
                </a:lnTo>
                <a:lnTo>
                  <a:pt x="26386" y="120921"/>
                </a:lnTo>
                <a:lnTo>
                  <a:pt x="25528" y="131216"/>
                </a:lnTo>
                <a:lnTo>
                  <a:pt x="23964" y="141055"/>
                </a:lnTo>
                <a:lnTo>
                  <a:pt x="21929" y="150592"/>
                </a:lnTo>
                <a:lnTo>
                  <a:pt x="19580" y="158934"/>
                </a:lnTo>
                <a:lnTo>
                  <a:pt x="17022" y="166479"/>
                </a:lnTo>
                <a:lnTo>
                  <a:pt x="14325" y="173494"/>
                </a:lnTo>
                <a:lnTo>
                  <a:pt x="12526" y="180155"/>
                </a:lnTo>
                <a:lnTo>
                  <a:pt x="11328" y="186580"/>
                </a:lnTo>
                <a:lnTo>
                  <a:pt x="10528" y="192847"/>
                </a:lnTo>
                <a:lnTo>
                  <a:pt x="9995" y="198018"/>
                </a:lnTo>
                <a:lnTo>
                  <a:pt x="9640" y="202457"/>
                </a:lnTo>
                <a:lnTo>
                  <a:pt x="9070" y="211971"/>
                </a:lnTo>
                <a:lnTo>
                  <a:pt x="10015" y="212751"/>
                </a:lnTo>
                <a:lnTo>
                  <a:pt x="13712" y="213619"/>
                </a:lnTo>
                <a:lnTo>
                  <a:pt x="17079" y="211866"/>
                </a:lnTo>
                <a:lnTo>
                  <a:pt x="21308" y="208713"/>
                </a:lnTo>
                <a:lnTo>
                  <a:pt x="26111" y="204626"/>
                </a:lnTo>
                <a:lnTo>
                  <a:pt x="30306" y="199917"/>
                </a:lnTo>
                <a:lnTo>
                  <a:pt x="34095" y="194794"/>
                </a:lnTo>
                <a:lnTo>
                  <a:pt x="52045" y="167572"/>
                </a:lnTo>
                <a:lnTo>
                  <a:pt x="57517" y="160332"/>
                </a:lnTo>
                <a:lnTo>
                  <a:pt x="63149" y="153521"/>
                </a:lnTo>
                <a:lnTo>
                  <a:pt x="68889" y="146996"/>
                </a:lnTo>
                <a:lnTo>
                  <a:pt x="74699" y="139669"/>
                </a:lnTo>
                <a:lnTo>
                  <a:pt x="80557" y="131808"/>
                </a:lnTo>
                <a:lnTo>
                  <a:pt x="86447" y="123591"/>
                </a:lnTo>
                <a:lnTo>
                  <a:pt x="92358" y="117120"/>
                </a:lnTo>
                <a:lnTo>
                  <a:pt x="98283" y="111815"/>
                </a:lnTo>
                <a:lnTo>
                  <a:pt x="104217" y="107285"/>
                </a:lnTo>
                <a:lnTo>
                  <a:pt x="110158" y="104266"/>
                </a:lnTo>
                <a:lnTo>
                  <a:pt x="116103" y="102253"/>
                </a:lnTo>
                <a:lnTo>
                  <a:pt x="122050" y="100911"/>
                </a:lnTo>
                <a:lnTo>
                  <a:pt x="127007" y="102000"/>
                </a:lnTo>
                <a:lnTo>
                  <a:pt x="131304" y="104711"/>
                </a:lnTo>
                <a:lnTo>
                  <a:pt x="145330" y="118580"/>
                </a:lnTo>
                <a:lnTo>
                  <a:pt x="147488" y="122709"/>
                </a:lnTo>
                <a:lnTo>
                  <a:pt x="148927" y="127447"/>
                </a:lnTo>
                <a:lnTo>
                  <a:pt x="149886" y="132590"/>
                </a:lnTo>
                <a:lnTo>
                  <a:pt x="150526" y="138002"/>
                </a:lnTo>
                <a:lnTo>
                  <a:pt x="150952" y="143595"/>
                </a:lnTo>
                <a:lnTo>
                  <a:pt x="151426" y="154109"/>
                </a:lnTo>
                <a:lnTo>
                  <a:pt x="151636" y="162089"/>
                </a:lnTo>
                <a:lnTo>
                  <a:pt x="151755" y="172160"/>
                </a:lnTo>
                <a:lnTo>
                  <a:pt x="152764" y="175297"/>
                </a:lnTo>
                <a:lnTo>
                  <a:pt x="156530" y="181428"/>
                </a:lnTo>
                <a:lnTo>
                  <a:pt x="159489" y="185717"/>
                </a:lnTo>
                <a:lnTo>
                  <a:pt x="160896" y="185327"/>
                </a:lnTo>
                <a:lnTo>
                  <a:pt x="162826" y="184075"/>
                </a:lnTo>
                <a:lnTo>
                  <a:pt x="169664" y="17859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SMARTPenAnnotation1032"/>
          <p:cNvSpPr/>
          <p:nvPr/>
        </p:nvSpPr>
        <p:spPr>
          <a:xfrm>
            <a:off x="2090102" y="580429"/>
            <a:ext cx="149322" cy="151116"/>
          </a:xfrm>
          <a:custGeom>
            <a:avLst/>
            <a:gdLst/>
            <a:ahLst/>
            <a:cxnLst/>
            <a:rect l="0" t="0" r="0" b="0"/>
            <a:pathLst>
              <a:path w="149322" h="151116">
                <a:moveTo>
                  <a:pt x="97671" y="0"/>
                </a:moveTo>
                <a:lnTo>
                  <a:pt x="92931" y="4741"/>
                </a:lnTo>
                <a:lnTo>
                  <a:pt x="90542" y="6137"/>
                </a:lnTo>
                <a:lnTo>
                  <a:pt x="87957" y="7068"/>
                </a:lnTo>
                <a:lnTo>
                  <a:pt x="85242" y="7689"/>
                </a:lnTo>
                <a:lnTo>
                  <a:pt x="82440" y="8102"/>
                </a:lnTo>
                <a:lnTo>
                  <a:pt x="79579" y="8378"/>
                </a:lnTo>
                <a:lnTo>
                  <a:pt x="76680" y="8562"/>
                </a:lnTo>
                <a:lnTo>
                  <a:pt x="72763" y="9677"/>
                </a:lnTo>
                <a:lnTo>
                  <a:pt x="68167" y="11412"/>
                </a:lnTo>
                <a:lnTo>
                  <a:pt x="63119" y="13561"/>
                </a:lnTo>
                <a:lnTo>
                  <a:pt x="58761" y="16978"/>
                </a:lnTo>
                <a:lnTo>
                  <a:pt x="54864" y="21241"/>
                </a:lnTo>
                <a:lnTo>
                  <a:pt x="51274" y="26067"/>
                </a:lnTo>
                <a:lnTo>
                  <a:pt x="47888" y="31269"/>
                </a:lnTo>
                <a:lnTo>
                  <a:pt x="44639" y="36721"/>
                </a:lnTo>
                <a:lnTo>
                  <a:pt x="41480" y="42340"/>
                </a:lnTo>
                <a:lnTo>
                  <a:pt x="37390" y="49063"/>
                </a:lnTo>
                <a:lnTo>
                  <a:pt x="27554" y="64470"/>
                </a:lnTo>
                <a:lnTo>
                  <a:pt x="23145" y="72746"/>
                </a:lnTo>
                <a:lnTo>
                  <a:pt x="19214" y="81239"/>
                </a:lnTo>
                <a:lnTo>
                  <a:pt x="15600" y="89878"/>
                </a:lnTo>
                <a:lnTo>
                  <a:pt x="8940" y="104769"/>
                </a:lnTo>
                <a:lnTo>
                  <a:pt x="5775" y="111518"/>
                </a:lnTo>
                <a:lnTo>
                  <a:pt x="3665" y="118002"/>
                </a:lnTo>
                <a:lnTo>
                  <a:pt x="2258" y="124308"/>
                </a:lnTo>
                <a:lnTo>
                  <a:pt x="1320" y="130497"/>
                </a:lnTo>
                <a:lnTo>
                  <a:pt x="695" y="135615"/>
                </a:lnTo>
                <a:lnTo>
                  <a:pt x="278" y="140020"/>
                </a:lnTo>
                <a:lnTo>
                  <a:pt x="0" y="143948"/>
                </a:lnTo>
                <a:lnTo>
                  <a:pt x="1799" y="146567"/>
                </a:lnTo>
                <a:lnTo>
                  <a:pt x="4983" y="148313"/>
                </a:lnTo>
                <a:lnTo>
                  <a:pt x="9090" y="149477"/>
                </a:lnTo>
                <a:lnTo>
                  <a:pt x="13812" y="150253"/>
                </a:lnTo>
                <a:lnTo>
                  <a:pt x="18945" y="150770"/>
                </a:lnTo>
                <a:lnTo>
                  <a:pt x="24351" y="151115"/>
                </a:lnTo>
                <a:lnTo>
                  <a:pt x="29939" y="150353"/>
                </a:lnTo>
                <a:lnTo>
                  <a:pt x="35649" y="148852"/>
                </a:lnTo>
                <a:lnTo>
                  <a:pt x="41440" y="146860"/>
                </a:lnTo>
                <a:lnTo>
                  <a:pt x="47285" y="143547"/>
                </a:lnTo>
                <a:lnTo>
                  <a:pt x="53166" y="139355"/>
                </a:lnTo>
                <a:lnTo>
                  <a:pt x="59072" y="134575"/>
                </a:lnTo>
                <a:lnTo>
                  <a:pt x="65985" y="129404"/>
                </a:lnTo>
                <a:lnTo>
                  <a:pt x="81604" y="118367"/>
                </a:lnTo>
                <a:lnTo>
                  <a:pt x="88944" y="112646"/>
                </a:lnTo>
                <a:lnTo>
                  <a:pt x="95822" y="106847"/>
                </a:lnTo>
                <a:lnTo>
                  <a:pt x="102391" y="100997"/>
                </a:lnTo>
                <a:lnTo>
                  <a:pt x="108755" y="94121"/>
                </a:lnTo>
                <a:lnTo>
                  <a:pt x="114982" y="86560"/>
                </a:lnTo>
                <a:lnTo>
                  <a:pt x="121118" y="78542"/>
                </a:lnTo>
                <a:lnTo>
                  <a:pt x="126201" y="71213"/>
                </a:lnTo>
                <a:lnTo>
                  <a:pt x="130582" y="64343"/>
                </a:lnTo>
                <a:lnTo>
                  <a:pt x="134494" y="57778"/>
                </a:lnTo>
                <a:lnTo>
                  <a:pt x="138095" y="51417"/>
                </a:lnTo>
                <a:lnTo>
                  <a:pt x="144741" y="39058"/>
                </a:lnTo>
                <a:lnTo>
                  <a:pt x="146911" y="33976"/>
                </a:lnTo>
                <a:lnTo>
                  <a:pt x="148357" y="29596"/>
                </a:lnTo>
                <a:lnTo>
                  <a:pt x="149321" y="25684"/>
                </a:lnTo>
                <a:lnTo>
                  <a:pt x="148971" y="23076"/>
                </a:lnTo>
                <a:lnTo>
                  <a:pt x="147746" y="21337"/>
                </a:lnTo>
                <a:lnTo>
                  <a:pt x="145937" y="20178"/>
                </a:lnTo>
                <a:lnTo>
                  <a:pt x="142747" y="19405"/>
                </a:lnTo>
                <a:lnTo>
                  <a:pt x="138636" y="18890"/>
                </a:lnTo>
                <a:lnTo>
                  <a:pt x="133910" y="18546"/>
                </a:lnTo>
                <a:lnTo>
                  <a:pt x="128776" y="18318"/>
                </a:lnTo>
                <a:lnTo>
                  <a:pt x="117779" y="18063"/>
                </a:lnTo>
                <a:lnTo>
                  <a:pt x="112069" y="18987"/>
                </a:lnTo>
                <a:lnTo>
                  <a:pt x="106277" y="20596"/>
                </a:lnTo>
                <a:lnTo>
                  <a:pt x="100432" y="22660"/>
                </a:lnTo>
                <a:lnTo>
                  <a:pt x="94551" y="24037"/>
                </a:lnTo>
                <a:lnTo>
                  <a:pt x="88646" y="24954"/>
                </a:lnTo>
                <a:lnTo>
                  <a:pt x="82724" y="25566"/>
                </a:lnTo>
                <a:lnTo>
                  <a:pt x="76793" y="25974"/>
                </a:lnTo>
                <a:lnTo>
                  <a:pt x="70854" y="26246"/>
                </a:lnTo>
                <a:lnTo>
                  <a:pt x="55660" y="26628"/>
                </a:lnTo>
                <a:lnTo>
                  <a:pt x="44093" y="26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SMARTPenAnnotation1033"/>
          <p:cNvSpPr/>
          <p:nvPr/>
        </p:nvSpPr>
        <p:spPr>
          <a:xfrm>
            <a:off x="2277701" y="562633"/>
            <a:ext cx="240471" cy="158751"/>
          </a:xfrm>
          <a:custGeom>
            <a:avLst/>
            <a:gdLst/>
            <a:ahLst/>
            <a:cxnLst/>
            <a:rect l="0" t="0" r="0" b="0"/>
            <a:pathLst>
              <a:path w="240471" h="158751">
                <a:moveTo>
                  <a:pt x="70806" y="17796"/>
                </a:moveTo>
                <a:lnTo>
                  <a:pt x="66066" y="13056"/>
                </a:lnTo>
                <a:lnTo>
                  <a:pt x="64669" y="12651"/>
                </a:lnTo>
                <a:lnTo>
                  <a:pt x="63739" y="13374"/>
                </a:lnTo>
                <a:lnTo>
                  <a:pt x="62244" y="16923"/>
                </a:lnTo>
                <a:lnTo>
                  <a:pt x="59394" y="17408"/>
                </a:lnTo>
                <a:lnTo>
                  <a:pt x="52212" y="17681"/>
                </a:lnTo>
                <a:lnTo>
                  <a:pt x="49480" y="17720"/>
                </a:lnTo>
                <a:lnTo>
                  <a:pt x="46667" y="18737"/>
                </a:lnTo>
                <a:lnTo>
                  <a:pt x="40896" y="22514"/>
                </a:lnTo>
                <a:lnTo>
                  <a:pt x="37967" y="25902"/>
                </a:lnTo>
                <a:lnTo>
                  <a:pt x="35023" y="30146"/>
                </a:lnTo>
                <a:lnTo>
                  <a:pt x="32068" y="34959"/>
                </a:lnTo>
                <a:lnTo>
                  <a:pt x="28114" y="40152"/>
                </a:lnTo>
                <a:lnTo>
                  <a:pt x="23493" y="45599"/>
                </a:lnTo>
                <a:lnTo>
                  <a:pt x="18428" y="51214"/>
                </a:lnTo>
                <a:lnTo>
                  <a:pt x="14059" y="57934"/>
                </a:lnTo>
                <a:lnTo>
                  <a:pt x="10155" y="65391"/>
                </a:lnTo>
                <a:lnTo>
                  <a:pt x="6559" y="73338"/>
                </a:lnTo>
                <a:lnTo>
                  <a:pt x="4163" y="80621"/>
                </a:lnTo>
                <a:lnTo>
                  <a:pt x="2565" y="87461"/>
                </a:lnTo>
                <a:lnTo>
                  <a:pt x="1499" y="94005"/>
                </a:lnTo>
                <a:lnTo>
                  <a:pt x="789" y="100352"/>
                </a:lnTo>
                <a:lnTo>
                  <a:pt x="316" y="106568"/>
                </a:lnTo>
                <a:lnTo>
                  <a:pt x="0" y="112696"/>
                </a:lnTo>
                <a:lnTo>
                  <a:pt x="782" y="118766"/>
                </a:lnTo>
                <a:lnTo>
                  <a:pt x="2295" y="124797"/>
                </a:lnTo>
                <a:lnTo>
                  <a:pt x="4296" y="130802"/>
                </a:lnTo>
                <a:lnTo>
                  <a:pt x="6623" y="135797"/>
                </a:lnTo>
                <a:lnTo>
                  <a:pt x="9166" y="140120"/>
                </a:lnTo>
                <a:lnTo>
                  <a:pt x="11853" y="143994"/>
                </a:lnTo>
                <a:lnTo>
                  <a:pt x="15629" y="147568"/>
                </a:lnTo>
                <a:lnTo>
                  <a:pt x="20131" y="150944"/>
                </a:lnTo>
                <a:lnTo>
                  <a:pt x="25116" y="154186"/>
                </a:lnTo>
                <a:lnTo>
                  <a:pt x="30425" y="156348"/>
                </a:lnTo>
                <a:lnTo>
                  <a:pt x="35948" y="157789"/>
                </a:lnTo>
                <a:lnTo>
                  <a:pt x="41614" y="158750"/>
                </a:lnTo>
                <a:lnTo>
                  <a:pt x="47376" y="158398"/>
                </a:lnTo>
                <a:lnTo>
                  <a:pt x="53202" y="157171"/>
                </a:lnTo>
                <a:lnTo>
                  <a:pt x="59070" y="155361"/>
                </a:lnTo>
                <a:lnTo>
                  <a:pt x="65959" y="152170"/>
                </a:lnTo>
                <a:lnTo>
                  <a:pt x="73528" y="148059"/>
                </a:lnTo>
                <a:lnTo>
                  <a:pt x="81550" y="143333"/>
                </a:lnTo>
                <a:lnTo>
                  <a:pt x="88883" y="139191"/>
                </a:lnTo>
                <a:lnTo>
                  <a:pt x="102322" y="131942"/>
                </a:lnTo>
                <a:lnTo>
                  <a:pt x="108684" y="126636"/>
                </a:lnTo>
                <a:lnTo>
                  <a:pt x="114910" y="120121"/>
                </a:lnTo>
                <a:lnTo>
                  <a:pt x="121045" y="112802"/>
                </a:lnTo>
                <a:lnTo>
                  <a:pt x="127119" y="105938"/>
                </a:lnTo>
                <a:lnTo>
                  <a:pt x="139160" y="93020"/>
                </a:lnTo>
                <a:lnTo>
                  <a:pt x="145148" y="85805"/>
                </a:lnTo>
                <a:lnTo>
                  <a:pt x="151125" y="78018"/>
                </a:lnTo>
                <a:lnTo>
                  <a:pt x="157095" y="69850"/>
                </a:lnTo>
                <a:lnTo>
                  <a:pt x="162066" y="61429"/>
                </a:lnTo>
                <a:lnTo>
                  <a:pt x="166373" y="52838"/>
                </a:lnTo>
                <a:lnTo>
                  <a:pt x="170236" y="44134"/>
                </a:lnTo>
                <a:lnTo>
                  <a:pt x="174796" y="36347"/>
                </a:lnTo>
                <a:lnTo>
                  <a:pt x="179820" y="29171"/>
                </a:lnTo>
                <a:lnTo>
                  <a:pt x="185154" y="22403"/>
                </a:lnTo>
                <a:lnTo>
                  <a:pt x="189702" y="16899"/>
                </a:lnTo>
                <a:lnTo>
                  <a:pt x="193727" y="12237"/>
                </a:lnTo>
                <a:lnTo>
                  <a:pt x="204695" y="0"/>
                </a:lnTo>
                <a:lnTo>
                  <a:pt x="204735" y="4696"/>
                </a:lnTo>
                <a:lnTo>
                  <a:pt x="204751" y="80627"/>
                </a:lnTo>
                <a:lnTo>
                  <a:pt x="205744" y="88457"/>
                </a:lnTo>
                <a:lnTo>
                  <a:pt x="207397" y="95661"/>
                </a:lnTo>
                <a:lnTo>
                  <a:pt x="209492" y="102448"/>
                </a:lnTo>
                <a:lnTo>
                  <a:pt x="211881" y="108958"/>
                </a:lnTo>
                <a:lnTo>
                  <a:pt x="214465" y="115281"/>
                </a:lnTo>
                <a:lnTo>
                  <a:pt x="217180" y="121482"/>
                </a:lnTo>
                <a:lnTo>
                  <a:pt x="218991" y="127599"/>
                </a:lnTo>
                <a:lnTo>
                  <a:pt x="220197" y="133662"/>
                </a:lnTo>
                <a:lnTo>
                  <a:pt x="221002" y="139689"/>
                </a:lnTo>
                <a:lnTo>
                  <a:pt x="222531" y="143706"/>
                </a:lnTo>
                <a:lnTo>
                  <a:pt x="224542" y="146385"/>
                </a:lnTo>
                <a:lnTo>
                  <a:pt x="229422" y="150353"/>
                </a:lnTo>
                <a:lnTo>
                  <a:pt x="232113" y="152800"/>
                </a:lnTo>
                <a:lnTo>
                  <a:pt x="234899" y="155424"/>
                </a:lnTo>
                <a:lnTo>
                  <a:pt x="236756" y="156181"/>
                </a:lnTo>
                <a:lnTo>
                  <a:pt x="237994" y="155693"/>
                </a:lnTo>
                <a:lnTo>
                  <a:pt x="240470" y="1517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SMARTPenAnnotation1034"/>
          <p:cNvSpPr/>
          <p:nvPr/>
        </p:nvSpPr>
        <p:spPr>
          <a:xfrm>
            <a:off x="2527743" y="562570"/>
            <a:ext cx="204742" cy="142876"/>
          </a:xfrm>
          <a:custGeom>
            <a:avLst/>
            <a:gdLst/>
            <a:ahLst/>
            <a:cxnLst/>
            <a:rect l="0" t="0" r="0" b="0"/>
            <a:pathLst>
              <a:path w="204742" h="142876">
                <a:moveTo>
                  <a:pt x="97585" y="0"/>
                </a:moveTo>
                <a:lnTo>
                  <a:pt x="71853" y="25731"/>
                </a:lnTo>
                <a:lnTo>
                  <a:pt x="67532" y="31045"/>
                </a:lnTo>
                <a:lnTo>
                  <a:pt x="63659" y="36571"/>
                </a:lnTo>
                <a:lnTo>
                  <a:pt x="60085" y="42240"/>
                </a:lnTo>
                <a:lnTo>
                  <a:pt x="55717" y="48004"/>
                </a:lnTo>
                <a:lnTo>
                  <a:pt x="50822" y="53831"/>
                </a:lnTo>
                <a:lnTo>
                  <a:pt x="45573" y="59700"/>
                </a:lnTo>
                <a:lnTo>
                  <a:pt x="41082" y="65596"/>
                </a:lnTo>
                <a:lnTo>
                  <a:pt x="37096" y="71512"/>
                </a:lnTo>
                <a:lnTo>
                  <a:pt x="33446" y="77440"/>
                </a:lnTo>
                <a:lnTo>
                  <a:pt x="29029" y="83377"/>
                </a:lnTo>
                <a:lnTo>
                  <a:pt x="24100" y="89319"/>
                </a:lnTo>
                <a:lnTo>
                  <a:pt x="18829" y="95265"/>
                </a:lnTo>
                <a:lnTo>
                  <a:pt x="14323" y="101213"/>
                </a:lnTo>
                <a:lnTo>
                  <a:pt x="10327" y="107163"/>
                </a:lnTo>
                <a:lnTo>
                  <a:pt x="6671" y="113114"/>
                </a:lnTo>
                <a:lnTo>
                  <a:pt x="4233" y="118073"/>
                </a:lnTo>
                <a:lnTo>
                  <a:pt x="2608" y="122372"/>
                </a:lnTo>
                <a:lnTo>
                  <a:pt x="1525" y="126229"/>
                </a:lnTo>
                <a:lnTo>
                  <a:pt x="803" y="129794"/>
                </a:lnTo>
                <a:lnTo>
                  <a:pt x="321" y="133162"/>
                </a:lnTo>
                <a:lnTo>
                  <a:pt x="0" y="136399"/>
                </a:lnTo>
                <a:lnTo>
                  <a:pt x="778" y="138558"/>
                </a:lnTo>
                <a:lnTo>
                  <a:pt x="2289" y="139997"/>
                </a:lnTo>
                <a:lnTo>
                  <a:pt x="4289" y="140956"/>
                </a:lnTo>
                <a:lnTo>
                  <a:pt x="9156" y="142022"/>
                </a:lnTo>
                <a:lnTo>
                  <a:pt x="11844" y="142306"/>
                </a:lnTo>
                <a:lnTo>
                  <a:pt x="15619" y="142496"/>
                </a:lnTo>
                <a:lnTo>
                  <a:pt x="25106" y="142706"/>
                </a:lnTo>
                <a:lnTo>
                  <a:pt x="30414" y="141770"/>
                </a:lnTo>
                <a:lnTo>
                  <a:pt x="35937" y="140154"/>
                </a:lnTo>
                <a:lnTo>
                  <a:pt x="48357" y="135713"/>
                </a:lnTo>
                <a:lnTo>
                  <a:pt x="63800" y="130431"/>
                </a:lnTo>
                <a:lnTo>
                  <a:pt x="72085" y="126642"/>
                </a:lnTo>
                <a:lnTo>
                  <a:pt x="80585" y="122131"/>
                </a:lnTo>
                <a:lnTo>
                  <a:pt x="89228" y="117139"/>
                </a:lnTo>
                <a:lnTo>
                  <a:pt x="104123" y="108947"/>
                </a:lnTo>
                <a:lnTo>
                  <a:pt x="110873" y="105374"/>
                </a:lnTo>
                <a:lnTo>
                  <a:pt x="118350" y="101007"/>
                </a:lnTo>
                <a:lnTo>
                  <a:pt x="134595" y="90863"/>
                </a:lnTo>
                <a:lnTo>
                  <a:pt x="141110" y="85380"/>
                </a:lnTo>
                <a:lnTo>
                  <a:pt x="146445" y="79740"/>
                </a:lnTo>
                <a:lnTo>
                  <a:pt x="150994" y="73996"/>
                </a:lnTo>
                <a:lnTo>
                  <a:pt x="155019" y="68182"/>
                </a:lnTo>
                <a:lnTo>
                  <a:pt x="158695" y="62322"/>
                </a:lnTo>
                <a:lnTo>
                  <a:pt x="162137" y="56431"/>
                </a:lnTo>
                <a:lnTo>
                  <a:pt x="165424" y="52503"/>
                </a:lnTo>
                <a:lnTo>
                  <a:pt x="168608" y="49885"/>
                </a:lnTo>
                <a:lnTo>
                  <a:pt x="176106" y="45683"/>
                </a:lnTo>
                <a:lnTo>
                  <a:pt x="182146" y="44955"/>
                </a:lnTo>
                <a:lnTo>
                  <a:pt x="185478" y="44739"/>
                </a:lnTo>
                <a:lnTo>
                  <a:pt x="181725" y="44675"/>
                </a:lnTo>
                <a:lnTo>
                  <a:pt x="180467" y="45658"/>
                </a:lnTo>
                <a:lnTo>
                  <a:pt x="179629" y="47306"/>
                </a:lnTo>
                <a:lnTo>
                  <a:pt x="179070" y="49397"/>
                </a:lnTo>
                <a:lnTo>
                  <a:pt x="178697" y="51783"/>
                </a:lnTo>
                <a:lnTo>
                  <a:pt x="178449" y="54365"/>
                </a:lnTo>
                <a:lnTo>
                  <a:pt x="178283" y="57080"/>
                </a:lnTo>
                <a:lnTo>
                  <a:pt x="178099" y="65387"/>
                </a:lnTo>
                <a:lnTo>
                  <a:pt x="178050" y="70380"/>
                </a:lnTo>
                <a:lnTo>
                  <a:pt x="179009" y="75694"/>
                </a:lnTo>
                <a:lnTo>
                  <a:pt x="180641" y="81220"/>
                </a:lnTo>
                <a:lnTo>
                  <a:pt x="182721" y="86889"/>
                </a:lnTo>
                <a:lnTo>
                  <a:pt x="184108" y="92652"/>
                </a:lnTo>
                <a:lnTo>
                  <a:pt x="185033" y="98479"/>
                </a:lnTo>
                <a:lnTo>
                  <a:pt x="185649" y="104348"/>
                </a:lnTo>
                <a:lnTo>
                  <a:pt x="187052" y="110245"/>
                </a:lnTo>
                <a:lnTo>
                  <a:pt x="188980" y="116161"/>
                </a:lnTo>
                <a:lnTo>
                  <a:pt x="191257" y="122089"/>
                </a:lnTo>
                <a:lnTo>
                  <a:pt x="192775" y="127033"/>
                </a:lnTo>
                <a:lnTo>
                  <a:pt x="193787" y="131321"/>
                </a:lnTo>
                <a:lnTo>
                  <a:pt x="194462" y="135173"/>
                </a:lnTo>
                <a:lnTo>
                  <a:pt x="195904" y="137740"/>
                </a:lnTo>
                <a:lnTo>
                  <a:pt x="197857" y="139452"/>
                </a:lnTo>
                <a:lnTo>
                  <a:pt x="204741" y="14287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SMARTPenAnnotation1035"/>
          <p:cNvSpPr/>
          <p:nvPr/>
        </p:nvSpPr>
        <p:spPr>
          <a:xfrm>
            <a:off x="2768203" y="591644"/>
            <a:ext cx="116087" cy="104872"/>
          </a:xfrm>
          <a:custGeom>
            <a:avLst/>
            <a:gdLst/>
            <a:ahLst/>
            <a:cxnLst/>
            <a:rect l="0" t="0" r="0" b="0"/>
            <a:pathLst>
              <a:path w="116087" h="104872">
                <a:moveTo>
                  <a:pt x="0" y="6645"/>
                </a:moveTo>
                <a:lnTo>
                  <a:pt x="0" y="19073"/>
                </a:lnTo>
                <a:lnTo>
                  <a:pt x="992" y="21876"/>
                </a:lnTo>
                <a:lnTo>
                  <a:pt x="2645" y="24736"/>
                </a:lnTo>
                <a:lnTo>
                  <a:pt x="4740" y="27635"/>
                </a:lnTo>
                <a:lnTo>
                  <a:pt x="6137" y="31552"/>
                </a:lnTo>
                <a:lnTo>
                  <a:pt x="7067" y="36148"/>
                </a:lnTo>
                <a:lnTo>
                  <a:pt x="7688" y="41197"/>
                </a:lnTo>
                <a:lnTo>
                  <a:pt x="8102" y="46546"/>
                </a:lnTo>
                <a:lnTo>
                  <a:pt x="8378" y="52097"/>
                </a:lnTo>
                <a:lnTo>
                  <a:pt x="8684" y="63557"/>
                </a:lnTo>
                <a:lnTo>
                  <a:pt x="8927" y="102957"/>
                </a:lnTo>
                <a:lnTo>
                  <a:pt x="9920" y="103595"/>
                </a:lnTo>
                <a:lnTo>
                  <a:pt x="11574" y="104020"/>
                </a:lnTo>
                <a:lnTo>
                  <a:pt x="13669" y="104304"/>
                </a:lnTo>
                <a:lnTo>
                  <a:pt x="15066" y="103501"/>
                </a:lnTo>
                <a:lnTo>
                  <a:pt x="15997" y="101973"/>
                </a:lnTo>
                <a:lnTo>
                  <a:pt x="16617" y="99963"/>
                </a:lnTo>
                <a:lnTo>
                  <a:pt x="18024" y="96638"/>
                </a:lnTo>
                <a:lnTo>
                  <a:pt x="22232" y="87652"/>
                </a:lnTo>
                <a:lnTo>
                  <a:pt x="23751" y="82478"/>
                </a:lnTo>
                <a:lnTo>
                  <a:pt x="24763" y="77044"/>
                </a:lnTo>
                <a:lnTo>
                  <a:pt x="25438" y="71437"/>
                </a:lnTo>
                <a:lnTo>
                  <a:pt x="26881" y="65714"/>
                </a:lnTo>
                <a:lnTo>
                  <a:pt x="28834" y="59915"/>
                </a:lnTo>
                <a:lnTo>
                  <a:pt x="31129" y="54064"/>
                </a:lnTo>
                <a:lnTo>
                  <a:pt x="33651" y="48180"/>
                </a:lnTo>
                <a:lnTo>
                  <a:pt x="39099" y="36349"/>
                </a:lnTo>
                <a:lnTo>
                  <a:pt x="47744" y="18533"/>
                </a:lnTo>
                <a:lnTo>
                  <a:pt x="50681" y="13578"/>
                </a:lnTo>
                <a:lnTo>
                  <a:pt x="53631" y="9282"/>
                </a:lnTo>
                <a:lnTo>
                  <a:pt x="56590" y="5427"/>
                </a:lnTo>
                <a:lnTo>
                  <a:pt x="60547" y="2856"/>
                </a:lnTo>
                <a:lnTo>
                  <a:pt x="65169" y="1142"/>
                </a:lnTo>
                <a:lnTo>
                  <a:pt x="70235" y="0"/>
                </a:lnTo>
                <a:lnTo>
                  <a:pt x="73612" y="230"/>
                </a:lnTo>
                <a:lnTo>
                  <a:pt x="75864" y="1376"/>
                </a:lnTo>
                <a:lnTo>
                  <a:pt x="77365" y="3132"/>
                </a:lnTo>
                <a:lnTo>
                  <a:pt x="79358" y="6287"/>
                </a:lnTo>
                <a:lnTo>
                  <a:pt x="81678" y="10375"/>
                </a:lnTo>
                <a:lnTo>
                  <a:pt x="86903" y="20209"/>
                </a:lnTo>
                <a:lnTo>
                  <a:pt x="92532" y="31194"/>
                </a:lnTo>
                <a:lnTo>
                  <a:pt x="94430" y="36901"/>
                </a:lnTo>
                <a:lnTo>
                  <a:pt x="95696" y="42691"/>
                </a:lnTo>
                <a:lnTo>
                  <a:pt x="96539" y="48535"/>
                </a:lnTo>
                <a:lnTo>
                  <a:pt x="98094" y="54415"/>
                </a:lnTo>
                <a:lnTo>
                  <a:pt x="100122" y="60320"/>
                </a:lnTo>
                <a:lnTo>
                  <a:pt x="102467" y="66240"/>
                </a:lnTo>
                <a:lnTo>
                  <a:pt x="104030" y="71180"/>
                </a:lnTo>
                <a:lnTo>
                  <a:pt x="105072" y="75465"/>
                </a:lnTo>
                <a:lnTo>
                  <a:pt x="105767" y="79314"/>
                </a:lnTo>
                <a:lnTo>
                  <a:pt x="106230" y="82872"/>
                </a:lnTo>
                <a:lnTo>
                  <a:pt x="106538" y="86236"/>
                </a:lnTo>
                <a:lnTo>
                  <a:pt x="106744" y="89471"/>
                </a:lnTo>
                <a:lnTo>
                  <a:pt x="106973" y="95712"/>
                </a:lnTo>
                <a:lnTo>
                  <a:pt x="107034" y="98765"/>
                </a:lnTo>
                <a:lnTo>
                  <a:pt x="108067" y="100800"/>
                </a:lnTo>
                <a:lnTo>
                  <a:pt x="109747" y="102157"/>
                </a:lnTo>
                <a:lnTo>
                  <a:pt x="116086" y="10487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SMARTPenAnnotation1036"/>
          <p:cNvSpPr/>
          <p:nvPr/>
        </p:nvSpPr>
        <p:spPr>
          <a:xfrm>
            <a:off x="2880666" y="554243"/>
            <a:ext cx="160194" cy="239405"/>
          </a:xfrm>
          <a:custGeom>
            <a:avLst/>
            <a:gdLst/>
            <a:ahLst/>
            <a:cxnLst/>
            <a:rect l="0" t="0" r="0" b="0"/>
            <a:pathLst>
              <a:path w="160194" h="239405">
                <a:moveTo>
                  <a:pt x="137568" y="17257"/>
                </a:moveTo>
                <a:lnTo>
                  <a:pt x="91171" y="17257"/>
                </a:lnTo>
                <a:lnTo>
                  <a:pt x="86792" y="18249"/>
                </a:lnTo>
                <a:lnTo>
                  <a:pt x="81889" y="19902"/>
                </a:lnTo>
                <a:lnTo>
                  <a:pt x="76637" y="21997"/>
                </a:lnTo>
                <a:lnTo>
                  <a:pt x="71150" y="24386"/>
                </a:lnTo>
                <a:lnTo>
                  <a:pt x="59762" y="29685"/>
                </a:lnTo>
                <a:lnTo>
                  <a:pt x="53947" y="34472"/>
                </a:lnTo>
                <a:lnTo>
                  <a:pt x="48087" y="40640"/>
                </a:lnTo>
                <a:lnTo>
                  <a:pt x="42195" y="47728"/>
                </a:lnTo>
                <a:lnTo>
                  <a:pt x="36283" y="54438"/>
                </a:lnTo>
                <a:lnTo>
                  <a:pt x="24422" y="67185"/>
                </a:lnTo>
                <a:lnTo>
                  <a:pt x="19473" y="73363"/>
                </a:lnTo>
                <a:lnTo>
                  <a:pt x="15182" y="79465"/>
                </a:lnTo>
                <a:lnTo>
                  <a:pt x="11329" y="85518"/>
                </a:lnTo>
                <a:lnTo>
                  <a:pt x="7768" y="91538"/>
                </a:lnTo>
                <a:lnTo>
                  <a:pt x="4402" y="97535"/>
                </a:lnTo>
                <a:lnTo>
                  <a:pt x="1166" y="103518"/>
                </a:lnTo>
                <a:lnTo>
                  <a:pt x="0" y="108498"/>
                </a:lnTo>
                <a:lnTo>
                  <a:pt x="216" y="112811"/>
                </a:lnTo>
                <a:lnTo>
                  <a:pt x="1351" y="116678"/>
                </a:lnTo>
                <a:lnTo>
                  <a:pt x="3101" y="119256"/>
                </a:lnTo>
                <a:lnTo>
                  <a:pt x="5259" y="120975"/>
                </a:lnTo>
                <a:lnTo>
                  <a:pt x="7690" y="122121"/>
                </a:lnTo>
                <a:lnTo>
                  <a:pt x="11295" y="122885"/>
                </a:lnTo>
                <a:lnTo>
                  <a:pt x="15683" y="123394"/>
                </a:lnTo>
                <a:lnTo>
                  <a:pt x="20592" y="123734"/>
                </a:lnTo>
                <a:lnTo>
                  <a:pt x="25850" y="122968"/>
                </a:lnTo>
                <a:lnTo>
                  <a:pt x="31339" y="121465"/>
                </a:lnTo>
                <a:lnTo>
                  <a:pt x="36983" y="119471"/>
                </a:lnTo>
                <a:lnTo>
                  <a:pt x="42730" y="117150"/>
                </a:lnTo>
                <a:lnTo>
                  <a:pt x="48546" y="114610"/>
                </a:lnTo>
                <a:lnTo>
                  <a:pt x="54407" y="111924"/>
                </a:lnTo>
                <a:lnTo>
                  <a:pt x="60299" y="108150"/>
                </a:lnTo>
                <a:lnTo>
                  <a:pt x="66212" y="103649"/>
                </a:lnTo>
                <a:lnTo>
                  <a:pt x="72138" y="98664"/>
                </a:lnTo>
                <a:lnTo>
                  <a:pt x="78073" y="92364"/>
                </a:lnTo>
                <a:lnTo>
                  <a:pt x="84014" y="85188"/>
                </a:lnTo>
                <a:lnTo>
                  <a:pt x="89959" y="77427"/>
                </a:lnTo>
                <a:lnTo>
                  <a:pt x="95907" y="70268"/>
                </a:lnTo>
                <a:lnTo>
                  <a:pt x="101856" y="63512"/>
                </a:lnTo>
                <a:lnTo>
                  <a:pt x="107807" y="57023"/>
                </a:lnTo>
                <a:lnTo>
                  <a:pt x="113759" y="49721"/>
                </a:lnTo>
                <a:lnTo>
                  <a:pt x="119711" y="41876"/>
                </a:lnTo>
                <a:lnTo>
                  <a:pt x="125663" y="33669"/>
                </a:lnTo>
                <a:lnTo>
                  <a:pt x="130624" y="27206"/>
                </a:lnTo>
                <a:lnTo>
                  <a:pt x="134923" y="21905"/>
                </a:lnTo>
                <a:lnTo>
                  <a:pt x="138781" y="17379"/>
                </a:lnTo>
                <a:lnTo>
                  <a:pt x="142345" y="13370"/>
                </a:lnTo>
                <a:lnTo>
                  <a:pt x="153509" y="1433"/>
                </a:lnTo>
                <a:lnTo>
                  <a:pt x="155140" y="754"/>
                </a:lnTo>
                <a:lnTo>
                  <a:pt x="159599" y="0"/>
                </a:lnTo>
                <a:lnTo>
                  <a:pt x="160193" y="791"/>
                </a:lnTo>
                <a:lnTo>
                  <a:pt x="159597" y="2311"/>
                </a:lnTo>
                <a:lnTo>
                  <a:pt x="158207" y="4316"/>
                </a:lnTo>
                <a:lnTo>
                  <a:pt x="157280" y="7638"/>
                </a:lnTo>
                <a:lnTo>
                  <a:pt x="156663" y="11836"/>
                </a:lnTo>
                <a:lnTo>
                  <a:pt x="156251" y="16619"/>
                </a:lnTo>
                <a:lnTo>
                  <a:pt x="155976" y="22785"/>
                </a:lnTo>
                <a:lnTo>
                  <a:pt x="155671" y="37573"/>
                </a:lnTo>
                <a:lnTo>
                  <a:pt x="155500" y="62633"/>
                </a:lnTo>
                <a:lnTo>
                  <a:pt x="154483" y="72312"/>
                </a:lnTo>
                <a:lnTo>
                  <a:pt x="152814" y="82734"/>
                </a:lnTo>
                <a:lnTo>
                  <a:pt x="150708" y="93650"/>
                </a:lnTo>
                <a:lnTo>
                  <a:pt x="145723" y="116363"/>
                </a:lnTo>
                <a:lnTo>
                  <a:pt x="143005" y="127976"/>
                </a:lnTo>
                <a:lnTo>
                  <a:pt x="139208" y="138694"/>
                </a:lnTo>
                <a:lnTo>
                  <a:pt x="134693" y="148817"/>
                </a:lnTo>
                <a:lnTo>
                  <a:pt x="129698" y="158541"/>
                </a:lnTo>
                <a:lnTo>
                  <a:pt x="124384" y="168001"/>
                </a:lnTo>
                <a:lnTo>
                  <a:pt x="118857" y="177284"/>
                </a:lnTo>
                <a:lnTo>
                  <a:pt x="113188" y="186449"/>
                </a:lnTo>
                <a:lnTo>
                  <a:pt x="108416" y="194544"/>
                </a:lnTo>
                <a:lnTo>
                  <a:pt x="104243" y="201925"/>
                </a:lnTo>
                <a:lnTo>
                  <a:pt x="100468" y="208830"/>
                </a:lnTo>
                <a:lnTo>
                  <a:pt x="95968" y="215417"/>
                </a:lnTo>
                <a:lnTo>
                  <a:pt x="90983" y="221793"/>
                </a:lnTo>
                <a:lnTo>
                  <a:pt x="85675" y="228028"/>
                </a:lnTo>
                <a:lnTo>
                  <a:pt x="81145" y="232185"/>
                </a:lnTo>
                <a:lnTo>
                  <a:pt x="77132" y="234956"/>
                </a:lnTo>
                <a:lnTo>
                  <a:pt x="73465" y="236804"/>
                </a:lnTo>
                <a:lnTo>
                  <a:pt x="70028" y="238035"/>
                </a:lnTo>
                <a:lnTo>
                  <a:pt x="66744" y="238857"/>
                </a:lnTo>
                <a:lnTo>
                  <a:pt x="63563" y="239404"/>
                </a:lnTo>
                <a:lnTo>
                  <a:pt x="60450" y="238777"/>
                </a:lnTo>
                <a:lnTo>
                  <a:pt x="57383" y="237366"/>
                </a:lnTo>
                <a:lnTo>
                  <a:pt x="54345" y="235434"/>
                </a:lnTo>
                <a:lnTo>
                  <a:pt x="51328" y="233153"/>
                </a:lnTo>
                <a:lnTo>
                  <a:pt x="48325" y="230641"/>
                </a:lnTo>
                <a:lnTo>
                  <a:pt x="45331" y="227974"/>
                </a:lnTo>
                <a:lnTo>
                  <a:pt x="42342" y="223219"/>
                </a:lnTo>
                <a:lnTo>
                  <a:pt x="39357" y="217073"/>
                </a:lnTo>
                <a:lnTo>
                  <a:pt x="30412" y="19585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SMARTPenAnnotation1037"/>
          <p:cNvSpPr/>
          <p:nvPr/>
        </p:nvSpPr>
        <p:spPr>
          <a:xfrm>
            <a:off x="3125390" y="508992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133945" y="0"/>
                </a:moveTo>
                <a:lnTo>
                  <a:pt x="133945" y="12429"/>
                </a:lnTo>
                <a:lnTo>
                  <a:pt x="132953" y="15231"/>
                </a:lnTo>
                <a:lnTo>
                  <a:pt x="129205" y="20991"/>
                </a:lnTo>
                <a:lnTo>
                  <a:pt x="126816" y="24908"/>
                </a:lnTo>
                <a:lnTo>
                  <a:pt x="124232" y="29503"/>
                </a:lnTo>
                <a:lnTo>
                  <a:pt x="118714" y="39902"/>
                </a:lnTo>
                <a:lnTo>
                  <a:pt x="112955" y="51137"/>
                </a:lnTo>
                <a:lnTo>
                  <a:pt x="109037" y="57904"/>
                </a:lnTo>
                <a:lnTo>
                  <a:pt x="104442" y="65392"/>
                </a:lnTo>
                <a:lnTo>
                  <a:pt x="99394" y="73360"/>
                </a:lnTo>
                <a:lnTo>
                  <a:pt x="94044" y="80657"/>
                </a:lnTo>
                <a:lnTo>
                  <a:pt x="88493" y="87505"/>
                </a:lnTo>
                <a:lnTo>
                  <a:pt x="82808" y="94056"/>
                </a:lnTo>
                <a:lnTo>
                  <a:pt x="78026" y="101399"/>
                </a:lnTo>
                <a:lnTo>
                  <a:pt x="73845" y="109271"/>
                </a:lnTo>
                <a:lnTo>
                  <a:pt x="70066" y="117496"/>
                </a:lnTo>
                <a:lnTo>
                  <a:pt x="65562" y="125955"/>
                </a:lnTo>
                <a:lnTo>
                  <a:pt x="60575" y="134572"/>
                </a:lnTo>
                <a:lnTo>
                  <a:pt x="55267" y="143293"/>
                </a:lnTo>
                <a:lnTo>
                  <a:pt x="50735" y="152083"/>
                </a:lnTo>
                <a:lnTo>
                  <a:pt x="46722" y="160920"/>
                </a:lnTo>
                <a:lnTo>
                  <a:pt x="43054" y="169788"/>
                </a:lnTo>
                <a:lnTo>
                  <a:pt x="38625" y="177684"/>
                </a:lnTo>
                <a:lnTo>
                  <a:pt x="33687" y="184932"/>
                </a:lnTo>
                <a:lnTo>
                  <a:pt x="28411" y="191749"/>
                </a:lnTo>
                <a:lnTo>
                  <a:pt x="23902" y="198278"/>
                </a:lnTo>
                <a:lnTo>
                  <a:pt x="19903" y="204615"/>
                </a:lnTo>
                <a:lnTo>
                  <a:pt x="16246" y="210824"/>
                </a:lnTo>
                <a:lnTo>
                  <a:pt x="12815" y="215955"/>
                </a:lnTo>
                <a:lnTo>
                  <a:pt x="9536" y="220369"/>
                </a:lnTo>
                <a:lnTo>
                  <a:pt x="0" y="2321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SMARTPenAnnotation1038"/>
          <p:cNvSpPr/>
          <p:nvPr/>
        </p:nvSpPr>
        <p:spPr>
          <a:xfrm>
            <a:off x="19861" y="1064018"/>
            <a:ext cx="167663" cy="328442"/>
          </a:xfrm>
          <a:custGeom>
            <a:avLst/>
            <a:gdLst/>
            <a:ahLst/>
            <a:cxnLst/>
            <a:rect l="0" t="0" r="0" b="0"/>
            <a:pathLst>
              <a:path w="167663" h="328442">
                <a:moveTo>
                  <a:pt x="167662" y="34333"/>
                </a:moveTo>
                <a:lnTo>
                  <a:pt x="162921" y="34333"/>
                </a:lnTo>
                <a:lnTo>
                  <a:pt x="160533" y="33341"/>
                </a:lnTo>
                <a:lnTo>
                  <a:pt x="157948" y="31687"/>
                </a:lnTo>
                <a:lnTo>
                  <a:pt x="151412" y="26645"/>
                </a:lnTo>
                <a:lnTo>
                  <a:pt x="147872" y="23309"/>
                </a:lnTo>
                <a:lnTo>
                  <a:pt x="127692" y="3290"/>
                </a:lnTo>
                <a:lnTo>
                  <a:pt x="124148" y="1731"/>
                </a:lnTo>
                <a:lnTo>
                  <a:pt x="119801" y="692"/>
                </a:lnTo>
                <a:lnTo>
                  <a:pt x="114919" y="0"/>
                </a:lnTo>
                <a:lnTo>
                  <a:pt x="109680" y="530"/>
                </a:lnTo>
                <a:lnTo>
                  <a:pt x="104202" y="1876"/>
                </a:lnTo>
                <a:lnTo>
                  <a:pt x="98566" y="3765"/>
                </a:lnTo>
                <a:lnTo>
                  <a:pt x="93817" y="6017"/>
                </a:lnTo>
                <a:lnTo>
                  <a:pt x="89659" y="8510"/>
                </a:lnTo>
                <a:lnTo>
                  <a:pt x="80408" y="14919"/>
                </a:lnTo>
                <a:lnTo>
                  <a:pt x="66375" y="24382"/>
                </a:lnTo>
                <a:lnTo>
                  <a:pt x="60450" y="29683"/>
                </a:lnTo>
                <a:lnTo>
                  <a:pt x="55507" y="35202"/>
                </a:lnTo>
                <a:lnTo>
                  <a:pt x="51220" y="40865"/>
                </a:lnTo>
                <a:lnTo>
                  <a:pt x="45386" y="46625"/>
                </a:lnTo>
                <a:lnTo>
                  <a:pt x="38519" y="52450"/>
                </a:lnTo>
                <a:lnTo>
                  <a:pt x="30965" y="58317"/>
                </a:lnTo>
                <a:lnTo>
                  <a:pt x="24937" y="64213"/>
                </a:lnTo>
                <a:lnTo>
                  <a:pt x="19926" y="70128"/>
                </a:lnTo>
                <a:lnTo>
                  <a:pt x="15593" y="76056"/>
                </a:lnTo>
                <a:lnTo>
                  <a:pt x="11713" y="81000"/>
                </a:lnTo>
                <a:lnTo>
                  <a:pt x="8133" y="85288"/>
                </a:lnTo>
                <a:lnTo>
                  <a:pt x="4755" y="89139"/>
                </a:lnTo>
                <a:lnTo>
                  <a:pt x="2502" y="93691"/>
                </a:lnTo>
                <a:lnTo>
                  <a:pt x="1001" y="98709"/>
                </a:lnTo>
                <a:lnTo>
                  <a:pt x="0" y="104040"/>
                </a:lnTo>
                <a:lnTo>
                  <a:pt x="325" y="108586"/>
                </a:lnTo>
                <a:lnTo>
                  <a:pt x="1533" y="112608"/>
                </a:lnTo>
                <a:lnTo>
                  <a:pt x="3332" y="116282"/>
                </a:lnTo>
                <a:lnTo>
                  <a:pt x="5522" y="118731"/>
                </a:lnTo>
                <a:lnTo>
                  <a:pt x="7975" y="120364"/>
                </a:lnTo>
                <a:lnTo>
                  <a:pt x="10603" y="121453"/>
                </a:lnTo>
                <a:lnTo>
                  <a:pt x="14338" y="122179"/>
                </a:lnTo>
                <a:lnTo>
                  <a:pt x="18813" y="122662"/>
                </a:lnTo>
                <a:lnTo>
                  <a:pt x="23781" y="122985"/>
                </a:lnTo>
                <a:lnTo>
                  <a:pt x="29077" y="124192"/>
                </a:lnTo>
                <a:lnTo>
                  <a:pt x="34593" y="125989"/>
                </a:lnTo>
                <a:lnTo>
                  <a:pt x="40254" y="128179"/>
                </a:lnTo>
                <a:lnTo>
                  <a:pt x="47004" y="129639"/>
                </a:lnTo>
                <a:lnTo>
                  <a:pt x="54481" y="130613"/>
                </a:lnTo>
                <a:lnTo>
                  <a:pt x="62443" y="131262"/>
                </a:lnTo>
                <a:lnTo>
                  <a:pt x="69734" y="131694"/>
                </a:lnTo>
                <a:lnTo>
                  <a:pt x="83128" y="132175"/>
                </a:lnTo>
                <a:lnTo>
                  <a:pt x="90470" y="133295"/>
                </a:lnTo>
                <a:lnTo>
                  <a:pt x="98341" y="135035"/>
                </a:lnTo>
                <a:lnTo>
                  <a:pt x="106565" y="137186"/>
                </a:lnTo>
                <a:lnTo>
                  <a:pt x="114032" y="139613"/>
                </a:lnTo>
                <a:lnTo>
                  <a:pt x="120995" y="142223"/>
                </a:lnTo>
                <a:lnTo>
                  <a:pt x="127621" y="144955"/>
                </a:lnTo>
                <a:lnTo>
                  <a:pt x="133030" y="148761"/>
                </a:lnTo>
                <a:lnTo>
                  <a:pt x="137629" y="153282"/>
                </a:lnTo>
                <a:lnTo>
                  <a:pt x="141687" y="158281"/>
                </a:lnTo>
                <a:lnTo>
                  <a:pt x="145384" y="163598"/>
                </a:lnTo>
                <a:lnTo>
                  <a:pt x="148841" y="169127"/>
                </a:lnTo>
                <a:lnTo>
                  <a:pt x="152138" y="174797"/>
                </a:lnTo>
                <a:lnTo>
                  <a:pt x="154336" y="180562"/>
                </a:lnTo>
                <a:lnTo>
                  <a:pt x="155802" y="186389"/>
                </a:lnTo>
                <a:lnTo>
                  <a:pt x="156779" y="192258"/>
                </a:lnTo>
                <a:lnTo>
                  <a:pt x="157430" y="199148"/>
                </a:lnTo>
                <a:lnTo>
                  <a:pt x="157864" y="206718"/>
                </a:lnTo>
                <a:lnTo>
                  <a:pt x="158153" y="214740"/>
                </a:lnTo>
                <a:lnTo>
                  <a:pt x="157354" y="222073"/>
                </a:lnTo>
                <a:lnTo>
                  <a:pt x="155829" y="228946"/>
                </a:lnTo>
                <a:lnTo>
                  <a:pt x="153820" y="235513"/>
                </a:lnTo>
                <a:lnTo>
                  <a:pt x="150497" y="242867"/>
                </a:lnTo>
                <a:lnTo>
                  <a:pt x="146297" y="250746"/>
                </a:lnTo>
                <a:lnTo>
                  <a:pt x="141512" y="258976"/>
                </a:lnTo>
                <a:lnTo>
                  <a:pt x="136338" y="266447"/>
                </a:lnTo>
                <a:lnTo>
                  <a:pt x="130904" y="273411"/>
                </a:lnTo>
                <a:lnTo>
                  <a:pt x="125298" y="280039"/>
                </a:lnTo>
                <a:lnTo>
                  <a:pt x="119575" y="286442"/>
                </a:lnTo>
                <a:lnTo>
                  <a:pt x="107925" y="298847"/>
                </a:lnTo>
                <a:lnTo>
                  <a:pt x="101049" y="303942"/>
                </a:lnTo>
                <a:lnTo>
                  <a:pt x="93487" y="308330"/>
                </a:lnTo>
                <a:lnTo>
                  <a:pt x="85470" y="312248"/>
                </a:lnTo>
                <a:lnTo>
                  <a:pt x="79133" y="315852"/>
                </a:lnTo>
                <a:lnTo>
                  <a:pt x="73916" y="319246"/>
                </a:lnTo>
                <a:lnTo>
                  <a:pt x="69446" y="322502"/>
                </a:lnTo>
                <a:lnTo>
                  <a:pt x="64481" y="324672"/>
                </a:lnTo>
                <a:lnTo>
                  <a:pt x="59187" y="326119"/>
                </a:lnTo>
                <a:lnTo>
                  <a:pt x="53674" y="327084"/>
                </a:lnTo>
                <a:lnTo>
                  <a:pt x="49006" y="327727"/>
                </a:lnTo>
                <a:lnTo>
                  <a:pt x="44902" y="328155"/>
                </a:lnTo>
                <a:lnTo>
                  <a:pt x="41173" y="328441"/>
                </a:lnTo>
                <a:lnTo>
                  <a:pt x="38688" y="327640"/>
                </a:lnTo>
                <a:lnTo>
                  <a:pt x="37031" y="326113"/>
                </a:lnTo>
                <a:lnTo>
                  <a:pt x="33717" y="3200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SMARTPenAnnotation1039"/>
          <p:cNvSpPr/>
          <p:nvPr/>
        </p:nvSpPr>
        <p:spPr>
          <a:xfrm>
            <a:off x="169664" y="1047698"/>
            <a:ext cx="348258" cy="226884"/>
          </a:xfrm>
          <a:custGeom>
            <a:avLst/>
            <a:gdLst/>
            <a:ahLst/>
            <a:cxnLst/>
            <a:rect l="0" t="0" r="0" b="0"/>
            <a:pathLst>
              <a:path w="348258" h="226884">
                <a:moveTo>
                  <a:pt x="0" y="193528"/>
                </a:moveTo>
                <a:lnTo>
                  <a:pt x="4740" y="193528"/>
                </a:lnTo>
                <a:lnTo>
                  <a:pt x="7129" y="192536"/>
                </a:lnTo>
                <a:lnTo>
                  <a:pt x="15231" y="186399"/>
                </a:lnTo>
                <a:lnTo>
                  <a:pt x="20990" y="181099"/>
                </a:lnTo>
                <a:lnTo>
                  <a:pt x="34552" y="167797"/>
                </a:lnTo>
                <a:lnTo>
                  <a:pt x="38909" y="162483"/>
                </a:lnTo>
                <a:lnTo>
                  <a:pt x="42807" y="156957"/>
                </a:lnTo>
                <a:lnTo>
                  <a:pt x="46397" y="151288"/>
                </a:lnTo>
                <a:lnTo>
                  <a:pt x="51767" y="145524"/>
                </a:lnTo>
                <a:lnTo>
                  <a:pt x="58324" y="139697"/>
                </a:lnTo>
                <a:lnTo>
                  <a:pt x="65671" y="133828"/>
                </a:lnTo>
                <a:lnTo>
                  <a:pt x="71562" y="127931"/>
                </a:lnTo>
                <a:lnTo>
                  <a:pt x="76481" y="122016"/>
                </a:lnTo>
                <a:lnTo>
                  <a:pt x="80753" y="116088"/>
                </a:lnTo>
                <a:lnTo>
                  <a:pt x="96246" y="93523"/>
                </a:lnTo>
                <a:lnTo>
                  <a:pt x="101867" y="86178"/>
                </a:lnTo>
                <a:lnTo>
                  <a:pt x="107599" y="79297"/>
                </a:lnTo>
                <a:lnTo>
                  <a:pt x="113404" y="72726"/>
                </a:lnTo>
                <a:lnTo>
                  <a:pt x="117275" y="66360"/>
                </a:lnTo>
                <a:lnTo>
                  <a:pt x="119855" y="60133"/>
                </a:lnTo>
                <a:lnTo>
                  <a:pt x="121575" y="53996"/>
                </a:lnTo>
                <a:lnTo>
                  <a:pt x="122722" y="48913"/>
                </a:lnTo>
                <a:lnTo>
                  <a:pt x="123486" y="44532"/>
                </a:lnTo>
                <a:lnTo>
                  <a:pt x="123996" y="40619"/>
                </a:lnTo>
                <a:lnTo>
                  <a:pt x="124562" y="33626"/>
                </a:lnTo>
                <a:lnTo>
                  <a:pt x="124713" y="30372"/>
                </a:lnTo>
                <a:lnTo>
                  <a:pt x="123822" y="29195"/>
                </a:lnTo>
                <a:lnTo>
                  <a:pt x="122235" y="29402"/>
                </a:lnTo>
                <a:lnTo>
                  <a:pt x="117300" y="32124"/>
                </a:lnTo>
                <a:lnTo>
                  <a:pt x="111334" y="37788"/>
                </a:lnTo>
                <a:lnTo>
                  <a:pt x="91334" y="57593"/>
                </a:lnTo>
                <a:lnTo>
                  <a:pt x="86686" y="64209"/>
                </a:lnTo>
                <a:lnTo>
                  <a:pt x="82595" y="71597"/>
                </a:lnTo>
                <a:lnTo>
                  <a:pt x="78876" y="79498"/>
                </a:lnTo>
                <a:lnTo>
                  <a:pt x="74412" y="87743"/>
                </a:lnTo>
                <a:lnTo>
                  <a:pt x="69452" y="96215"/>
                </a:lnTo>
                <a:lnTo>
                  <a:pt x="64160" y="104840"/>
                </a:lnTo>
                <a:lnTo>
                  <a:pt x="59641" y="113567"/>
                </a:lnTo>
                <a:lnTo>
                  <a:pt x="55635" y="122361"/>
                </a:lnTo>
                <a:lnTo>
                  <a:pt x="51973" y="131201"/>
                </a:lnTo>
                <a:lnTo>
                  <a:pt x="49531" y="141062"/>
                </a:lnTo>
                <a:lnTo>
                  <a:pt x="47903" y="151606"/>
                </a:lnTo>
                <a:lnTo>
                  <a:pt x="46818" y="162603"/>
                </a:lnTo>
                <a:lnTo>
                  <a:pt x="46095" y="171919"/>
                </a:lnTo>
                <a:lnTo>
                  <a:pt x="45613" y="180114"/>
                </a:lnTo>
                <a:lnTo>
                  <a:pt x="45291" y="187562"/>
                </a:lnTo>
                <a:lnTo>
                  <a:pt x="46069" y="194512"/>
                </a:lnTo>
                <a:lnTo>
                  <a:pt x="47580" y="201129"/>
                </a:lnTo>
                <a:lnTo>
                  <a:pt x="49579" y="207525"/>
                </a:lnTo>
                <a:lnTo>
                  <a:pt x="52896" y="212781"/>
                </a:lnTo>
                <a:lnTo>
                  <a:pt x="57092" y="217278"/>
                </a:lnTo>
                <a:lnTo>
                  <a:pt x="66054" y="223927"/>
                </a:lnTo>
                <a:lnTo>
                  <a:pt x="73344" y="226883"/>
                </a:lnTo>
                <a:lnTo>
                  <a:pt x="78661" y="226678"/>
                </a:lnTo>
                <a:lnTo>
                  <a:pt x="85183" y="225550"/>
                </a:lnTo>
                <a:lnTo>
                  <a:pt x="92507" y="223806"/>
                </a:lnTo>
                <a:lnTo>
                  <a:pt x="100367" y="221651"/>
                </a:lnTo>
                <a:lnTo>
                  <a:pt x="117037" y="216610"/>
                </a:lnTo>
                <a:lnTo>
                  <a:pt x="124657" y="211893"/>
                </a:lnTo>
                <a:lnTo>
                  <a:pt x="131722" y="205771"/>
                </a:lnTo>
                <a:lnTo>
                  <a:pt x="151146" y="185580"/>
                </a:lnTo>
                <a:lnTo>
                  <a:pt x="157318" y="179300"/>
                </a:lnTo>
                <a:lnTo>
                  <a:pt x="163418" y="172136"/>
                </a:lnTo>
                <a:lnTo>
                  <a:pt x="169468" y="164384"/>
                </a:lnTo>
                <a:lnTo>
                  <a:pt x="175487" y="156239"/>
                </a:lnTo>
                <a:lnTo>
                  <a:pt x="180491" y="148825"/>
                </a:lnTo>
                <a:lnTo>
                  <a:pt x="184819" y="141898"/>
                </a:lnTo>
                <a:lnTo>
                  <a:pt x="188697" y="135296"/>
                </a:lnTo>
                <a:lnTo>
                  <a:pt x="192275" y="127917"/>
                </a:lnTo>
                <a:lnTo>
                  <a:pt x="195652" y="120022"/>
                </a:lnTo>
                <a:lnTo>
                  <a:pt x="198895" y="111782"/>
                </a:lnTo>
                <a:lnTo>
                  <a:pt x="200065" y="103312"/>
                </a:lnTo>
                <a:lnTo>
                  <a:pt x="199853" y="94689"/>
                </a:lnTo>
                <a:lnTo>
                  <a:pt x="198720" y="85963"/>
                </a:lnTo>
                <a:lnTo>
                  <a:pt x="197964" y="78162"/>
                </a:lnTo>
                <a:lnTo>
                  <a:pt x="197460" y="70977"/>
                </a:lnTo>
                <a:lnTo>
                  <a:pt x="197124" y="64202"/>
                </a:lnTo>
                <a:lnTo>
                  <a:pt x="196751" y="51383"/>
                </a:lnTo>
                <a:lnTo>
                  <a:pt x="196458" y="33116"/>
                </a:lnTo>
                <a:lnTo>
                  <a:pt x="196454" y="42370"/>
                </a:lnTo>
                <a:lnTo>
                  <a:pt x="197446" y="46123"/>
                </a:lnTo>
                <a:lnTo>
                  <a:pt x="201194" y="52939"/>
                </a:lnTo>
                <a:lnTo>
                  <a:pt x="202590" y="58130"/>
                </a:lnTo>
                <a:lnTo>
                  <a:pt x="203521" y="64568"/>
                </a:lnTo>
                <a:lnTo>
                  <a:pt x="204141" y="71836"/>
                </a:lnTo>
                <a:lnTo>
                  <a:pt x="205547" y="79658"/>
                </a:lnTo>
                <a:lnTo>
                  <a:pt x="207477" y="87849"/>
                </a:lnTo>
                <a:lnTo>
                  <a:pt x="209755" y="96286"/>
                </a:lnTo>
                <a:lnTo>
                  <a:pt x="211274" y="103895"/>
                </a:lnTo>
                <a:lnTo>
                  <a:pt x="212287" y="110953"/>
                </a:lnTo>
                <a:lnTo>
                  <a:pt x="212962" y="117642"/>
                </a:lnTo>
                <a:lnTo>
                  <a:pt x="213412" y="125078"/>
                </a:lnTo>
                <a:lnTo>
                  <a:pt x="213912" y="141278"/>
                </a:lnTo>
                <a:lnTo>
                  <a:pt x="215038" y="147780"/>
                </a:lnTo>
                <a:lnTo>
                  <a:pt x="216780" y="153108"/>
                </a:lnTo>
                <a:lnTo>
                  <a:pt x="218934" y="157652"/>
                </a:lnTo>
                <a:lnTo>
                  <a:pt x="220370" y="161673"/>
                </a:lnTo>
                <a:lnTo>
                  <a:pt x="221327" y="165346"/>
                </a:lnTo>
                <a:lnTo>
                  <a:pt x="222864" y="173630"/>
                </a:lnTo>
                <a:lnTo>
                  <a:pt x="223982" y="174309"/>
                </a:lnTo>
                <a:lnTo>
                  <a:pt x="227870" y="175065"/>
                </a:lnTo>
                <a:lnTo>
                  <a:pt x="229304" y="174274"/>
                </a:lnTo>
                <a:lnTo>
                  <a:pt x="230260" y="172754"/>
                </a:lnTo>
                <a:lnTo>
                  <a:pt x="231322" y="168420"/>
                </a:lnTo>
                <a:lnTo>
                  <a:pt x="231794" y="163187"/>
                </a:lnTo>
                <a:lnTo>
                  <a:pt x="232004" y="152262"/>
                </a:lnTo>
                <a:lnTo>
                  <a:pt x="232162" y="87288"/>
                </a:lnTo>
                <a:lnTo>
                  <a:pt x="233157" y="77061"/>
                </a:lnTo>
                <a:lnTo>
                  <a:pt x="234813" y="66274"/>
                </a:lnTo>
                <a:lnTo>
                  <a:pt x="236909" y="55114"/>
                </a:lnTo>
                <a:lnTo>
                  <a:pt x="238306" y="44697"/>
                </a:lnTo>
                <a:lnTo>
                  <a:pt x="239238" y="34776"/>
                </a:lnTo>
                <a:lnTo>
                  <a:pt x="239859" y="25186"/>
                </a:lnTo>
                <a:lnTo>
                  <a:pt x="242257" y="17800"/>
                </a:lnTo>
                <a:lnTo>
                  <a:pt x="245841" y="11884"/>
                </a:lnTo>
                <a:lnTo>
                  <a:pt x="250214" y="6947"/>
                </a:lnTo>
                <a:lnTo>
                  <a:pt x="255114" y="3657"/>
                </a:lnTo>
                <a:lnTo>
                  <a:pt x="265850" y="0"/>
                </a:lnTo>
                <a:lnTo>
                  <a:pt x="270499" y="17"/>
                </a:lnTo>
                <a:lnTo>
                  <a:pt x="274590" y="1021"/>
                </a:lnTo>
                <a:lnTo>
                  <a:pt x="278310" y="2682"/>
                </a:lnTo>
                <a:lnTo>
                  <a:pt x="282774" y="5774"/>
                </a:lnTo>
                <a:lnTo>
                  <a:pt x="287735" y="9820"/>
                </a:lnTo>
                <a:lnTo>
                  <a:pt x="293026" y="14501"/>
                </a:lnTo>
                <a:lnTo>
                  <a:pt x="297546" y="20599"/>
                </a:lnTo>
                <a:lnTo>
                  <a:pt x="301551" y="27640"/>
                </a:lnTo>
                <a:lnTo>
                  <a:pt x="305214" y="35311"/>
                </a:lnTo>
                <a:lnTo>
                  <a:pt x="308648" y="43402"/>
                </a:lnTo>
                <a:lnTo>
                  <a:pt x="311929" y="51772"/>
                </a:lnTo>
                <a:lnTo>
                  <a:pt x="315109" y="60329"/>
                </a:lnTo>
                <a:lnTo>
                  <a:pt x="317229" y="69010"/>
                </a:lnTo>
                <a:lnTo>
                  <a:pt x="318642" y="77774"/>
                </a:lnTo>
                <a:lnTo>
                  <a:pt x="319584" y="86593"/>
                </a:lnTo>
                <a:lnTo>
                  <a:pt x="321204" y="94457"/>
                </a:lnTo>
                <a:lnTo>
                  <a:pt x="323277" y="101684"/>
                </a:lnTo>
                <a:lnTo>
                  <a:pt x="325650" y="108486"/>
                </a:lnTo>
                <a:lnTo>
                  <a:pt x="327233" y="115005"/>
                </a:lnTo>
                <a:lnTo>
                  <a:pt x="328288" y="121336"/>
                </a:lnTo>
                <a:lnTo>
                  <a:pt x="328991" y="127541"/>
                </a:lnTo>
                <a:lnTo>
                  <a:pt x="330452" y="132669"/>
                </a:lnTo>
                <a:lnTo>
                  <a:pt x="332419" y="137081"/>
                </a:lnTo>
                <a:lnTo>
                  <a:pt x="334722" y="141014"/>
                </a:lnTo>
                <a:lnTo>
                  <a:pt x="337249" y="143636"/>
                </a:lnTo>
                <a:lnTo>
                  <a:pt x="339926" y="145384"/>
                </a:lnTo>
                <a:lnTo>
                  <a:pt x="348257" y="14888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SMARTPenAnnotation1040"/>
          <p:cNvSpPr/>
          <p:nvPr/>
        </p:nvSpPr>
        <p:spPr>
          <a:xfrm>
            <a:off x="518854" y="982297"/>
            <a:ext cx="148910" cy="230699"/>
          </a:xfrm>
          <a:custGeom>
            <a:avLst/>
            <a:gdLst/>
            <a:ahLst/>
            <a:cxnLst/>
            <a:rect l="0" t="0" r="0" b="0"/>
            <a:pathLst>
              <a:path w="148910" h="230699">
                <a:moveTo>
                  <a:pt x="115153" y="8898"/>
                </a:moveTo>
                <a:lnTo>
                  <a:pt x="110413" y="4157"/>
                </a:lnTo>
                <a:lnTo>
                  <a:pt x="108024" y="2761"/>
                </a:lnTo>
                <a:lnTo>
                  <a:pt x="105440" y="1830"/>
                </a:lnTo>
                <a:lnTo>
                  <a:pt x="98903" y="336"/>
                </a:lnTo>
                <a:lnTo>
                  <a:pt x="95363" y="132"/>
                </a:lnTo>
                <a:lnTo>
                  <a:pt x="89491" y="41"/>
                </a:lnTo>
                <a:lnTo>
                  <a:pt x="80266" y="0"/>
                </a:lnTo>
                <a:lnTo>
                  <a:pt x="76020" y="982"/>
                </a:lnTo>
                <a:lnTo>
                  <a:pt x="72197" y="2628"/>
                </a:lnTo>
                <a:lnTo>
                  <a:pt x="68657" y="4718"/>
                </a:lnTo>
                <a:lnTo>
                  <a:pt x="64312" y="7104"/>
                </a:lnTo>
                <a:lnTo>
                  <a:pt x="48716" y="15201"/>
                </a:lnTo>
                <a:lnTo>
                  <a:pt x="37339" y="20960"/>
                </a:lnTo>
                <a:lnTo>
                  <a:pt x="32519" y="24877"/>
                </a:lnTo>
                <a:lnTo>
                  <a:pt x="28314" y="29472"/>
                </a:lnTo>
                <a:lnTo>
                  <a:pt x="24518" y="34520"/>
                </a:lnTo>
                <a:lnTo>
                  <a:pt x="20003" y="38878"/>
                </a:lnTo>
                <a:lnTo>
                  <a:pt x="15009" y="42775"/>
                </a:lnTo>
                <a:lnTo>
                  <a:pt x="9695" y="46366"/>
                </a:lnTo>
                <a:lnTo>
                  <a:pt x="6153" y="50744"/>
                </a:lnTo>
                <a:lnTo>
                  <a:pt x="3791" y="55647"/>
                </a:lnTo>
                <a:lnTo>
                  <a:pt x="2216" y="60900"/>
                </a:lnTo>
                <a:lnTo>
                  <a:pt x="1167" y="65394"/>
                </a:lnTo>
                <a:lnTo>
                  <a:pt x="467" y="69382"/>
                </a:lnTo>
                <a:lnTo>
                  <a:pt x="0" y="73033"/>
                </a:lnTo>
                <a:lnTo>
                  <a:pt x="682" y="76459"/>
                </a:lnTo>
                <a:lnTo>
                  <a:pt x="4084" y="82912"/>
                </a:lnTo>
                <a:lnTo>
                  <a:pt x="6381" y="86022"/>
                </a:lnTo>
                <a:lnTo>
                  <a:pt x="8904" y="89087"/>
                </a:lnTo>
                <a:lnTo>
                  <a:pt x="11578" y="92123"/>
                </a:lnTo>
                <a:lnTo>
                  <a:pt x="15345" y="94147"/>
                </a:lnTo>
                <a:lnTo>
                  <a:pt x="19841" y="95496"/>
                </a:lnTo>
                <a:lnTo>
                  <a:pt x="24823" y="96396"/>
                </a:lnTo>
                <a:lnTo>
                  <a:pt x="31121" y="97988"/>
                </a:lnTo>
                <a:lnTo>
                  <a:pt x="38296" y="100041"/>
                </a:lnTo>
                <a:lnTo>
                  <a:pt x="46055" y="102402"/>
                </a:lnTo>
                <a:lnTo>
                  <a:pt x="54205" y="103976"/>
                </a:lnTo>
                <a:lnTo>
                  <a:pt x="62615" y="105026"/>
                </a:lnTo>
                <a:lnTo>
                  <a:pt x="71198" y="105725"/>
                </a:lnTo>
                <a:lnTo>
                  <a:pt x="79897" y="107184"/>
                </a:lnTo>
                <a:lnTo>
                  <a:pt x="88672" y="109148"/>
                </a:lnTo>
                <a:lnTo>
                  <a:pt x="97499" y="111450"/>
                </a:lnTo>
                <a:lnTo>
                  <a:pt x="105368" y="112985"/>
                </a:lnTo>
                <a:lnTo>
                  <a:pt x="112599" y="114008"/>
                </a:lnTo>
                <a:lnTo>
                  <a:pt x="119403" y="114690"/>
                </a:lnTo>
                <a:lnTo>
                  <a:pt x="124932" y="117129"/>
                </a:lnTo>
                <a:lnTo>
                  <a:pt x="129610" y="120740"/>
                </a:lnTo>
                <a:lnTo>
                  <a:pt x="137454" y="129051"/>
                </a:lnTo>
                <a:lnTo>
                  <a:pt x="144247" y="136052"/>
                </a:lnTo>
                <a:lnTo>
                  <a:pt x="146455" y="140300"/>
                </a:lnTo>
                <a:lnTo>
                  <a:pt x="147927" y="145116"/>
                </a:lnTo>
                <a:lnTo>
                  <a:pt x="148909" y="150312"/>
                </a:lnTo>
                <a:lnTo>
                  <a:pt x="148571" y="155760"/>
                </a:lnTo>
                <a:lnTo>
                  <a:pt x="147354" y="161376"/>
                </a:lnTo>
                <a:lnTo>
                  <a:pt x="145550" y="167105"/>
                </a:lnTo>
                <a:lnTo>
                  <a:pt x="143355" y="172908"/>
                </a:lnTo>
                <a:lnTo>
                  <a:pt x="140900" y="178761"/>
                </a:lnTo>
                <a:lnTo>
                  <a:pt x="138271" y="184648"/>
                </a:lnTo>
                <a:lnTo>
                  <a:pt x="134534" y="190557"/>
                </a:lnTo>
                <a:lnTo>
                  <a:pt x="130058" y="196480"/>
                </a:lnTo>
                <a:lnTo>
                  <a:pt x="125090" y="202414"/>
                </a:lnTo>
                <a:lnTo>
                  <a:pt x="118801" y="207362"/>
                </a:lnTo>
                <a:lnTo>
                  <a:pt x="111632" y="211652"/>
                </a:lnTo>
                <a:lnTo>
                  <a:pt x="103876" y="215505"/>
                </a:lnTo>
                <a:lnTo>
                  <a:pt x="96721" y="218073"/>
                </a:lnTo>
                <a:lnTo>
                  <a:pt x="89967" y="219786"/>
                </a:lnTo>
                <a:lnTo>
                  <a:pt x="83479" y="220927"/>
                </a:lnTo>
                <a:lnTo>
                  <a:pt x="77170" y="222680"/>
                </a:lnTo>
                <a:lnTo>
                  <a:pt x="70980" y="224841"/>
                </a:lnTo>
                <a:lnTo>
                  <a:pt x="64868" y="227274"/>
                </a:lnTo>
                <a:lnTo>
                  <a:pt x="59802" y="228896"/>
                </a:lnTo>
                <a:lnTo>
                  <a:pt x="55432" y="229977"/>
                </a:lnTo>
                <a:lnTo>
                  <a:pt x="51527" y="230698"/>
                </a:lnTo>
                <a:lnTo>
                  <a:pt x="48923" y="230187"/>
                </a:lnTo>
                <a:lnTo>
                  <a:pt x="47187" y="228853"/>
                </a:lnTo>
                <a:lnTo>
                  <a:pt x="43716" y="22321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SMARTPenAnnotation1041"/>
          <p:cNvSpPr/>
          <p:nvPr/>
        </p:nvSpPr>
        <p:spPr>
          <a:xfrm>
            <a:off x="679178" y="884762"/>
            <a:ext cx="249510" cy="266446"/>
          </a:xfrm>
          <a:custGeom>
            <a:avLst/>
            <a:gdLst/>
            <a:ahLst/>
            <a:cxnLst/>
            <a:rect l="0" t="0" r="0" b="0"/>
            <a:pathLst>
              <a:path w="249510" h="266446">
                <a:moveTo>
                  <a:pt x="61986" y="106433"/>
                </a:moveTo>
                <a:lnTo>
                  <a:pt x="61986" y="97871"/>
                </a:lnTo>
                <a:lnTo>
                  <a:pt x="57245" y="97612"/>
                </a:lnTo>
                <a:lnTo>
                  <a:pt x="54856" y="98568"/>
                </a:lnTo>
                <a:lnTo>
                  <a:pt x="49557" y="102276"/>
                </a:lnTo>
                <a:lnTo>
                  <a:pt x="43894" y="104585"/>
                </a:lnTo>
                <a:lnTo>
                  <a:pt x="40995" y="105201"/>
                </a:lnTo>
                <a:lnTo>
                  <a:pt x="38070" y="107596"/>
                </a:lnTo>
                <a:lnTo>
                  <a:pt x="32174" y="115549"/>
                </a:lnTo>
                <a:lnTo>
                  <a:pt x="29213" y="120448"/>
                </a:lnTo>
                <a:lnTo>
                  <a:pt x="26246" y="125698"/>
                </a:lnTo>
                <a:lnTo>
                  <a:pt x="20305" y="136823"/>
                </a:lnTo>
                <a:lnTo>
                  <a:pt x="14357" y="148382"/>
                </a:lnTo>
                <a:lnTo>
                  <a:pt x="11381" y="155235"/>
                </a:lnTo>
                <a:lnTo>
                  <a:pt x="8406" y="162780"/>
                </a:lnTo>
                <a:lnTo>
                  <a:pt x="5430" y="170787"/>
                </a:lnTo>
                <a:lnTo>
                  <a:pt x="3446" y="179101"/>
                </a:lnTo>
                <a:lnTo>
                  <a:pt x="2123" y="187620"/>
                </a:lnTo>
                <a:lnTo>
                  <a:pt x="1241" y="196277"/>
                </a:lnTo>
                <a:lnTo>
                  <a:pt x="653" y="205024"/>
                </a:lnTo>
                <a:lnTo>
                  <a:pt x="262" y="213832"/>
                </a:lnTo>
                <a:lnTo>
                  <a:pt x="0" y="222681"/>
                </a:lnTo>
                <a:lnTo>
                  <a:pt x="818" y="230564"/>
                </a:lnTo>
                <a:lnTo>
                  <a:pt x="2356" y="237804"/>
                </a:lnTo>
                <a:lnTo>
                  <a:pt x="4373" y="244615"/>
                </a:lnTo>
                <a:lnTo>
                  <a:pt x="6710" y="250148"/>
                </a:lnTo>
                <a:lnTo>
                  <a:pt x="9260" y="254829"/>
                </a:lnTo>
                <a:lnTo>
                  <a:pt x="11953" y="258942"/>
                </a:lnTo>
                <a:lnTo>
                  <a:pt x="14740" y="261684"/>
                </a:lnTo>
                <a:lnTo>
                  <a:pt x="17590" y="263511"/>
                </a:lnTo>
                <a:lnTo>
                  <a:pt x="20482" y="264730"/>
                </a:lnTo>
                <a:lnTo>
                  <a:pt x="24395" y="265542"/>
                </a:lnTo>
                <a:lnTo>
                  <a:pt x="28988" y="266084"/>
                </a:lnTo>
                <a:lnTo>
                  <a:pt x="34034" y="266445"/>
                </a:lnTo>
                <a:lnTo>
                  <a:pt x="39382" y="264701"/>
                </a:lnTo>
                <a:lnTo>
                  <a:pt x="44932" y="261555"/>
                </a:lnTo>
                <a:lnTo>
                  <a:pt x="50617" y="257472"/>
                </a:lnTo>
                <a:lnTo>
                  <a:pt x="55399" y="253759"/>
                </a:lnTo>
                <a:lnTo>
                  <a:pt x="59579" y="250291"/>
                </a:lnTo>
                <a:lnTo>
                  <a:pt x="63358" y="246986"/>
                </a:lnTo>
                <a:lnTo>
                  <a:pt x="67861" y="241807"/>
                </a:lnTo>
                <a:lnTo>
                  <a:pt x="72848" y="235378"/>
                </a:lnTo>
                <a:lnTo>
                  <a:pt x="78157" y="228115"/>
                </a:lnTo>
                <a:lnTo>
                  <a:pt x="82688" y="221289"/>
                </a:lnTo>
                <a:lnTo>
                  <a:pt x="86701" y="214753"/>
                </a:lnTo>
                <a:lnTo>
                  <a:pt x="90369" y="208412"/>
                </a:lnTo>
                <a:lnTo>
                  <a:pt x="93806" y="201208"/>
                </a:lnTo>
                <a:lnTo>
                  <a:pt x="97090" y="193429"/>
                </a:lnTo>
                <a:lnTo>
                  <a:pt x="100271" y="185266"/>
                </a:lnTo>
                <a:lnTo>
                  <a:pt x="106452" y="168259"/>
                </a:lnTo>
                <a:lnTo>
                  <a:pt x="109489" y="159556"/>
                </a:lnTo>
                <a:lnTo>
                  <a:pt x="111514" y="151770"/>
                </a:lnTo>
                <a:lnTo>
                  <a:pt x="112864" y="144595"/>
                </a:lnTo>
                <a:lnTo>
                  <a:pt x="113764" y="137828"/>
                </a:lnTo>
                <a:lnTo>
                  <a:pt x="114364" y="131331"/>
                </a:lnTo>
                <a:lnTo>
                  <a:pt x="114764" y="125016"/>
                </a:lnTo>
                <a:lnTo>
                  <a:pt x="115208" y="113700"/>
                </a:lnTo>
                <a:lnTo>
                  <a:pt x="115517" y="99832"/>
                </a:lnTo>
                <a:lnTo>
                  <a:pt x="115550" y="102934"/>
                </a:lnTo>
                <a:lnTo>
                  <a:pt x="114562" y="105092"/>
                </a:lnTo>
                <a:lnTo>
                  <a:pt x="110819" y="110136"/>
                </a:lnTo>
                <a:lnTo>
                  <a:pt x="110416" y="113863"/>
                </a:lnTo>
                <a:lnTo>
                  <a:pt x="111140" y="118332"/>
                </a:lnTo>
                <a:lnTo>
                  <a:pt x="112614" y="123295"/>
                </a:lnTo>
                <a:lnTo>
                  <a:pt x="113598" y="128588"/>
                </a:lnTo>
                <a:lnTo>
                  <a:pt x="114253" y="134102"/>
                </a:lnTo>
                <a:lnTo>
                  <a:pt x="114690" y="139761"/>
                </a:lnTo>
                <a:lnTo>
                  <a:pt x="114981" y="145519"/>
                </a:lnTo>
                <a:lnTo>
                  <a:pt x="115305" y="157208"/>
                </a:lnTo>
                <a:lnTo>
                  <a:pt x="116383" y="163103"/>
                </a:lnTo>
                <a:lnTo>
                  <a:pt x="118094" y="169018"/>
                </a:lnTo>
                <a:lnTo>
                  <a:pt x="120227" y="174945"/>
                </a:lnTo>
                <a:lnTo>
                  <a:pt x="122642" y="180881"/>
                </a:lnTo>
                <a:lnTo>
                  <a:pt x="125243" y="186823"/>
                </a:lnTo>
                <a:lnTo>
                  <a:pt x="127970" y="192768"/>
                </a:lnTo>
                <a:lnTo>
                  <a:pt x="130780" y="196732"/>
                </a:lnTo>
                <a:lnTo>
                  <a:pt x="133645" y="199374"/>
                </a:lnTo>
                <a:lnTo>
                  <a:pt x="140467" y="203303"/>
                </a:lnTo>
                <a:lnTo>
                  <a:pt x="150114" y="208356"/>
                </a:lnTo>
                <a:lnTo>
                  <a:pt x="154472" y="209108"/>
                </a:lnTo>
                <a:lnTo>
                  <a:pt x="158370" y="208617"/>
                </a:lnTo>
                <a:lnTo>
                  <a:pt x="161960" y="207298"/>
                </a:lnTo>
                <a:lnTo>
                  <a:pt x="168596" y="203186"/>
                </a:lnTo>
                <a:lnTo>
                  <a:pt x="171754" y="200701"/>
                </a:lnTo>
                <a:lnTo>
                  <a:pt x="177910" y="192647"/>
                </a:lnTo>
                <a:lnTo>
                  <a:pt x="180940" y="187722"/>
                </a:lnTo>
                <a:lnTo>
                  <a:pt x="183953" y="182454"/>
                </a:lnTo>
                <a:lnTo>
                  <a:pt x="189946" y="171308"/>
                </a:lnTo>
                <a:lnTo>
                  <a:pt x="198898" y="153877"/>
                </a:lnTo>
                <a:lnTo>
                  <a:pt x="201878" y="146000"/>
                </a:lnTo>
                <a:lnTo>
                  <a:pt x="204856" y="136780"/>
                </a:lnTo>
                <a:lnTo>
                  <a:pt x="207834" y="126664"/>
                </a:lnTo>
                <a:lnTo>
                  <a:pt x="209820" y="116944"/>
                </a:lnTo>
                <a:lnTo>
                  <a:pt x="211143" y="107487"/>
                </a:lnTo>
                <a:lnTo>
                  <a:pt x="212026" y="98206"/>
                </a:lnTo>
                <a:lnTo>
                  <a:pt x="212614" y="89042"/>
                </a:lnTo>
                <a:lnTo>
                  <a:pt x="213006" y="79956"/>
                </a:lnTo>
                <a:lnTo>
                  <a:pt x="213442" y="61923"/>
                </a:lnTo>
                <a:lnTo>
                  <a:pt x="213777" y="7522"/>
                </a:lnTo>
                <a:lnTo>
                  <a:pt x="212789" y="4773"/>
                </a:lnTo>
                <a:lnTo>
                  <a:pt x="211138" y="2941"/>
                </a:lnTo>
                <a:lnTo>
                  <a:pt x="206101" y="0"/>
                </a:lnTo>
                <a:lnTo>
                  <a:pt x="205412" y="4890"/>
                </a:lnTo>
                <a:lnTo>
                  <a:pt x="205228" y="8972"/>
                </a:lnTo>
                <a:lnTo>
                  <a:pt x="205024" y="18799"/>
                </a:lnTo>
                <a:lnTo>
                  <a:pt x="204893" y="50758"/>
                </a:lnTo>
                <a:lnTo>
                  <a:pt x="205874" y="60386"/>
                </a:lnTo>
                <a:lnTo>
                  <a:pt x="207521" y="69782"/>
                </a:lnTo>
                <a:lnTo>
                  <a:pt x="209611" y="79022"/>
                </a:lnTo>
                <a:lnTo>
                  <a:pt x="211004" y="89151"/>
                </a:lnTo>
                <a:lnTo>
                  <a:pt x="211933" y="99873"/>
                </a:lnTo>
                <a:lnTo>
                  <a:pt x="212552" y="110989"/>
                </a:lnTo>
                <a:lnTo>
                  <a:pt x="213957" y="121377"/>
                </a:lnTo>
                <a:lnTo>
                  <a:pt x="215886" y="131278"/>
                </a:lnTo>
                <a:lnTo>
                  <a:pt x="218164" y="140856"/>
                </a:lnTo>
                <a:lnTo>
                  <a:pt x="219683" y="149225"/>
                </a:lnTo>
                <a:lnTo>
                  <a:pt x="220695" y="156789"/>
                </a:lnTo>
                <a:lnTo>
                  <a:pt x="221370" y="163816"/>
                </a:lnTo>
                <a:lnTo>
                  <a:pt x="222812" y="170485"/>
                </a:lnTo>
                <a:lnTo>
                  <a:pt x="224766" y="176916"/>
                </a:lnTo>
                <a:lnTo>
                  <a:pt x="227060" y="183187"/>
                </a:lnTo>
                <a:lnTo>
                  <a:pt x="229582" y="188360"/>
                </a:lnTo>
                <a:lnTo>
                  <a:pt x="232256" y="192801"/>
                </a:lnTo>
                <a:lnTo>
                  <a:pt x="237872" y="200381"/>
                </a:lnTo>
                <a:lnTo>
                  <a:pt x="243676" y="207057"/>
                </a:lnTo>
                <a:lnTo>
                  <a:pt x="249509" y="2135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SMARTPenAnnotation1042"/>
          <p:cNvSpPr/>
          <p:nvPr/>
        </p:nvSpPr>
        <p:spPr>
          <a:xfrm>
            <a:off x="910828" y="965759"/>
            <a:ext cx="98227" cy="132593"/>
          </a:xfrm>
          <a:custGeom>
            <a:avLst/>
            <a:gdLst/>
            <a:ahLst/>
            <a:cxnLst/>
            <a:rect l="0" t="0" r="0" b="0"/>
            <a:pathLst>
              <a:path w="98227" h="132593">
                <a:moveTo>
                  <a:pt x="0" y="25436"/>
                </a:moveTo>
                <a:lnTo>
                  <a:pt x="4740" y="25436"/>
                </a:lnTo>
                <a:lnTo>
                  <a:pt x="7129" y="24444"/>
                </a:lnTo>
                <a:lnTo>
                  <a:pt x="9713" y="22790"/>
                </a:lnTo>
                <a:lnTo>
                  <a:pt x="12429" y="20695"/>
                </a:lnTo>
                <a:lnTo>
                  <a:pt x="15231" y="19299"/>
                </a:lnTo>
                <a:lnTo>
                  <a:pt x="18091" y="18368"/>
                </a:lnTo>
                <a:lnTo>
                  <a:pt x="20990" y="17747"/>
                </a:lnTo>
                <a:lnTo>
                  <a:pt x="24908" y="17334"/>
                </a:lnTo>
                <a:lnTo>
                  <a:pt x="29503" y="17058"/>
                </a:lnTo>
                <a:lnTo>
                  <a:pt x="34552" y="16874"/>
                </a:lnTo>
                <a:lnTo>
                  <a:pt x="38909" y="15759"/>
                </a:lnTo>
                <a:lnTo>
                  <a:pt x="42807" y="14024"/>
                </a:lnTo>
                <a:lnTo>
                  <a:pt x="46397" y="11875"/>
                </a:lnTo>
                <a:lnTo>
                  <a:pt x="50775" y="10442"/>
                </a:lnTo>
                <a:lnTo>
                  <a:pt x="55678" y="9487"/>
                </a:lnTo>
                <a:lnTo>
                  <a:pt x="60931" y="8850"/>
                </a:lnTo>
                <a:lnTo>
                  <a:pt x="65425" y="7433"/>
                </a:lnTo>
                <a:lnTo>
                  <a:pt x="69414" y="5497"/>
                </a:lnTo>
                <a:lnTo>
                  <a:pt x="78203" y="0"/>
                </a:lnTo>
                <a:lnTo>
                  <a:pt x="79917" y="541"/>
                </a:lnTo>
                <a:lnTo>
                  <a:pt x="82051" y="1894"/>
                </a:lnTo>
                <a:lnTo>
                  <a:pt x="84466" y="3788"/>
                </a:lnTo>
                <a:lnTo>
                  <a:pt x="86076" y="7035"/>
                </a:lnTo>
                <a:lnTo>
                  <a:pt x="87150" y="11184"/>
                </a:lnTo>
                <a:lnTo>
                  <a:pt x="87865" y="15935"/>
                </a:lnTo>
                <a:lnTo>
                  <a:pt x="88342" y="21086"/>
                </a:lnTo>
                <a:lnTo>
                  <a:pt x="88660" y="26505"/>
                </a:lnTo>
                <a:lnTo>
                  <a:pt x="88872" y="32102"/>
                </a:lnTo>
                <a:lnTo>
                  <a:pt x="89171" y="54200"/>
                </a:lnTo>
                <a:lnTo>
                  <a:pt x="89296" y="130296"/>
                </a:lnTo>
                <a:lnTo>
                  <a:pt x="90288" y="131062"/>
                </a:lnTo>
                <a:lnTo>
                  <a:pt x="91942" y="131572"/>
                </a:lnTo>
                <a:lnTo>
                  <a:pt x="98226" y="13259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SMARTPenAnnotation1043"/>
          <p:cNvSpPr/>
          <p:nvPr/>
        </p:nvSpPr>
        <p:spPr>
          <a:xfrm>
            <a:off x="1026914" y="928687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5144" y="0"/>
                </a:lnTo>
                <a:lnTo>
                  <a:pt x="2948" y="0"/>
                </a:lnTo>
                <a:lnTo>
                  <a:pt x="17859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SMARTPenAnnotation1044"/>
          <p:cNvSpPr/>
          <p:nvPr/>
        </p:nvSpPr>
        <p:spPr>
          <a:xfrm>
            <a:off x="1053841" y="893914"/>
            <a:ext cx="258824" cy="184618"/>
          </a:xfrm>
          <a:custGeom>
            <a:avLst/>
            <a:gdLst/>
            <a:ahLst/>
            <a:cxnLst/>
            <a:rect l="0" t="0" r="0" b="0"/>
            <a:pathLst>
              <a:path w="258824" h="184618">
                <a:moveTo>
                  <a:pt x="35580" y="25843"/>
                </a:moveTo>
                <a:lnTo>
                  <a:pt x="30840" y="25843"/>
                </a:lnTo>
                <a:lnTo>
                  <a:pt x="23221" y="28489"/>
                </a:lnTo>
                <a:lnTo>
                  <a:pt x="18411" y="30584"/>
                </a:lnTo>
                <a:lnTo>
                  <a:pt x="16197" y="32972"/>
                </a:lnTo>
                <a:lnTo>
                  <a:pt x="15713" y="35557"/>
                </a:lnTo>
                <a:lnTo>
                  <a:pt x="16382" y="38272"/>
                </a:lnTo>
                <a:lnTo>
                  <a:pt x="15836" y="42067"/>
                </a:lnTo>
                <a:lnTo>
                  <a:pt x="14480" y="46581"/>
                </a:lnTo>
                <a:lnTo>
                  <a:pt x="12584" y="51575"/>
                </a:lnTo>
                <a:lnTo>
                  <a:pt x="10328" y="56888"/>
                </a:lnTo>
                <a:lnTo>
                  <a:pt x="5175" y="68084"/>
                </a:lnTo>
                <a:lnTo>
                  <a:pt x="3404" y="73847"/>
                </a:lnTo>
                <a:lnTo>
                  <a:pt x="2223" y="79674"/>
                </a:lnTo>
                <a:lnTo>
                  <a:pt x="1436" y="85543"/>
                </a:lnTo>
                <a:lnTo>
                  <a:pt x="911" y="92432"/>
                </a:lnTo>
                <a:lnTo>
                  <a:pt x="561" y="100001"/>
                </a:lnTo>
                <a:lnTo>
                  <a:pt x="173" y="116349"/>
                </a:lnTo>
                <a:lnTo>
                  <a:pt x="0" y="133537"/>
                </a:lnTo>
                <a:lnTo>
                  <a:pt x="946" y="141295"/>
                </a:lnTo>
                <a:lnTo>
                  <a:pt x="2569" y="148452"/>
                </a:lnTo>
                <a:lnTo>
                  <a:pt x="4643" y="155207"/>
                </a:lnTo>
                <a:lnTo>
                  <a:pt x="7018" y="160703"/>
                </a:lnTo>
                <a:lnTo>
                  <a:pt x="9593" y="165359"/>
                </a:lnTo>
                <a:lnTo>
                  <a:pt x="12303" y="169456"/>
                </a:lnTo>
                <a:lnTo>
                  <a:pt x="15101" y="173179"/>
                </a:lnTo>
                <a:lnTo>
                  <a:pt x="17959" y="176653"/>
                </a:lnTo>
                <a:lnTo>
                  <a:pt x="20856" y="179961"/>
                </a:lnTo>
                <a:lnTo>
                  <a:pt x="23780" y="182167"/>
                </a:lnTo>
                <a:lnTo>
                  <a:pt x="29674" y="184617"/>
                </a:lnTo>
                <a:lnTo>
                  <a:pt x="33627" y="184279"/>
                </a:lnTo>
                <a:lnTo>
                  <a:pt x="38247" y="183061"/>
                </a:lnTo>
                <a:lnTo>
                  <a:pt x="43311" y="181256"/>
                </a:lnTo>
                <a:lnTo>
                  <a:pt x="48672" y="179061"/>
                </a:lnTo>
                <a:lnTo>
                  <a:pt x="54230" y="176606"/>
                </a:lnTo>
                <a:lnTo>
                  <a:pt x="59920" y="173977"/>
                </a:lnTo>
                <a:lnTo>
                  <a:pt x="64705" y="170240"/>
                </a:lnTo>
                <a:lnTo>
                  <a:pt x="68887" y="165764"/>
                </a:lnTo>
                <a:lnTo>
                  <a:pt x="72668" y="160795"/>
                </a:lnTo>
                <a:lnTo>
                  <a:pt x="77173" y="155499"/>
                </a:lnTo>
                <a:lnTo>
                  <a:pt x="82160" y="149984"/>
                </a:lnTo>
                <a:lnTo>
                  <a:pt x="87469" y="144322"/>
                </a:lnTo>
                <a:lnTo>
                  <a:pt x="92001" y="138564"/>
                </a:lnTo>
                <a:lnTo>
                  <a:pt x="96015" y="132740"/>
                </a:lnTo>
                <a:lnTo>
                  <a:pt x="99682" y="126873"/>
                </a:lnTo>
                <a:lnTo>
                  <a:pt x="103120" y="119986"/>
                </a:lnTo>
                <a:lnTo>
                  <a:pt x="106403" y="112417"/>
                </a:lnTo>
                <a:lnTo>
                  <a:pt x="109585" y="104395"/>
                </a:lnTo>
                <a:lnTo>
                  <a:pt x="111706" y="97063"/>
                </a:lnTo>
                <a:lnTo>
                  <a:pt x="113120" y="90190"/>
                </a:lnTo>
                <a:lnTo>
                  <a:pt x="114062" y="83624"/>
                </a:lnTo>
                <a:lnTo>
                  <a:pt x="114691" y="77262"/>
                </a:lnTo>
                <a:lnTo>
                  <a:pt x="115110" y="71037"/>
                </a:lnTo>
                <a:lnTo>
                  <a:pt x="115389" y="64902"/>
                </a:lnTo>
                <a:lnTo>
                  <a:pt x="115699" y="52794"/>
                </a:lnTo>
                <a:lnTo>
                  <a:pt x="115782" y="46787"/>
                </a:lnTo>
                <a:lnTo>
                  <a:pt x="114845" y="42782"/>
                </a:lnTo>
                <a:lnTo>
                  <a:pt x="113228" y="40112"/>
                </a:lnTo>
                <a:lnTo>
                  <a:pt x="107794" y="36154"/>
                </a:lnTo>
                <a:lnTo>
                  <a:pt x="103566" y="33709"/>
                </a:lnTo>
                <a:lnTo>
                  <a:pt x="98764" y="31087"/>
                </a:lnTo>
                <a:lnTo>
                  <a:pt x="90782" y="28174"/>
                </a:lnTo>
                <a:lnTo>
                  <a:pt x="82935" y="26879"/>
                </a:lnTo>
                <a:lnTo>
                  <a:pt x="78064" y="26534"/>
                </a:lnTo>
                <a:lnTo>
                  <a:pt x="72832" y="26304"/>
                </a:lnTo>
                <a:lnTo>
                  <a:pt x="68353" y="27142"/>
                </a:lnTo>
                <a:lnTo>
                  <a:pt x="60729" y="30720"/>
                </a:lnTo>
                <a:lnTo>
                  <a:pt x="56315" y="32071"/>
                </a:lnTo>
                <a:lnTo>
                  <a:pt x="51388" y="32972"/>
                </a:lnTo>
                <a:lnTo>
                  <a:pt x="46119" y="33572"/>
                </a:lnTo>
                <a:lnTo>
                  <a:pt x="42606" y="34965"/>
                </a:lnTo>
                <a:lnTo>
                  <a:pt x="40264" y="36885"/>
                </a:lnTo>
                <a:lnTo>
                  <a:pt x="38703" y="39158"/>
                </a:lnTo>
                <a:lnTo>
                  <a:pt x="36670" y="40673"/>
                </a:lnTo>
                <a:lnTo>
                  <a:pt x="34322" y="41683"/>
                </a:lnTo>
                <a:lnTo>
                  <a:pt x="31765" y="42356"/>
                </a:lnTo>
                <a:lnTo>
                  <a:pt x="30060" y="43797"/>
                </a:lnTo>
                <a:lnTo>
                  <a:pt x="28924" y="45750"/>
                </a:lnTo>
                <a:lnTo>
                  <a:pt x="28166" y="48044"/>
                </a:lnTo>
                <a:lnTo>
                  <a:pt x="28653" y="49574"/>
                </a:lnTo>
                <a:lnTo>
                  <a:pt x="29970" y="50593"/>
                </a:lnTo>
                <a:lnTo>
                  <a:pt x="35071" y="52718"/>
                </a:lnTo>
                <a:lnTo>
                  <a:pt x="43953" y="56970"/>
                </a:lnTo>
                <a:lnTo>
                  <a:pt x="60110" y="64942"/>
                </a:lnTo>
                <a:lnTo>
                  <a:pt x="64832" y="66792"/>
                </a:lnTo>
                <a:lnTo>
                  <a:pt x="72724" y="68847"/>
                </a:lnTo>
                <a:lnTo>
                  <a:pt x="78202" y="70388"/>
                </a:lnTo>
                <a:lnTo>
                  <a:pt x="92227" y="74745"/>
                </a:lnTo>
                <a:lnTo>
                  <a:pt x="99141" y="77296"/>
                </a:lnTo>
                <a:lnTo>
                  <a:pt x="105736" y="79989"/>
                </a:lnTo>
                <a:lnTo>
                  <a:pt x="112116" y="82776"/>
                </a:lnTo>
                <a:lnTo>
                  <a:pt x="117362" y="85627"/>
                </a:lnTo>
                <a:lnTo>
                  <a:pt x="121852" y="88519"/>
                </a:lnTo>
                <a:lnTo>
                  <a:pt x="125837" y="91440"/>
                </a:lnTo>
                <a:lnTo>
                  <a:pt x="130478" y="94379"/>
                </a:lnTo>
                <a:lnTo>
                  <a:pt x="135556" y="97331"/>
                </a:lnTo>
                <a:lnTo>
                  <a:pt x="140926" y="100291"/>
                </a:lnTo>
                <a:lnTo>
                  <a:pt x="144506" y="103256"/>
                </a:lnTo>
                <a:lnTo>
                  <a:pt x="146893" y="106225"/>
                </a:lnTo>
                <a:lnTo>
                  <a:pt x="148484" y="109197"/>
                </a:lnTo>
                <a:lnTo>
                  <a:pt x="150537" y="112170"/>
                </a:lnTo>
                <a:lnTo>
                  <a:pt x="152898" y="115145"/>
                </a:lnTo>
                <a:lnTo>
                  <a:pt x="160556" y="124024"/>
                </a:lnTo>
                <a:lnTo>
                  <a:pt x="155844" y="124056"/>
                </a:lnTo>
                <a:lnTo>
                  <a:pt x="154451" y="122076"/>
                </a:lnTo>
                <a:lnTo>
                  <a:pt x="153523" y="118772"/>
                </a:lnTo>
                <a:lnTo>
                  <a:pt x="152904" y="114585"/>
                </a:lnTo>
                <a:lnTo>
                  <a:pt x="152491" y="109809"/>
                </a:lnTo>
                <a:lnTo>
                  <a:pt x="152216" y="104641"/>
                </a:lnTo>
                <a:lnTo>
                  <a:pt x="151911" y="93607"/>
                </a:lnTo>
                <a:lnTo>
                  <a:pt x="151775" y="82088"/>
                </a:lnTo>
                <a:lnTo>
                  <a:pt x="152731" y="75246"/>
                </a:lnTo>
                <a:lnTo>
                  <a:pt x="154361" y="67708"/>
                </a:lnTo>
                <a:lnTo>
                  <a:pt x="156439" y="59706"/>
                </a:lnTo>
                <a:lnTo>
                  <a:pt x="157825" y="52387"/>
                </a:lnTo>
                <a:lnTo>
                  <a:pt x="158749" y="45524"/>
                </a:lnTo>
                <a:lnTo>
                  <a:pt x="159364" y="38964"/>
                </a:lnTo>
                <a:lnTo>
                  <a:pt x="160767" y="33598"/>
                </a:lnTo>
                <a:lnTo>
                  <a:pt x="162695" y="29029"/>
                </a:lnTo>
                <a:lnTo>
                  <a:pt x="164972" y="24990"/>
                </a:lnTo>
                <a:lnTo>
                  <a:pt x="168474" y="20314"/>
                </a:lnTo>
                <a:lnTo>
                  <a:pt x="172793" y="15212"/>
                </a:lnTo>
                <a:lnTo>
                  <a:pt x="177657" y="9826"/>
                </a:lnTo>
                <a:lnTo>
                  <a:pt x="182884" y="6235"/>
                </a:lnTo>
                <a:lnTo>
                  <a:pt x="188353" y="3842"/>
                </a:lnTo>
                <a:lnTo>
                  <a:pt x="193984" y="2246"/>
                </a:lnTo>
                <a:lnTo>
                  <a:pt x="198730" y="1182"/>
                </a:lnTo>
                <a:lnTo>
                  <a:pt x="206648" y="0"/>
                </a:lnTo>
                <a:lnTo>
                  <a:pt x="211141" y="677"/>
                </a:lnTo>
                <a:lnTo>
                  <a:pt x="216121" y="2120"/>
                </a:lnTo>
                <a:lnTo>
                  <a:pt x="221425" y="4075"/>
                </a:lnTo>
                <a:lnTo>
                  <a:pt x="225953" y="6370"/>
                </a:lnTo>
                <a:lnTo>
                  <a:pt x="233631" y="11566"/>
                </a:lnTo>
                <a:lnTo>
                  <a:pt x="236075" y="15333"/>
                </a:lnTo>
                <a:lnTo>
                  <a:pt x="237704" y="19829"/>
                </a:lnTo>
                <a:lnTo>
                  <a:pt x="238791" y="24810"/>
                </a:lnTo>
                <a:lnTo>
                  <a:pt x="240507" y="31108"/>
                </a:lnTo>
                <a:lnTo>
                  <a:pt x="245060" y="46042"/>
                </a:lnTo>
                <a:lnTo>
                  <a:pt x="246671" y="53200"/>
                </a:lnTo>
                <a:lnTo>
                  <a:pt x="247745" y="59956"/>
                </a:lnTo>
                <a:lnTo>
                  <a:pt x="248461" y="66445"/>
                </a:lnTo>
                <a:lnTo>
                  <a:pt x="249930" y="72755"/>
                </a:lnTo>
                <a:lnTo>
                  <a:pt x="251902" y="78946"/>
                </a:lnTo>
                <a:lnTo>
                  <a:pt x="254209" y="85057"/>
                </a:lnTo>
                <a:lnTo>
                  <a:pt x="255747" y="91116"/>
                </a:lnTo>
                <a:lnTo>
                  <a:pt x="256772" y="97140"/>
                </a:lnTo>
                <a:lnTo>
                  <a:pt x="257456" y="103140"/>
                </a:lnTo>
                <a:lnTo>
                  <a:pt x="257911" y="108132"/>
                </a:lnTo>
                <a:lnTo>
                  <a:pt x="258215" y="112453"/>
                </a:lnTo>
                <a:lnTo>
                  <a:pt x="258418" y="116325"/>
                </a:lnTo>
                <a:lnTo>
                  <a:pt x="258643" y="123274"/>
                </a:lnTo>
                <a:lnTo>
                  <a:pt x="258823" y="13300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SMARTPenAnnotation1045"/>
          <p:cNvSpPr/>
          <p:nvPr/>
        </p:nvSpPr>
        <p:spPr>
          <a:xfrm>
            <a:off x="1312851" y="814929"/>
            <a:ext cx="365931" cy="218594"/>
          </a:xfrm>
          <a:custGeom>
            <a:avLst/>
            <a:gdLst/>
            <a:ahLst/>
            <a:cxnLst/>
            <a:rect l="0" t="0" r="0" b="0"/>
            <a:pathLst>
              <a:path w="365931" h="218594">
                <a:moveTo>
                  <a:pt x="89109" y="69110"/>
                </a:moveTo>
                <a:lnTo>
                  <a:pt x="81421" y="61421"/>
                </a:lnTo>
                <a:lnTo>
                  <a:pt x="78086" y="60732"/>
                </a:lnTo>
                <a:lnTo>
                  <a:pt x="67860" y="60289"/>
                </a:lnTo>
                <a:lnTo>
                  <a:pt x="59221" y="60212"/>
                </a:lnTo>
                <a:lnTo>
                  <a:pt x="56286" y="61194"/>
                </a:lnTo>
                <a:lnTo>
                  <a:pt x="50378" y="64930"/>
                </a:lnTo>
                <a:lnTo>
                  <a:pt x="44445" y="69898"/>
                </a:lnTo>
                <a:lnTo>
                  <a:pt x="38501" y="75413"/>
                </a:lnTo>
                <a:lnTo>
                  <a:pt x="28584" y="85088"/>
                </a:lnTo>
                <a:lnTo>
                  <a:pt x="18884" y="94732"/>
                </a:lnTo>
                <a:lnTo>
                  <a:pt x="14511" y="101074"/>
                </a:lnTo>
                <a:lnTo>
                  <a:pt x="10604" y="108279"/>
                </a:lnTo>
                <a:lnTo>
                  <a:pt x="7007" y="116058"/>
                </a:lnTo>
                <a:lnTo>
                  <a:pt x="4609" y="123229"/>
                </a:lnTo>
                <a:lnTo>
                  <a:pt x="3010" y="129994"/>
                </a:lnTo>
                <a:lnTo>
                  <a:pt x="1944" y="136488"/>
                </a:lnTo>
                <a:lnTo>
                  <a:pt x="1234" y="143794"/>
                </a:lnTo>
                <a:lnTo>
                  <a:pt x="760" y="151642"/>
                </a:lnTo>
                <a:lnTo>
                  <a:pt x="234" y="167306"/>
                </a:lnTo>
                <a:lnTo>
                  <a:pt x="0" y="180883"/>
                </a:lnTo>
                <a:lnTo>
                  <a:pt x="930" y="187281"/>
                </a:lnTo>
                <a:lnTo>
                  <a:pt x="2542" y="193531"/>
                </a:lnTo>
                <a:lnTo>
                  <a:pt x="4608" y="199682"/>
                </a:lnTo>
                <a:lnTo>
                  <a:pt x="6979" y="204775"/>
                </a:lnTo>
                <a:lnTo>
                  <a:pt x="9551" y="209163"/>
                </a:lnTo>
                <a:lnTo>
                  <a:pt x="12258" y="213080"/>
                </a:lnTo>
                <a:lnTo>
                  <a:pt x="16047" y="215691"/>
                </a:lnTo>
                <a:lnTo>
                  <a:pt x="25549" y="218593"/>
                </a:lnTo>
                <a:lnTo>
                  <a:pt x="30861" y="218375"/>
                </a:lnTo>
                <a:lnTo>
                  <a:pt x="47818" y="214319"/>
                </a:lnTo>
                <a:lnTo>
                  <a:pt x="53644" y="213541"/>
                </a:lnTo>
                <a:lnTo>
                  <a:pt x="59513" y="213022"/>
                </a:lnTo>
                <a:lnTo>
                  <a:pt x="65410" y="210692"/>
                </a:lnTo>
                <a:lnTo>
                  <a:pt x="71325" y="207154"/>
                </a:lnTo>
                <a:lnTo>
                  <a:pt x="77253" y="202811"/>
                </a:lnTo>
                <a:lnTo>
                  <a:pt x="82198" y="198924"/>
                </a:lnTo>
                <a:lnTo>
                  <a:pt x="86486" y="195340"/>
                </a:lnTo>
                <a:lnTo>
                  <a:pt x="90337" y="191958"/>
                </a:lnTo>
                <a:lnTo>
                  <a:pt x="93897" y="187720"/>
                </a:lnTo>
                <a:lnTo>
                  <a:pt x="97262" y="182909"/>
                </a:lnTo>
                <a:lnTo>
                  <a:pt x="100498" y="177718"/>
                </a:lnTo>
                <a:lnTo>
                  <a:pt x="103647" y="171281"/>
                </a:lnTo>
                <a:lnTo>
                  <a:pt x="106738" y="164013"/>
                </a:lnTo>
                <a:lnTo>
                  <a:pt x="109792" y="156191"/>
                </a:lnTo>
                <a:lnTo>
                  <a:pt x="112820" y="148992"/>
                </a:lnTo>
                <a:lnTo>
                  <a:pt x="115830" y="142208"/>
                </a:lnTo>
                <a:lnTo>
                  <a:pt x="118830" y="135701"/>
                </a:lnTo>
                <a:lnTo>
                  <a:pt x="120829" y="129379"/>
                </a:lnTo>
                <a:lnTo>
                  <a:pt x="122162" y="123180"/>
                </a:lnTo>
                <a:lnTo>
                  <a:pt x="123051" y="117063"/>
                </a:lnTo>
                <a:lnTo>
                  <a:pt x="122651" y="111000"/>
                </a:lnTo>
                <a:lnTo>
                  <a:pt x="121392" y="104974"/>
                </a:lnTo>
                <a:lnTo>
                  <a:pt x="119561" y="98972"/>
                </a:lnTo>
                <a:lnTo>
                  <a:pt x="118340" y="93979"/>
                </a:lnTo>
                <a:lnTo>
                  <a:pt x="117526" y="89658"/>
                </a:lnTo>
                <a:lnTo>
                  <a:pt x="115927" y="78241"/>
                </a:lnTo>
                <a:lnTo>
                  <a:pt x="111166" y="82839"/>
                </a:lnTo>
                <a:lnTo>
                  <a:pt x="109767" y="85208"/>
                </a:lnTo>
                <a:lnTo>
                  <a:pt x="108213" y="90486"/>
                </a:lnTo>
                <a:lnTo>
                  <a:pt x="107798" y="94274"/>
                </a:lnTo>
                <a:lnTo>
                  <a:pt x="107522" y="98785"/>
                </a:lnTo>
                <a:lnTo>
                  <a:pt x="107214" y="108095"/>
                </a:lnTo>
                <a:lnTo>
                  <a:pt x="107078" y="115541"/>
                </a:lnTo>
                <a:lnTo>
                  <a:pt x="108034" y="119907"/>
                </a:lnTo>
                <a:lnTo>
                  <a:pt x="109663" y="124803"/>
                </a:lnTo>
                <a:lnTo>
                  <a:pt x="111742" y="130051"/>
                </a:lnTo>
                <a:lnTo>
                  <a:pt x="114119" y="135534"/>
                </a:lnTo>
                <a:lnTo>
                  <a:pt x="119407" y="146918"/>
                </a:lnTo>
                <a:lnTo>
                  <a:pt x="122206" y="151740"/>
                </a:lnTo>
                <a:lnTo>
                  <a:pt x="125065" y="155946"/>
                </a:lnTo>
                <a:lnTo>
                  <a:pt x="127962" y="159743"/>
                </a:lnTo>
                <a:lnTo>
                  <a:pt x="131879" y="162274"/>
                </a:lnTo>
                <a:lnTo>
                  <a:pt x="141522" y="165086"/>
                </a:lnTo>
                <a:lnTo>
                  <a:pt x="145879" y="164844"/>
                </a:lnTo>
                <a:lnTo>
                  <a:pt x="149776" y="163690"/>
                </a:lnTo>
                <a:lnTo>
                  <a:pt x="153366" y="161929"/>
                </a:lnTo>
                <a:lnTo>
                  <a:pt x="162647" y="159972"/>
                </a:lnTo>
                <a:lnTo>
                  <a:pt x="167900" y="159450"/>
                </a:lnTo>
                <a:lnTo>
                  <a:pt x="172394" y="158110"/>
                </a:lnTo>
                <a:lnTo>
                  <a:pt x="180034" y="153975"/>
                </a:lnTo>
                <a:lnTo>
                  <a:pt x="184452" y="150491"/>
                </a:lnTo>
                <a:lnTo>
                  <a:pt x="189382" y="146184"/>
                </a:lnTo>
                <a:lnTo>
                  <a:pt x="194653" y="141329"/>
                </a:lnTo>
                <a:lnTo>
                  <a:pt x="199160" y="136107"/>
                </a:lnTo>
                <a:lnTo>
                  <a:pt x="203156" y="130642"/>
                </a:lnTo>
                <a:lnTo>
                  <a:pt x="206812" y="125014"/>
                </a:lnTo>
                <a:lnTo>
                  <a:pt x="209250" y="119278"/>
                </a:lnTo>
                <a:lnTo>
                  <a:pt x="210875" y="113469"/>
                </a:lnTo>
                <a:lnTo>
                  <a:pt x="211958" y="107612"/>
                </a:lnTo>
                <a:lnTo>
                  <a:pt x="213673" y="100731"/>
                </a:lnTo>
                <a:lnTo>
                  <a:pt x="215808" y="93167"/>
                </a:lnTo>
                <a:lnTo>
                  <a:pt x="218224" y="85148"/>
                </a:lnTo>
                <a:lnTo>
                  <a:pt x="219834" y="76825"/>
                </a:lnTo>
                <a:lnTo>
                  <a:pt x="220907" y="68300"/>
                </a:lnTo>
                <a:lnTo>
                  <a:pt x="221623" y="59640"/>
                </a:lnTo>
                <a:lnTo>
                  <a:pt x="222100" y="51883"/>
                </a:lnTo>
                <a:lnTo>
                  <a:pt x="222631" y="37971"/>
                </a:lnTo>
                <a:lnTo>
                  <a:pt x="222929" y="18983"/>
                </a:lnTo>
                <a:lnTo>
                  <a:pt x="221979" y="13864"/>
                </a:lnTo>
                <a:lnTo>
                  <a:pt x="220353" y="9459"/>
                </a:lnTo>
                <a:lnTo>
                  <a:pt x="215355" y="0"/>
                </a:lnTo>
                <a:lnTo>
                  <a:pt x="215937" y="216"/>
                </a:lnTo>
                <a:lnTo>
                  <a:pt x="219230" y="3102"/>
                </a:lnTo>
                <a:lnTo>
                  <a:pt x="219513" y="5261"/>
                </a:lnTo>
                <a:lnTo>
                  <a:pt x="218709" y="7692"/>
                </a:lnTo>
                <a:lnTo>
                  <a:pt x="217181" y="10305"/>
                </a:lnTo>
                <a:lnTo>
                  <a:pt x="215483" y="15855"/>
                </a:lnTo>
                <a:lnTo>
                  <a:pt x="215031" y="18723"/>
                </a:lnTo>
                <a:lnTo>
                  <a:pt x="214729" y="23613"/>
                </a:lnTo>
                <a:lnTo>
                  <a:pt x="214393" y="36982"/>
                </a:lnTo>
                <a:lnTo>
                  <a:pt x="214205" y="56504"/>
                </a:lnTo>
                <a:lnTo>
                  <a:pt x="215170" y="62690"/>
                </a:lnTo>
                <a:lnTo>
                  <a:pt x="216806" y="68799"/>
                </a:lnTo>
                <a:lnTo>
                  <a:pt x="218889" y="74855"/>
                </a:lnTo>
                <a:lnTo>
                  <a:pt x="221270" y="80878"/>
                </a:lnTo>
                <a:lnTo>
                  <a:pt x="223849" y="86877"/>
                </a:lnTo>
                <a:lnTo>
                  <a:pt x="229361" y="98834"/>
                </a:lnTo>
                <a:lnTo>
                  <a:pt x="235118" y="110763"/>
                </a:lnTo>
                <a:lnTo>
                  <a:pt x="238042" y="114738"/>
                </a:lnTo>
                <a:lnTo>
                  <a:pt x="240984" y="117388"/>
                </a:lnTo>
                <a:lnTo>
                  <a:pt x="246898" y="121324"/>
                </a:lnTo>
                <a:lnTo>
                  <a:pt x="252834" y="126381"/>
                </a:lnTo>
                <a:lnTo>
                  <a:pt x="256798" y="127135"/>
                </a:lnTo>
                <a:lnTo>
                  <a:pt x="261425" y="126644"/>
                </a:lnTo>
                <a:lnTo>
                  <a:pt x="270866" y="124446"/>
                </a:lnTo>
                <a:lnTo>
                  <a:pt x="278369" y="123469"/>
                </a:lnTo>
                <a:lnTo>
                  <a:pt x="281759" y="122217"/>
                </a:lnTo>
                <a:lnTo>
                  <a:pt x="288172" y="118179"/>
                </a:lnTo>
                <a:lnTo>
                  <a:pt x="294329" y="113077"/>
                </a:lnTo>
                <a:lnTo>
                  <a:pt x="301365" y="106510"/>
                </a:lnTo>
                <a:lnTo>
                  <a:pt x="311107" y="96977"/>
                </a:lnTo>
                <a:lnTo>
                  <a:pt x="315490" y="91656"/>
                </a:lnTo>
                <a:lnTo>
                  <a:pt x="319405" y="86125"/>
                </a:lnTo>
                <a:lnTo>
                  <a:pt x="323007" y="80453"/>
                </a:lnTo>
                <a:lnTo>
                  <a:pt x="325408" y="73695"/>
                </a:lnTo>
                <a:lnTo>
                  <a:pt x="327009" y="66214"/>
                </a:lnTo>
                <a:lnTo>
                  <a:pt x="328077" y="58249"/>
                </a:lnTo>
                <a:lnTo>
                  <a:pt x="329780" y="50955"/>
                </a:lnTo>
                <a:lnTo>
                  <a:pt x="331908" y="44108"/>
                </a:lnTo>
                <a:lnTo>
                  <a:pt x="334319" y="37559"/>
                </a:lnTo>
                <a:lnTo>
                  <a:pt x="334934" y="32201"/>
                </a:lnTo>
                <a:lnTo>
                  <a:pt x="334352" y="27637"/>
                </a:lnTo>
                <a:lnTo>
                  <a:pt x="332971" y="23602"/>
                </a:lnTo>
                <a:lnTo>
                  <a:pt x="332051" y="19919"/>
                </a:lnTo>
                <a:lnTo>
                  <a:pt x="331029" y="13182"/>
                </a:lnTo>
                <a:lnTo>
                  <a:pt x="330575" y="6881"/>
                </a:lnTo>
                <a:lnTo>
                  <a:pt x="330373" y="2757"/>
                </a:lnTo>
                <a:lnTo>
                  <a:pt x="330319" y="3046"/>
                </a:lnTo>
                <a:lnTo>
                  <a:pt x="330283" y="4232"/>
                </a:lnTo>
                <a:lnTo>
                  <a:pt x="331251" y="5022"/>
                </a:lnTo>
                <a:lnTo>
                  <a:pt x="334973" y="5899"/>
                </a:lnTo>
                <a:lnTo>
                  <a:pt x="336362" y="7126"/>
                </a:lnTo>
                <a:lnTo>
                  <a:pt x="337288" y="8936"/>
                </a:lnTo>
                <a:lnTo>
                  <a:pt x="337906" y="11134"/>
                </a:lnTo>
                <a:lnTo>
                  <a:pt x="338317" y="14584"/>
                </a:lnTo>
                <a:lnTo>
                  <a:pt x="338592" y="18869"/>
                </a:lnTo>
                <a:lnTo>
                  <a:pt x="338775" y="23709"/>
                </a:lnTo>
                <a:lnTo>
                  <a:pt x="339032" y="40003"/>
                </a:lnTo>
                <a:lnTo>
                  <a:pt x="339109" y="52658"/>
                </a:lnTo>
                <a:lnTo>
                  <a:pt x="340112" y="57150"/>
                </a:lnTo>
                <a:lnTo>
                  <a:pt x="341772" y="62129"/>
                </a:lnTo>
                <a:lnTo>
                  <a:pt x="343872" y="67432"/>
                </a:lnTo>
                <a:lnTo>
                  <a:pt x="346264" y="72952"/>
                </a:lnTo>
                <a:lnTo>
                  <a:pt x="351567" y="84377"/>
                </a:lnTo>
                <a:lnTo>
                  <a:pt x="353378" y="89210"/>
                </a:lnTo>
                <a:lnTo>
                  <a:pt x="354585" y="93424"/>
                </a:lnTo>
                <a:lnTo>
                  <a:pt x="355390" y="97225"/>
                </a:lnTo>
                <a:lnTo>
                  <a:pt x="355927" y="100752"/>
                </a:lnTo>
                <a:lnTo>
                  <a:pt x="356523" y="107316"/>
                </a:lnTo>
                <a:lnTo>
                  <a:pt x="357674" y="109463"/>
                </a:lnTo>
                <a:lnTo>
                  <a:pt x="359434" y="110895"/>
                </a:lnTo>
                <a:lnTo>
                  <a:pt x="365930" y="11375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SMARTPenAnnotation1046"/>
          <p:cNvSpPr/>
          <p:nvPr/>
        </p:nvSpPr>
        <p:spPr>
          <a:xfrm>
            <a:off x="1678781" y="830460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SMARTPenAnnotation1047"/>
          <p:cNvSpPr/>
          <p:nvPr/>
        </p:nvSpPr>
        <p:spPr>
          <a:xfrm>
            <a:off x="1698513" y="795154"/>
            <a:ext cx="319597" cy="124591"/>
          </a:xfrm>
          <a:custGeom>
            <a:avLst/>
            <a:gdLst/>
            <a:ahLst/>
            <a:cxnLst/>
            <a:rect l="0" t="0" r="0" b="0"/>
            <a:pathLst>
              <a:path w="319597" h="124591">
                <a:moveTo>
                  <a:pt x="78494" y="8517"/>
                </a:moveTo>
                <a:lnTo>
                  <a:pt x="78494" y="13662"/>
                </a:lnTo>
                <a:lnTo>
                  <a:pt x="78494" y="9391"/>
                </a:lnTo>
                <a:lnTo>
                  <a:pt x="77502" y="9100"/>
                </a:lnTo>
                <a:lnTo>
                  <a:pt x="68781" y="8632"/>
                </a:lnTo>
                <a:lnTo>
                  <a:pt x="39785" y="8519"/>
                </a:lnTo>
                <a:lnTo>
                  <a:pt x="31194" y="11164"/>
                </a:lnTo>
                <a:lnTo>
                  <a:pt x="21753" y="14655"/>
                </a:lnTo>
                <a:lnTo>
                  <a:pt x="14250" y="16206"/>
                </a:lnTo>
                <a:lnTo>
                  <a:pt x="7608" y="19541"/>
                </a:lnTo>
                <a:lnTo>
                  <a:pt x="0" y="25027"/>
                </a:lnTo>
                <a:lnTo>
                  <a:pt x="368" y="26469"/>
                </a:lnTo>
                <a:lnTo>
                  <a:pt x="1605" y="28422"/>
                </a:lnTo>
                <a:lnTo>
                  <a:pt x="3423" y="30717"/>
                </a:lnTo>
                <a:lnTo>
                  <a:pt x="5626" y="33239"/>
                </a:lnTo>
                <a:lnTo>
                  <a:pt x="8087" y="35913"/>
                </a:lnTo>
                <a:lnTo>
                  <a:pt x="10721" y="38687"/>
                </a:lnTo>
                <a:lnTo>
                  <a:pt x="14460" y="41529"/>
                </a:lnTo>
                <a:lnTo>
                  <a:pt x="18938" y="44416"/>
                </a:lnTo>
                <a:lnTo>
                  <a:pt x="23907" y="47332"/>
                </a:lnTo>
                <a:lnTo>
                  <a:pt x="29204" y="49277"/>
                </a:lnTo>
                <a:lnTo>
                  <a:pt x="34720" y="50573"/>
                </a:lnTo>
                <a:lnTo>
                  <a:pt x="40382" y="51437"/>
                </a:lnTo>
                <a:lnTo>
                  <a:pt x="47133" y="53006"/>
                </a:lnTo>
                <a:lnTo>
                  <a:pt x="54610" y="55044"/>
                </a:lnTo>
                <a:lnTo>
                  <a:pt x="70856" y="59953"/>
                </a:lnTo>
                <a:lnTo>
                  <a:pt x="87998" y="65443"/>
                </a:lnTo>
                <a:lnTo>
                  <a:pt x="95744" y="68296"/>
                </a:lnTo>
                <a:lnTo>
                  <a:pt x="102893" y="71190"/>
                </a:lnTo>
                <a:lnTo>
                  <a:pt x="109643" y="74112"/>
                </a:lnTo>
                <a:lnTo>
                  <a:pt x="122434" y="80004"/>
                </a:lnTo>
                <a:lnTo>
                  <a:pt x="128624" y="82964"/>
                </a:lnTo>
                <a:lnTo>
                  <a:pt x="133742" y="85930"/>
                </a:lnTo>
                <a:lnTo>
                  <a:pt x="138146" y="88899"/>
                </a:lnTo>
                <a:lnTo>
                  <a:pt x="147604" y="96053"/>
                </a:lnTo>
                <a:lnTo>
                  <a:pt x="148380" y="97632"/>
                </a:lnTo>
                <a:lnTo>
                  <a:pt x="148897" y="99677"/>
                </a:lnTo>
                <a:lnTo>
                  <a:pt x="149242" y="102033"/>
                </a:lnTo>
                <a:lnTo>
                  <a:pt x="148480" y="104595"/>
                </a:lnTo>
                <a:lnTo>
                  <a:pt x="146979" y="107296"/>
                </a:lnTo>
                <a:lnTo>
                  <a:pt x="144987" y="110089"/>
                </a:lnTo>
                <a:lnTo>
                  <a:pt x="142667" y="112942"/>
                </a:lnTo>
                <a:lnTo>
                  <a:pt x="140127" y="115837"/>
                </a:lnTo>
                <a:lnTo>
                  <a:pt x="137442" y="118759"/>
                </a:lnTo>
                <a:lnTo>
                  <a:pt x="133668" y="120707"/>
                </a:lnTo>
                <a:lnTo>
                  <a:pt x="124183" y="122872"/>
                </a:lnTo>
                <a:lnTo>
                  <a:pt x="118875" y="123449"/>
                </a:lnTo>
                <a:lnTo>
                  <a:pt x="113352" y="123834"/>
                </a:lnTo>
                <a:lnTo>
                  <a:pt x="102916" y="124261"/>
                </a:lnTo>
                <a:lnTo>
                  <a:pt x="91463" y="124502"/>
                </a:lnTo>
                <a:lnTo>
                  <a:pt x="75658" y="124590"/>
                </a:lnTo>
                <a:lnTo>
                  <a:pt x="73627" y="123602"/>
                </a:lnTo>
                <a:lnTo>
                  <a:pt x="72273" y="121952"/>
                </a:lnTo>
                <a:lnTo>
                  <a:pt x="71370" y="119859"/>
                </a:lnTo>
                <a:lnTo>
                  <a:pt x="70768" y="117472"/>
                </a:lnTo>
                <a:lnTo>
                  <a:pt x="70367" y="114888"/>
                </a:lnTo>
                <a:lnTo>
                  <a:pt x="70099" y="112173"/>
                </a:lnTo>
                <a:lnTo>
                  <a:pt x="70913" y="109371"/>
                </a:lnTo>
                <a:lnTo>
                  <a:pt x="72448" y="106511"/>
                </a:lnTo>
                <a:lnTo>
                  <a:pt x="74464" y="103612"/>
                </a:lnTo>
                <a:lnTo>
                  <a:pt x="76799" y="100687"/>
                </a:lnTo>
                <a:lnTo>
                  <a:pt x="79349" y="97745"/>
                </a:lnTo>
                <a:lnTo>
                  <a:pt x="82041" y="94792"/>
                </a:lnTo>
                <a:lnTo>
                  <a:pt x="85819" y="91831"/>
                </a:lnTo>
                <a:lnTo>
                  <a:pt x="90323" y="88864"/>
                </a:lnTo>
                <a:lnTo>
                  <a:pt x="95310" y="85894"/>
                </a:lnTo>
                <a:lnTo>
                  <a:pt x="101611" y="82922"/>
                </a:lnTo>
                <a:lnTo>
                  <a:pt x="108788" y="79949"/>
                </a:lnTo>
                <a:lnTo>
                  <a:pt x="116550" y="76974"/>
                </a:lnTo>
                <a:lnTo>
                  <a:pt x="123708" y="73999"/>
                </a:lnTo>
                <a:lnTo>
                  <a:pt x="130465" y="71023"/>
                </a:lnTo>
                <a:lnTo>
                  <a:pt x="136954" y="68047"/>
                </a:lnTo>
                <a:lnTo>
                  <a:pt x="144256" y="65071"/>
                </a:lnTo>
                <a:lnTo>
                  <a:pt x="152101" y="62095"/>
                </a:lnTo>
                <a:lnTo>
                  <a:pt x="160308" y="59119"/>
                </a:lnTo>
                <a:lnTo>
                  <a:pt x="167763" y="57134"/>
                </a:lnTo>
                <a:lnTo>
                  <a:pt x="174718" y="55811"/>
                </a:lnTo>
                <a:lnTo>
                  <a:pt x="181339" y="54930"/>
                </a:lnTo>
                <a:lnTo>
                  <a:pt x="187737" y="53350"/>
                </a:lnTo>
                <a:lnTo>
                  <a:pt x="193987" y="51304"/>
                </a:lnTo>
                <a:lnTo>
                  <a:pt x="200138" y="48948"/>
                </a:lnTo>
                <a:lnTo>
                  <a:pt x="207215" y="47377"/>
                </a:lnTo>
                <a:lnTo>
                  <a:pt x="214910" y="46330"/>
                </a:lnTo>
                <a:lnTo>
                  <a:pt x="223016" y="45632"/>
                </a:lnTo>
                <a:lnTo>
                  <a:pt x="230405" y="45167"/>
                </a:lnTo>
                <a:lnTo>
                  <a:pt x="243906" y="44650"/>
                </a:lnTo>
                <a:lnTo>
                  <a:pt x="257923" y="44359"/>
                </a:lnTo>
                <a:lnTo>
                  <a:pt x="261613" y="43326"/>
                </a:lnTo>
                <a:lnTo>
                  <a:pt x="268360" y="39532"/>
                </a:lnTo>
                <a:lnTo>
                  <a:pt x="274665" y="37184"/>
                </a:lnTo>
                <a:lnTo>
                  <a:pt x="277736" y="36558"/>
                </a:lnTo>
                <a:lnTo>
                  <a:pt x="279783" y="35149"/>
                </a:lnTo>
                <a:lnTo>
                  <a:pt x="281148" y="33217"/>
                </a:lnTo>
                <a:lnTo>
                  <a:pt x="282057" y="30937"/>
                </a:lnTo>
                <a:lnTo>
                  <a:pt x="282664" y="28425"/>
                </a:lnTo>
                <a:lnTo>
                  <a:pt x="283068" y="25758"/>
                </a:lnTo>
                <a:lnTo>
                  <a:pt x="283338" y="22987"/>
                </a:lnTo>
                <a:lnTo>
                  <a:pt x="282526" y="20148"/>
                </a:lnTo>
                <a:lnTo>
                  <a:pt x="280992" y="17264"/>
                </a:lnTo>
                <a:lnTo>
                  <a:pt x="278977" y="14348"/>
                </a:lnTo>
                <a:lnTo>
                  <a:pt x="276642" y="12405"/>
                </a:lnTo>
                <a:lnTo>
                  <a:pt x="274093" y="11109"/>
                </a:lnTo>
                <a:lnTo>
                  <a:pt x="271401" y="10245"/>
                </a:lnTo>
                <a:lnTo>
                  <a:pt x="265764" y="6639"/>
                </a:lnTo>
                <a:lnTo>
                  <a:pt x="262872" y="4289"/>
                </a:lnTo>
                <a:lnTo>
                  <a:pt x="259952" y="2722"/>
                </a:lnTo>
                <a:lnTo>
                  <a:pt x="254062" y="981"/>
                </a:lnTo>
                <a:lnTo>
                  <a:pt x="245490" y="207"/>
                </a:lnTo>
                <a:lnTo>
                  <a:pt x="240426" y="0"/>
                </a:lnTo>
                <a:lnTo>
                  <a:pt x="236059" y="855"/>
                </a:lnTo>
                <a:lnTo>
                  <a:pt x="228559" y="4450"/>
                </a:lnTo>
                <a:lnTo>
                  <a:pt x="225170" y="7790"/>
                </a:lnTo>
                <a:lnTo>
                  <a:pt x="221919" y="12002"/>
                </a:lnTo>
                <a:lnTo>
                  <a:pt x="218759" y="16793"/>
                </a:lnTo>
                <a:lnTo>
                  <a:pt x="215661" y="20980"/>
                </a:lnTo>
                <a:lnTo>
                  <a:pt x="212603" y="24763"/>
                </a:lnTo>
                <a:lnTo>
                  <a:pt x="209572" y="28278"/>
                </a:lnTo>
                <a:lnTo>
                  <a:pt x="207551" y="33597"/>
                </a:lnTo>
                <a:lnTo>
                  <a:pt x="206204" y="40120"/>
                </a:lnTo>
                <a:lnTo>
                  <a:pt x="205306" y="47445"/>
                </a:lnTo>
                <a:lnTo>
                  <a:pt x="204707" y="53321"/>
                </a:lnTo>
                <a:lnTo>
                  <a:pt x="204308" y="58230"/>
                </a:lnTo>
                <a:lnTo>
                  <a:pt x="204042" y="62495"/>
                </a:lnTo>
                <a:lnTo>
                  <a:pt x="203747" y="72526"/>
                </a:lnTo>
                <a:lnTo>
                  <a:pt x="203668" y="77979"/>
                </a:lnTo>
                <a:lnTo>
                  <a:pt x="204607" y="83598"/>
                </a:lnTo>
                <a:lnTo>
                  <a:pt x="206226" y="89329"/>
                </a:lnTo>
                <a:lnTo>
                  <a:pt x="208297" y="95134"/>
                </a:lnTo>
                <a:lnTo>
                  <a:pt x="210670" y="99004"/>
                </a:lnTo>
                <a:lnTo>
                  <a:pt x="213244" y="101584"/>
                </a:lnTo>
                <a:lnTo>
                  <a:pt x="220735" y="105443"/>
                </a:lnTo>
                <a:lnTo>
                  <a:pt x="226899" y="107861"/>
                </a:lnTo>
                <a:lnTo>
                  <a:pt x="233986" y="110465"/>
                </a:lnTo>
                <a:lnTo>
                  <a:pt x="241686" y="111209"/>
                </a:lnTo>
                <a:lnTo>
                  <a:pt x="249797" y="110713"/>
                </a:lnTo>
                <a:lnTo>
                  <a:pt x="258180" y="109390"/>
                </a:lnTo>
                <a:lnTo>
                  <a:pt x="266746" y="108508"/>
                </a:lnTo>
                <a:lnTo>
                  <a:pt x="275433" y="107920"/>
                </a:lnTo>
                <a:lnTo>
                  <a:pt x="284201" y="107528"/>
                </a:lnTo>
                <a:lnTo>
                  <a:pt x="292031" y="106274"/>
                </a:lnTo>
                <a:lnTo>
                  <a:pt x="299235" y="104447"/>
                </a:lnTo>
                <a:lnTo>
                  <a:pt x="319596" y="9781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SMARTPenAnnotation1048"/>
          <p:cNvSpPr/>
          <p:nvPr/>
        </p:nvSpPr>
        <p:spPr>
          <a:xfrm>
            <a:off x="2071832" y="723617"/>
            <a:ext cx="142731" cy="149687"/>
          </a:xfrm>
          <a:custGeom>
            <a:avLst/>
            <a:gdLst/>
            <a:ahLst/>
            <a:cxnLst/>
            <a:rect l="0" t="0" r="0" b="0"/>
            <a:pathLst>
              <a:path w="142731" h="149687">
                <a:moveTo>
                  <a:pt x="80222" y="88984"/>
                </a:moveTo>
                <a:lnTo>
                  <a:pt x="80222" y="84244"/>
                </a:lnTo>
                <a:lnTo>
                  <a:pt x="79230" y="81855"/>
                </a:lnTo>
                <a:lnTo>
                  <a:pt x="77576" y="79270"/>
                </a:lnTo>
                <a:lnTo>
                  <a:pt x="72534" y="72734"/>
                </a:lnTo>
                <a:lnTo>
                  <a:pt x="70136" y="71205"/>
                </a:lnTo>
                <a:lnTo>
                  <a:pt x="66552" y="69194"/>
                </a:lnTo>
                <a:lnTo>
                  <a:pt x="62179" y="66861"/>
                </a:lnTo>
                <a:lnTo>
                  <a:pt x="58272" y="65306"/>
                </a:lnTo>
                <a:lnTo>
                  <a:pt x="54675" y="64269"/>
                </a:lnTo>
                <a:lnTo>
                  <a:pt x="51284" y="63578"/>
                </a:lnTo>
                <a:lnTo>
                  <a:pt x="48032" y="63117"/>
                </a:lnTo>
                <a:lnTo>
                  <a:pt x="44871" y="62809"/>
                </a:lnTo>
                <a:lnTo>
                  <a:pt x="41772" y="62605"/>
                </a:lnTo>
                <a:lnTo>
                  <a:pt x="38714" y="62468"/>
                </a:lnTo>
                <a:lnTo>
                  <a:pt x="32670" y="62316"/>
                </a:lnTo>
                <a:lnTo>
                  <a:pt x="19485" y="62206"/>
                </a:lnTo>
                <a:lnTo>
                  <a:pt x="17902" y="64186"/>
                </a:lnTo>
                <a:lnTo>
                  <a:pt x="15855" y="67491"/>
                </a:lnTo>
                <a:lnTo>
                  <a:pt x="13498" y="71679"/>
                </a:lnTo>
                <a:lnTo>
                  <a:pt x="10935" y="75463"/>
                </a:lnTo>
                <a:lnTo>
                  <a:pt x="8234" y="78978"/>
                </a:lnTo>
                <a:lnTo>
                  <a:pt x="5441" y="82313"/>
                </a:lnTo>
                <a:lnTo>
                  <a:pt x="3579" y="86521"/>
                </a:lnTo>
                <a:lnTo>
                  <a:pt x="2338" y="91311"/>
                </a:lnTo>
                <a:lnTo>
                  <a:pt x="1510" y="96488"/>
                </a:lnTo>
                <a:lnTo>
                  <a:pt x="958" y="101925"/>
                </a:lnTo>
                <a:lnTo>
                  <a:pt x="591" y="107533"/>
                </a:lnTo>
                <a:lnTo>
                  <a:pt x="182" y="118064"/>
                </a:lnTo>
                <a:lnTo>
                  <a:pt x="0" y="126052"/>
                </a:lnTo>
                <a:lnTo>
                  <a:pt x="944" y="129571"/>
                </a:lnTo>
                <a:lnTo>
                  <a:pt x="2565" y="132909"/>
                </a:lnTo>
                <a:lnTo>
                  <a:pt x="4638" y="136127"/>
                </a:lnTo>
                <a:lnTo>
                  <a:pt x="7013" y="139264"/>
                </a:lnTo>
                <a:lnTo>
                  <a:pt x="9588" y="142348"/>
                </a:lnTo>
                <a:lnTo>
                  <a:pt x="12296" y="145396"/>
                </a:lnTo>
                <a:lnTo>
                  <a:pt x="15095" y="147428"/>
                </a:lnTo>
                <a:lnTo>
                  <a:pt x="17952" y="148783"/>
                </a:lnTo>
                <a:lnTo>
                  <a:pt x="20849" y="149686"/>
                </a:lnTo>
                <a:lnTo>
                  <a:pt x="24765" y="149296"/>
                </a:lnTo>
                <a:lnTo>
                  <a:pt x="29361" y="148043"/>
                </a:lnTo>
                <a:lnTo>
                  <a:pt x="34408" y="146216"/>
                </a:lnTo>
                <a:lnTo>
                  <a:pt x="39758" y="144006"/>
                </a:lnTo>
                <a:lnTo>
                  <a:pt x="45308" y="141540"/>
                </a:lnTo>
                <a:lnTo>
                  <a:pt x="56767" y="136155"/>
                </a:lnTo>
                <a:lnTo>
                  <a:pt x="68475" y="130454"/>
                </a:lnTo>
                <a:lnTo>
                  <a:pt x="73383" y="127545"/>
                </a:lnTo>
                <a:lnTo>
                  <a:pt x="77647" y="124613"/>
                </a:lnTo>
                <a:lnTo>
                  <a:pt x="81482" y="121666"/>
                </a:lnTo>
                <a:lnTo>
                  <a:pt x="85031" y="117718"/>
                </a:lnTo>
                <a:lnTo>
                  <a:pt x="88389" y="113101"/>
                </a:lnTo>
                <a:lnTo>
                  <a:pt x="91620" y="108038"/>
                </a:lnTo>
                <a:lnTo>
                  <a:pt x="93774" y="102679"/>
                </a:lnTo>
                <a:lnTo>
                  <a:pt x="95210" y="97122"/>
                </a:lnTo>
                <a:lnTo>
                  <a:pt x="96167" y="91433"/>
                </a:lnTo>
                <a:lnTo>
                  <a:pt x="97797" y="84663"/>
                </a:lnTo>
                <a:lnTo>
                  <a:pt x="99876" y="77174"/>
                </a:lnTo>
                <a:lnTo>
                  <a:pt x="102255" y="69204"/>
                </a:lnTo>
                <a:lnTo>
                  <a:pt x="103840" y="61907"/>
                </a:lnTo>
                <a:lnTo>
                  <a:pt x="104897" y="55058"/>
                </a:lnTo>
                <a:lnTo>
                  <a:pt x="105602" y="48507"/>
                </a:lnTo>
                <a:lnTo>
                  <a:pt x="106072" y="42156"/>
                </a:lnTo>
                <a:lnTo>
                  <a:pt x="106385" y="35937"/>
                </a:lnTo>
                <a:lnTo>
                  <a:pt x="106733" y="23736"/>
                </a:lnTo>
                <a:lnTo>
                  <a:pt x="107008" y="0"/>
                </a:lnTo>
                <a:lnTo>
                  <a:pt x="109656" y="2472"/>
                </a:lnTo>
                <a:lnTo>
                  <a:pt x="111751" y="4520"/>
                </a:lnTo>
                <a:lnTo>
                  <a:pt x="113148" y="8862"/>
                </a:lnTo>
                <a:lnTo>
                  <a:pt x="114079" y="14734"/>
                </a:lnTo>
                <a:lnTo>
                  <a:pt x="114699" y="21624"/>
                </a:lnTo>
                <a:lnTo>
                  <a:pt x="116105" y="28203"/>
                </a:lnTo>
                <a:lnTo>
                  <a:pt x="118035" y="34572"/>
                </a:lnTo>
                <a:lnTo>
                  <a:pt x="122825" y="47934"/>
                </a:lnTo>
                <a:lnTo>
                  <a:pt x="136900" y="89458"/>
                </a:lnTo>
                <a:lnTo>
                  <a:pt x="138843" y="96245"/>
                </a:lnTo>
                <a:lnTo>
                  <a:pt x="140139" y="101762"/>
                </a:lnTo>
                <a:lnTo>
                  <a:pt x="142730" y="11577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SMARTPenAnnotation1049"/>
          <p:cNvSpPr/>
          <p:nvPr/>
        </p:nvSpPr>
        <p:spPr>
          <a:xfrm>
            <a:off x="241112" y="1437689"/>
            <a:ext cx="177906" cy="222572"/>
          </a:xfrm>
          <a:custGeom>
            <a:avLst/>
            <a:gdLst/>
            <a:ahLst/>
            <a:cxnLst/>
            <a:rect l="0" t="0" r="0" b="0"/>
            <a:pathLst>
              <a:path w="177906" h="222572">
                <a:moveTo>
                  <a:pt x="44638" y="8920"/>
                </a:moveTo>
                <a:lnTo>
                  <a:pt x="39897" y="4180"/>
                </a:lnTo>
                <a:lnTo>
                  <a:pt x="37508" y="2783"/>
                </a:lnTo>
                <a:lnTo>
                  <a:pt x="32209" y="1231"/>
                </a:lnTo>
                <a:lnTo>
                  <a:pt x="26859" y="235"/>
                </a:lnTo>
                <a:lnTo>
                  <a:pt x="22514" y="99"/>
                </a:lnTo>
                <a:lnTo>
                  <a:pt x="10570" y="0"/>
                </a:lnTo>
                <a:lnTo>
                  <a:pt x="7007" y="2640"/>
                </a:lnTo>
                <a:lnTo>
                  <a:pt x="4667" y="4734"/>
                </a:lnTo>
                <a:lnTo>
                  <a:pt x="3108" y="8113"/>
                </a:lnTo>
                <a:lnTo>
                  <a:pt x="2068" y="12351"/>
                </a:lnTo>
                <a:lnTo>
                  <a:pt x="1375" y="17160"/>
                </a:lnTo>
                <a:lnTo>
                  <a:pt x="913" y="22351"/>
                </a:lnTo>
                <a:lnTo>
                  <a:pt x="605" y="27796"/>
                </a:lnTo>
                <a:lnTo>
                  <a:pt x="400" y="33410"/>
                </a:lnTo>
                <a:lnTo>
                  <a:pt x="111" y="55533"/>
                </a:lnTo>
                <a:lnTo>
                  <a:pt x="0" y="107319"/>
                </a:lnTo>
                <a:lnTo>
                  <a:pt x="988" y="117183"/>
                </a:lnTo>
                <a:lnTo>
                  <a:pt x="2640" y="127728"/>
                </a:lnTo>
                <a:lnTo>
                  <a:pt x="4733" y="138727"/>
                </a:lnTo>
                <a:lnTo>
                  <a:pt x="7120" y="149036"/>
                </a:lnTo>
                <a:lnTo>
                  <a:pt x="9704" y="158885"/>
                </a:lnTo>
                <a:lnTo>
                  <a:pt x="12419" y="168428"/>
                </a:lnTo>
                <a:lnTo>
                  <a:pt x="16213" y="175782"/>
                </a:lnTo>
                <a:lnTo>
                  <a:pt x="20727" y="181677"/>
                </a:lnTo>
                <a:lnTo>
                  <a:pt x="25721" y="186599"/>
                </a:lnTo>
                <a:lnTo>
                  <a:pt x="30042" y="191865"/>
                </a:lnTo>
                <a:lnTo>
                  <a:pt x="33915" y="197360"/>
                </a:lnTo>
                <a:lnTo>
                  <a:pt x="37489" y="203007"/>
                </a:lnTo>
                <a:lnTo>
                  <a:pt x="41856" y="207765"/>
                </a:lnTo>
                <a:lnTo>
                  <a:pt x="46752" y="211928"/>
                </a:lnTo>
                <a:lnTo>
                  <a:pt x="52000" y="215696"/>
                </a:lnTo>
                <a:lnTo>
                  <a:pt x="57484" y="218208"/>
                </a:lnTo>
                <a:lnTo>
                  <a:pt x="63123" y="219883"/>
                </a:lnTo>
                <a:lnTo>
                  <a:pt x="68868" y="221000"/>
                </a:lnTo>
                <a:lnTo>
                  <a:pt x="74682" y="221744"/>
                </a:lnTo>
                <a:lnTo>
                  <a:pt x="80542" y="222240"/>
                </a:lnTo>
                <a:lnTo>
                  <a:pt x="86433" y="222571"/>
                </a:lnTo>
                <a:lnTo>
                  <a:pt x="92345" y="221799"/>
                </a:lnTo>
                <a:lnTo>
                  <a:pt x="98271" y="220292"/>
                </a:lnTo>
                <a:lnTo>
                  <a:pt x="104205" y="218296"/>
                </a:lnTo>
                <a:lnTo>
                  <a:pt x="110146" y="214980"/>
                </a:lnTo>
                <a:lnTo>
                  <a:pt x="116091" y="210786"/>
                </a:lnTo>
                <a:lnTo>
                  <a:pt x="122039" y="206005"/>
                </a:lnTo>
                <a:lnTo>
                  <a:pt x="127988" y="201826"/>
                </a:lnTo>
                <a:lnTo>
                  <a:pt x="133939" y="198047"/>
                </a:lnTo>
                <a:lnTo>
                  <a:pt x="139891" y="194536"/>
                </a:lnTo>
                <a:lnTo>
                  <a:pt x="145843" y="190211"/>
                </a:lnTo>
                <a:lnTo>
                  <a:pt x="151795" y="185343"/>
                </a:lnTo>
                <a:lnTo>
                  <a:pt x="157748" y="180113"/>
                </a:lnTo>
                <a:lnTo>
                  <a:pt x="162708" y="174643"/>
                </a:lnTo>
                <a:lnTo>
                  <a:pt x="167008" y="169011"/>
                </a:lnTo>
                <a:lnTo>
                  <a:pt x="170866" y="163272"/>
                </a:lnTo>
                <a:lnTo>
                  <a:pt x="173438" y="157462"/>
                </a:lnTo>
                <a:lnTo>
                  <a:pt x="175153" y="151604"/>
                </a:lnTo>
                <a:lnTo>
                  <a:pt x="176296" y="145715"/>
                </a:lnTo>
                <a:lnTo>
                  <a:pt x="177059" y="139804"/>
                </a:lnTo>
                <a:lnTo>
                  <a:pt x="177567" y="133879"/>
                </a:lnTo>
                <a:lnTo>
                  <a:pt x="177905" y="127945"/>
                </a:lnTo>
                <a:lnTo>
                  <a:pt x="176147" y="122996"/>
                </a:lnTo>
                <a:lnTo>
                  <a:pt x="172990" y="118705"/>
                </a:lnTo>
                <a:lnTo>
                  <a:pt x="165183" y="111292"/>
                </a:lnTo>
                <a:lnTo>
                  <a:pt x="158406" y="104689"/>
                </a:lnTo>
                <a:lnTo>
                  <a:pt x="153225" y="101540"/>
                </a:lnTo>
                <a:lnTo>
                  <a:pt x="146795" y="98448"/>
                </a:lnTo>
                <a:lnTo>
                  <a:pt x="139532" y="95394"/>
                </a:lnTo>
                <a:lnTo>
                  <a:pt x="132705" y="93358"/>
                </a:lnTo>
                <a:lnTo>
                  <a:pt x="126169" y="92001"/>
                </a:lnTo>
                <a:lnTo>
                  <a:pt x="119828" y="91097"/>
                </a:lnTo>
                <a:lnTo>
                  <a:pt x="113616" y="91486"/>
                </a:lnTo>
                <a:lnTo>
                  <a:pt x="107490" y="92737"/>
                </a:lnTo>
                <a:lnTo>
                  <a:pt x="94400" y="96774"/>
                </a:lnTo>
                <a:lnTo>
                  <a:pt x="78661" y="101875"/>
                </a:lnTo>
                <a:lnTo>
                  <a:pt x="71288" y="104624"/>
                </a:lnTo>
                <a:lnTo>
                  <a:pt x="64389" y="107449"/>
                </a:lnTo>
                <a:lnTo>
                  <a:pt x="57805" y="110325"/>
                </a:lnTo>
                <a:lnTo>
                  <a:pt x="51432" y="114226"/>
                </a:lnTo>
                <a:lnTo>
                  <a:pt x="45198" y="118812"/>
                </a:lnTo>
                <a:lnTo>
                  <a:pt x="39058" y="123853"/>
                </a:lnTo>
                <a:lnTo>
                  <a:pt x="33973" y="129198"/>
                </a:lnTo>
                <a:lnTo>
                  <a:pt x="29590" y="134746"/>
                </a:lnTo>
                <a:lnTo>
                  <a:pt x="25676" y="140429"/>
                </a:lnTo>
                <a:lnTo>
                  <a:pt x="22075" y="145210"/>
                </a:lnTo>
                <a:lnTo>
                  <a:pt x="18682" y="149389"/>
                </a:lnTo>
                <a:lnTo>
                  <a:pt x="8919" y="16072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SMARTPenAnnotation1050"/>
          <p:cNvSpPr/>
          <p:nvPr/>
        </p:nvSpPr>
        <p:spPr>
          <a:xfrm>
            <a:off x="394669" y="1446806"/>
            <a:ext cx="132183" cy="131831"/>
          </a:xfrm>
          <a:custGeom>
            <a:avLst/>
            <a:gdLst/>
            <a:ahLst/>
            <a:cxnLst/>
            <a:rect l="0" t="0" r="0" b="0"/>
            <a:pathLst>
              <a:path w="132183" h="131831">
                <a:moveTo>
                  <a:pt x="42885" y="89100"/>
                </a:moveTo>
                <a:lnTo>
                  <a:pt x="42885" y="84359"/>
                </a:lnTo>
                <a:lnTo>
                  <a:pt x="43877" y="82963"/>
                </a:lnTo>
                <a:lnTo>
                  <a:pt x="45531" y="82032"/>
                </a:lnTo>
                <a:lnTo>
                  <a:pt x="50574" y="80538"/>
                </a:lnTo>
                <a:lnTo>
                  <a:pt x="51980" y="78431"/>
                </a:lnTo>
                <a:lnTo>
                  <a:pt x="53909" y="75042"/>
                </a:lnTo>
                <a:lnTo>
                  <a:pt x="56188" y="70798"/>
                </a:lnTo>
                <a:lnTo>
                  <a:pt x="57707" y="66977"/>
                </a:lnTo>
                <a:lnTo>
                  <a:pt x="58719" y="63437"/>
                </a:lnTo>
                <a:lnTo>
                  <a:pt x="59394" y="60085"/>
                </a:lnTo>
                <a:lnTo>
                  <a:pt x="59844" y="56858"/>
                </a:lnTo>
                <a:lnTo>
                  <a:pt x="60144" y="53715"/>
                </a:lnTo>
                <a:lnTo>
                  <a:pt x="60344" y="50627"/>
                </a:lnTo>
                <a:lnTo>
                  <a:pt x="60567" y="41904"/>
                </a:lnTo>
                <a:lnTo>
                  <a:pt x="60742" y="2045"/>
                </a:lnTo>
                <a:lnTo>
                  <a:pt x="59750" y="1298"/>
                </a:lnTo>
                <a:lnTo>
                  <a:pt x="56003" y="467"/>
                </a:lnTo>
                <a:lnTo>
                  <a:pt x="53615" y="246"/>
                </a:lnTo>
                <a:lnTo>
                  <a:pt x="51031" y="98"/>
                </a:lnTo>
                <a:lnTo>
                  <a:pt x="48315" y="0"/>
                </a:lnTo>
                <a:lnTo>
                  <a:pt x="45513" y="926"/>
                </a:lnTo>
                <a:lnTo>
                  <a:pt x="42653" y="2536"/>
                </a:lnTo>
                <a:lnTo>
                  <a:pt x="39754" y="4602"/>
                </a:lnTo>
                <a:lnTo>
                  <a:pt x="36829" y="7963"/>
                </a:lnTo>
                <a:lnTo>
                  <a:pt x="33887" y="12188"/>
                </a:lnTo>
                <a:lnTo>
                  <a:pt x="30933" y="16990"/>
                </a:lnTo>
                <a:lnTo>
                  <a:pt x="27972" y="22175"/>
                </a:lnTo>
                <a:lnTo>
                  <a:pt x="22036" y="33228"/>
                </a:lnTo>
                <a:lnTo>
                  <a:pt x="4189" y="68324"/>
                </a:lnTo>
                <a:lnTo>
                  <a:pt x="2205" y="74257"/>
                </a:lnTo>
                <a:lnTo>
                  <a:pt x="882" y="80197"/>
                </a:lnTo>
                <a:lnTo>
                  <a:pt x="0" y="86141"/>
                </a:lnTo>
                <a:lnTo>
                  <a:pt x="405" y="92088"/>
                </a:lnTo>
                <a:lnTo>
                  <a:pt x="1666" y="98037"/>
                </a:lnTo>
                <a:lnTo>
                  <a:pt x="3500" y="103988"/>
                </a:lnTo>
                <a:lnTo>
                  <a:pt x="5714" y="108947"/>
                </a:lnTo>
                <a:lnTo>
                  <a:pt x="8183" y="113245"/>
                </a:lnTo>
                <a:lnTo>
                  <a:pt x="10820" y="117103"/>
                </a:lnTo>
                <a:lnTo>
                  <a:pt x="13571" y="120667"/>
                </a:lnTo>
                <a:lnTo>
                  <a:pt x="16397" y="124035"/>
                </a:lnTo>
                <a:lnTo>
                  <a:pt x="19273" y="127273"/>
                </a:lnTo>
                <a:lnTo>
                  <a:pt x="23175" y="129431"/>
                </a:lnTo>
                <a:lnTo>
                  <a:pt x="27761" y="130870"/>
                </a:lnTo>
                <a:lnTo>
                  <a:pt x="32802" y="131830"/>
                </a:lnTo>
                <a:lnTo>
                  <a:pt x="38148" y="131477"/>
                </a:lnTo>
                <a:lnTo>
                  <a:pt x="43696" y="130250"/>
                </a:lnTo>
                <a:lnTo>
                  <a:pt x="71598" y="121151"/>
                </a:lnTo>
                <a:lnTo>
                  <a:pt x="78894" y="118405"/>
                </a:lnTo>
                <a:lnTo>
                  <a:pt x="85743" y="115582"/>
                </a:lnTo>
                <a:lnTo>
                  <a:pt x="92293" y="112708"/>
                </a:lnTo>
                <a:lnTo>
                  <a:pt x="104862" y="106868"/>
                </a:lnTo>
                <a:lnTo>
                  <a:pt x="110992" y="103922"/>
                </a:lnTo>
                <a:lnTo>
                  <a:pt x="116071" y="100966"/>
                </a:lnTo>
                <a:lnTo>
                  <a:pt x="120449" y="98003"/>
                </a:lnTo>
                <a:lnTo>
                  <a:pt x="132182" y="8910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SMARTPenAnnotation1051"/>
          <p:cNvSpPr/>
          <p:nvPr/>
        </p:nvSpPr>
        <p:spPr>
          <a:xfrm>
            <a:off x="522033" y="1402002"/>
            <a:ext cx="164050" cy="327228"/>
          </a:xfrm>
          <a:custGeom>
            <a:avLst/>
            <a:gdLst/>
            <a:ahLst/>
            <a:cxnLst/>
            <a:rect l="0" t="0" r="0" b="0"/>
            <a:pathLst>
              <a:path w="164050" h="327228">
                <a:moveTo>
                  <a:pt x="67326" y="17818"/>
                </a:moveTo>
                <a:lnTo>
                  <a:pt x="67326" y="13078"/>
                </a:lnTo>
                <a:lnTo>
                  <a:pt x="66334" y="10689"/>
                </a:lnTo>
                <a:lnTo>
                  <a:pt x="62585" y="5389"/>
                </a:lnTo>
                <a:lnTo>
                  <a:pt x="59637" y="1567"/>
                </a:lnTo>
                <a:lnTo>
                  <a:pt x="58232" y="1031"/>
                </a:lnTo>
                <a:lnTo>
                  <a:pt x="54024" y="435"/>
                </a:lnTo>
                <a:lnTo>
                  <a:pt x="51512" y="276"/>
                </a:lnTo>
                <a:lnTo>
                  <a:pt x="48846" y="170"/>
                </a:lnTo>
                <a:lnTo>
                  <a:pt x="43238" y="53"/>
                </a:lnTo>
                <a:lnTo>
                  <a:pt x="37438" y="0"/>
                </a:lnTo>
                <a:lnTo>
                  <a:pt x="34502" y="978"/>
                </a:lnTo>
                <a:lnTo>
                  <a:pt x="31553" y="2623"/>
                </a:lnTo>
                <a:lnTo>
                  <a:pt x="28594" y="4711"/>
                </a:lnTo>
                <a:lnTo>
                  <a:pt x="26622" y="7096"/>
                </a:lnTo>
                <a:lnTo>
                  <a:pt x="25307" y="9678"/>
                </a:lnTo>
                <a:lnTo>
                  <a:pt x="22854" y="16184"/>
                </a:lnTo>
                <a:lnTo>
                  <a:pt x="18456" y="25691"/>
                </a:lnTo>
                <a:lnTo>
                  <a:pt x="10402" y="42199"/>
                </a:lnTo>
                <a:lnTo>
                  <a:pt x="8541" y="47963"/>
                </a:lnTo>
                <a:lnTo>
                  <a:pt x="7300" y="53789"/>
                </a:lnTo>
                <a:lnTo>
                  <a:pt x="6473" y="59658"/>
                </a:lnTo>
                <a:lnTo>
                  <a:pt x="4929" y="66547"/>
                </a:lnTo>
                <a:lnTo>
                  <a:pt x="2908" y="74117"/>
                </a:lnTo>
                <a:lnTo>
                  <a:pt x="568" y="82139"/>
                </a:lnTo>
                <a:lnTo>
                  <a:pt x="0" y="88480"/>
                </a:lnTo>
                <a:lnTo>
                  <a:pt x="614" y="93699"/>
                </a:lnTo>
                <a:lnTo>
                  <a:pt x="2950" y="103137"/>
                </a:lnTo>
                <a:lnTo>
                  <a:pt x="3572" y="108431"/>
                </a:lnTo>
                <a:lnTo>
                  <a:pt x="3988" y="113946"/>
                </a:lnTo>
                <a:lnTo>
                  <a:pt x="5257" y="118614"/>
                </a:lnTo>
                <a:lnTo>
                  <a:pt x="9312" y="126447"/>
                </a:lnTo>
                <a:lnTo>
                  <a:pt x="11783" y="128932"/>
                </a:lnTo>
                <a:lnTo>
                  <a:pt x="14422" y="130590"/>
                </a:lnTo>
                <a:lnTo>
                  <a:pt x="17174" y="131694"/>
                </a:lnTo>
                <a:lnTo>
                  <a:pt x="20001" y="132431"/>
                </a:lnTo>
                <a:lnTo>
                  <a:pt x="22877" y="132922"/>
                </a:lnTo>
                <a:lnTo>
                  <a:pt x="25787" y="133249"/>
                </a:lnTo>
                <a:lnTo>
                  <a:pt x="29712" y="132475"/>
                </a:lnTo>
                <a:lnTo>
                  <a:pt x="34312" y="130967"/>
                </a:lnTo>
                <a:lnTo>
                  <a:pt x="39364" y="128969"/>
                </a:lnTo>
                <a:lnTo>
                  <a:pt x="43723" y="126645"/>
                </a:lnTo>
                <a:lnTo>
                  <a:pt x="47622" y="124104"/>
                </a:lnTo>
                <a:lnTo>
                  <a:pt x="51213" y="121417"/>
                </a:lnTo>
                <a:lnTo>
                  <a:pt x="54600" y="117642"/>
                </a:lnTo>
                <a:lnTo>
                  <a:pt x="57850" y="113141"/>
                </a:lnTo>
                <a:lnTo>
                  <a:pt x="61008" y="108156"/>
                </a:lnTo>
                <a:lnTo>
                  <a:pt x="64106" y="102848"/>
                </a:lnTo>
                <a:lnTo>
                  <a:pt x="67164" y="97325"/>
                </a:lnTo>
                <a:lnTo>
                  <a:pt x="73207" y="85897"/>
                </a:lnTo>
                <a:lnTo>
                  <a:pt x="88152" y="56463"/>
                </a:lnTo>
                <a:lnTo>
                  <a:pt x="90140" y="50526"/>
                </a:lnTo>
                <a:lnTo>
                  <a:pt x="91465" y="44584"/>
                </a:lnTo>
                <a:lnTo>
                  <a:pt x="92348" y="38639"/>
                </a:lnTo>
                <a:lnTo>
                  <a:pt x="95976" y="29387"/>
                </a:lnTo>
                <a:lnTo>
                  <a:pt x="99903" y="21967"/>
                </a:lnTo>
                <a:lnTo>
                  <a:pt x="101648" y="15363"/>
                </a:lnTo>
                <a:lnTo>
                  <a:pt x="102631" y="6066"/>
                </a:lnTo>
                <a:lnTo>
                  <a:pt x="103761" y="5022"/>
                </a:lnTo>
                <a:lnTo>
                  <a:pt x="105507" y="5319"/>
                </a:lnTo>
                <a:lnTo>
                  <a:pt x="107662" y="6509"/>
                </a:lnTo>
                <a:lnTo>
                  <a:pt x="109100" y="8294"/>
                </a:lnTo>
                <a:lnTo>
                  <a:pt x="110058" y="10476"/>
                </a:lnTo>
                <a:lnTo>
                  <a:pt x="111123" y="15547"/>
                </a:lnTo>
                <a:lnTo>
                  <a:pt x="111722" y="24972"/>
                </a:lnTo>
                <a:lnTo>
                  <a:pt x="111900" y="40884"/>
                </a:lnTo>
                <a:lnTo>
                  <a:pt x="111941" y="55851"/>
                </a:lnTo>
                <a:lnTo>
                  <a:pt x="112944" y="64009"/>
                </a:lnTo>
                <a:lnTo>
                  <a:pt x="114605" y="72424"/>
                </a:lnTo>
                <a:lnTo>
                  <a:pt x="116705" y="81011"/>
                </a:lnTo>
                <a:lnTo>
                  <a:pt x="119097" y="89712"/>
                </a:lnTo>
                <a:lnTo>
                  <a:pt x="124400" y="107318"/>
                </a:lnTo>
                <a:lnTo>
                  <a:pt x="132964" y="133964"/>
                </a:lnTo>
                <a:lnTo>
                  <a:pt x="136882" y="142874"/>
                </a:lnTo>
                <a:lnTo>
                  <a:pt x="141478" y="151790"/>
                </a:lnTo>
                <a:lnTo>
                  <a:pt x="146526" y="160711"/>
                </a:lnTo>
                <a:lnTo>
                  <a:pt x="149892" y="169634"/>
                </a:lnTo>
                <a:lnTo>
                  <a:pt x="152135" y="178560"/>
                </a:lnTo>
                <a:lnTo>
                  <a:pt x="153631" y="187487"/>
                </a:lnTo>
                <a:lnTo>
                  <a:pt x="155621" y="196415"/>
                </a:lnTo>
                <a:lnTo>
                  <a:pt x="157939" y="205344"/>
                </a:lnTo>
                <a:lnTo>
                  <a:pt x="160477" y="214273"/>
                </a:lnTo>
                <a:lnTo>
                  <a:pt x="162169" y="223202"/>
                </a:lnTo>
                <a:lnTo>
                  <a:pt x="163297" y="232131"/>
                </a:lnTo>
                <a:lnTo>
                  <a:pt x="164049" y="241061"/>
                </a:lnTo>
                <a:lnTo>
                  <a:pt x="163558" y="249990"/>
                </a:lnTo>
                <a:lnTo>
                  <a:pt x="162238" y="258920"/>
                </a:lnTo>
                <a:lnTo>
                  <a:pt x="160366" y="267849"/>
                </a:lnTo>
                <a:lnTo>
                  <a:pt x="158126" y="275787"/>
                </a:lnTo>
                <a:lnTo>
                  <a:pt x="155641" y="283063"/>
                </a:lnTo>
                <a:lnTo>
                  <a:pt x="152992" y="289898"/>
                </a:lnTo>
                <a:lnTo>
                  <a:pt x="150233" y="295447"/>
                </a:lnTo>
                <a:lnTo>
                  <a:pt x="147402" y="300138"/>
                </a:lnTo>
                <a:lnTo>
                  <a:pt x="144523" y="304258"/>
                </a:lnTo>
                <a:lnTo>
                  <a:pt x="140618" y="308989"/>
                </a:lnTo>
                <a:lnTo>
                  <a:pt x="136031" y="314127"/>
                </a:lnTo>
                <a:lnTo>
                  <a:pt x="130989" y="319537"/>
                </a:lnTo>
                <a:lnTo>
                  <a:pt x="126635" y="323144"/>
                </a:lnTo>
                <a:lnTo>
                  <a:pt x="122740" y="325548"/>
                </a:lnTo>
                <a:lnTo>
                  <a:pt x="119152" y="327151"/>
                </a:lnTo>
                <a:lnTo>
                  <a:pt x="114775" y="327227"/>
                </a:lnTo>
                <a:lnTo>
                  <a:pt x="109873" y="326286"/>
                </a:lnTo>
                <a:lnTo>
                  <a:pt x="104620" y="324667"/>
                </a:lnTo>
                <a:lnTo>
                  <a:pt x="100126" y="321602"/>
                </a:lnTo>
                <a:lnTo>
                  <a:pt x="96138" y="317575"/>
                </a:lnTo>
                <a:lnTo>
                  <a:pt x="92487" y="312906"/>
                </a:lnTo>
                <a:lnTo>
                  <a:pt x="90053" y="306817"/>
                </a:lnTo>
                <a:lnTo>
                  <a:pt x="88431" y="299781"/>
                </a:lnTo>
                <a:lnTo>
                  <a:pt x="87349" y="292113"/>
                </a:lnTo>
                <a:lnTo>
                  <a:pt x="85635" y="283033"/>
                </a:lnTo>
                <a:lnTo>
                  <a:pt x="81086" y="262360"/>
                </a:lnTo>
                <a:lnTo>
                  <a:pt x="72946" y="228409"/>
                </a:lnTo>
                <a:lnTo>
                  <a:pt x="71073" y="217744"/>
                </a:lnTo>
                <a:lnTo>
                  <a:pt x="69824" y="207656"/>
                </a:lnTo>
                <a:lnTo>
                  <a:pt x="68991" y="197955"/>
                </a:lnTo>
                <a:lnTo>
                  <a:pt x="68436" y="189503"/>
                </a:lnTo>
                <a:lnTo>
                  <a:pt x="67326" y="16069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SMARTPenAnnotation1052"/>
          <p:cNvSpPr/>
          <p:nvPr/>
        </p:nvSpPr>
        <p:spPr>
          <a:xfrm>
            <a:off x="660796" y="1366242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0" y="0"/>
                </a:moveTo>
                <a:lnTo>
                  <a:pt x="0" y="4740"/>
                </a:lnTo>
                <a:lnTo>
                  <a:pt x="993" y="7129"/>
                </a:lnTo>
                <a:lnTo>
                  <a:pt x="2646" y="9713"/>
                </a:lnTo>
                <a:lnTo>
                  <a:pt x="4741" y="12429"/>
                </a:lnTo>
                <a:lnTo>
                  <a:pt x="6137" y="16223"/>
                </a:lnTo>
                <a:lnTo>
                  <a:pt x="7068" y="20737"/>
                </a:lnTo>
                <a:lnTo>
                  <a:pt x="7689" y="25731"/>
                </a:lnTo>
                <a:lnTo>
                  <a:pt x="9095" y="31044"/>
                </a:lnTo>
                <a:lnTo>
                  <a:pt x="11024" y="36571"/>
                </a:lnTo>
                <a:lnTo>
                  <a:pt x="13303" y="42240"/>
                </a:lnTo>
                <a:lnTo>
                  <a:pt x="14822" y="48004"/>
                </a:lnTo>
                <a:lnTo>
                  <a:pt x="15834" y="53831"/>
                </a:lnTo>
                <a:lnTo>
                  <a:pt x="16510" y="59699"/>
                </a:lnTo>
                <a:lnTo>
                  <a:pt x="17952" y="65596"/>
                </a:lnTo>
                <a:lnTo>
                  <a:pt x="19906" y="71512"/>
                </a:lnTo>
                <a:lnTo>
                  <a:pt x="22200" y="77440"/>
                </a:lnTo>
                <a:lnTo>
                  <a:pt x="23730" y="82385"/>
                </a:lnTo>
                <a:lnTo>
                  <a:pt x="24750" y="86673"/>
                </a:lnTo>
                <a:lnTo>
                  <a:pt x="25430" y="90524"/>
                </a:lnTo>
                <a:lnTo>
                  <a:pt x="26875" y="94084"/>
                </a:lnTo>
                <a:lnTo>
                  <a:pt x="28831" y="97449"/>
                </a:lnTo>
                <a:lnTo>
                  <a:pt x="31127" y="100685"/>
                </a:lnTo>
                <a:lnTo>
                  <a:pt x="32658" y="103834"/>
                </a:lnTo>
                <a:lnTo>
                  <a:pt x="33678" y="106926"/>
                </a:lnTo>
                <a:lnTo>
                  <a:pt x="35719" y="11608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SMARTPenAnnotation1053"/>
          <p:cNvSpPr/>
          <p:nvPr/>
        </p:nvSpPr>
        <p:spPr>
          <a:xfrm>
            <a:off x="750093" y="1313353"/>
            <a:ext cx="133947" cy="168530"/>
          </a:xfrm>
          <a:custGeom>
            <a:avLst/>
            <a:gdLst/>
            <a:ahLst/>
            <a:cxnLst/>
            <a:rect l="0" t="0" r="0" b="0"/>
            <a:pathLst>
              <a:path w="133947" h="168530">
                <a:moveTo>
                  <a:pt x="0" y="106467"/>
                </a:moveTo>
                <a:lnTo>
                  <a:pt x="0" y="118896"/>
                </a:lnTo>
                <a:lnTo>
                  <a:pt x="992" y="121698"/>
                </a:lnTo>
                <a:lnTo>
                  <a:pt x="2646" y="124559"/>
                </a:lnTo>
                <a:lnTo>
                  <a:pt x="4741" y="127458"/>
                </a:lnTo>
                <a:lnTo>
                  <a:pt x="5145" y="130383"/>
                </a:lnTo>
                <a:lnTo>
                  <a:pt x="4422" y="133325"/>
                </a:lnTo>
                <a:lnTo>
                  <a:pt x="2948" y="136278"/>
                </a:lnTo>
                <a:lnTo>
                  <a:pt x="2958" y="140232"/>
                </a:lnTo>
                <a:lnTo>
                  <a:pt x="3956" y="144852"/>
                </a:lnTo>
                <a:lnTo>
                  <a:pt x="7947" y="157044"/>
                </a:lnTo>
                <a:lnTo>
                  <a:pt x="11139" y="161357"/>
                </a:lnTo>
                <a:lnTo>
                  <a:pt x="13379" y="163896"/>
                </a:lnTo>
                <a:lnTo>
                  <a:pt x="15865" y="165589"/>
                </a:lnTo>
                <a:lnTo>
                  <a:pt x="18514" y="166717"/>
                </a:lnTo>
                <a:lnTo>
                  <a:pt x="25155" y="168529"/>
                </a:lnTo>
                <a:lnTo>
                  <a:pt x="25700" y="167685"/>
                </a:lnTo>
                <a:lnTo>
                  <a:pt x="26466" y="162750"/>
                </a:lnTo>
                <a:lnTo>
                  <a:pt x="26694" y="157870"/>
                </a:lnTo>
                <a:lnTo>
                  <a:pt x="26789" y="39617"/>
                </a:lnTo>
                <a:lnTo>
                  <a:pt x="27781" y="33127"/>
                </a:lnTo>
                <a:lnTo>
                  <a:pt x="29435" y="26816"/>
                </a:lnTo>
                <a:lnTo>
                  <a:pt x="31530" y="20624"/>
                </a:lnTo>
                <a:lnTo>
                  <a:pt x="33918" y="15504"/>
                </a:lnTo>
                <a:lnTo>
                  <a:pt x="36503" y="11098"/>
                </a:lnTo>
                <a:lnTo>
                  <a:pt x="39218" y="7169"/>
                </a:lnTo>
                <a:lnTo>
                  <a:pt x="43013" y="4549"/>
                </a:lnTo>
                <a:lnTo>
                  <a:pt x="47527" y="2803"/>
                </a:lnTo>
                <a:lnTo>
                  <a:pt x="52521" y="1639"/>
                </a:lnTo>
                <a:lnTo>
                  <a:pt x="56842" y="863"/>
                </a:lnTo>
                <a:lnTo>
                  <a:pt x="60715" y="345"/>
                </a:lnTo>
                <a:lnTo>
                  <a:pt x="64289" y="0"/>
                </a:lnTo>
                <a:lnTo>
                  <a:pt x="68657" y="1755"/>
                </a:lnTo>
                <a:lnTo>
                  <a:pt x="73552" y="4909"/>
                </a:lnTo>
                <a:lnTo>
                  <a:pt x="78801" y="8996"/>
                </a:lnTo>
                <a:lnTo>
                  <a:pt x="83292" y="12713"/>
                </a:lnTo>
                <a:lnTo>
                  <a:pt x="87278" y="16183"/>
                </a:lnTo>
                <a:lnTo>
                  <a:pt x="90927" y="19488"/>
                </a:lnTo>
                <a:lnTo>
                  <a:pt x="94353" y="24669"/>
                </a:lnTo>
                <a:lnTo>
                  <a:pt x="97628" y="31099"/>
                </a:lnTo>
                <a:lnTo>
                  <a:pt x="100804" y="38362"/>
                </a:lnTo>
                <a:lnTo>
                  <a:pt x="106979" y="51724"/>
                </a:lnTo>
                <a:lnTo>
                  <a:pt x="110015" y="58066"/>
                </a:lnTo>
                <a:lnTo>
                  <a:pt x="112039" y="64277"/>
                </a:lnTo>
                <a:lnTo>
                  <a:pt x="113388" y="70403"/>
                </a:lnTo>
                <a:lnTo>
                  <a:pt x="114287" y="76471"/>
                </a:lnTo>
                <a:lnTo>
                  <a:pt x="115879" y="82501"/>
                </a:lnTo>
                <a:lnTo>
                  <a:pt x="117932" y="88505"/>
                </a:lnTo>
                <a:lnTo>
                  <a:pt x="120294" y="94492"/>
                </a:lnTo>
                <a:lnTo>
                  <a:pt x="121868" y="99476"/>
                </a:lnTo>
                <a:lnTo>
                  <a:pt x="122917" y="103791"/>
                </a:lnTo>
                <a:lnTo>
                  <a:pt x="123617" y="107659"/>
                </a:lnTo>
                <a:lnTo>
                  <a:pt x="125075" y="111231"/>
                </a:lnTo>
                <a:lnTo>
                  <a:pt x="127040" y="114604"/>
                </a:lnTo>
                <a:lnTo>
                  <a:pt x="133946" y="12432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SMARTPenAnnotation1054"/>
          <p:cNvSpPr/>
          <p:nvPr/>
        </p:nvSpPr>
        <p:spPr>
          <a:xfrm>
            <a:off x="910828" y="1259798"/>
            <a:ext cx="125016" cy="158227"/>
          </a:xfrm>
          <a:custGeom>
            <a:avLst/>
            <a:gdLst/>
            <a:ahLst/>
            <a:cxnLst/>
            <a:rect l="0" t="0" r="0" b="0"/>
            <a:pathLst>
              <a:path w="125016" h="158227">
                <a:moveTo>
                  <a:pt x="0" y="79655"/>
                </a:moveTo>
                <a:lnTo>
                  <a:pt x="0" y="109466"/>
                </a:lnTo>
                <a:lnTo>
                  <a:pt x="992" y="113420"/>
                </a:lnTo>
                <a:lnTo>
                  <a:pt x="2645" y="118040"/>
                </a:lnTo>
                <a:lnTo>
                  <a:pt x="4740" y="123104"/>
                </a:lnTo>
                <a:lnTo>
                  <a:pt x="6137" y="127473"/>
                </a:lnTo>
                <a:lnTo>
                  <a:pt x="7067" y="131377"/>
                </a:lnTo>
                <a:lnTo>
                  <a:pt x="7688" y="134972"/>
                </a:lnTo>
                <a:lnTo>
                  <a:pt x="9094" y="138361"/>
                </a:lnTo>
                <a:lnTo>
                  <a:pt x="11023" y="141612"/>
                </a:lnTo>
                <a:lnTo>
                  <a:pt x="13302" y="144772"/>
                </a:lnTo>
                <a:lnTo>
                  <a:pt x="15813" y="147871"/>
                </a:lnTo>
                <a:lnTo>
                  <a:pt x="18480" y="150929"/>
                </a:lnTo>
                <a:lnTo>
                  <a:pt x="25147" y="158226"/>
                </a:lnTo>
                <a:lnTo>
                  <a:pt x="25694" y="157832"/>
                </a:lnTo>
                <a:lnTo>
                  <a:pt x="26059" y="156578"/>
                </a:lnTo>
                <a:lnTo>
                  <a:pt x="26464" y="152538"/>
                </a:lnTo>
                <a:lnTo>
                  <a:pt x="26573" y="150072"/>
                </a:lnTo>
                <a:lnTo>
                  <a:pt x="26693" y="144686"/>
                </a:lnTo>
                <a:lnTo>
                  <a:pt x="26746" y="138984"/>
                </a:lnTo>
                <a:lnTo>
                  <a:pt x="25768" y="135083"/>
                </a:lnTo>
                <a:lnTo>
                  <a:pt x="24124" y="130497"/>
                </a:lnTo>
                <a:lnTo>
                  <a:pt x="22036" y="125456"/>
                </a:lnTo>
                <a:lnTo>
                  <a:pt x="20643" y="120111"/>
                </a:lnTo>
                <a:lnTo>
                  <a:pt x="19715" y="114563"/>
                </a:lnTo>
                <a:lnTo>
                  <a:pt x="19097" y="108880"/>
                </a:lnTo>
                <a:lnTo>
                  <a:pt x="18684" y="102115"/>
                </a:lnTo>
                <a:lnTo>
                  <a:pt x="18226" y="86660"/>
                </a:lnTo>
                <a:lnTo>
                  <a:pt x="17907" y="50750"/>
                </a:lnTo>
                <a:lnTo>
                  <a:pt x="17891" y="42526"/>
                </a:lnTo>
                <a:lnTo>
                  <a:pt x="18873" y="35058"/>
                </a:lnTo>
                <a:lnTo>
                  <a:pt x="20519" y="28096"/>
                </a:lnTo>
                <a:lnTo>
                  <a:pt x="22609" y="21470"/>
                </a:lnTo>
                <a:lnTo>
                  <a:pt x="24994" y="16060"/>
                </a:lnTo>
                <a:lnTo>
                  <a:pt x="27577" y="11461"/>
                </a:lnTo>
                <a:lnTo>
                  <a:pt x="30291" y="7403"/>
                </a:lnTo>
                <a:lnTo>
                  <a:pt x="33092" y="4698"/>
                </a:lnTo>
                <a:lnTo>
                  <a:pt x="35952" y="2895"/>
                </a:lnTo>
                <a:lnTo>
                  <a:pt x="38851" y="1692"/>
                </a:lnTo>
                <a:lnTo>
                  <a:pt x="41775" y="891"/>
                </a:lnTo>
                <a:lnTo>
                  <a:pt x="44717" y="356"/>
                </a:lnTo>
                <a:lnTo>
                  <a:pt x="47671" y="0"/>
                </a:lnTo>
                <a:lnTo>
                  <a:pt x="50632" y="755"/>
                </a:lnTo>
                <a:lnTo>
                  <a:pt x="53598" y="2250"/>
                </a:lnTo>
                <a:lnTo>
                  <a:pt x="56568" y="4239"/>
                </a:lnTo>
                <a:lnTo>
                  <a:pt x="60532" y="6557"/>
                </a:lnTo>
                <a:lnTo>
                  <a:pt x="65159" y="9095"/>
                </a:lnTo>
                <a:lnTo>
                  <a:pt x="70229" y="11779"/>
                </a:lnTo>
                <a:lnTo>
                  <a:pt x="74600" y="14560"/>
                </a:lnTo>
                <a:lnTo>
                  <a:pt x="78507" y="17407"/>
                </a:lnTo>
                <a:lnTo>
                  <a:pt x="82103" y="20297"/>
                </a:lnTo>
                <a:lnTo>
                  <a:pt x="85493" y="25200"/>
                </a:lnTo>
                <a:lnTo>
                  <a:pt x="88745" y="31445"/>
                </a:lnTo>
                <a:lnTo>
                  <a:pt x="95005" y="45330"/>
                </a:lnTo>
                <a:lnTo>
                  <a:pt x="101094" y="58115"/>
                </a:lnTo>
                <a:lnTo>
                  <a:pt x="103115" y="64303"/>
                </a:lnTo>
                <a:lnTo>
                  <a:pt x="104462" y="70412"/>
                </a:lnTo>
                <a:lnTo>
                  <a:pt x="105360" y="76470"/>
                </a:lnTo>
                <a:lnTo>
                  <a:pt x="106951" y="82492"/>
                </a:lnTo>
                <a:lnTo>
                  <a:pt x="109003" y="88492"/>
                </a:lnTo>
                <a:lnTo>
                  <a:pt x="111364" y="94476"/>
                </a:lnTo>
                <a:lnTo>
                  <a:pt x="112938" y="99457"/>
                </a:lnTo>
                <a:lnTo>
                  <a:pt x="113987" y="103770"/>
                </a:lnTo>
                <a:lnTo>
                  <a:pt x="114687" y="107638"/>
                </a:lnTo>
                <a:lnTo>
                  <a:pt x="116145" y="110217"/>
                </a:lnTo>
                <a:lnTo>
                  <a:pt x="118110" y="111936"/>
                </a:lnTo>
                <a:lnTo>
                  <a:pt x="124611" y="115172"/>
                </a:lnTo>
                <a:lnTo>
                  <a:pt x="124836" y="112638"/>
                </a:lnTo>
                <a:lnTo>
                  <a:pt x="125015" y="10644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SMARTPenAnnotation1055"/>
          <p:cNvSpPr/>
          <p:nvPr/>
        </p:nvSpPr>
        <p:spPr>
          <a:xfrm>
            <a:off x="1080492" y="1232296"/>
            <a:ext cx="8930" cy="98228"/>
          </a:xfrm>
          <a:custGeom>
            <a:avLst/>
            <a:gdLst/>
            <a:ahLst/>
            <a:cxnLst/>
            <a:rect l="0" t="0" r="0" b="0"/>
            <a:pathLst>
              <a:path w="8930" h="98228">
                <a:moveTo>
                  <a:pt x="8929" y="0"/>
                </a:moveTo>
                <a:lnTo>
                  <a:pt x="8929" y="40166"/>
                </a:lnTo>
                <a:lnTo>
                  <a:pt x="7937" y="45629"/>
                </a:lnTo>
                <a:lnTo>
                  <a:pt x="6284" y="50263"/>
                </a:lnTo>
                <a:lnTo>
                  <a:pt x="4189" y="54345"/>
                </a:lnTo>
                <a:lnTo>
                  <a:pt x="2793" y="59050"/>
                </a:lnTo>
                <a:lnTo>
                  <a:pt x="1862" y="64172"/>
                </a:lnTo>
                <a:lnTo>
                  <a:pt x="1241" y="69570"/>
                </a:lnTo>
                <a:lnTo>
                  <a:pt x="827" y="75154"/>
                </a:lnTo>
                <a:lnTo>
                  <a:pt x="551" y="80861"/>
                </a:lnTo>
                <a:lnTo>
                  <a:pt x="0" y="9822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SMARTPenAnnotation1056"/>
          <p:cNvSpPr/>
          <p:nvPr/>
        </p:nvSpPr>
        <p:spPr>
          <a:xfrm>
            <a:off x="1134070" y="1215015"/>
            <a:ext cx="125016" cy="133247"/>
          </a:xfrm>
          <a:custGeom>
            <a:avLst/>
            <a:gdLst/>
            <a:ahLst/>
            <a:cxnLst/>
            <a:rect l="0" t="0" r="0" b="0"/>
            <a:pathLst>
              <a:path w="125016" h="133247">
                <a:moveTo>
                  <a:pt x="0" y="106578"/>
                </a:moveTo>
                <a:lnTo>
                  <a:pt x="0" y="133246"/>
                </a:lnTo>
                <a:lnTo>
                  <a:pt x="0" y="51186"/>
                </a:lnTo>
                <a:lnTo>
                  <a:pt x="992" y="43853"/>
                </a:lnTo>
                <a:lnTo>
                  <a:pt x="2646" y="36980"/>
                </a:lnTo>
                <a:lnTo>
                  <a:pt x="4740" y="30414"/>
                </a:lnTo>
                <a:lnTo>
                  <a:pt x="7129" y="25044"/>
                </a:lnTo>
                <a:lnTo>
                  <a:pt x="9714" y="20472"/>
                </a:lnTo>
                <a:lnTo>
                  <a:pt x="12429" y="16432"/>
                </a:lnTo>
                <a:lnTo>
                  <a:pt x="15231" y="12746"/>
                </a:lnTo>
                <a:lnTo>
                  <a:pt x="18092" y="9297"/>
                </a:lnTo>
                <a:lnTo>
                  <a:pt x="20991" y="6006"/>
                </a:lnTo>
                <a:lnTo>
                  <a:pt x="24908" y="3811"/>
                </a:lnTo>
                <a:lnTo>
                  <a:pt x="29504" y="2348"/>
                </a:lnTo>
                <a:lnTo>
                  <a:pt x="34552" y="1373"/>
                </a:lnTo>
                <a:lnTo>
                  <a:pt x="39902" y="722"/>
                </a:lnTo>
                <a:lnTo>
                  <a:pt x="45453" y="289"/>
                </a:lnTo>
                <a:lnTo>
                  <a:pt x="51138" y="0"/>
                </a:lnTo>
                <a:lnTo>
                  <a:pt x="55920" y="800"/>
                </a:lnTo>
                <a:lnTo>
                  <a:pt x="60100" y="2325"/>
                </a:lnTo>
                <a:lnTo>
                  <a:pt x="68383" y="6665"/>
                </a:lnTo>
                <a:lnTo>
                  <a:pt x="78679" y="11902"/>
                </a:lnTo>
                <a:lnTo>
                  <a:pt x="83210" y="15679"/>
                </a:lnTo>
                <a:lnTo>
                  <a:pt x="87223" y="20182"/>
                </a:lnTo>
                <a:lnTo>
                  <a:pt x="90891" y="25168"/>
                </a:lnTo>
                <a:lnTo>
                  <a:pt x="94328" y="29485"/>
                </a:lnTo>
                <a:lnTo>
                  <a:pt x="97612" y="33354"/>
                </a:lnTo>
                <a:lnTo>
                  <a:pt x="100793" y="36926"/>
                </a:lnTo>
                <a:lnTo>
                  <a:pt x="103906" y="41292"/>
                </a:lnTo>
                <a:lnTo>
                  <a:pt x="106974" y="46187"/>
                </a:lnTo>
                <a:lnTo>
                  <a:pt x="110011" y="51435"/>
                </a:lnTo>
                <a:lnTo>
                  <a:pt x="112036" y="55925"/>
                </a:lnTo>
                <a:lnTo>
                  <a:pt x="113386" y="59911"/>
                </a:lnTo>
                <a:lnTo>
                  <a:pt x="114286" y="63561"/>
                </a:lnTo>
                <a:lnTo>
                  <a:pt x="114886" y="66986"/>
                </a:lnTo>
                <a:lnTo>
                  <a:pt x="115286" y="70261"/>
                </a:lnTo>
                <a:lnTo>
                  <a:pt x="115552" y="73437"/>
                </a:lnTo>
                <a:lnTo>
                  <a:pt x="116722" y="75555"/>
                </a:lnTo>
                <a:lnTo>
                  <a:pt x="118495" y="76966"/>
                </a:lnTo>
                <a:lnTo>
                  <a:pt x="125015" y="79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SMARTPenAnnotation1057"/>
          <p:cNvSpPr/>
          <p:nvPr/>
        </p:nvSpPr>
        <p:spPr>
          <a:xfrm>
            <a:off x="1250698" y="1187648"/>
            <a:ext cx="178052" cy="375048"/>
          </a:xfrm>
          <a:custGeom>
            <a:avLst/>
            <a:gdLst/>
            <a:ahLst/>
            <a:cxnLst/>
            <a:rect l="0" t="0" r="0" b="0"/>
            <a:pathLst>
              <a:path w="178052" h="375048">
                <a:moveTo>
                  <a:pt x="97684" y="0"/>
                </a:moveTo>
                <a:lnTo>
                  <a:pt x="82307" y="0"/>
                </a:lnTo>
                <a:lnTo>
                  <a:pt x="79496" y="992"/>
                </a:lnTo>
                <a:lnTo>
                  <a:pt x="75637" y="2646"/>
                </a:lnTo>
                <a:lnTo>
                  <a:pt x="71080" y="4740"/>
                </a:lnTo>
                <a:lnTo>
                  <a:pt x="67049" y="7129"/>
                </a:lnTo>
                <a:lnTo>
                  <a:pt x="63370" y="9714"/>
                </a:lnTo>
                <a:lnTo>
                  <a:pt x="59926" y="12429"/>
                </a:lnTo>
                <a:lnTo>
                  <a:pt x="54652" y="16223"/>
                </a:lnTo>
                <a:lnTo>
                  <a:pt x="40856" y="25731"/>
                </a:lnTo>
                <a:lnTo>
                  <a:pt x="34994" y="31045"/>
                </a:lnTo>
                <a:lnTo>
                  <a:pt x="30094" y="36572"/>
                </a:lnTo>
                <a:lnTo>
                  <a:pt x="25835" y="42240"/>
                </a:lnTo>
                <a:lnTo>
                  <a:pt x="22004" y="48996"/>
                </a:lnTo>
                <a:lnTo>
                  <a:pt x="18457" y="56477"/>
                </a:lnTo>
                <a:lnTo>
                  <a:pt x="15100" y="64440"/>
                </a:lnTo>
                <a:lnTo>
                  <a:pt x="8725" y="78580"/>
                </a:lnTo>
                <a:lnTo>
                  <a:pt x="5636" y="85129"/>
                </a:lnTo>
                <a:lnTo>
                  <a:pt x="3577" y="92471"/>
                </a:lnTo>
                <a:lnTo>
                  <a:pt x="2204" y="100343"/>
                </a:lnTo>
                <a:lnTo>
                  <a:pt x="1288" y="108567"/>
                </a:lnTo>
                <a:lnTo>
                  <a:pt x="678" y="115042"/>
                </a:lnTo>
                <a:lnTo>
                  <a:pt x="0" y="124882"/>
                </a:lnTo>
                <a:lnTo>
                  <a:pt x="2345" y="135209"/>
                </a:lnTo>
                <a:lnTo>
                  <a:pt x="4359" y="140741"/>
                </a:lnTo>
                <a:lnTo>
                  <a:pt x="6694" y="144429"/>
                </a:lnTo>
                <a:lnTo>
                  <a:pt x="9243" y="146887"/>
                </a:lnTo>
                <a:lnTo>
                  <a:pt x="11934" y="148526"/>
                </a:lnTo>
                <a:lnTo>
                  <a:pt x="15713" y="149619"/>
                </a:lnTo>
                <a:lnTo>
                  <a:pt x="20216" y="150348"/>
                </a:lnTo>
                <a:lnTo>
                  <a:pt x="25203" y="150833"/>
                </a:lnTo>
                <a:lnTo>
                  <a:pt x="30512" y="150165"/>
                </a:lnTo>
                <a:lnTo>
                  <a:pt x="36036" y="148727"/>
                </a:lnTo>
                <a:lnTo>
                  <a:pt x="41702" y="146777"/>
                </a:lnTo>
                <a:lnTo>
                  <a:pt x="47465" y="143492"/>
                </a:lnTo>
                <a:lnTo>
                  <a:pt x="53290" y="139317"/>
                </a:lnTo>
                <a:lnTo>
                  <a:pt x="59159" y="134550"/>
                </a:lnTo>
                <a:lnTo>
                  <a:pt x="65055" y="130380"/>
                </a:lnTo>
                <a:lnTo>
                  <a:pt x="70971" y="126607"/>
                </a:lnTo>
                <a:lnTo>
                  <a:pt x="76899" y="123100"/>
                </a:lnTo>
                <a:lnTo>
                  <a:pt x="82835" y="118778"/>
                </a:lnTo>
                <a:lnTo>
                  <a:pt x="88777" y="113912"/>
                </a:lnTo>
                <a:lnTo>
                  <a:pt x="94723" y="108683"/>
                </a:lnTo>
                <a:lnTo>
                  <a:pt x="100671" y="102221"/>
                </a:lnTo>
                <a:lnTo>
                  <a:pt x="106621" y="94936"/>
                </a:lnTo>
                <a:lnTo>
                  <a:pt x="112571" y="87104"/>
                </a:lnTo>
                <a:lnTo>
                  <a:pt x="118523" y="79897"/>
                </a:lnTo>
                <a:lnTo>
                  <a:pt x="124475" y="73108"/>
                </a:lnTo>
                <a:lnTo>
                  <a:pt x="130428" y="66598"/>
                </a:lnTo>
                <a:lnTo>
                  <a:pt x="142333" y="54073"/>
                </a:lnTo>
                <a:lnTo>
                  <a:pt x="161405" y="34604"/>
                </a:lnTo>
                <a:lnTo>
                  <a:pt x="163977" y="31007"/>
                </a:lnTo>
                <a:lnTo>
                  <a:pt x="166835" y="24364"/>
                </a:lnTo>
                <a:lnTo>
                  <a:pt x="168590" y="23188"/>
                </a:lnTo>
                <a:lnTo>
                  <a:pt x="170751" y="23396"/>
                </a:lnTo>
                <a:lnTo>
                  <a:pt x="173185" y="24527"/>
                </a:lnTo>
                <a:lnTo>
                  <a:pt x="174807" y="27266"/>
                </a:lnTo>
                <a:lnTo>
                  <a:pt x="176610" y="35600"/>
                </a:lnTo>
                <a:lnTo>
                  <a:pt x="177411" y="45918"/>
                </a:lnTo>
                <a:lnTo>
                  <a:pt x="177624" y="51448"/>
                </a:lnTo>
                <a:lnTo>
                  <a:pt x="177925" y="73452"/>
                </a:lnTo>
                <a:lnTo>
                  <a:pt x="178051" y="243761"/>
                </a:lnTo>
                <a:lnTo>
                  <a:pt x="177059" y="255773"/>
                </a:lnTo>
                <a:lnTo>
                  <a:pt x="175406" y="267750"/>
                </a:lnTo>
                <a:lnTo>
                  <a:pt x="173311" y="279703"/>
                </a:lnTo>
                <a:lnTo>
                  <a:pt x="169930" y="290648"/>
                </a:lnTo>
                <a:lnTo>
                  <a:pt x="165692" y="300922"/>
                </a:lnTo>
                <a:lnTo>
                  <a:pt x="160882" y="310747"/>
                </a:lnTo>
                <a:lnTo>
                  <a:pt x="156683" y="320274"/>
                </a:lnTo>
                <a:lnTo>
                  <a:pt x="152892" y="329602"/>
                </a:lnTo>
                <a:lnTo>
                  <a:pt x="149372" y="338797"/>
                </a:lnTo>
                <a:lnTo>
                  <a:pt x="145041" y="345919"/>
                </a:lnTo>
                <a:lnTo>
                  <a:pt x="140170" y="351660"/>
                </a:lnTo>
                <a:lnTo>
                  <a:pt x="130457" y="360684"/>
                </a:lnTo>
                <a:lnTo>
                  <a:pt x="122834" y="368002"/>
                </a:lnTo>
                <a:lnTo>
                  <a:pt x="118419" y="370350"/>
                </a:lnTo>
                <a:lnTo>
                  <a:pt x="113492" y="371916"/>
                </a:lnTo>
                <a:lnTo>
                  <a:pt x="108223" y="372959"/>
                </a:lnTo>
                <a:lnTo>
                  <a:pt x="103718" y="373655"/>
                </a:lnTo>
                <a:lnTo>
                  <a:pt x="99722" y="374119"/>
                </a:lnTo>
                <a:lnTo>
                  <a:pt x="88755" y="37504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SMARTPenAnnotation1058"/>
          <p:cNvSpPr/>
          <p:nvPr/>
        </p:nvSpPr>
        <p:spPr>
          <a:xfrm>
            <a:off x="1535906" y="1285875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SMARTPenAnnotation1059"/>
          <p:cNvSpPr/>
          <p:nvPr/>
        </p:nvSpPr>
        <p:spPr>
          <a:xfrm>
            <a:off x="450269" y="1857375"/>
            <a:ext cx="335143" cy="435600"/>
          </a:xfrm>
          <a:custGeom>
            <a:avLst/>
            <a:gdLst/>
            <a:ahLst/>
            <a:cxnLst/>
            <a:rect l="0" t="0" r="0" b="0"/>
            <a:pathLst>
              <a:path w="335143" h="435600">
                <a:moveTo>
                  <a:pt x="5145" y="0"/>
                </a:moveTo>
                <a:lnTo>
                  <a:pt x="404" y="0"/>
                </a:lnTo>
                <a:lnTo>
                  <a:pt x="0" y="992"/>
                </a:lnTo>
                <a:lnTo>
                  <a:pt x="723" y="2645"/>
                </a:lnTo>
                <a:lnTo>
                  <a:pt x="4271" y="7688"/>
                </a:lnTo>
                <a:lnTo>
                  <a:pt x="4886" y="18042"/>
                </a:lnTo>
                <a:lnTo>
                  <a:pt x="7675" y="28193"/>
                </a:lnTo>
                <a:lnTo>
                  <a:pt x="11230" y="39319"/>
                </a:lnTo>
                <a:lnTo>
                  <a:pt x="12810" y="50879"/>
                </a:lnTo>
                <a:lnTo>
                  <a:pt x="14224" y="57731"/>
                </a:lnTo>
                <a:lnTo>
                  <a:pt x="16158" y="65277"/>
                </a:lnTo>
                <a:lnTo>
                  <a:pt x="18440" y="73283"/>
                </a:lnTo>
                <a:lnTo>
                  <a:pt x="19961" y="82590"/>
                </a:lnTo>
                <a:lnTo>
                  <a:pt x="20976" y="92763"/>
                </a:lnTo>
                <a:lnTo>
                  <a:pt x="21652" y="103514"/>
                </a:lnTo>
                <a:lnTo>
                  <a:pt x="22403" y="123396"/>
                </a:lnTo>
                <a:lnTo>
                  <a:pt x="22603" y="132866"/>
                </a:lnTo>
                <a:lnTo>
                  <a:pt x="23729" y="142155"/>
                </a:lnTo>
                <a:lnTo>
                  <a:pt x="25472" y="151325"/>
                </a:lnTo>
                <a:lnTo>
                  <a:pt x="27626" y="160414"/>
                </a:lnTo>
                <a:lnTo>
                  <a:pt x="29062" y="169450"/>
                </a:lnTo>
                <a:lnTo>
                  <a:pt x="30019" y="178451"/>
                </a:lnTo>
                <a:lnTo>
                  <a:pt x="30657" y="187428"/>
                </a:lnTo>
                <a:lnTo>
                  <a:pt x="31083" y="196389"/>
                </a:lnTo>
                <a:lnTo>
                  <a:pt x="31681" y="221239"/>
                </a:lnTo>
                <a:lnTo>
                  <a:pt x="31900" y="243030"/>
                </a:lnTo>
                <a:lnTo>
                  <a:pt x="32904" y="245364"/>
                </a:lnTo>
                <a:lnTo>
                  <a:pt x="34565" y="246919"/>
                </a:lnTo>
                <a:lnTo>
                  <a:pt x="36664" y="247956"/>
                </a:lnTo>
                <a:lnTo>
                  <a:pt x="38064" y="247656"/>
                </a:lnTo>
                <a:lnTo>
                  <a:pt x="38997" y="246463"/>
                </a:lnTo>
                <a:lnTo>
                  <a:pt x="40034" y="242492"/>
                </a:lnTo>
                <a:lnTo>
                  <a:pt x="40495" y="237420"/>
                </a:lnTo>
                <a:lnTo>
                  <a:pt x="45495" y="224246"/>
                </a:lnTo>
                <a:lnTo>
                  <a:pt x="47883" y="213435"/>
                </a:lnTo>
                <a:lnTo>
                  <a:pt x="48944" y="201024"/>
                </a:lnTo>
                <a:lnTo>
                  <a:pt x="49227" y="193547"/>
                </a:lnTo>
                <a:lnTo>
                  <a:pt x="49416" y="185586"/>
                </a:lnTo>
                <a:lnTo>
                  <a:pt x="50534" y="178294"/>
                </a:lnTo>
                <a:lnTo>
                  <a:pt x="54422" y="164900"/>
                </a:lnTo>
                <a:lnTo>
                  <a:pt x="59457" y="152333"/>
                </a:lnTo>
                <a:lnTo>
                  <a:pt x="65002" y="141125"/>
                </a:lnTo>
                <a:lnTo>
                  <a:pt x="74001" y="128491"/>
                </a:lnTo>
                <a:lnTo>
                  <a:pt x="74861" y="127333"/>
                </a:lnTo>
                <a:lnTo>
                  <a:pt x="76427" y="126560"/>
                </a:lnTo>
                <a:lnTo>
                  <a:pt x="84119" y="125219"/>
                </a:lnTo>
                <a:lnTo>
                  <a:pt x="89840" y="134556"/>
                </a:lnTo>
                <a:lnTo>
                  <a:pt x="92396" y="144469"/>
                </a:lnTo>
                <a:lnTo>
                  <a:pt x="93532" y="156482"/>
                </a:lnTo>
                <a:lnTo>
                  <a:pt x="93835" y="163852"/>
                </a:lnTo>
                <a:lnTo>
                  <a:pt x="94262" y="185801"/>
                </a:lnTo>
                <a:lnTo>
                  <a:pt x="94406" y="210995"/>
                </a:lnTo>
                <a:lnTo>
                  <a:pt x="97072" y="223091"/>
                </a:lnTo>
                <a:lnTo>
                  <a:pt x="101564" y="234089"/>
                </a:lnTo>
                <a:lnTo>
                  <a:pt x="106867" y="242284"/>
                </a:lnTo>
                <a:lnTo>
                  <a:pt x="109671" y="244866"/>
                </a:lnTo>
                <a:lnTo>
                  <a:pt x="112532" y="246588"/>
                </a:lnTo>
                <a:lnTo>
                  <a:pt x="118357" y="248500"/>
                </a:lnTo>
                <a:lnTo>
                  <a:pt x="124253" y="249351"/>
                </a:lnTo>
                <a:lnTo>
                  <a:pt x="127214" y="248585"/>
                </a:lnTo>
                <a:lnTo>
                  <a:pt x="133150" y="245089"/>
                </a:lnTo>
                <a:lnTo>
                  <a:pt x="142070" y="237542"/>
                </a:lnTo>
                <a:lnTo>
                  <a:pt x="150997" y="229022"/>
                </a:lnTo>
                <a:lnTo>
                  <a:pt x="159926" y="215474"/>
                </a:lnTo>
                <a:lnTo>
                  <a:pt x="165879" y="201930"/>
                </a:lnTo>
                <a:lnTo>
                  <a:pt x="168856" y="194151"/>
                </a:lnTo>
                <a:lnTo>
                  <a:pt x="171832" y="186981"/>
                </a:lnTo>
                <a:lnTo>
                  <a:pt x="177785" y="173722"/>
                </a:lnTo>
                <a:lnTo>
                  <a:pt x="186715" y="155101"/>
                </a:lnTo>
                <a:lnTo>
                  <a:pt x="190022" y="143017"/>
                </a:lnTo>
                <a:lnTo>
                  <a:pt x="191492" y="132024"/>
                </a:lnTo>
                <a:lnTo>
                  <a:pt x="192145" y="123831"/>
                </a:lnTo>
                <a:lnTo>
                  <a:pt x="193312" y="121249"/>
                </a:lnTo>
                <a:lnTo>
                  <a:pt x="195082" y="119528"/>
                </a:lnTo>
                <a:lnTo>
                  <a:pt x="201216" y="116287"/>
                </a:lnTo>
                <a:lnTo>
                  <a:pt x="201485" y="120886"/>
                </a:lnTo>
                <a:lnTo>
                  <a:pt x="200530" y="123254"/>
                </a:lnTo>
                <a:lnTo>
                  <a:pt x="196824" y="128532"/>
                </a:lnTo>
                <a:lnTo>
                  <a:pt x="195439" y="132321"/>
                </a:lnTo>
                <a:lnTo>
                  <a:pt x="193899" y="141822"/>
                </a:lnTo>
                <a:lnTo>
                  <a:pt x="193215" y="152659"/>
                </a:lnTo>
                <a:lnTo>
                  <a:pt x="192911" y="164090"/>
                </a:lnTo>
                <a:lnTo>
                  <a:pt x="192700" y="193526"/>
                </a:lnTo>
                <a:lnTo>
                  <a:pt x="193682" y="198471"/>
                </a:lnTo>
                <a:lnTo>
                  <a:pt x="197418" y="206610"/>
                </a:lnTo>
                <a:lnTo>
                  <a:pt x="205100" y="216770"/>
                </a:lnTo>
                <a:lnTo>
                  <a:pt x="208893" y="218927"/>
                </a:lnTo>
                <a:lnTo>
                  <a:pt x="218400" y="221324"/>
                </a:lnTo>
                <a:lnTo>
                  <a:pt x="222721" y="220971"/>
                </a:lnTo>
                <a:lnTo>
                  <a:pt x="226594" y="219744"/>
                </a:lnTo>
                <a:lnTo>
                  <a:pt x="244679" y="210644"/>
                </a:lnTo>
                <a:lnTo>
                  <a:pt x="249170" y="206906"/>
                </a:lnTo>
                <a:lnTo>
                  <a:pt x="256806" y="197461"/>
                </a:lnTo>
                <a:lnTo>
                  <a:pt x="266153" y="186648"/>
                </a:lnTo>
                <a:lnTo>
                  <a:pt x="275930" y="175228"/>
                </a:lnTo>
                <a:lnTo>
                  <a:pt x="283582" y="163538"/>
                </a:lnTo>
                <a:lnTo>
                  <a:pt x="286020" y="156650"/>
                </a:lnTo>
                <a:lnTo>
                  <a:pt x="287645" y="149082"/>
                </a:lnTo>
                <a:lnTo>
                  <a:pt x="288728" y="141059"/>
                </a:lnTo>
                <a:lnTo>
                  <a:pt x="290442" y="133727"/>
                </a:lnTo>
                <a:lnTo>
                  <a:pt x="296603" y="114918"/>
                </a:lnTo>
                <a:lnTo>
                  <a:pt x="298870" y="102621"/>
                </a:lnTo>
                <a:lnTo>
                  <a:pt x="299400" y="95880"/>
                </a:lnTo>
                <a:lnTo>
                  <a:pt x="300534" y="92693"/>
                </a:lnTo>
                <a:lnTo>
                  <a:pt x="304439" y="86507"/>
                </a:lnTo>
                <a:lnTo>
                  <a:pt x="305877" y="85452"/>
                </a:lnTo>
                <a:lnTo>
                  <a:pt x="306836" y="85741"/>
                </a:lnTo>
                <a:lnTo>
                  <a:pt x="308375" y="88594"/>
                </a:lnTo>
                <a:lnTo>
                  <a:pt x="308642" y="98569"/>
                </a:lnTo>
                <a:lnTo>
                  <a:pt x="308721" y="114093"/>
                </a:lnTo>
                <a:lnTo>
                  <a:pt x="309724" y="120710"/>
                </a:lnTo>
                <a:lnTo>
                  <a:pt x="311385" y="128098"/>
                </a:lnTo>
                <a:lnTo>
                  <a:pt x="313485" y="136000"/>
                </a:lnTo>
                <a:lnTo>
                  <a:pt x="314884" y="144245"/>
                </a:lnTo>
                <a:lnTo>
                  <a:pt x="315817" y="152718"/>
                </a:lnTo>
                <a:lnTo>
                  <a:pt x="316439" y="161343"/>
                </a:lnTo>
                <a:lnTo>
                  <a:pt x="316854" y="170070"/>
                </a:lnTo>
                <a:lnTo>
                  <a:pt x="317315" y="187703"/>
                </a:lnTo>
                <a:lnTo>
                  <a:pt x="318430" y="197565"/>
                </a:lnTo>
                <a:lnTo>
                  <a:pt x="320166" y="208108"/>
                </a:lnTo>
                <a:lnTo>
                  <a:pt x="322315" y="219106"/>
                </a:lnTo>
                <a:lnTo>
                  <a:pt x="323748" y="230406"/>
                </a:lnTo>
                <a:lnTo>
                  <a:pt x="324703" y="241909"/>
                </a:lnTo>
                <a:lnTo>
                  <a:pt x="325340" y="253546"/>
                </a:lnTo>
                <a:lnTo>
                  <a:pt x="326756" y="264280"/>
                </a:lnTo>
                <a:lnTo>
                  <a:pt x="328693" y="274413"/>
                </a:lnTo>
                <a:lnTo>
                  <a:pt x="330976" y="284145"/>
                </a:lnTo>
                <a:lnTo>
                  <a:pt x="332499" y="293610"/>
                </a:lnTo>
                <a:lnTo>
                  <a:pt x="333513" y="302896"/>
                </a:lnTo>
                <a:lnTo>
                  <a:pt x="334190" y="312063"/>
                </a:lnTo>
                <a:lnTo>
                  <a:pt x="334641" y="321151"/>
                </a:lnTo>
                <a:lnTo>
                  <a:pt x="335142" y="339187"/>
                </a:lnTo>
                <a:lnTo>
                  <a:pt x="334284" y="347171"/>
                </a:lnTo>
                <a:lnTo>
                  <a:pt x="332719" y="354479"/>
                </a:lnTo>
                <a:lnTo>
                  <a:pt x="328335" y="368882"/>
                </a:lnTo>
                <a:lnTo>
                  <a:pt x="323079" y="385205"/>
                </a:lnTo>
                <a:lnTo>
                  <a:pt x="319296" y="392733"/>
                </a:lnTo>
                <a:lnTo>
                  <a:pt x="314790" y="399736"/>
                </a:lnTo>
                <a:lnTo>
                  <a:pt x="304491" y="411816"/>
                </a:lnTo>
                <a:lnTo>
                  <a:pt x="298967" y="416427"/>
                </a:lnTo>
                <a:lnTo>
                  <a:pt x="293300" y="420493"/>
                </a:lnTo>
                <a:lnTo>
                  <a:pt x="287537" y="424196"/>
                </a:lnTo>
                <a:lnTo>
                  <a:pt x="281711" y="427656"/>
                </a:lnTo>
                <a:lnTo>
                  <a:pt x="275842" y="430956"/>
                </a:lnTo>
                <a:lnTo>
                  <a:pt x="269946" y="433155"/>
                </a:lnTo>
                <a:lnTo>
                  <a:pt x="264030" y="434621"/>
                </a:lnTo>
                <a:lnTo>
                  <a:pt x="258102" y="435599"/>
                </a:lnTo>
                <a:lnTo>
                  <a:pt x="251174" y="435259"/>
                </a:lnTo>
                <a:lnTo>
                  <a:pt x="243578" y="434039"/>
                </a:lnTo>
                <a:lnTo>
                  <a:pt x="235538" y="432235"/>
                </a:lnTo>
                <a:lnTo>
                  <a:pt x="228193" y="430039"/>
                </a:lnTo>
                <a:lnTo>
                  <a:pt x="221312" y="427583"/>
                </a:lnTo>
                <a:lnTo>
                  <a:pt x="214741" y="424954"/>
                </a:lnTo>
                <a:lnTo>
                  <a:pt x="204793" y="419386"/>
                </a:lnTo>
                <a:lnTo>
                  <a:pt x="192668" y="41076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SMARTPenAnnotation1060"/>
          <p:cNvSpPr/>
          <p:nvPr/>
        </p:nvSpPr>
        <p:spPr>
          <a:xfrm>
            <a:off x="822546" y="1886500"/>
            <a:ext cx="123964" cy="273880"/>
          </a:xfrm>
          <a:custGeom>
            <a:avLst/>
            <a:gdLst/>
            <a:ahLst/>
            <a:cxnLst/>
            <a:rect l="0" t="0" r="0" b="0"/>
            <a:pathLst>
              <a:path w="123964" h="273880">
                <a:moveTo>
                  <a:pt x="16844" y="86960"/>
                </a:moveTo>
                <a:lnTo>
                  <a:pt x="4415" y="86960"/>
                </a:lnTo>
                <a:lnTo>
                  <a:pt x="3597" y="87953"/>
                </a:lnTo>
                <a:lnTo>
                  <a:pt x="4044" y="89606"/>
                </a:lnTo>
                <a:lnTo>
                  <a:pt x="5334" y="91701"/>
                </a:lnTo>
                <a:lnTo>
                  <a:pt x="5202" y="94089"/>
                </a:lnTo>
                <a:lnTo>
                  <a:pt x="4122" y="96674"/>
                </a:lnTo>
                <a:lnTo>
                  <a:pt x="2409" y="99389"/>
                </a:lnTo>
                <a:lnTo>
                  <a:pt x="507" y="105052"/>
                </a:lnTo>
                <a:lnTo>
                  <a:pt x="0" y="107951"/>
                </a:lnTo>
                <a:lnTo>
                  <a:pt x="2082" y="116464"/>
                </a:lnTo>
                <a:lnTo>
                  <a:pt x="4026" y="121512"/>
                </a:lnTo>
                <a:lnTo>
                  <a:pt x="5322" y="127854"/>
                </a:lnTo>
                <a:lnTo>
                  <a:pt x="6186" y="135059"/>
                </a:lnTo>
                <a:lnTo>
                  <a:pt x="6762" y="142839"/>
                </a:lnTo>
                <a:lnTo>
                  <a:pt x="7146" y="151002"/>
                </a:lnTo>
                <a:lnTo>
                  <a:pt x="7573" y="168009"/>
                </a:lnTo>
                <a:lnTo>
                  <a:pt x="7914" y="273879"/>
                </a:lnTo>
                <a:lnTo>
                  <a:pt x="7914" y="219810"/>
                </a:lnTo>
                <a:lnTo>
                  <a:pt x="8907" y="210253"/>
                </a:lnTo>
                <a:lnTo>
                  <a:pt x="10560" y="199914"/>
                </a:lnTo>
                <a:lnTo>
                  <a:pt x="12655" y="189052"/>
                </a:lnTo>
                <a:lnTo>
                  <a:pt x="17628" y="166399"/>
                </a:lnTo>
                <a:lnTo>
                  <a:pt x="28905" y="119519"/>
                </a:lnTo>
                <a:lnTo>
                  <a:pt x="30838" y="108666"/>
                </a:lnTo>
                <a:lnTo>
                  <a:pt x="32127" y="98455"/>
                </a:lnTo>
                <a:lnTo>
                  <a:pt x="32985" y="88670"/>
                </a:lnTo>
                <a:lnTo>
                  <a:pt x="35543" y="79171"/>
                </a:lnTo>
                <a:lnTo>
                  <a:pt x="39232" y="69861"/>
                </a:lnTo>
                <a:lnTo>
                  <a:pt x="64211" y="19067"/>
                </a:lnTo>
                <a:lnTo>
                  <a:pt x="68266" y="13917"/>
                </a:lnTo>
                <a:lnTo>
                  <a:pt x="72954" y="9491"/>
                </a:lnTo>
                <a:lnTo>
                  <a:pt x="78063" y="5549"/>
                </a:lnTo>
                <a:lnTo>
                  <a:pt x="83454" y="2920"/>
                </a:lnTo>
                <a:lnTo>
                  <a:pt x="89032" y="1168"/>
                </a:lnTo>
                <a:lnTo>
                  <a:pt x="94735" y="0"/>
                </a:lnTo>
                <a:lnTo>
                  <a:pt x="99529" y="213"/>
                </a:lnTo>
                <a:lnTo>
                  <a:pt x="103717" y="1348"/>
                </a:lnTo>
                <a:lnTo>
                  <a:pt x="107502" y="3096"/>
                </a:lnTo>
                <a:lnTo>
                  <a:pt x="110025" y="5254"/>
                </a:lnTo>
                <a:lnTo>
                  <a:pt x="111707" y="7685"/>
                </a:lnTo>
                <a:lnTo>
                  <a:pt x="114568" y="15016"/>
                </a:lnTo>
                <a:lnTo>
                  <a:pt x="119147" y="28196"/>
                </a:lnTo>
                <a:lnTo>
                  <a:pt x="120765" y="34886"/>
                </a:lnTo>
                <a:lnTo>
                  <a:pt x="121843" y="41330"/>
                </a:lnTo>
                <a:lnTo>
                  <a:pt x="122562" y="47610"/>
                </a:lnTo>
                <a:lnTo>
                  <a:pt x="123042" y="54774"/>
                </a:lnTo>
                <a:lnTo>
                  <a:pt x="123361" y="62526"/>
                </a:lnTo>
                <a:lnTo>
                  <a:pt x="123716" y="79077"/>
                </a:lnTo>
                <a:lnTo>
                  <a:pt x="123963" y="122817"/>
                </a:lnTo>
                <a:lnTo>
                  <a:pt x="122983" y="130709"/>
                </a:lnTo>
                <a:lnTo>
                  <a:pt x="121338" y="137954"/>
                </a:lnTo>
                <a:lnTo>
                  <a:pt x="119249" y="144769"/>
                </a:lnTo>
                <a:lnTo>
                  <a:pt x="116864" y="151296"/>
                </a:lnTo>
                <a:lnTo>
                  <a:pt x="114282" y="157632"/>
                </a:lnTo>
                <a:lnTo>
                  <a:pt x="111568" y="163841"/>
                </a:lnTo>
                <a:lnTo>
                  <a:pt x="105907" y="176030"/>
                </a:lnTo>
                <a:lnTo>
                  <a:pt x="103009" y="182059"/>
                </a:lnTo>
                <a:lnTo>
                  <a:pt x="100084" y="187070"/>
                </a:lnTo>
                <a:lnTo>
                  <a:pt x="97142" y="191404"/>
                </a:lnTo>
                <a:lnTo>
                  <a:pt x="94189" y="195284"/>
                </a:lnTo>
                <a:lnTo>
                  <a:pt x="91227" y="197872"/>
                </a:lnTo>
                <a:lnTo>
                  <a:pt x="88261" y="199597"/>
                </a:lnTo>
                <a:lnTo>
                  <a:pt x="85291" y="200747"/>
                </a:lnTo>
                <a:lnTo>
                  <a:pt x="82319" y="202506"/>
                </a:lnTo>
                <a:lnTo>
                  <a:pt x="79346" y="204670"/>
                </a:lnTo>
                <a:lnTo>
                  <a:pt x="76371" y="207105"/>
                </a:lnTo>
                <a:lnTo>
                  <a:pt x="73396" y="207737"/>
                </a:lnTo>
                <a:lnTo>
                  <a:pt x="70421" y="207166"/>
                </a:lnTo>
                <a:lnTo>
                  <a:pt x="63256" y="203860"/>
                </a:lnTo>
                <a:lnTo>
                  <a:pt x="62668" y="202597"/>
                </a:lnTo>
                <a:lnTo>
                  <a:pt x="61493" y="19411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SMARTPenAnnotation1061"/>
          <p:cNvSpPr/>
          <p:nvPr/>
        </p:nvSpPr>
        <p:spPr>
          <a:xfrm>
            <a:off x="982314" y="1839515"/>
            <a:ext cx="223194" cy="205218"/>
          </a:xfrm>
          <a:custGeom>
            <a:avLst/>
            <a:gdLst/>
            <a:ahLst/>
            <a:cxnLst/>
            <a:rect l="0" t="0" r="0" b="0"/>
            <a:pathLst>
              <a:path w="223194" h="205218">
                <a:moveTo>
                  <a:pt x="17811" y="178594"/>
                </a:moveTo>
                <a:lnTo>
                  <a:pt x="8913" y="178594"/>
                </a:lnTo>
                <a:lnTo>
                  <a:pt x="22184" y="165292"/>
                </a:lnTo>
                <a:lnTo>
                  <a:pt x="25687" y="163773"/>
                </a:lnTo>
                <a:lnTo>
                  <a:pt x="30007" y="162760"/>
                </a:lnTo>
                <a:lnTo>
                  <a:pt x="34871" y="162085"/>
                </a:lnTo>
                <a:lnTo>
                  <a:pt x="38114" y="160642"/>
                </a:lnTo>
                <a:lnTo>
                  <a:pt x="40276" y="158689"/>
                </a:lnTo>
                <a:lnTo>
                  <a:pt x="43670" y="153872"/>
                </a:lnTo>
                <a:lnTo>
                  <a:pt x="48486" y="148424"/>
                </a:lnTo>
                <a:lnTo>
                  <a:pt x="51159" y="146575"/>
                </a:lnTo>
                <a:lnTo>
                  <a:pt x="56775" y="144519"/>
                </a:lnTo>
                <a:lnTo>
                  <a:pt x="62579" y="140960"/>
                </a:lnTo>
                <a:lnTo>
                  <a:pt x="65515" y="138622"/>
                </a:lnTo>
                <a:lnTo>
                  <a:pt x="68465" y="135079"/>
                </a:lnTo>
                <a:lnTo>
                  <a:pt x="71424" y="130732"/>
                </a:lnTo>
                <a:lnTo>
                  <a:pt x="74389" y="125850"/>
                </a:lnTo>
                <a:lnTo>
                  <a:pt x="76365" y="121603"/>
                </a:lnTo>
                <a:lnTo>
                  <a:pt x="77683" y="117780"/>
                </a:lnTo>
                <a:lnTo>
                  <a:pt x="78562" y="114239"/>
                </a:lnTo>
                <a:lnTo>
                  <a:pt x="80139" y="110886"/>
                </a:lnTo>
                <a:lnTo>
                  <a:pt x="84538" y="104514"/>
                </a:lnTo>
                <a:lnTo>
                  <a:pt x="87155" y="98376"/>
                </a:lnTo>
                <a:lnTo>
                  <a:pt x="88318" y="92340"/>
                </a:lnTo>
                <a:lnTo>
                  <a:pt x="88835" y="86350"/>
                </a:lnTo>
                <a:lnTo>
                  <a:pt x="88972" y="82371"/>
                </a:lnTo>
                <a:lnTo>
                  <a:pt x="89126" y="72659"/>
                </a:lnTo>
                <a:lnTo>
                  <a:pt x="88174" y="69275"/>
                </a:lnTo>
                <a:lnTo>
                  <a:pt x="86548" y="67019"/>
                </a:lnTo>
                <a:lnTo>
                  <a:pt x="84471" y="65516"/>
                </a:lnTo>
                <a:lnTo>
                  <a:pt x="83087" y="63521"/>
                </a:lnTo>
                <a:lnTo>
                  <a:pt x="81549" y="58659"/>
                </a:lnTo>
                <a:lnTo>
                  <a:pt x="80146" y="56965"/>
                </a:lnTo>
                <a:lnTo>
                  <a:pt x="78219" y="55836"/>
                </a:lnTo>
                <a:lnTo>
                  <a:pt x="75942" y="55084"/>
                </a:lnTo>
                <a:lnTo>
                  <a:pt x="70767" y="51601"/>
                </a:lnTo>
                <a:lnTo>
                  <a:pt x="67997" y="49284"/>
                </a:lnTo>
                <a:lnTo>
                  <a:pt x="65159" y="48731"/>
                </a:lnTo>
                <a:lnTo>
                  <a:pt x="62275" y="49355"/>
                </a:lnTo>
                <a:lnTo>
                  <a:pt x="56424" y="51701"/>
                </a:lnTo>
                <a:lnTo>
                  <a:pt x="50516" y="52744"/>
                </a:lnTo>
                <a:lnTo>
                  <a:pt x="47552" y="54014"/>
                </a:lnTo>
                <a:lnTo>
                  <a:pt x="37647" y="60543"/>
                </a:lnTo>
                <a:lnTo>
                  <a:pt x="33019" y="63182"/>
                </a:lnTo>
                <a:lnTo>
                  <a:pt x="27950" y="65934"/>
                </a:lnTo>
                <a:lnTo>
                  <a:pt x="23578" y="69753"/>
                </a:lnTo>
                <a:lnTo>
                  <a:pt x="19671" y="74283"/>
                </a:lnTo>
                <a:lnTo>
                  <a:pt x="16074" y="79288"/>
                </a:lnTo>
                <a:lnTo>
                  <a:pt x="12684" y="84609"/>
                </a:lnTo>
                <a:lnTo>
                  <a:pt x="9432" y="90140"/>
                </a:lnTo>
                <a:lnTo>
                  <a:pt x="6272" y="95812"/>
                </a:lnTo>
                <a:lnTo>
                  <a:pt x="4165" y="100586"/>
                </a:lnTo>
                <a:lnTo>
                  <a:pt x="2760" y="104760"/>
                </a:lnTo>
                <a:lnTo>
                  <a:pt x="1824" y="108536"/>
                </a:lnTo>
                <a:lnTo>
                  <a:pt x="1200" y="114029"/>
                </a:lnTo>
                <a:lnTo>
                  <a:pt x="784" y="120668"/>
                </a:lnTo>
                <a:lnTo>
                  <a:pt x="321" y="134990"/>
                </a:lnTo>
                <a:lnTo>
                  <a:pt x="0" y="161693"/>
                </a:lnTo>
                <a:lnTo>
                  <a:pt x="976" y="166334"/>
                </a:lnTo>
                <a:lnTo>
                  <a:pt x="2619" y="171413"/>
                </a:lnTo>
                <a:lnTo>
                  <a:pt x="4706" y="176783"/>
                </a:lnTo>
                <a:lnTo>
                  <a:pt x="7090" y="181356"/>
                </a:lnTo>
                <a:lnTo>
                  <a:pt x="9671" y="185396"/>
                </a:lnTo>
                <a:lnTo>
                  <a:pt x="12384" y="189082"/>
                </a:lnTo>
                <a:lnTo>
                  <a:pt x="15185" y="192531"/>
                </a:lnTo>
                <a:lnTo>
                  <a:pt x="18045" y="195823"/>
                </a:lnTo>
                <a:lnTo>
                  <a:pt x="20943" y="199010"/>
                </a:lnTo>
                <a:lnTo>
                  <a:pt x="23868" y="201134"/>
                </a:lnTo>
                <a:lnTo>
                  <a:pt x="29763" y="203494"/>
                </a:lnTo>
                <a:lnTo>
                  <a:pt x="33716" y="204124"/>
                </a:lnTo>
                <a:lnTo>
                  <a:pt x="38336" y="204544"/>
                </a:lnTo>
                <a:lnTo>
                  <a:pt x="43401" y="204823"/>
                </a:lnTo>
                <a:lnTo>
                  <a:pt x="54319" y="205134"/>
                </a:lnTo>
                <a:lnTo>
                  <a:pt x="60009" y="205217"/>
                </a:lnTo>
                <a:lnTo>
                  <a:pt x="64794" y="204280"/>
                </a:lnTo>
                <a:lnTo>
                  <a:pt x="68977" y="202663"/>
                </a:lnTo>
                <a:lnTo>
                  <a:pt x="72757" y="200593"/>
                </a:lnTo>
                <a:lnTo>
                  <a:pt x="87559" y="192940"/>
                </a:lnTo>
                <a:lnTo>
                  <a:pt x="92091" y="190142"/>
                </a:lnTo>
                <a:lnTo>
                  <a:pt x="96104" y="187285"/>
                </a:lnTo>
                <a:lnTo>
                  <a:pt x="99772" y="184388"/>
                </a:lnTo>
                <a:lnTo>
                  <a:pt x="106493" y="178523"/>
                </a:lnTo>
                <a:lnTo>
                  <a:pt x="109674" y="175570"/>
                </a:lnTo>
                <a:lnTo>
                  <a:pt x="112787" y="171617"/>
                </a:lnTo>
                <a:lnTo>
                  <a:pt x="115855" y="166997"/>
                </a:lnTo>
                <a:lnTo>
                  <a:pt x="118892" y="161933"/>
                </a:lnTo>
                <a:lnTo>
                  <a:pt x="121909" y="156573"/>
                </a:lnTo>
                <a:lnTo>
                  <a:pt x="127907" y="145325"/>
                </a:lnTo>
                <a:lnTo>
                  <a:pt x="129904" y="139547"/>
                </a:lnTo>
                <a:lnTo>
                  <a:pt x="131235" y="133711"/>
                </a:lnTo>
                <a:lnTo>
                  <a:pt x="132122" y="127836"/>
                </a:lnTo>
                <a:lnTo>
                  <a:pt x="132713" y="122927"/>
                </a:lnTo>
                <a:lnTo>
                  <a:pt x="133108" y="118662"/>
                </a:lnTo>
                <a:lnTo>
                  <a:pt x="133741" y="109429"/>
                </a:lnTo>
                <a:lnTo>
                  <a:pt x="133866" y="102461"/>
                </a:lnTo>
                <a:lnTo>
                  <a:pt x="133894" y="107606"/>
                </a:lnTo>
                <a:lnTo>
                  <a:pt x="133896" y="144650"/>
                </a:lnTo>
                <a:lnTo>
                  <a:pt x="134889" y="148027"/>
                </a:lnTo>
                <a:lnTo>
                  <a:pt x="138637" y="154425"/>
                </a:lnTo>
                <a:lnTo>
                  <a:pt x="140964" y="160576"/>
                </a:lnTo>
                <a:lnTo>
                  <a:pt x="142458" y="167869"/>
                </a:lnTo>
                <a:lnTo>
                  <a:pt x="141589" y="168467"/>
                </a:lnTo>
                <a:lnTo>
                  <a:pt x="134702" y="169559"/>
                </a:lnTo>
                <a:lnTo>
                  <a:pt x="134003" y="169650"/>
                </a:lnTo>
                <a:lnTo>
                  <a:pt x="138668" y="169660"/>
                </a:lnTo>
                <a:lnTo>
                  <a:pt x="140054" y="167677"/>
                </a:lnTo>
                <a:lnTo>
                  <a:pt x="140978" y="164371"/>
                </a:lnTo>
                <a:lnTo>
                  <a:pt x="141594" y="160182"/>
                </a:lnTo>
                <a:lnTo>
                  <a:pt x="142005" y="156398"/>
                </a:lnTo>
                <a:lnTo>
                  <a:pt x="142279" y="152882"/>
                </a:lnTo>
                <a:lnTo>
                  <a:pt x="142461" y="149546"/>
                </a:lnTo>
                <a:lnTo>
                  <a:pt x="141591" y="145338"/>
                </a:lnTo>
                <a:lnTo>
                  <a:pt x="140018" y="140549"/>
                </a:lnTo>
                <a:lnTo>
                  <a:pt x="137977" y="135371"/>
                </a:lnTo>
                <a:lnTo>
                  <a:pt x="137609" y="128943"/>
                </a:lnTo>
                <a:lnTo>
                  <a:pt x="138356" y="121681"/>
                </a:lnTo>
                <a:lnTo>
                  <a:pt x="139846" y="113863"/>
                </a:lnTo>
                <a:lnTo>
                  <a:pt x="140839" y="106666"/>
                </a:lnTo>
                <a:lnTo>
                  <a:pt x="141502" y="99884"/>
                </a:lnTo>
                <a:lnTo>
                  <a:pt x="141943" y="93379"/>
                </a:lnTo>
                <a:lnTo>
                  <a:pt x="143230" y="86065"/>
                </a:lnTo>
                <a:lnTo>
                  <a:pt x="145080" y="78213"/>
                </a:lnTo>
                <a:lnTo>
                  <a:pt x="147305" y="70001"/>
                </a:lnTo>
                <a:lnTo>
                  <a:pt x="149781" y="62543"/>
                </a:lnTo>
                <a:lnTo>
                  <a:pt x="152424" y="55586"/>
                </a:lnTo>
                <a:lnTo>
                  <a:pt x="155178" y="48963"/>
                </a:lnTo>
                <a:lnTo>
                  <a:pt x="158998" y="43556"/>
                </a:lnTo>
                <a:lnTo>
                  <a:pt x="163529" y="38959"/>
                </a:lnTo>
                <a:lnTo>
                  <a:pt x="168534" y="34903"/>
                </a:lnTo>
                <a:lnTo>
                  <a:pt x="172863" y="31206"/>
                </a:lnTo>
                <a:lnTo>
                  <a:pt x="176742" y="27749"/>
                </a:lnTo>
                <a:lnTo>
                  <a:pt x="180319" y="24453"/>
                </a:lnTo>
                <a:lnTo>
                  <a:pt x="184689" y="21263"/>
                </a:lnTo>
                <a:lnTo>
                  <a:pt x="189586" y="18144"/>
                </a:lnTo>
                <a:lnTo>
                  <a:pt x="194835" y="15073"/>
                </a:lnTo>
                <a:lnTo>
                  <a:pt x="199327" y="13025"/>
                </a:lnTo>
                <a:lnTo>
                  <a:pt x="203314" y="11660"/>
                </a:lnTo>
                <a:lnTo>
                  <a:pt x="206964" y="10750"/>
                </a:lnTo>
                <a:lnTo>
                  <a:pt x="213665" y="7093"/>
                </a:lnTo>
                <a:lnTo>
                  <a:pt x="223193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SMARTPenAnnotation1062"/>
          <p:cNvSpPr/>
          <p:nvPr/>
        </p:nvSpPr>
        <p:spPr>
          <a:xfrm>
            <a:off x="1196578" y="1785937"/>
            <a:ext cx="142196" cy="239177"/>
          </a:xfrm>
          <a:custGeom>
            <a:avLst/>
            <a:gdLst/>
            <a:ahLst/>
            <a:cxnLst/>
            <a:rect l="0" t="0" r="0" b="0"/>
            <a:pathLst>
              <a:path w="142196" h="239177">
                <a:moveTo>
                  <a:pt x="62507" y="0"/>
                </a:moveTo>
                <a:lnTo>
                  <a:pt x="54819" y="0"/>
                </a:lnTo>
                <a:lnTo>
                  <a:pt x="54405" y="992"/>
                </a:lnTo>
                <a:lnTo>
                  <a:pt x="53823" y="8121"/>
                </a:lnTo>
                <a:lnTo>
                  <a:pt x="53687" y="17169"/>
                </a:lnTo>
                <a:lnTo>
                  <a:pt x="52658" y="23352"/>
                </a:lnTo>
                <a:lnTo>
                  <a:pt x="50980" y="30451"/>
                </a:lnTo>
                <a:lnTo>
                  <a:pt x="48870" y="38160"/>
                </a:lnTo>
                <a:lnTo>
                  <a:pt x="47462" y="46276"/>
                </a:lnTo>
                <a:lnTo>
                  <a:pt x="46524" y="54663"/>
                </a:lnTo>
                <a:lnTo>
                  <a:pt x="45899" y="63231"/>
                </a:lnTo>
                <a:lnTo>
                  <a:pt x="44490" y="71920"/>
                </a:lnTo>
                <a:lnTo>
                  <a:pt x="42558" y="80689"/>
                </a:lnTo>
                <a:lnTo>
                  <a:pt x="40278" y="89511"/>
                </a:lnTo>
                <a:lnTo>
                  <a:pt x="37766" y="98370"/>
                </a:lnTo>
                <a:lnTo>
                  <a:pt x="32329" y="116149"/>
                </a:lnTo>
                <a:lnTo>
                  <a:pt x="30482" y="126050"/>
                </a:lnTo>
                <a:lnTo>
                  <a:pt x="29251" y="136620"/>
                </a:lnTo>
                <a:lnTo>
                  <a:pt x="28430" y="147634"/>
                </a:lnTo>
                <a:lnTo>
                  <a:pt x="26891" y="156962"/>
                </a:lnTo>
                <a:lnTo>
                  <a:pt x="24872" y="165165"/>
                </a:lnTo>
                <a:lnTo>
                  <a:pt x="22535" y="172618"/>
                </a:lnTo>
                <a:lnTo>
                  <a:pt x="20976" y="179571"/>
                </a:lnTo>
                <a:lnTo>
                  <a:pt x="19937" y="186190"/>
                </a:lnTo>
                <a:lnTo>
                  <a:pt x="19244" y="192588"/>
                </a:lnTo>
                <a:lnTo>
                  <a:pt x="18783" y="198837"/>
                </a:lnTo>
                <a:lnTo>
                  <a:pt x="18475" y="204988"/>
                </a:lnTo>
                <a:lnTo>
                  <a:pt x="18041" y="220479"/>
                </a:lnTo>
                <a:lnTo>
                  <a:pt x="17981" y="224377"/>
                </a:lnTo>
                <a:lnTo>
                  <a:pt x="18932" y="227967"/>
                </a:lnTo>
                <a:lnTo>
                  <a:pt x="22635" y="234603"/>
                </a:lnTo>
                <a:lnTo>
                  <a:pt x="26004" y="236769"/>
                </a:lnTo>
                <a:lnTo>
                  <a:pt x="30235" y="238213"/>
                </a:lnTo>
                <a:lnTo>
                  <a:pt x="35039" y="239176"/>
                </a:lnTo>
                <a:lnTo>
                  <a:pt x="39234" y="238826"/>
                </a:lnTo>
                <a:lnTo>
                  <a:pt x="43023" y="237600"/>
                </a:lnTo>
                <a:lnTo>
                  <a:pt x="46541" y="235791"/>
                </a:lnTo>
                <a:lnTo>
                  <a:pt x="51863" y="234585"/>
                </a:lnTo>
                <a:lnTo>
                  <a:pt x="58388" y="233780"/>
                </a:lnTo>
                <a:lnTo>
                  <a:pt x="65714" y="233244"/>
                </a:lnTo>
                <a:lnTo>
                  <a:pt x="72583" y="230902"/>
                </a:lnTo>
                <a:lnTo>
                  <a:pt x="79146" y="227357"/>
                </a:lnTo>
                <a:lnTo>
                  <a:pt x="85506" y="223009"/>
                </a:lnTo>
                <a:lnTo>
                  <a:pt x="91731" y="219118"/>
                </a:lnTo>
                <a:lnTo>
                  <a:pt x="97865" y="215532"/>
                </a:lnTo>
                <a:lnTo>
                  <a:pt x="103938" y="212149"/>
                </a:lnTo>
                <a:lnTo>
                  <a:pt x="109972" y="207909"/>
                </a:lnTo>
                <a:lnTo>
                  <a:pt x="115978" y="203098"/>
                </a:lnTo>
                <a:lnTo>
                  <a:pt x="121967" y="197907"/>
                </a:lnTo>
                <a:lnTo>
                  <a:pt x="126952" y="192461"/>
                </a:lnTo>
                <a:lnTo>
                  <a:pt x="131267" y="186847"/>
                </a:lnTo>
                <a:lnTo>
                  <a:pt x="135137" y="181119"/>
                </a:lnTo>
                <a:lnTo>
                  <a:pt x="137716" y="175316"/>
                </a:lnTo>
                <a:lnTo>
                  <a:pt x="139435" y="169463"/>
                </a:lnTo>
                <a:lnTo>
                  <a:pt x="140582" y="163577"/>
                </a:lnTo>
                <a:lnTo>
                  <a:pt x="141346" y="157669"/>
                </a:lnTo>
                <a:lnTo>
                  <a:pt x="141856" y="151745"/>
                </a:lnTo>
                <a:lnTo>
                  <a:pt x="142195" y="145812"/>
                </a:lnTo>
                <a:lnTo>
                  <a:pt x="141430" y="140864"/>
                </a:lnTo>
                <a:lnTo>
                  <a:pt x="139927" y="136574"/>
                </a:lnTo>
                <a:lnTo>
                  <a:pt x="137933" y="132721"/>
                </a:lnTo>
                <a:lnTo>
                  <a:pt x="134619" y="130153"/>
                </a:lnTo>
                <a:lnTo>
                  <a:pt x="130426" y="128440"/>
                </a:lnTo>
                <a:lnTo>
                  <a:pt x="125646" y="127299"/>
                </a:lnTo>
                <a:lnTo>
                  <a:pt x="120475" y="125545"/>
                </a:lnTo>
                <a:lnTo>
                  <a:pt x="115043" y="123385"/>
                </a:lnTo>
                <a:lnTo>
                  <a:pt x="109437" y="120952"/>
                </a:lnTo>
                <a:lnTo>
                  <a:pt x="103716" y="119330"/>
                </a:lnTo>
                <a:lnTo>
                  <a:pt x="97917" y="118248"/>
                </a:lnTo>
                <a:lnTo>
                  <a:pt x="92067" y="117528"/>
                </a:lnTo>
                <a:lnTo>
                  <a:pt x="86183" y="118039"/>
                </a:lnTo>
                <a:lnTo>
                  <a:pt x="80275" y="119373"/>
                </a:lnTo>
                <a:lnTo>
                  <a:pt x="74353" y="121254"/>
                </a:lnTo>
                <a:lnTo>
                  <a:pt x="68420" y="122508"/>
                </a:lnTo>
                <a:lnTo>
                  <a:pt x="62480" y="123344"/>
                </a:lnTo>
                <a:lnTo>
                  <a:pt x="56536" y="123901"/>
                </a:lnTo>
                <a:lnTo>
                  <a:pt x="50589" y="125265"/>
                </a:lnTo>
                <a:lnTo>
                  <a:pt x="44640" y="127166"/>
                </a:lnTo>
                <a:lnTo>
                  <a:pt x="38690" y="129426"/>
                </a:lnTo>
                <a:lnTo>
                  <a:pt x="33730" y="131925"/>
                </a:lnTo>
                <a:lnTo>
                  <a:pt x="29432" y="134582"/>
                </a:lnTo>
                <a:lnTo>
                  <a:pt x="25575" y="137347"/>
                </a:lnTo>
                <a:lnTo>
                  <a:pt x="21018" y="139189"/>
                </a:lnTo>
                <a:lnTo>
                  <a:pt x="15996" y="140418"/>
                </a:lnTo>
                <a:lnTo>
                  <a:pt x="10664" y="141237"/>
                </a:lnTo>
                <a:lnTo>
                  <a:pt x="7109" y="142775"/>
                </a:lnTo>
                <a:lnTo>
                  <a:pt x="4739" y="144793"/>
                </a:lnTo>
                <a:lnTo>
                  <a:pt x="0" y="15180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SMARTPenAnnotation1063"/>
          <p:cNvSpPr/>
          <p:nvPr/>
        </p:nvSpPr>
        <p:spPr>
          <a:xfrm>
            <a:off x="1326577" y="1866304"/>
            <a:ext cx="137324" cy="133669"/>
          </a:xfrm>
          <a:custGeom>
            <a:avLst/>
            <a:gdLst/>
            <a:ahLst/>
            <a:cxnLst/>
            <a:rect l="0" t="0" r="0" b="0"/>
            <a:pathLst>
              <a:path w="137324" h="133669">
                <a:moveTo>
                  <a:pt x="93243" y="8930"/>
                </a:moveTo>
                <a:lnTo>
                  <a:pt x="79941" y="8930"/>
                </a:lnTo>
                <a:lnTo>
                  <a:pt x="76437" y="9922"/>
                </a:lnTo>
                <a:lnTo>
                  <a:pt x="72117" y="11576"/>
                </a:lnTo>
                <a:lnTo>
                  <a:pt x="67253" y="13670"/>
                </a:lnTo>
                <a:lnTo>
                  <a:pt x="63018" y="16059"/>
                </a:lnTo>
                <a:lnTo>
                  <a:pt x="59202" y="18644"/>
                </a:lnTo>
                <a:lnTo>
                  <a:pt x="55666" y="21359"/>
                </a:lnTo>
                <a:lnTo>
                  <a:pt x="51325" y="24161"/>
                </a:lnTo>
                <a:lnTo>
                  <a:pt x="46446" y="27022"/>
                </a:lnTo>
                <a:lnTo>
                  <a:pt x="41209" y="29921"/>
                </a:lnTo>
                <a:lnTo>
                  <a:pt x="36725" y="33838"/>
                </a:lnTo>
                <a:lnTo>
                  <a:pt x="32744" y="38434"/>
                </a:lnTo>
                <a:lnTo>
                  <a:pt x="29098" y="43482"/>
                </a:lnTo>
                <a:lnTo>
                  <a:pt x="25675" y="48832"/>
                </a:lnTo>
                <a:lnTo>
                  <a:pt x="22401" y="54383"/>
                </a:lnTo>
                <a:lnTo>
                  <a:pt x="19226" y="60068"/>
                </a:lnTo>
                <a:lnTo>
                  <a:pt x="13052" y="71676"/>
                </a:lnTo>
                <a:lnTo>
                  <a:pt x="1004" y="95297"/>
                </a:lnTo>
                <a:lnTo>
                  <a:pt x="0" y="100243"/>
                </a:lnTo>
                <a:lnTo>
                  <a:pt x="323" y="104532"/>
                </a:lnTo>
                <a:lnTo>
                  <a:pt x="1531" y="108383"/>
                </a:lnTo>
                <a:lnTo>
                  <a:pt x="3328" y="112935"/>
                </a:lnTo>
                <a:lnTo>
                  <a:pt x="5519" y="117954"/>
                </a:lnTo>
                <a:lnTo>
                  <a:pt x="7971" y="123285"/>
                </a:lnTo>
                <a:lnTo>
                  <a:pt x="10598" y="126838"/>
                </a:lnTo>
                <a:lnTo>
                  <a:pt x="13342" y="129207"/>
                </a:lnTo>
                <a:lnTo>
                  <a:pt x="16163" y="130787"/>
                </a:lnTo>
                <a:lnTo>
                  <a:pt x="19036" y="131840"/>
                </a:lnTo>
                <a:lnTo>
                  <a:pt x="21943" y="132542"/>
                </a:lnTo>
                <a:lnTo>
                  <a:pt x="24874" y="133010"/>
                </a:lnTo>
                <a:lnTo>
                  <a:pt x="28812" y="133322"/>
                </a:lnTo>
                <a:lnTo>
                  <a:pt x="33422" y="133529"/>
                </a:lnTo>
                <a:lnTo>
                  <a:pt x="38479" y="133668"/>
                </a:lnTo>
                <a:lnTo>
                  <a:pt x="43835" y="132768"/>
                </a:lnTo>
                <a:lnTo>
                  <a:pt x="49391" y="131176"/>
                </a:lnTo>
                <a:lnTo>
                  <a:pt x="55078" y="129123"/>
                </a:lnTo>
                <a:lnTo>
                  <a:pt x="60854" y="126762"/>
                </a:lnTo>
                <a:lnTo>
                  <a:pt x="66690" y="124195"/>
                </a:lnTo>
                <a:lnTo>
                  <a:pt x="78465" y="118698"/>
                </a:lnTo>
                <a:lnTo>
                  <a:pt x="90313" y="112948"/>
                </a:lnTo>
                <a:lnTo>
                  <a:pt x="96250" y="109033"/>
                </a:lnTo>
                <a:lnTo>
                  <a:pt x="102193" y="104439"/>
                </a:lnTo>
                <a:lnTo>
                  <a:pt x="108139" y="99391"/>
                </a:lnTo>
                <a:lnTo>
                  <a:pt x="113096" y="94042"/>
                </a:lnTo>
                <a:lnTo>
                  <a:pt x="117392" y="88492"/>
                </a:lnTo>
                <a:lnTo>
                  <a:pt x="121249" y="82807"/>
                </a:lnTo>
                <a:lnTo>
                  <a:pt x="124812" y="77033"/>
                </a:lnTo>
                <a:lnTo>
                  <a:pt x="128179" y="71199"/>
                </a:lnTo>
                <a:lnTo>
                  <a:pt x="131417" y="65325"/>
                </a:lnTo>
                <a:lnTo>
                  <a:pt x="133575" y="59425"/>
                </a:lnTo>
                <a:lnTo>
                  <a:pt x="135014" y="53508"/>
                </a:lnTo>
                <a:lnTo>
                  <a:pt x="135973" y="47578"/>
                </a:lnTo>
                <a:lnTo>
                  <a:pt x="136612" y="42633"/>
                </a:lnTo>
                <a:lnTo>
                  <a:pt x="137039" y="38344"/>
                </a:lnTo>
                <a:lnTo>
                  <a:pt x="137323" y="34492"/>
                </a:lnTo>
                <a:lnTo>
                  <a:pt x="136520" y="30932"/>
                </a:lnTo>
                <a:lnTo>
                  <a:pt x="134993" y="27567"/>
                </a:lnTo>
                <a:lnTo>
                  <a:pt x="132982" y="24331"/>
                </a:lnTo>
                <a:lnTo>
                  <a:pt x="129658" y="21182"/>
                </a:lnTo>
                <a:lnTo>
                  <a:pt x="125457" y="18090"/>
                </a:lnTo>
                <a:lnTo>
                  <a:pt x="120672" y="15037"/>
                </a:lnTo>
                <a:lnTo>
                  <a:pt x="116490" y="13001"/>
                </a:lnTo>
                <a:lnTo>
                  <a:pt x="112710" y="11644"/>
                </a:lnTo>
                <a:lnTo>
                  <a:pt x="109197" y="10739"/>
                </a:lnTo>
                <a:lnTo>
                  <a:pt x="104871" y="9144"/>
                </a:lnTo>
                <a:lnTo>
                  <a:pt x="100003" y="7088"/>
                </a:lnTo>
                <a:lnTo>
                  <a:pt x="94773" y="4725"/>
                </a:lnTo>
                <a:lnTo>
                  <a:pt x="89302" y="3150"/>
                </a:lnTo>
                <a:lnTo>
                  <a:pt x="83670" y="2100"/>
                </a:lnTo>
                <a:lnTo>
                  <a:pt x="77932" y="1400"/>
                </a:lnTo>
                <a:lnTo>
                  <a:pt x="73113" y="933"/>
                </a:lnTo>
                <a:lnTo>
                  <a:pt x="68909" y="622"/>
                </a:lnTo>
                <a:lnTo>
                  <a:pt x="5752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SMARTPenAnnotation1064"/>
          <p:cNvSpPr/>
          <p:nvPr/>
        </p:nvSpPr>
        <p:spPr>
          <a:xfrm>
            <a:off x="1491257" y="1777007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26789" y="0"/>
                </a:moveTo>
                <a:lnTo>
                  <a:pt x="26789" y="4741"/>
                </a:lnTo>
                <a:lnTo>
                  <a:pt x="25797" y="5145"/>
                </a:lnTo>
                <a:lnTo>
                  <a:pt x="24144" y="4422"/>
                </a:lnTo>
                <a:lnTo>
                  <a:pt x="22049" y="2948"/>
                </a:lnTo>
                <a:lnTo>
                  <a:pt x="20653" y="2958"/>
                </a:lnTo>
                <a:lnTo>
                  <a:pt x="19722" y="3956"/>
                </a:lnTo>
                <a:lnTo>
                  <a:pt x="19101" y="5614"/>
                </a:lnTo>
                <a:lnTo>
                  <a:pt x="18411" y="10102"/>
                </a:lnTo>
                <a:lnTo>
                  <a:pt x="18105" y="16396"/>
                </a:lnTo>
                <a:lnTo>
                  <a:pt x="17932" y="32088"/>
                </a:lnTo>
                <a:lnTo>
                  <a:pt x="17863" y="103174"/>
                </a:lnTo>
                <a:lnTo>
                  <a:pt x="16869" y="113431"/>
                </a:lnTo>
                <a:lnTo>
                  <a:pt x="15215" y="123246"/>
                </a:lnTo>
                <a:lnTo>
                  <a:pt x="10731" y="143081"/>
                </a:lnTo>
                <a:lnTo>
                  <a:pt x="5431" y="165126"/>
                </a:lnTo>
                <a:lnTo>
                  <a:pt x="3621" y="174576"/>
                </a:lnTo>
                <a:lnTo>
                  <a:pt x="2414" y="182861"/>
                </a:lnTo>
                <a:lnTo>
                  <a:pt x="1609" y="190368"/>
                </a:lnTo>
                <a:lnTo>
                  <a:pt x="1073" y="197357"/>
                </a:lnTo>
                <a:lnTo>
                  <a:pt x="715" y="204001"/>
                </a:lnTo>
                <a:lnTo>
                  <a:pt x="212" y="220187"/>
                </a:lnTo>
                <a:lnTo>
                  <a:pt x="0" y="2321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SMARTPenAnnotation1065"/>
          <p:cNvSpPr/>
          <p:nvPr/>
        </p:nvSpPr>
        <p:spPr>
          <a:xfrm>
            <a:off x="1502115" y="1804362"/>
            <a:ext cx="131076" cy="195889"/>
          </a:xfrm>
          <a:custGeom>
            <a:avLst/>
            <a:gdLst/>
            <a:ahLst/>
            <a:cxnLst/>
            <a:rect l="0" t="0" r="0" b="0"/>
            <a:pathLst>
              <a:path w="131076" h="195889">
                <a:moveTo>
                  <a:pt x="15931" y="97661"/>
                </a:moveTo>
                <a:lnTo>
                  <a:pt x="15931" y="106223"/>
                </a:lnTo>
                <a:lnTo>
                  <a:pt x="18577" y="106427"/>
                </a:lnTo>
                <a:lnTo>
                  <a:pt x="20672" y="106482"/>
                </a:lnTo>
                <a:lnTo>
                  <a:pt x="23060" y="105526"/>
                </a:lnTo>
                <a:lnTo>
                  <a:pt x="25645" y="103896"/>
                </a:lnTo>
                <a:lnTo>
                  <a:pt x="28360" y="101818"/>
                </a:lnTo>
                <a:lnTo>
                  <a:pt x="32155" y="100432"/>
                </a:lnTo>
                <a:lnTo>
                  <a:pt x="36669" y="99508"/>
                </a:lnTo>
                <a:lnTo>
                  <a:pt x="41663" y="98893"/>
                </a:lnTo>
                <a:lnTo>
                  <a:pt x="45984" y="97490"/>
                </a:lnTo>
                <a:lnTo>
                  <a:pt x="49857" y="95563"/>
                </a:lnTo>
                <a:lnTo>
                  <a:pt x="53431" y="93285"/>
                </a:lnTo>
                <a:lnTo>
                  <a:pt x="58791" y="90775"/>
                </a:lnTo>
                <a:lnTo>
                  <a:pt x="65340" y="88110"/>
                </a:lnTo>
                <a:lnTo>
                  <a:pt x="72683" y="85340"/>
                </a:lnTo>
                <a:lnTo>
                  <a:pt x="79563" y="81510"/>
                </a:lnTo>
                <a:lnTo>
                  <a:pt x="86134" y="76972"/>
                </a:lnTo>
                <a:lnTo>
                  <a:pt x="92498" y="71962"/>
                </a:lnTo>
                <a:lnTo>
                  <a:pt x="97734" y="67630"/>
                </a:lnTo>
                <a:lnTo>
                  <a:pt x="102216" y="63749"/>
                </a:lnTo>
                <a:lnTo>
                  <a:pt x="106197" y="60170"/>
                </a:lnTo>
                <a:lnTo>
                  <a:pt x="115911" y="50902"/>
                </a:lnTo>
                <a:lnTo>
                  <a:pt x="121280" y="45652"/>
                </a:lnTo>
                <a:lnTo>
                  <a:pt x="124859" y="40168"/>
                </a:lnTo>
                <a:lnTo>
                  <a:pt x="127245" y="34528"/>
                </a:lnTo>
                <a:lnTo>
                  <a:pt x="128836" y="28783"/>
                </a:lnTo>
                <a:lnTo>
                  <a:pt x="129896" y="23961"/>
                </a:lnTo>
                <a:lnTo>
                  <a:pt x="130603" y="19754"/>
                </a:lnTo>
                <a:lnTo>
                  <a:pt x="131075" y="15958"/>
                </a:lnTo>
                <a:lnTo>
                  <a:pt x="130397" y="12434"/>
                </a:lnTo>
                <a:lnTo>
                  <a:pt x="128953" y="9093"/>
                </a:lnTo>
                <a:lnTo>
                  <a:pt x="126998" y="5874"/>
                </a:lnTo>
                <a:lnTo>
                  <a:pt x="124702" y="3727"/>
                </a:lnTo>
                <a:lnTo>
                  <a:pt x="122180" y="2296"/>
                </a:lnTo>
                <a:lnTo>
                  <a:pt x="119506" y="1342"/>
                </a:lnTo>
                <a:lnTo>
                  <a:pt x="115739" y="706"/>
                </a:lnTo>
                <a:lnTo>
                  <a:pt x="111243" y="282"/>
                </a:lnTo>
                <a:lnTo>
                  <a:pt x="106262" y="0"/>
                </a:lnTo>
                <a:lnTo>
                  <a:pt x="100956" y="803"/>
                </a:lnTo>
                <a:lnTo>
                  <a:pt x="95435" y="2331"/>
                </a:lnTo>
                <a:lnTo>
                  <a:pt x="75537" y="9223"/>
                </a:lnTo>
                <a:lnTo>
                  <a:pt x="67575" y="11913"/>
                </a:lnTo>
                <a:lnTo>
                  <a:pt x="60282" y="15691"/>
                </a:lnTo>
                <a:lnTo>
                  <a:pt x="53436" y="20194"/>
                </a:lnTo>
                <a:lnTo>
                  <a:pt x="46888" y="25180"/>
                </a:lnTo>
                <a:lnTo>
                  <a:pt x="40538" y="31481"/>
                </a:lnTo>
                <a:lnTo>
                  <a:pt x="34320" y="38658"/>
                </a:lnTo>
                <a:lnTo>
                  <a:pt x="28191" y="46420"/>
                </a:lnTo>
                <a:lnTo>
                  <a:pt x="23112" y="53578"/>
                </a:lnTo>
                <a:lnTo>
                  <a:pt x="18734" y="60335"/>
                </a:lnTo>
                <a:lnTo>
                  <a:pt x="14823" y="66824"/>
                </a:lnTo>
                <a:lnTo>
                  <a:pt x="11224" y="74126"/>
                </a:lnTo>
                <a:lnTo>
                  <a:pt x="7832" y="81971"/>
                </a:lnTo>
                <a:lnTo>
                  <a:pt x="4579" y="90178"/>
                </a:lnTo>
                <a:lnTo>
                  <a:pt x="2410" y="98625"/>
                </a:lnTo>
                <a:lnTo>
                  <a:pt x="964" y="107233"/>
                </a:lnTo>
                <a:lnTo>
                  <a:pt x="0" y="115949"/>
                </a:lnTo>
                <a:lnTo>
                  <a:pt x="349" y="123743"/>
                </a:lnTo>
                <a:lnTo>
                  <a:pt x="1575" y="130924"/>
                </a:lnTo>
                <a:lnTo>
                  <a:pt x="3384" y="137696"/>
                </a:lnTo>
                <a:lnTo>
                  <a:pt x="5582" y="144195"/>
                </a:lnTo>
                <a:lnTo>
                  <a:pt x="8040" y="150512"/>
                </a:lnTo>
                <a:lnTo>
                  <a:pt x="10670" y="156707"/>
                </a:lnTo>
                <a:lnTo>
                  <a:pt x="14408" y="161830"/>
                </a:lnTo>
                <a:lnTo>
                  <a:pt x="18885" y="166237"/>
                </a:lnTo>
                <a:lnTo>
                  <a:pt x="23853" y="170167"/>
                </a:lnTo>
                <a:lnTo>
                  <a:pt x="29150" y="173780"/>
                </a:lnTo>
                <a:lnTo>
                  <a:pt x="34666" y="177180"/>
                </a:lnTo>
                <a:lnTo>
                  <a:pt x="40327" y="180439"/>
                </a:lnTo>
                <a:lnTo>
                  <a:pt x="51909" y="186707"/>
                </a:lnTo>
                <a:lnTo>
                  <a:pt x="57776" y="189767"/>
                </a:lnTo>
                <a:lnTo>
                  <a:pt x="63672" y="191807"/>
                </a:lnTo>
                <a:lnTo>
                  <a:pt x="69586" y="193167"/>
                </a:lnTo>
                <a:lnTo>
                  <a:pt x="87369" y="19588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SMARTPenAnnotation1066"/>
          <p:cNvSpPr/>
          <p:nvPr/>
        </p:nvSpPr>
        <p:spPr>
          <a:xfrm>
            <a:off x="1607343" y="204489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SMARTPenAnnotation1067"/>
          <p:cNvSpPr/>
          <p:nvPr/>
        </p:nvSpPr>
        <p:spPr>
          <a:xfrm>
            <a:off x="955486" y="2118191"/>
            <a:ext cx="196444" cy="201607"/>
          </a:xfrm>
          <a:custGeom>
            <a:avLst/>
            <a:gdLst/>
            <a:ahLst/>
            <a:cxnLst/>
            <a:rect l="0" t="0" r="0" b="0"/>
            <a:pathLst>
              <a:path w="196444" h="201607">
                <a:moveTo>
                  <a:pt x="8920" y="60652"/>
                </a:moveTo>
                <a:lnTo>
                  <a:pt x="358" y="60652"/>
                </a:lnTo>
                <a:lnTo>
                  <a:pt x="99" y="65393"/>
                </a:lnTo>
                <a:lnTo>
                  <a:pt x="0" y="94072"/>
                </a:lnTo>
                <a:lnTo>
                  <a:pt x="989" y="100791"/>
                </a:lnTo>
                <a:lnTo>
                  <a:pt x="2640" y="108248"/>
                </a:lnTo>
                <a:lnTo>
                  <a:pt x="4733" y="116195"/>
                </a:lnTo>
                <a:lnTo>
                  <a:pt x="6129" y="123478"/>
                </a:lnTo>
                <a:lnTo>
                  <a:pt x="7059" y="130317"/>
                </a:lnTo>
                <a:lnTo>
                  <a:pt x="7679" y="136861"/>
                </a:lnTo>
                <a:lnTo>
                  <a:pt x="8093" y="143208"/>
                </a:lnTo>
                <a:lnTo>
                  <a:pt x="8368" y="149424"/>
                </a:lnTo>
                <a:lnTo>
                  <a:pt x="8552" y="155552"/>
                </a:lnTo>
                <a:lnTo>
                  <a:pt x="9667" y="161622"/>
                </a:lnTo>
                <a:lnTo>
                  <a:pt x="11402" y="167653"/>
                </a:lnTo>
                <a:lnTo>
                  <a:pt x="13551" y="173658"/>
                </a:lnTo>
                <a:lnTo>
                  <a:pt x="15976" y="178653"/>
                </a:lnTo>
                <a:lnTo>
                  <a:pt x="18585" y="182976"/>
                </a:lnTo>
                <a:lnTo>
                  <a:pt x="21316" y="186850"/>
                </a:lnTo>
                <a:lnTo>
                  <a:pt x="23137" y="190425"/>
                </a:lnTo>
                <a:lnTo>
                  <a:pt x="24351" y="193800"/>
                </a:lnTo>
                <a:lnTo>
                  <a:pt x="25161" y="197042"/>
                </a:lnTo>
                <a:lnTo>
                  <a:pt x="26692" y="199204"/>
                </a:lnTo>
                <a:lnTo>
                  <a:pt x="28706" y="200645"/>
                </a:lnTo>
                <a:lnTo>
                  <a:pt x="31040" y="201606"/>
                </a:lnTo>
                <a:lnTo>
                  <a:pt x="33588" y="201254"/>
                </a:lnTo>
                <a:lnTo>
                  <a:pt x="36280" y="200027"/>
                </a:lnTo>
                <a:lnTo>
                  <a:pt x="41916" y="196019"/>
                </a:lnTo>
                <a:lnTo>
                  <a:pt x="47728" y="190930"/>
                </a:lnTo>
                <a:lnTo>
                  <a:pt x="51659" y="186199"/>
                </a:lnTo>
                <a:lnTo>
                  <a:pt x="56264" y="180069"/>
                </a:lnTo>
                <a:lnTo>
                  <a:pt x="61319" y="173006"/>
                </a:lnTo>
                <a:lnTo>
                  <a:pt x="65680" y="165320"/>
                </a:lnTo>
                <a:lnTo>
                  <a:pt x="69581" y="157220"/>
                </a:lnTo>
                <a:lnTo>
                  <a:pt x="73173" y="148843"/>
                </a:lnTo>
                <a:lnTo>
                  <a:pt x="76560" y="140282"/>
                </a:lnTo>
                <a:lnTo>
                  <a:pt x="82969" y="122832"/>
                </a:lnTo>
                <a:lnTo>
                  <a:pt x="101161" y="69553"/>
                </a:lnTo>
                <a:lnTo>
                  <a:pt x="103156" y="60633"/>
                </a:lnTo>
                <a:lnTo>
                  <a:pt x="104486" y="51710"/>
                </a:lnTo>
                <a:lnTo>
                  <a:pt x="105964" y="35842"/>
                </a:lnTo>
                <a:lnTo>
                  <a:pt x="106358" y="30221"/>
                </a:lnTo>
                <a:lnTo>
                  <a:pt x="106621" y="25482"/>
                </a:lnTo>
                <a:lnTo>
                  <a:pt x="105804" y="21331"/>
                </a:lnTo>
                <a:lnTo>
                  <a:pt x="104267" y="17571"/>
                </a:lnTo>
                <a:lnTo>
                  <a:pt x="102250" y="14072"/>
                </a:lnTo>
                <a:lnTo>
                  <a:pt x="100906" y="10747"/>
                </a:lnTo>
                <a:lnTo>
                  <a:pt x="100009" y="7538"/>
                </a:lnTo>
                <a:lnTo>
                  <a:pt x="98571" y="0"/>
                </a:lnTo>
                <a:lnTo>
                  <a:pt x="98453" y="374"/>
                </a:lnTo>
                <a:lnTo>
                  <a:pt x="98287" y="5640"/>
                </a:lnTo>
                <a:lnTo>
                  <a:pt x="98248" y="10736"/>
                </a:lnTo>
                <a:lnTo>
                  <a:pt x="99230" y="14477"/>
                </a:lnTo>
                <a:lnTo>
                  <a:pt x="100876" y="18954"/>
                </a:lnTo>
                <a:lnTo>
                  <a:pt x="102966" y="23924"/>
                </a:lnTo>
                <a:lnTo>
                  <a:pt x="104360" y="29221"/>
                </a:lnTo>
                <a:lnTo>
                  <a:pt x="105288" y="34738"/>
                </a:lnTo>
                <a:lnTo>
                  <a:pt x="105908" y="40399"/>
                </a:lnTo>
                <a:lnTo>
                  <a:pt x="107313" y="47150"/>
                </a:lnTo>
                <a:lnTo>
                  <a:pt x="109242" y="54627"/>
                </a:lnTo>
                <a:lnTo>
                  <a:pt x="111520" y="62589"/>
                </a:lnTo>
                <a:lnTo>
                  <a:pt x="114031" y="69881"/>
                </a:lnTo>
                <a:lnTo>
                  <a:pt x="116697" y="76726"/>
                </a:lnTo>
                <a:lnTo>
                  <a:pt x="119466" y="83275"/>
                </a:lnTo>
                <a:lnTo>
                  <a:pt x="123297" y="89625"/>
                </a:lnTo>
                <a:lnTo>
                  <a:pt x="127836" y="95842"/>
                </a:lnTo>
                <a:lnTo>
                  <a:pt x="132845" y="101972"/>
                </a:lnTo>
                <a:lnTo>
                  <a:pt x="137177" y="108042"/>
                </a:lnTo>
                <a:lnTo>
                  <a:pt x="141058" y="114074"/>
                </a:lnTo>
                <a:lnTo>
                  <a:pt x="144637" y="120079"/>
                </a:lnTo>
                <a:lnTo>
                  <a:pt x="147023" y="126067"/>
                </a:lnTo>
                <a:lnTo>
                  <a:pt x="148613" y="132043"/>
                </a:lnTo>
                <a:lnTo>
                  <a:pt x="149674" y="138012"/>
                </a:lnTo>
                <a:lnTo>
                  <a:pt x="151373" y="142983"/>
                </a:lnTo>
                <a:lnTo>
                  <a:pt x="153498" y="147290"/>
                </a:lnTo>
                <a:lnTo>
                  <a:pt x="155907" y="151153"/>
                </a:lnTo>
                <a:lnTo>
                  <a:pt x="158505" y="153728"/>
                </a:lnTo>
                <a:lnTo>
                  <a:pt x="161229" y="155445"/>
                </a:lnTo>
                <a:lnTo>
                  <a:pt x="164037" y="156590"/>
                </a:lnTo>
                <a:lnTo>
                  <a:pt x="165910" y="158345"/>
                </a:lnTo>
                <a:lnTo>
                  <a:pt x="167158" y="160507"/>
                </a:lnTo>
                <a:lnTo>
                  <a:pt x="167990" y="162941"/>
                </a:lnTo>
                <a:lnTo>
                  <a:pt x="170529" y="164563"/>
                </a:lnTo>
                <a:lnTo>
                  <a:pt x="174206" y="165645"/>
                </a:lnTo>
                <a:lnTo>
                  <a:pt x="178642" y="166366"/>
                </a:lnTo>
                <a:lnTo>
                  <a:pt x="181599" y="165855"/>
                </a:lnTo>
                <a:lnTo>
                  <a:pt x="183571" y="164522"/>
                </a:lnTo>
                <a:lnTo>
                  <a:pt x="184885" y="162641"/>
                </a:lnTo>
                <a:lnTo>
                  <a:pt x="186753" y="161387"/>
                </a:lnTo>
                <a:lnTo>
                  <a:pt x="191475" y="159993"/>
                </a:lnTo>
                <a:lnTo>
                  <a:pt x="196443" y="15887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SMARTPenAnnotation1068"/>
          <p:cNvSpPr/>
          <p:nvPr/>
        </p:nvSpPr>
        <p:spPr>
          <a:xfrm>
            <a:off x="1143154" y="2072258"/>
            <a:ext cx="194337" cy="185590"/>
          </a:xfrm>
          <a:custGeom>
            <a:avLst/>
            <a:gdLst/>
            <a:ahLst/>
            <a:cxnLst/>
            <a:rect l="0" t="0" r="0" b="0"/>
            <a:pathLst>
              <a:path w="194337" h="185590">
                <a:moveTo>
                  <a:pt x="62353" y="17288"/>
                </a:moveTo>
                <a:lnTo>
                  <a:pt x="62353" y="12548"/>
                </a:lnTo>
                <a:lnTo>
                  <a:pt x="61361" y="11152"/>
                </a:lnTo>
                <a:lnTo>
                  <a:pt x="59707" y="10221"/>
                </a:lnTo>
                <a:lnTo>
                  <a:pt x="57613" y="9600"/>
                </a:lnTo>
                <a:lnTo>
                  <a:pt x="55224" y="10178"/>
                </a:lnTo>
                <a:lnTo>
                  <a:pt x="49924" y="13467"/>
                </a:lnTo>
                <a:lnTo>
                  <a:pt x="44262" y="15590"/>
                </a:lnTo>
                <a:lnTo>
                  <a:pt x="41363" y="16156"/>
                </a:lnTo>
                <a:lnTo>
                  <a:pt x="35495" y="19431"/>
                </a:lnTo>
                <a:lnTo>
                  <a:pt x="29581" y="24194"/>
                </a:lnTo>
                <a:lnTo>
                  <a:pt x="23644" y="29618"/>
                </a:lnTo>
                <a:lnTo>
                  <a:pt x="14724" y="38250"/>
                </a:lnTo>
                <a:lnTo>
                  <a:pt x="11749" y="42177"/>
                </a:lnTo>
                <a:lnTo>
                  <a:pt x="8773" y="46779"/>
                </a:lnTo>
                <a:lnTo>
                  <a:pt x="5797" y="51832"/>
                </a:lnTo>
                <a:lnTo>
                  <a:pt x="3813" y="56192"/>
                </a:lnTo>
                <a:lnTo>
                  <a:pt x="2491" y="60092"/>
                </a:lnTo>
                <a:lnTo>
                  <a:pt x="1609" y="63683"/>
                </a:lnTo>
                <a:lnTo>
                  <a:pt x="1021" y="67070"/>
                </a:lnTo>
                <a:lnTo>
                  <a:pt x="629" y="70320"/>
                </a:lnTo>
                <a:lnTo>
                  <a:pt x="368" y="73479"/>
                </a:lnTo>
                <a:lnTo>
                  <a:pt x="194" y="76577"/>
                </a:lnTo>
                <a:lnTo>
                  <a:pt x="0" y="82665"/>
                </a:lnTo>
                <a:lnTo>
                  <a:pt x="941" y="85677"/>
                </a:lnTo>
                <a:lnTo>
                  <a:pt x="2560" y="88678"/>
                </a:lnTo>
                <a:lnTo>
                  <a:pt x="4632" y="91670"/>
                </a:lnTo>
                <a:lnTo>
                  <a:pt x="7997" y="93665"/>
                </a:lnTo>
                <a:lnTo>
                  <a:pt x="12225" y="94996"/>
                </a:lnTo>
                <a:lnTo>
                  <a:pt x="17028" y="95882"/>
                </a:lnTo>
                <a:lnTo>
                  <a:pt x="22215" y="97466"/>
                </a:lnTo>
                <a:lnTo>
                  <a:pt x="27657" y="99513"/>
                </a:lnTo>
                <a:lnTo>
                  <a:pt x="33269" y="101871"/>
                </a:lnTo>
                <a:lnTo>
                  <a:pt x="38003" y="104434"/>
                </a:lnTo>
                <a:lnTo>
                  <a:pt x="42151" y="107136"/>
                </a:lnTo>
                <a:lnTo>
                  <a:pt x="45909" y="109929"/>
                </a:lnTo>
                <a:lnTo>
                  <a:pt x="50398" y="111791"/>
                </a:lnTo>
                <a:lnTo>
                  <a:pt x="55375" y="113032"/>
                </a:lnTo>
                <a:lnTo>
                  <a:pt x="60678" y="113860"/>
                </a:lnTo>
                <a:lnTo>
                  <a:pt x="64213" y="115404"/>
                </a:lnTo>
                <a:lnTo>
                  <a:pt x="66570" y="117425"/>
                </a:lnTo>
                <a:lnTo>
                  <a:pt x="70180" y="122317"/>
                </a:lnTo>
                <a:lnTo>
                  <a:pt x="75092" y="127798"/>
                </a:lnTo>
                <a:lnTo>
                  <a:pt x="76799" y="130649"/>
                </a:lnTo>
                <a:lnTo>
                  <a:pt x="77937" y="133542"/>
                </a:lnTo>
                <a:lnTo>
                  <a:pt x="78696" y="136463"/>
                </a:lnTo>
                <a:lnTo>
                  <a:pt x="79201" y="139402"/>
                </a:lnTo>
                <a:lnTo>
                  <a:pt x="79539" y="142354"/>
                </a:lnTo>
                <a:lnTo>
                  <a:pt x="79763" y="145314"/>
                </a:lnTo>
                <a:lnTo>
                  <a:pt x="79913" y="148279"/>
                </a:lnTo>
                <a:lnTo>
                  <a:pt x="80080" y="154220"/>
                </a:lnTo>
                <a:lnTo>
                  <a:pt x="78140" y="157193"/>
                </a:lnTo>
                <a:lnTo>
                  <a:pt x="74862" y="160168"/>
                </a:lnTo>
                <a:lnTo>
                  <a:pt x="70692" y="163143"/>
                </a:lnTo>
                <a:lnTo>
                  <a:pt x="66920" y="165126"/>
                </a:lnTo>
                <a:lnTo>
                  <a:pt x="63414" y="166449"/>
                </a:lnTo>
                <a:lnTo>
                  <a:pt x="60084" y="167330"/>
                </a:lnTo>
                <a:lnTo>
                  <a:pt x="55879" y="168910"/>
                </a:lnTo>
                <a:lnTo>
                  <a:pt x="51092" y="170955"/>
                </a:lnTo>
                <a:lnTo>
                  <a:pt x="45916" y="173311"/>
                </a:lnTo>
                <a:lnTo>
                  <a:pt x="41473" y="174882"/>
                </a:lnTo>
                <a:lnTo>
                  <a:pt x="37519" y="175929"/>
                </a:lnTo>
                <a:lnTo>
                  <a:pt x="33891" y="176627"/>
                </a:lnTo>
                <a:lnTo>
                  <a:pt x="30480" y="178084"/>
                </a:lnTo>
                <a:lnTo>
                  <a:pt x="27214" y="180048"/>
                </a:lnTo>
                <a:lnTo>
                  <a:pt x="19583" y="185589"/>
                </a:lnTo>
                <a:lnTo>
                  <a:pt x="18957" y="185051"/>
                </a:lnTo>
                <a:lnTo>
                  <a:pt x="18540" y="183701"/>
                </a:lnTo>
                <a:lnTo>
                  <a:pt x="18262" y="181808"/>
                </a:lnTo>
                <a:lnTo>
                  <a:pt x="19068" y="180546"/>
                </a:lnTo>
                <a:lnTo>
                  <a:pt x="20598" y="179705"/>
                </a:lnTo>
                <a:lnTo>
                  <a:pt x="22610" y="179144"/>
                </a:lnTo>
                <a:lnTo>
                  <a:pt x="24944" y="176786"/>
                </a:lnTo>
                <a:lnTo>
                  <a:pt x="27492" y="173229"/>
                </a:lnTo>
                <a:lnTo>
                  <a:pt x="30183" y="168874"/>
                </a:lnTo>
                <a:lnTo>
                  <a:pt x="33961" y="164978"/>
                </a:lnTo>
                <a:lnTo>
                  <a:pt x="38464" y="161389"/>
                </a:lnTo>
                <a:lnTo>
                  <a:pt x="43451" y="158004"/>
                </a:lnTo>
                <a:lnTo>
                  <a:pt x="50744" y="153763"/>
                </a:lnTo>
                <a:lnTo>
                  <a:pt x="69430" y="143759"/>
                </a:lnTo>
                <a:lnTo>
                  <a:pt x="77985" y="138313"/>
                </a:lnTo>
                <a:lnTo>
                  <a:pt x="85673" y="132698"/>
                </a:lnTo>
                <a:lnTo>
                  <a:pt x="92783" y="126970"/>
                </a:lnTo>
                <a:lnTo>
                  <a:pt x="100499" y="121167"/>
                </a:lnTo>
                <a:lnTo>
                  <a:pt x="117010" y="109428"/>
                </a:lnTo>
                <a:lnTo>
                  <a:pt x="143040" y="91663"/>
                </a:lnTo>
                <a:lnTo>
                  <a:pt x="150871" y="84731"/>
                </a:lnTo>
                <a:lnTo>
                  <a:pt x="158076" y="77133"/>
                </a:lnTo>
                <a:lnTo>
                  <a:pt x="164864" y="69091"/>
                </a:lnTo>
                <a:lnTo>
                  <a:pt x="170381" y="61745"/>
                </a:lnTo>
                <a:lnTo>
                  <a:pt x="175051" y="54864"/>
                </a:lnTo>
                <a:lnTo>
                  <a:pt x="179157" y="48292"/>
                </a:lnTo>
                <a:lnTo>
                  <a:pt x="182887" y="41926"/>
                </a:lnTo>
                <a:lnTo>
                  <a:pt x="186365" y="35698"/>
                </a:lnTo>
                <a:lnTo>
                  <a:pt x="189676" y="29561"/>
                </a:lnTo>
                <a:lnTo>
                  <a:pt x="191884" y="24478"/>
                </a:lnTo>
                <a:lnTo>
                  <a:pt x="193355" y="20097"/>
                </a:lnTo>
                <a:lnTo>
                  <a:pt x="194336" y="16184"/>
                </a:lnTo>
                <a:lnTo>
                  <a:pt x="193998" y="12584"/>
                </a:lnTo>
                <a:lnTo>
                  <a:pt x="192781" y="9191"/>
                </a:lnTo>
                <a:lnTo>
                  <a:pt x="188438" y="1357"/>
                </a:lnTo>
                <a:lnTo>
                  <a:pt x="186097" y="715"/>
                </a:lnTo>
                <a:lnTo>
                  <a:pt x="182552" y="286"/>
                </a:lnTo>
                <a:lnTo>
                  <a:pt x="178205" y="0"/>
                </a:lnTo>
                <a:lnTo>
                  <a:pt x="175306" y="802"/>
                </a:lnTo>
                <a:lnTo>
                  <a:pt x="173374" y="2329"/>
                </a:lnTo>
                <a:lnTo>
                  <a:pt x="172086" y="4339"/>
                </a:lnTo>
                <a:lnTo>
                  <a:pt x="169243" y="6671"/>
                </a:lnTo>
                <a:lnTo>
                  <a:pt x="165363" y="9218"/>
                </a:lnTo>
                <a:lnTo>
                  <a:pt x="160792" y="11908"/>
                </a:lnTo>
                <a:lnTo>
                  <a:pt x="156753" y="15686"/>
                </a:lnTo>
                <a:lnTo>
                  <a:pt x="153067" y="20189"/>
                </a:lnTo>
                <a:lnTo>
                  <a:pt x="149618" y="25175"/>
                </a:lnTo>
                <a:lnTo>
                  <a:pt x="146327" y="31476"/>
                </a:lnTo>
                <a:lnTo>
                  <a:pt x="143140" y="38653"/>
                </a:lnTo>
                <a:lnTo>
                  <a:pt x="140024" y="46414"/>
                </a:lnTo>
                <a:lnTo>
                  <a:pt x="135962" y="53573"/>
                </a:lnTo>
                <a:lnTo>
                  <a:pt x="131269" y="60330"/>
                </a:lnTo>
                <a:lnTo>
                  <a:pt x="126157" y="66818"/>
                </a:lnTo>
                <a:lnTo>
                  <a:pt x="121756" y="74121"/>
                </a:lnTo>
                <a:lnTo>
                  <a:pt x="117830" y="81966"/>
                </a:lnTo>
                <a:lnTo>
                  <a:pt x="114221" y="90172"/>
                </a:lnTo>
                <a:lnTo>
                  <a:pt x="110822" y="98620"/>
                </a:lnTo>
                <a:lnTo>
                  <a:pt x="104400" y="115944"/>
                </a:lnTo>
                <a:lnTo>
                  <a:pt x="101299" y="123738"/>
                </a:lnTo>
                <a:lnTo>
                  <a:pt x="98239" y="130919"/>
                </a:lnTo>
                <a:lnTo>
                  <a:pt x="95207" y="137691"/>
                </a:lnTo>
                <a:lnTo>
                  <a:pt x="93185" y="144189"/>
                </a:lnTo>
                <a:lnTo>
                  <a:pt x="91838" y="150506"/>
                </a:lnTo>
                <a:lnTo>
                  <a:pt x="90939" y="156702"/>
                </a:lnTo>
                <a:lnTo>
                  <a:pt x="91332" y="161825"/>
                </a:lnTo>
                <a:lnTo>
                  <a:pt x="92587" y="166232"/>
                </a:lnTo>
                <a:lnTo>
                  <a:pt x="94415" y="170162"/>
                </a:lnTo>
                <a:lnTo>
                  <a:pt x="96626" y="173775"/>
                </a:lnTo>
                <a:lnTo>
                  <a:pt x="99093" y="177175"/>
                </a:lnTo>
                <a:lnTo>
                  <a:pt x="101729" y="180434"/>
                </a:lnTo>
                <a:lnTo>
                  <a:pt x="106463" y="182607"/>
                </a:lnTo>
                <a:lnTo>
                  <a:pt x="112596" y="184056"/>
                </a:lnTo>
                <a:lnTo>
                  <a:pt x="119661" y="185021"/>
                </a:lnTo>
                <a:lnTo>
                  <a:pt x="126355" y="184673"/>
                </a:lnTo>
                <a:lnTo>
                  <a:pt x="132803" y="183448"/>
                </a:lnTo>
                <a:lnTo>
                  <a:pt x="139085" y="181640"/>
                </a:lnTo>
                <a:lnTo>
                  <a:pt x="145258" y="180434"/>
                </a:lnTo>
                <a:lnTo>
                  <a:pt x="151357" y="179630"/>
                </a:lnTo>
                <a:lnTo>
                  <a:pt x="157408" y="179095"/>
                </a:lnTo>
                <a:lnTo>
                  <a:pt x="163426" y="177745"/>
                </a:lnTo>
                <a:lnTo>
                  <a:pt x="169423" y="175853"/>
                </a:lnTo>
                <a:lnTo>
                  <a:pt x="187369" y="16909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SMARTPenAnnotation1069"/>
          <p:cNvSpPr/>
          <p:nvPr/>
        </p:nvSpPr>
        <p:spPr>
          <a:xfrm>
            <a:off x="1343665" y="2028485"/>
            <a:ext cx="120804" cy="266445"/>
          </a:xfrm>
          <a:custGeom>
            <a:avLst/>
            <a:gdLst/>
            <a:ahLst/>
            <a:cxnLst/>
            <a:rect l="0" t="0" r="0" b="0"/>
            <a:pathLst>
              <a:path w="120804" h="266445">
                <a:moveTo>
                  <a:pt x="111874" y="87850"/>
                </a:moveTo>
                <a:lnTo>
                  <a:pt x="98571" y="87850"/>
                </a:lnTo>
                <a:lnTo>
                  <a:pt x="95068" y="88843"/>
                </a:lnTo>
                <a:lnTo>
                  <a:pt x="90748" y="90496"/>
                </a:lnTo>
                <a:lnTo>
                  <a:pt x="85883" y="92591"/>
                </a:lnTo>
                <a:lnTo>
                  <a:pt x="81648" y="94979"/>
                </a:lnTo>
                <a:lnTo>
                  <a:pt x="77833" y="97564"/>
                </a:lnTo>
                <a:lnTo>
                  <a:pt x="74297" y="100280"/>
                </a:lnTo>
                <a:lnTo>
                  <a:pt x="70947" y="104074"/>
                </a:lnTo>
                <a:lnTo>
                  <a:pt x="67722" y="108588"/>
                </a:lnTo>
                <a:lnTo>
                  <a:pt x="60501" y="119887"/>
                </a:lnTo>
                <a:lnTo>
                  <a:pt x="50677" y="134831"/>
                </a:lnTo>
                <a:lnTo>
                  <a:pt x="46271" y="142984"/>
                </a:lnTo>
                <a:lnTo>
                  <a:pt x="42342" y="151395"/>
                </a:lnTo>
                <a:lnTo>
                  <a:pt x="38730" y="159979"/>
                </a:lnTo>
                <a:lnTo>
                  <a:pt x="34338" y="167686"/>
                </a:lnTo>
                <a:lnTo>
                  <a:pt x="29425" y="174809"/>
                </a:lnTo>
                <a:lnTo>
                  <a:pt x="24166" y="181541"/>
                </a:lnTo>
                <a:lnTo>
                  <a:pt x="19667" y="189006"/>
                </a:lnTo>
                <a:lnTo>
                  <a:pt x="15676" y="196960"/>
                </a:lnTo>
                <a:lnTo>
                  <a:pt x="12023" y="205238"/>
                </a:lnTo>
                <a:lnTo>
                  <a:pt x="9588" y="211750"/>
                </a:lnTo>
                <a:lnTo>
                  <a:pt x="7964" y="217083"/>
                </a:lnTo>
                <a:lnTo>
                  <a:pt x="6882" y="221630"/>
                </a:lnTo>
                <a:lnTo>
                  <a:pt x="5168" y="225654"/>
                </a:lnTo>
                <a:lnTo>
                  <a:pt x="3034" y="229329"/>
                </a:lnTo>
                <a:lnTo>
                  <a:pt x="618" y="232771"/>
                </a:lnTo>
                <a:lnTo>
                  <a:pt x="0" y="235066"/>
                </a:lnTo>
                <a:lnTo>
                  <a:pt x="580" y="236595"/>
                </a:lnTo>
                <a:lnTo>
                  <a:pt x="3900" y="239051"/>
                </a:lnTo>
                <a:lnTo>
                  <a:pt x="7000" y="239387"/>
                </a:lnTo>
                <a:lnTo>
                  <a:pt x="9216" y="239476"/>
                </a:lnTo>
                <a:lnTo>
                  <a:pt x="11685" y="238544"/>
                </a:lnTo>
                <a:lnTo>
                  <a:pt x="14323" y="236930"/>
                </a:lnTo>
                <a:lnTo>
                  <a:pt x="17074" y="234862"/>
                </a:lnTo>
                <a:lnTo>
                  <a:pt x="19901" y="232491"/>
                </a:lnTo>
                <a:lnTo>
                  <a:pt x="22777" y="229918"/>
                </a:lnTo>
                <a:lnTo>
                  <a:pt x="25687" y="227210"/>
                </a:lnTo>
                <a:lnTo>
                  <a:pt x="29611" y="222429"/>
                </a:lnTo>
                <a:lnTo>
                  <a:pt x="34212" y="216265"/>
                </a:lnTo>
                <a:lnTo>
                  <a:pt x="39263" y="209179"/>
                </a:lnTo>
                <a:lnTo>
                  <a:pt x="43623" y="201478"/>
                </a:lnTo>
                <a:lnTo>
                  <a:pt x="47521" y="193368"/>
                </a:lnTo>
                <a:lnTo>
                  <a:pt x="51113" y="184984"/>
                </a:lnTo>
                <a:lnTo>
                  <a:pt x="55491" y="176419"/>
                </a:lnTo>
                <a:lnTo>
                  <a:pt x="60395" y="167732"/>
                </a:lnTo>
                <a:lnTo>
                  <a:pt x="65648" y="158964"/>
                </a:lnTo>
                <a:lnTo>
                  <a:pt x="70143" y="150143"/>
                </a:lnTo>
                <a:lnTo>
                  <a:pt x="74131" y="141285"/>
                </a:lnTo>
                <a:lnTo>
                  <a:pt x="77782" y="132403"/>
                </a:lnTo>
                <a:lnTo>
                  <a:pt x="82201" y="122513"/>
                </a:lnTo>
                <a:lnTo>
                  <a:pt x="92402" y="100941"/>
                </a:lnTo>
                <a:lnTo>
                  <a:pt x="96908" y="90624"/>
                </a:lnTo>
                <a:lnTo>
                  <a:pt x="100904" y="80770"/>
                </a:lnTo>
                <a:lnTo>
                  <a:pt x="104561" y="71224"/>
                </a:lnTo>
                <a:lnTo>
                  <a:pt x="107991" y="62875"/>
                </a:lnTo>
                <a:lnTo>
                  <a:pt x="111269" y="55325"/>
                </a:lnTo>
                <a:lnTo>
                  <a:pt x="114447" y="48308"/>
                </a:lnTo>
                <a:lnTo>
                  <a:pt x="116566" y="41645"/>
                </a:lnTo>
                <a:lnTo>
                  <a:pt x="117978" y="35219"/>
                </a:lnTo>
                <a:lnTo>
                  <a:pt x="118920" y="28950"/>
                </a:lnTo>
                <a:lnTo>
                  <a:pt x="119548" y="23779"/>
                </a:lnTo>
                <a:lnTo>
                  <a:pt x="119966" y="19339"/>
                </a:lnTo>
                <a:lnTo>
                  <a:pt x="120638" y="9825"/>
                </a:lnTo>
                <a:lnTo>
                  <a:pt x="120771" y="1809"/>
                </a:lnTo>
                <a:lnTo>
                  <a:pt x="120789" y="0"/>
                </a:lnTo>
                <a:lnTo>
                  <a:pt x="120803" y="32011"/>
                </a:lnTo>
                <a:lnTo>
                  <a:pt x="119811" y="39710"/>
                </a:lnTo>
                <a:lnTo>
                  <a:pt x="118157" y="48812"/>
                </a:lnTo>
                <a:lnTo>
                  <a:pt x="105572" y="109609"/>
                </a:lnTo>
                <a:lnTo>
                  <a:pt x="99812" y="134563"/>
                </a:lnTo>
                <a:lnTo>
                  <a:pt x="96888" y="145781"/>
                </a:lnTo>
                <a:lnTo>
                  <a:pt x="93945" y="156236"/>
                </a:lnTo>
                <a:lnTo>
                  <a:pt x="90992" y="166183"/>
                </a:lnTo>
                <a:lnTo>
                  <a:pt x="85064" y="187819"/>
                </a:lnTo>
                <a:lnTo>
                  <a:pt x="82094" y="199144"/>
                </a:lnTo>
                <a:lnTo>
                  <a:pt x="79122" y="208679"/>
                </a:lnTo>
                <a:lnTo>
                  <a:pt x="76149" y="217020"/>
                </a:lnTo>
                <a:lnTo>
                  <a:pt x="73174" y="224565"/>
                </a:lnTo>
                <a:lnTo>
                  <a:pt x="71191" y="231579"/>
                </a:lnTo>
                <a:lnTo>
                  <a:pt x="69869" y="238240"/>
                </a:lnTo>
                <a:lnTo>
                  <a:pt x="68988" y="244665"/>
                </a:lnTo>
                <a:lnTo>
                  <a:pt x="68400" y="249940"/>
                </a:lnTo>
                <a:lnTo>
                  <a:pt x="68009" y="254449"/>
                </a:lnTo>
                <a:lnTo>
                  <a:pt x="67225" y="26644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SMARTPenAnnotation1070"/>
          <p:cNvSpPr/>
          <p:nvPr/>
        </p:nvSpPr>
        <p:spPr>
          <a:xfrm>
            <a:off x="1526976" y="2232421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8930" y="0"/>
                </a:moveTo>
                <a:lnTo>
                  <a:pt x="8930" y="12429"/>
                </a:lnTo>
                <a:lnTo>
                  <a:pt x="7938" y="14240"/>
                </a:lnTo>
                <a:lnTo>
                  <a:pt x="6284" y="15446"/>
                </a:lnTo>
                <a:lnTo>
                  <a:pt x="1241" y="17383"/>
                </a:lnTo>
                <a:lnTo>
                  <a:pt x="828" y="18534"/>
                </a:lnTo>
                <a:lnTo>
                  <a:pt x="552" y="20294"/>
                </a:lnTo>
                <a:lnTo>
                  <a:pt x="368" y="22459"/>
                </a:lnTo>
                <a:lnTo>
                  <a:pt x="245" y="24895"/>
                </a:lnTo>
                <a:lnTo>
                  <a:pt x="0" y="3571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8" name="Group 467"/>
          <p:cNvGrpSpPr/>
          <p:nvPr/>
        </p:nvGrpSpPr>
        <p:grpSpPr>
          <a:xfrm>
            <a:off x="93436" y="2893342"/>
            <a:ext cx="7603790" cy="3589411"/>
            <a:chOff x="93436" y="2893342"/>
            <a:chExt cx="7603790" cy="3589411"/>
          </a:xfrm>
        </p:grpSpPr>
        <p:sp>
          <p:nvSpPr>
            <p:cNvPr id="296" name="SMARTPenAnnotation1071"/>
            <p:cNvSpPr/>
            <p:nvPr/>
          </p:nvSpPr>
          <p:spPr>
            <a:xfrm>
              <a:off x="1875234" y="3482592"/>
              <a:ext cx="3982642" cy="107143"/>
            </a:xfrm>
            <a:custGeom>
              <a:avLst/>
              <a:gdLst/>
              <a:ahLst/>
              <a:cxnLst/>
              <a:rect l="0" t="0" r="0" b="0"/>
              <a:pathLst>
                <a:path w="3982642" h="107143">
                  <a:moveTo>
                    <a:pt x="3982641" y="35704"/>
                  </a:moveTo>
                  <a:lnTo>
                    <a:pt x="3977900" y="40445"/>
                  </a:lnTo>
                  <a:lnTo>
                    <a:pt x="3975511" y="41841"/>
                  </a:lnTo>
                  <a:lnTo>
                    <a:pt x="3970212" y="43393"/>
                  </a:lnTo>
                  <a:lnTo>
                    <a:pt x="3968402" y="44799"/>
                  </a:lnTo>
                  <a:lnTo>
                    <a:pt x="3967195" y="46729"/>
                  </a:lnTo>
                  <a:lnTo>
                    <a:pt x="3966390" y="49007"/>
                  </a:lnTo>
                  <a:lnTo>
                    <a:pt x="3964862" y="50526"/>
                  </a:lnTo>
                  <a:lnTo>
                    <a:pt x="3962851" y="51538"/>
                  </a:lnTo>
                  <a:lnTo>
                    <a:pt x="3960517" y="52213"/>
                  </a:lnTo>
                  <a:lnTo>
                    <a:pt x="3943507" y="54289"/>
                  </a:lnTo>
                  <a:lnTo>
                    <a:pt x="3939684" y="56032"/>
                  </a:lnTo>
                  <a:lnTo>
                    <a:pt x="3936144" y="58186"/>
                  </a:lnTo>
                  <a:lnTo>
                    <a:pt x="3926918" y="60579"/>
                  </a:lnTo>
                  <a:lnTo>
                    <a:pt x="3811570" y="62493"/>
                  </a:lnTo>
                  <a:lnTo>
                    <a:pt x="3797138" y="59847"/>
                  </a:lnTo>
                  <a:lnTo>
                    <a:pt x="3749862" y="44402"/>
                  </a:lnTo>
                  <a:lnTo>
                    <a:pt x="3741135" y="41502"/>
                  </a:lnTo>
                  <a:lnTo>
                    <a:pt x="3723500" y="38281"/>
                  </a:lnTo>
                  <a:lnTo>
                    <a:pt x="3705741" y="35857"/>
                  </a:lnTo>
                  <a:lnTo>
                    <a:pt x="3696837" y="33822"/>
                  </a:lnTo>
                  <a:lnTo>
                    <a:pt x="3687926" y="31473"/>
                  </a:lnTo>
                  <a:lnTo>
                    <a:pt x="3656421" y="28167"/>
                  </a:lnTo>
                  <a:lnTo>
                    <a:pt x="3589979" y="25864"/>
                  </a:lnTo>
                  <a:lnTo>
                    <a:pt x="3580967" y="24183"/>
                  </a:lnTo>
                  <a:lnTo>
                    <a:pt x="3571984" y="22071"/>
                  </a:lnTo>
                  <a:lnTo>
                    <a:pt x="3545118" y="19097"/>
                  </a:lnTo>
                  <a:lnTo>
                    <a:pt x="3503236" y="17100"/>
                  </a:lnTo>
                  <a:lnTo>
                    <a:pt x="3493374" y="15364"/>
                  </a:lnTo>
                  <a:lnTo>
                    <a:pt x="3483822" y="13214"/>
                  </a:lnTo>
                  <a:lnTo>
                    <a:pt x="3456158" y="10189"/>
                  </a:lnTo>
                  <a:lnTo>
                    <a:pt x="3414006" y="8175"/>
                  </a:lnTo>
                  <a:lnTo>
                    <a:pt x="3404121" y="6437"/>
                  </a:lnTo>
                  <a:lnTo>
                    <a:pt x="3394555" y="4287"/>
                  </a:lnTo>
                  <a:lnTo>
                    <a:pt x="3362129" y="1260"/>
                  </a:lnTo>
                  <a:lnTo>
                    <a:pt x="3243943" y="0"/>
                  </a:lnTo>
                  <a:lnTo>
                    <a:pt x="3125499" y="978"/>
                  </a:lnTo>
                  <a:lnTo>
                    <a:pt x="3114549" y="2632"/>
                  </a:lnTo>
                  <a:lnTo>
                    <a:pt x="3103280" y="4726"/>
                  </a:lnTo>
                  <a:lnTo>
                    <a:pt x="3062814" y="9080"/>
                  </a:lnTo>
                  <a:lnTo>
                    <a:pt x="3051923" y="11010"/>
                  </a:lnTo>
                  <a:lnTo>
                    <a:pt x="3040694" y="13288"/>
                  </a:lnTo>
                  <a:lnTo>
                    <a:pt x="3010668" y="16495"/>
                  </a:lnTo>
                  <a:lnTo>
                    <a:pt x="2972863" y="18571"/>
                  </a:lnTo>
                  <a:lnTo>
                    <a:pt x="2962190" y="20313"/>
                  </a:lnTo>
                  <a:lnTo>
                    <a:pt x="2951106" y="22467"/>
                  </a:lnTo>
                  <a:lnTo>
                    <a:pt x="2921285" y="25498"/>
                  </a:lnTo>
                  <a:lnTo>
                    <a:pt x="2877412" y="27515"/>
                  </a:lnTo>
                  <a:lnTo>
                    <a:pt x="2865814" y="29252"/>
                  </a:lnTo>
                  <a:lnTo>
                    <a:pt x="2854113" y="31403"/>
                  </a:lnTo>
                  <a:lnTo>
                    <a:pt x="2823423" y="34430"/>
                  </a:lnTo>
                  <a:lnTo>
                    <a:pt x="2780250" y="36445"/>
                  </a:lnTo>
                  <a:lnTo>
                    <a:pt x="2770281" y="38183"/>
                  </a:lnTo>
                  <a:lnTo>
                    <a:pt x="2760659" y="40333"/>
                  </a:lnTo>
                  <a:lnTo>
                    <a:pt x="2728155" y="43360"/>
                  </a:lnTo>
                  <a:lnTo>
                    <a:pt x="2614357" y="44619"/>
                  </a:lnTo>
                  <a:lnTo>
                    <a:pt x="2592671" y="43635"/>
                  </a:lnTo>
                  <a:lnTo>
                    <a:pt x="2582721" y="41984"/>
                  </a:lnTo>
                  <a:lnTo>
                    <a:pt x="2573111" y="39891"/>
                  </a:lnTo>
                  <a:lnTo>
                    <a:pt x="2540623" y="36945"/>
                  </a:lnTo>
                  <a:lnTo>
                    <a:pt x="2422898" y="35726"/>
                  </a:lnTo>
                  <a:lnTo>
                    <a:pt x="2357619" y="36699"/>
                  </a:lnTo>
                  <a:lnTo>
                    <a:pt x="2346645" y="38352"/>
                  </a:lnTo>
                  <a:lnTo>
                    <a:pt x="2335359" y="40446"/>
                  </a:lnTo>
                  <a:lnTo>
                    <a:pt x="2300515" y="43393"/>
                  </a:lnTo>
                  <a:lnTo>
                    <a:pt x="2180933" y="44620"/>
                  </a:lnTo>
                  <a:lnTo>
                    <a:pt x="1948057" y="44634"/>
                  </a:lnTo>
                  <a:lnTo>
                    <a:pt x="1926782" y="41988"/>
                  </a:lnTo>
                  <a:lnTo>
                    <a:pt x="1915553" y="39894"/>
                  </a:lnTo>
                  <a:lnTo>
                    <a:pt x="1869014" y="35540"/>
                  </a:lnTo>
                  <a:lnTo>
                    <a:pt x="1857197" y="33610"/>
                  </a:lnTo>
                  <a:lnTo>
                    <a:pt x="1845350" y="31332"/>
                  </a:lnTo>
                  <a:lnTo>
                    <a:pt x="1809715" y="28125"/>
                  </a:lnTo>
                  <a:lnTo>
                    <a:pt x="1726404" y="25862"/>
                  </a:lnTo>
                  <a:lnTo>
                    <a:pt x="1714498" y="24181"/>
                  </a:lnTo>
                  <a:lnTo>
                    <a:pt x="1702593" y="22070"/>
                  </a:lnTo>
                  <a:lnTo>
                    <a:pt x="1666874" y="19096"/>
                  </a:lnTo>
                  <a:lnTo>
                    <a:pt x="1547812" y="16875"/>
                  </a:lnTo>
                  <a:lnTo>
                    <a:pt x="1535906" y="15214"/>
                  </a:lnTo>
                  <a:lnTo>
                    <a:pt x="1513086" y="12707"/>
                  </a:lnTo>
                  <a:lnTo>
                    <a:pt x="1471536" y="16536"/>
                  </a:lnTo>
                  <a:lnTo>
                    <a:pt x="1351502" y="17830"/>
                  </a:lnTo>
                  <a:lnTo>
                    <a:pt x="1288942" y="18836"/>
                  </a:lnTo>
                  <a:lnTo>
                    <a:pt x="1278990" y="20490"/>
                  </a:lnTo>
                  <a:lnTo>
                    <a:pt x="1269379" y="22585"/>
                  </a:lnTo>
                  <a:lnTo>
                    <a:pt x="1241630" y="25533"/>
                  </a:lnTo>
                  <a:lnTo>
                    <a:pt x="1125253" y="26765"/>
                  </a:lnTo>
                  <a:lnTo>
                    <a:pt x="1104685" y="29416"/>
                  </a:lnTo>
                  <a:lnTo>
                    <a:pt x="1093644" y="31512"/>
                  </a:lnTo>
                  <a:lnTo>
                    <a:pt x="1063884" y="34462"/>
                  </a:lnTo>
                  <a:lnTo>
                    <a:pt x="946924" y="35695"/>
                  </a:lnTo>
                  <a:lnTo>
                    <a:pt x="842435" y="36697"/>
                  </a:lnTo>
                  <a:lnTo>
                    <a:pt x="832491" y="38350"/>
                  </a:lnTo>
                  <a:lnTo>
                    <a:pt x="822884" y="40445"/>
                  </a:lnTo>
                  <a:lnTo>
                    <a:pt x="795143" y="43393"/>
                  </a:lnTo>
                  <a:lnTo>
                    <a:pt x="723163" y="45553"/>
                  </a:lnTo>
                  <a:lnTo>
                    <a:pt x="712297" y="47231"/>
                  </a:lnTo>
                  <a:lnTo>
                    <a:pt x="701083" y="49342"/>
                  </a:lnTo>
                  <a:lnTo>
                    <a:pt x="671080" y="52313"/>
                  </a:lnTo>
                  <a:lnTo>
                    <a:pt x="554019" y="53554"/>
                  </a:lnTo>
                  <a:lnTo>
                    <a:pt x="226739" y="53564"/>
                  </a:lnTo>
                  <a:lnTo>
                    <a:pt x="214544" y="56210"/>
                  </a:lnTo>
                  <a:lnTo>
                    <a:pt x="208513" y="58305"/>
                  </a:lnTo>
                  <a:lnTo>
                    <a:pt x="184577" y="62658"/>
                  </a:lnTo>
                  <a:lnTo>
                    <a:pt x="178614" y="64588"/>
                  </a:lnTo>
                  <a:lnTo>
                    <a:pt x="172654" y="66866"/>
                  </a:lnTo>
                  <a:lnTo>
                    <a:pt x="154785" y="70073"/>
                  </a:lnTo>
                  <a:lnTo>
                    <a:pt x="141664" y="71023"/>
                  </a:lnTo>
                  <a:lnTo>
                    <a:pt x="132084" y="73891"/>
                  </a:lnTo>
                  <a:lnTo>
                    <a:pt x="126751" y="76045"/>
                  </a:lnTo>
                  <a:lnTo>
                    <a:pt x="114505" y="79077"/>
                  </a:lnTo>
                  <a:lnTo>
                    <a:pt x="100487" y="81093"/>
                  </a:lnTo>
                  <a:lnTo>
                    <a:pt x="95765" y="82831"/>
                  </a:lnTo>
                  <a:lnTo>
                    <a:pt x="90632" y="84981"/>
                  </a:lnTo>
                  <a:lnTo>
                    <a:pt x="78668" y="88008"/>
                  </a:lnTo>
                  <a:lnTo>
                    <a:pt x="59600" y="90023"/>
                  </a:lnTo>
                  <a:lnTo>
                    <a:pt x="55608" y="91761"/>
                  </a:lnTo>
                  <a:lnTo>
                    <a:pt x="51955" y="93911"/>
                  </a:lnTo>
                  <a:lnTo>
                    <a:pt x="45250" y="96301"/>
                  </a:lnTo>
                  <a:lnTo>
                    <a:pt x="37601" y="97835"/>
                  </a:lnTo>
                  <a:lnTo>
                    <a:pt x="33910" y="100690"/>
                  </a:lnTo>
                  <a:lnTo>
                    <a:pt x="31536" y="102841"/>
                  </a:lnTo>
                  <a:lnTo>
                    <a:pt x="28961" y="104275"/>
                  </a:lnTo>
                  <a:lnTo>
                    <a:pt x="19517" y="106764"/>
                  </a:lnTo>
                  <a:lnTo>
                    <a:pt x="0" y="1071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SMARTPenAnnotation1072"/>
            <p:cNvSpPr/>
            <p:nvPr/>
          </p:nvSpPr>
          <p:spPr>
            <a:xfrm>
              <a:off x="1423934" y="3321843"/>
              <a:ext cx="201270" cy="241103"/>
            </a:xfrm>
            <a:custGeom>
              <a:avLst/>
              <a:gdLst/>
              <a:ahLst/>
              <a:cxnLst/>
              <a:rect l="0" t="0" r="0" b="0"/>
              <a:pathLst>
                <a:path w="201270" h="241103">
                  <a:moveTo>
                    <a:pt x="138761" y="0"/>
                  </a:moveTo>
                  <a:lnTo>
                    <a:pt x="134021" y="4741"/>
                  </a:lnTo>
                  <a:lnTo>
                    <a:pt x="132624" y="7129"/>
                  </a:lnTo>
                  <a:lnTo>
                    <a:pt x="131072" y="12429"/>
                  </a:lnTo>
                  <a:lnTo>
                    <a:pt x="128674" y="15231"/>
                  </a:lnTo>
                  <a:lnTo>
                    <a:pt x="125091" y="18092"/>
                  </a:lnTo>
                  <a:lnTo>
                    <a:pt x="120718" y="20991"/>
                  </a:lnTo>
                  <a:lnTo>
                    <a:pt x="116810" y="23916"/>
                  </a:lnTo>
                  <a:lnTo>
                    <a:pt x="113213" y="26858"/>
                  </a:lnTo>
                  <a:lnTo>
                    <a:pt x="109823" y="29812"/>
                  </a:lnTo>
                  <a:lnTo>
                    <a:pt x="106570" y="32773"/>
                  </a:lnTo>
                  <a:lnTo>
                    <a:pt x="100311" y="38709"/>
                  </a:lnTo>
                  <a:lnTo>
                    <a:pt x="65594" y="73173"/>
                  </a:lnTo>
                  <a:lnTo>
                    <a:pt x="62202" y="77556"/>
                  </a:lnTo>
                  <a:lnTo>
                    <a:pt x="58948" y="82462"/>
                  </a:lnTo>
                  <a:lnTo>
                    <a:pt x="55787" y="87717"/>
                  </a:lnTo>
                  <a:lnTo>
                    <a:pt x="51695" y="92212"/>
                  </a:lnTo>
                  <a:lnTo>
                    <a:pt x="46982" y="96201"/>
                  </a:lnTo>
                  <a:lnTo>
                    <a:pt x="41856" y="99853"/>
                  </a:lnTo>
                  <a:lnTo>
                    <a:pt x="37447" y="104272"/>
                  </a:lnTo>
                  <a:lnTo>
                    <a:pt x="33515" y="109202"/>
                  </a:lnTo>
                  <a:lnTo>
                    <a:pt x="29902" y="114473"/>
                  </a:lnTo>
                  <a:lnTo>
                    <a:pt x="27493" y="118980"/>
                  </a:lnTo>
                  <a:lnTo>
                    <a:pt x="25887" y="122976"/>
                  </a:lnTo>
                  <a:lnTo>
                    <a:pt x="24816" y="126633"/>
                  </a:lnTo>
                  <a:lnTo>
                    <a:pt x="23110" y="131055"/>
                  </a:lnTo>
                  <a:lnTo>
                    <a:pt x="20981" y="135987"/>
                  </a:lnTo>
                  <a:lnTo>
                    <a:pt x="18569" y="141260"/>
                  </a:lnTo>
                  <a:lnTo>
                    <a:pt x="15969" y="145767"/>
                  </a:lnTo>
                  <a:lnTo>
                    <a:pt x="13243" y="149764"/>
                  </a:lnTo>
                  <a:lnTo>
                    <a:pt x="10434" y="153421"/>
                  </a:lnTo>
                  <a:lnTo>
                    <a:pt x="7313" y="160130"/>
                  </a:lnTo>
                  <a:lnTo>
                    <a:pt x="6480" y="163308"/>
                  </a:lnTo>
                  <a:lnTo>
                    <a:pt x="2910" y="169485"/>
                  </a:lnTo>
                  <a:lnTo>
                    <a:pt x="568" y="172522"/>
                  </a:lnTo>
                  <a:lnTo>
                    <a:pt x="0" y="174546"/>
                  </a:lnTo>
                  <a:lnTo>
                    <a:pt x="613" y="175895"/>
                  </a:lnTo>
                  <a:lnTo>
                    <a:pt x="2014" y="176794"/>
                  </a:lnTo>
                  <a:lnTo>
                    <a:pt x="2948" y="178387"/>
                  </a:lnTo>
                  <a:lnTo>
                    <a:pt x="4447" y="185425"/>
                  </a:lnTo>
                  <a:lnTo>
                    <a:pt x="4570" y="186125"/>
                  </a:lnTo>
                  <a:lnTo>
                    <a:pt x="9483" y="191849"/>
                  </a:lnTo>
                  <a:lnTo>
                    <a:pt x="11896" y="193384"/>
                  </a:lnTo>
                  <a:lnTo>
                    <a:pt x="21025" y="196536"/>
                  </a:lnTo>
                  <a:lnTo>
                    <a:pt x="25543" y="198493"/>
                  </a:lnTo>
                  <a:lnTo>
                    <a:pt x="30540" y="200790"/>
                  </a:lnTo>
                  <a:lnTo>
                    <a:pt x="35856" y="202321"/>
                  </a:lnTo>
                  <a:lnTo>
                    <a:pt x="41384" y="203342"/>
                  </a:lnTo>
                  <a:lnTo>
                    <a:pt x="47054" y="204022"/>
                  </a:lnTo>
                  <a:lnTo>
                    <a:pt x="52818" y="205468"/>
                  </a:lnTo>
                  <a:lnTo>
                    <a:pt x="58646" y="207424"/>
                  </a:lnTo>
                  <a:lnTo>
                    <a:pt x="64515" y="209720"/>
                  </a:lnTo>
                  <a:lnTo>
                    <a:pt x="70412" y="211251"/>
                  </a:lnTo>
                  <a:lnTo>
                    <a:pt x="76328" y="212272"/>
                  </a:lnTo>
                  <a:lnTo>
                    <a:pt x="82256" y="212952"/>
                  </a:lnTo>
                  <a:lnTo>
                    <a:pt x="88192" y="213405"/>
                  </a:lnTo>
                  <a:lnTo>
                    <a:pt x="94134" y="213708"/>
                  </a:lnTo>
                  <a:lnTo>
                    <a:pt x="100080" y="213910"/>
                  </a:lnTo>
                  <a:lnTo>
                    <a:pt x="106029" y="215036"/>
                  </a:lnTo>
                  <a:lnTo>
                    <a:pt x="111978" y="216780"/>
                  </a:lnTo>
                  <a:lnTo>
                    <a:pt x="117929" y="218934"/>
                  </a:lnTo>
                  <a:lnTo>
                    <a:pt x="123881" y="221362"/>
                  </a:lnTo>
                  <a:lnTo>
                    <a:pt x="129833" y="223973"/>
                  </a:lnTo>
                  <a:lnTo>
                    <a:pt x="135786" y="226706"/>
                  </a:lnTo>
                  <a:lnTo>
                    <a:pt x="140746" y="229520"/>
                  </a:lnTo>
                  <a:lnTo>
                    <a:pt x="145045" y="232389"/>
                  </a:lnTo>
                  <a:lnTo>
                    <a:pt x="148904" y="235293"/>
                  </a:lnTo>
                  <a:lnTo>
                    <a:pt x="153460" y="237230"/>
                  </a:lnTo>
                  <a:lnTo>
                    <a:pt x="158482" y="238520"/>
                  </a:lnTo>
                  <a:lnTo>
                    <a:pt x="163815" y="239381"/>
                  </a:lnTo>
                  <a:lnTo>
                    <a:pt x="169354" y="239955"/>
                  </a:lnTo>
                  <a:lnTo>
                    <a:pt x="175031" y="240337"/>
                  </a:lnTo>
                  <a:lnTo>
                    <a:pt x="188920" y="240951"/>
                  </a:lnTo>
                  <a:lnTo>
                    <a:pt x="193465" y="241035"/>
                  </a:lnTo>
                  <a:lnTo>
                    <a:pt x="201269" y="2411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SMARTPenAnnotation1073"/>
            <p:cNvSpPr/>
            <p:nvPr/>
          </p:nvSpPr>
          <p:spPr>
            <a:xfrm>
              <a:off x="518454" y="2893342"/>
              <a:ext cx="468527" cy="187401"/>
            </a:xfrm>
            <a:custGeom>
              <a:avLst/>
              <a:gdLst/>
              <a:ahLst/>
              <a:cxnLst/>
              <a:rect l="0" t="0" r="0" b="0"/>
              <a:pathLst>
                <a:path w="468527" h="187401">
                  <a:moveTo>
                    <a:pt x="88764" y="80243"/>
                  </a:moveTo>
                  <a:lnTo>
                    <a:pt x="81076" y="80243"/>
                  </a:lnTo>
                  <a:lnTo>
                    <a:pt x="80662" y="79251"/>
                  </a:lnTo>
                  <a:lnTo>
                    <a:pt x="80080" y="74106"/>
                  </a:lnTo>
                  <a:lnTo>
                    <a:pt x="79883" y="69219"/>
                  </a:lnTo>
                  <a:lnTo>
                    <a:pt x="79844" y="58994"/>
                  </a:lnTo>
                  <a:lnTo>
                    <a:pt x="78849" y="57148"/>
                  </a:lnTo>
                  <a:lnTo>
                    <a:pt x="77193" y="55916"/>
                  </a:lnTo>
                  <a:lnTo>
                    <a:pt x="72147" y="53941"/>
                  </a:lnTo>
                  <a:lnTo>
                    <a:pt x="66532" y="53599"/>
                  </a:lnTo>
                  <a:lnTo>
                    <a:pt x="64021" y="54543"/>
                  </a:lnTo>
                  <a:lnTo>
                    <a:pt x="58585" y="58237"/>
                  </a:lnTo>
                  <a:lnTo>
                    <a:pt x="52862" y="63187"/>
                  </a:lnTo>
                  <a:lnTo>
                    <a:pt x="46019" y="68694"/>
                  </a:lnTo>
                  <a:lnTo>
                    <a:pt x="36363" y="74449"/>
                  </a:lnTo>
                  <a:lnTo>
                    <a:pt x="32002" y="77372"/>
                  </a:lnTo>
                  <a:lnTo>
                    <a:pt x="28102" y="80314"/>
                  </a:lnTo>
                  <a:lnTo>
                    <a:pt x="24510" y="83267"/>
                  </a:lnTo>
                  <a:lnTo>
                    <a:pt x="21124" y="87220"/>
                  </a:lnTo>
                  <a:lnTo>
                    <a:pt x="17874" y="91840"/>
                  </a:lnTo>
                  <a:lnTo>
                    <a:pt x="14715" y="96904"/>
                  </a:lnTo>
                  <a:lnTo>
                    <a:pt x="11617" y="102265"/>
                  </a:lnTo>
                  <a:lnTo>
                    <a:pt x="5529" y="113512"/>
                  </a:lnTo>
                  <a:lnTo>
                    <a:pt x="3508" y="118298"/>
                  </a:lnTo>
                  <a:lnTo>
                    <a:pt x="2161" y="122480"/>
                  </a:lnTo>
                  <a:lnTo>
                    <a:pt x="1263" y="126261"/>
                  </a:lnTo>
                  <a:lnTo>
                    <a:pt x="665" y="129773"/>
                  </a:lnTo>
                  <a:lnTo>
                    <a:pt x="266" y="133107"/>
                  </a:lnTo>
                  <a:lnTo>
                    <a:pt x="0" y="136322"/>
                  </a:lnTo>
                  <a:lnTo>
                    <a:pt x="814" y="139457"/>
                  </a:lnTo>
                  <a:lnTo>
                    <a:pt x="2350" y="142539"/>
                  </a:lnTo>
                  <a:lnTo>
                    <a:pt x="4366" y="145587"/>
                  </a:lnTo>
                  <a:lnTo>
                    <a:pt x="6702" y="147618"/>
                  </a:lnTo>
                  <a:lnTo>
                    <a:pt x="9251" y="148972"/>
                  </a:lnTo>
                  <a:lnTo>
                    <a:pt x="11943" y="149875"/>
                  </a:lnTo>
                  <a:lnTo>
                    <a:pt x="17580" y="153524"/>
                  </a:lnTo>
                  <a:lnTo>
                    <a:pt x="20472" y="155886"/>
                  </a:lnTo>
                  <a:lnTo>
                    <a:pt x="23392" y="156469"/>
                  </a:lnTo>
                  <a:lnTo>
                    <a:pt x="26331" y="155865"/>
                  </a:lnTo>
                  <a:lnTo>
                    <a:pt x="37854" y="150275"/>
                  </a:lnTo>
                  <a:lnTo>
                    <a:pt x="77014" y="130763"/>
                  </a:lnTo>
                  <a:lnTo>
                    <a:pt x="81923" y="127813"/>
                  </a:lnTo>
                  <a:lnTo>
                    <a:pt x="86188" y="124855"/>
                  </a:lnTo>
                  <a:lnTo>
                    <a:pt x="90023" y="121891"/>
                  </a:lnTo>
                  <a:lnTo>
                    <a:pt x="94564" y="118922"/>
                  </a:lnTo>
                  <a:lnTo>
                    <a:pt x="99576" y="115951"/>
                  </a:lnTo>
                  <a:lnTo>
                    <a:pt x="104902" y="112978"/>
                  </a:lnTo>
                  <a:lnTo>
                    <a:pt x="109445" y="109012"/>
                  </a:lnTo>
                  <a:lnTo>
                    <a:pt x="113465" y="104383"/>
                  </a:lnTo>
                  <a:lnTo>
                    <a:pt x="117138" y="99313"/>
                  </a:lnTo>
                  <a:lnTo>
                    <a:pt x="120578" y="94941"/>
                  </a:lnTo>
                  <a:lnTo>
                    <a:pt x="123864" y="91034"/>
                  </a:lnTo>
                  <a:lnTo>
                    <a:pt x="127047" y="87437"/>
                  </a:lnTo>
                  <a:lnTo>
                    <a:pt x="129169" y="83055"/>
                  </a:lnTo>
                  <a:lnTo>
                    <a:pt x="130584" y="78149"/>
                  </a:lnTo>
                  <a:lnTo>
                    <a:pt x="131527" y="72894"/>
                  </a:lnTo>
                  <a:lnTo>
                    <a:pt x="133147" y="68399"/>
                  </a:lnTo>
                  <a:lnTo>
                    <a:pt x="135220" y="64409"/>
                  </a:lnTo>
                  <a:lnTo>
                    <a:pt x="140936" y="55618"/>
                  </a:lnTo>
                  <a:lnTo>
                    <a:pt x="141717" y="51770"/>
                  </a:lnTo>
                  <a:lnTo>
                    <a:pt x="142064" y="48737"/>
                  </a:lnTo>
                  <a:lnTo>
                    <a:pt x="142332" y="53212"/>
                  </a:lnTo>
                  <a:lnTo>
                    <a:pt x="142339" y="58123"/>
                  </a:lnTo>
                  <a:lnTo>
                    <a:pt x="141348" y="61528"/>
                  </a:lnTo>
                  <a:lnTo>
                    <a:pt x="139695" y="65782"/>
                  </a:lnTo>
                  <a:lnTo>
                    <a:pt x="137601" y="70603"/>
                  </a:lnTo>
                  <a:lnTo>
                    <a:pt x="137197" y="74808"/>
                  </a:lnTo>
                  <a:lnTo>
                    <a:pt x="137920" y="78605"/>
                  </a:lnTo>
                  <a:lnTo>
                    <a:pt x="139394" y="82127"/>
                  </a:lnTo>
                  <a:lnTo>
                    <a:pt x="140377" y="86460"/>
                  </a:lnTo>
                  <a:lnTo>
                    <a:pt x="141032" y="91333"/>
                  </a:lnTo>
                  <a:lnTo>
                    <a:pt x="141469" y="96566"/>
                  </a:lnTo>
                  <a:lnTo>
                    <a:pt x="141760" y="101047"/>
                  </a:lnTo>
                  <a:lnTo>
                    <a:pt x="142084" y="108672"/>
                  </a:lnTo>
                  <a:lnTo>
                    <a:pt x="142266" y="118543"/>
                  </a:lnTo>
                  <a:lnTo>
                    <a:pt x="142320" y="127751"/>
                  </a:lnTo>
                  <a:lnTo>
                    <a:pt x="143319" y="130767"/>
                  </a:lnTo>
                  <a:lnTo>
                    <a:pt x="144978" y="133769"/>
                  </a:lnTo>
                  <a:lnTo>
                    <a:pt x="150904" y="142226"/>
                  </a:lnTo>
                  <a:lnTo>
                    <a:pt x="160937" y="142682"/>
                  </a:lnTo>
                  <a:lnTo>
                    <a:pt x="163669" y="142705"/>
                  </a:lnTo>
                  <a:lnTo>
                    <a:pt x="166482" y="141728"/>
                  </a:lnTo>
                  <a:lnTo>
                    <a:pt x="172253" y="137997"/>
                  </a:lnTo>
                  <a:lnTo>
                    <a:pt x="178126" y="133031"/>
                  </a:lnTo>
                  <a:lnTo>
                    <a:pt x="181081" y="130318"/>
                  </a:lnTo>
                  <a:lnTo>
                    <a:pt x="184043" y="126525"/>
                  </a:lnTo>
                  <a:lnTo>
                    <a:pt x="187010" y="122012"/>
                  </a:lnTo>
                  <a:lnTo>
                    <a:pt x="189980" y="117019"/>
                  </a:lnTo>
                  <a:lnTo>
                    <a:pt x="192952" y="111706"/>
                  </a:lnTo>
                  <a:lnTo>
                    <a:pt x="198901" y="100510"/>
                  </a:lnTo>
                  <a:lnTo>
                    <a:pt x="216757" y="65311"/>
                  </a:lnTo>
                  <a:lnTo>
                    <a:pt x="218741" y="60366"/>
                  </a:lnTo>
                  <a:lnTo>
                    <a:pt x="220064" y="56078"/>
                  </a:lnTo>
                  <a:lnTo>
                    <a:pt x="220946" y="52227"/>
                  </a:lnTo>
                  <a:lnTo>
                    <a:pt x="222526" y="47675"/>
                  </a:lnTo>
                  <a:lnTo>
                    <a:pt x="224572" y="42656"/>
                  </a:lnTo>
                  <a:lnTo>
                    <a:pt x="226927" y="37326"/>
                  </a:lnTo>
                  <a:lnTo>
                    <a:pt x="228498" y="32780"/>
                  </a:lnTo>
                  <a:lnTo>
                    <a:pt x="229545" y="28758"/>
                  </a:lnTo>
                  <a:lnTo>
                    <a:pt x="230243" y="25084"/>
                  </a:lnTo>
                  <a:lnTo>
                    <a:pt x="231701" y="21642"/>
                  </a:lnTo>
                  <a:lnTo>
                    <a:pt x="233665" y="18356"/>
                  </a:lnTo>
                  <a:lnTo>
                    <a:pt x="239205" y="10692"/>
                  </a:lnTo>
                  <a:lnTo>
                    <a:pt x="239963" y="6999"/>
                  </a:lnTo>
                  <a:lnTo>
                    <a:pt x="240165" y="4624"/>
                  </a:lnTo>
                  <a:lnTo>
                    <a:pt x="241292" y="3042"/>
                  </a:lnTo>
                  <a:lnTo>
                    <a:pt x="243035" y="1987"/>
                  </a:lnTo>
                  <a:lnTo>
                    <a:pt x="249120" y="0"/>
                  </a:lnTo>
                  <a:lnTo>
                    <a:pt x="249387" y="4653"/>
                  </a:lnTo>
                  <a:lnTo>
                    <a:pt x="248432" y="8022"/>
                  </a:lnTo>
                  <a:lnTo>
                    <a:pt x="246803" y="12252"/>
                  </a:lnTo>
                  <a:lnTo>
                    <a:pt x="244725" y="17057"/>
                  </a:lnTo>
                  <a:lnTo>
                    <a:pt x="243340" y="22244"/>
                  </a:lnTo>
                  <a:lnTo>
                    <a:pt x="242416" y="27686"/>
                  </a:lnTo>
                  <a:lnTo>
                    <a:pt x="241800" y="33299"/>
                  </a:lnTo>
                  <a:lnTo>
                    <a:pt x="241390" y="39025"/>
                  </a:lnTo>
                  <a:lnTo>
                    <a:pt x="241116" y="44827"/>
                  </a:lnTo>
                  <a:lnTo>
                    <a:pt x="240934" y="50680"/>
                  </a:lnTo>
                  <a:lnTo>
                    <a:pt x="239820" y="56565"/>
                  </a:lnTo>
                  <a:lnTo>
                    <a:pt x="238085" y="62474"/>
                  </a:lnTo>
                  <a:lnTo>
                    <a:pt x="235937" y="68397"/>
                  </a:lnTo>
                  <a:lnTo>
                    <a:pt x="234504" y="74330"/>
                  </a:lnTo>
                  <a:lnTo>
                    <a:pt x="233549" y="80270"/>
                  </a:lnTo>
                  <a:lnTo>
                    <a:pt x="232913" y="86214"/>
                  </a:lnTo>
                  <a:lnTo>
                    <a:pt x="232488" y="92162"/>
                  </a:lnTo>
                  <a:lnTo>
                    <a:pt x="232205" y="98111"/>
                  </a:lnTo>
                  <a:lnTo>
                    <a:pt x="232017" y="104061"/>
                  </a:lnTo>
                  <a:lnTo>
                    <a:pt x="232883" y="110013"/>
                  </a:lnTo>
                  <a:lnTo>
                    <a:pt x="234453" y="115965"/>
                  </a:lnTo>
                  <a:lnTo>
                    <a:pt x="236492" y="121917"/>
                  </a:lnTo>
                  <a:lnTo>
                    <a:pt x="238843" y="126877"/>
                  </a:lnTo>
                  <a:lnTo>
                    <a:pt x="241403" y="131177"/>
                  </a:lnTo>
                  <a:lnTo>
                    <a:pt x="244101" y="135035"/>
                  </a:lnTo>
                  <a:lnTo>
                    <a:pt x="245900" y="138599"/>
                  </a:lnTo>
                  <a:lnTo>
                    <a:pt x="247100" y="141968"/>
                  </a:lnTo>
                  <a:lnTo>
                    <a:pt x="247899" y="145206"/>
                  </a:lnTo>
                  <a:lnTo>
                    <a:pt x="249425" y="148356"/>
                  </a:lnTo>
                  <a:lnTo>
                    <a:pt x="251434" y="151449"/>
                  </a:lnTo>
                  <a:lnTo>
                    <a:pt x="253765" y="154503"/>
                  </a:lnTo>
                  <a:lnTo>
                    <a:pt x="256312" y="156539"/>
                  </a:lnTo>
                  <a:lnTo>
                    <a:pt x="259002" y="157896"/>
                  </a:lnTo>
                  <a:lnTo>
                    <a:pt x="264636" y="159404"/>
                  </a:lnTo>
                  <a:lnTo>
                    <a:pt x="276338" y="160372"/>
                  </a:lnTo>
                  <a:lnTo>
                    <a:pt x="288204" y="160564"/>
                  </a:lnTo>
                  <a:lnTo>
                    <a:pt x="290185" y="159587"/>
                  </a:lnTo>
                  <a:lnTo>
                    <a:pt x="291506" y="157944"/>
                  </a:lnTo>
                  <a:lnTo>
                    <a:pt x="293965" y="152480"/>
                  </a:lnTo>
                  <a:lnTo>
                    <a:pt x="298366" y="143437"/>
                  </a:lnTo>
                  <a:lnTo>
                    <a:pt x="300928" y="139240"/>
                  </a:lnTo>
                  <a:lnTo>
                    <a:pt x="303629" y="135449"/>
                  </a:lnTo>
                  <a:lnTo>
                    <a:pt x="306421" y="131930"/>
                  </a:lnTo>
                  <a:lnTo>
                    <a:pt x="308283" y="128592"/>
                  </a:lnTo>
                  <a:lnTo>
                    <a:pt x="309524" y="125374"/>
                  </a:lnTo>
                  <a:lnTo>
                    <a:pt x="310352" y="122237"/>
                  </a:lnTo>
                  <a:lnTo>
                    <a:pt x="311895" y="118161"/>
                  </a:lnTo>
                  <a:lnTo>
                    <a:pt x="313917" y="113459"/>
                  </a:lnTo>
                  <a:lnTo>
                    <a:pt x="319550" y="101136"/>
                  </a:lnTo>
                  <a:lnTo>
                    <a:pt x="320320" y="96805"/>
                  </a:lnTo>
                  <a:lnTo>
                    <a:pt x="320525" y="94261"/>
                  </a:lnTo>
                  <a:lnTo>
                    <a:pt x="321654" y="92565"/>
                  </a:lnTo>
                  <a:lnTo>
                    <a:pt x="323399" y="91434"/>
                  </a:lnTo>
                  <a:lnTo>
                    <a:pt x="325555" y="90681"/>
                  </a:lnTo>
                  <a:lnTo>
                    <a:pt x="326992" y="91170"/>
                  </a:lnTo>
                  <a:lnTo>
                    <a:pt x="327950" y="92489"/>
                  </a:lnTo>
                  <a:lnTo>
                    <a:pt x="328589" y="94360"/>
                  </a:lnTo>
                  <a:lnTo>
                    <a:pt x="328022" y="95608"/>
                  </a:lnTo>
                  <a:lnTo>
                    <a:pt x="326652" y="96439"/>
                  </a:lnTo>
                  <a:lnTo>
                    <a:pt x="324747" y="96994"/>
                  </a:lnTo>
                  <a:lnTo>
                    <a:pt x="323477" y="99348"/>
                  </a:lnTo>
                  <a:lnTo>
                    <a:pt x="322630" y="102902"/>
                  </a:lnTo>
                  <a:lnTo>
                    <a:pt x="322065" y="107255"/>
                  </a:lnTo>
                  <a:lnTo>
                    <a:pt x="321689" y="111150"/>
                  </a:lnTo>
                  <a:lnTo>
                    <a:pt x="321438" y="114738"/>
                  </a:lnTo>
                  <a:lnTo>
                    <a:pt x="321271" y="118123"/>
                  </a:lnTo>
                  <a:lnTo>
                    <a:pt x="321085" y="124529"/>
                  </a:lnTo>
                  <a:lnTo>
                    <a:pt x="321035" y="127627"/>
                  </a:lnTo>
                  <a:lnTo>
                    <a:pt x="320010" y="130684"/>
                  </a:lnTo>
                  <a:lnTo>
                    <a:pt x="318334" y="133714"/>
                  </a:lnTo>
                  <a:lnTo>
                    <a:pt x="316225" y="136727"/>
                  </a:lnTo>
                  <a:lnTo>
                    <a:pt x="314819" y="139727"/>
                  </a:lnTo>
                  <a:lnTo>
                    <a:pt x="313881" y="142719"/>
                  </a:lnTo>
                  <a:lnTo>
                    <a:pt x="313256" y="145707"/>
                  </a:lnTo>
                  <a:lnTo>
                    <a:pt x="313832" y="148690"/>
                  </a:lnTo>
                  <a:lnTo>
                    <a:pt x="315208" y="151672"/>
                  </a:lnTo>
                  <a:lnTo>
                    <a:pt x="320837" y="160456"/>
                  </a:lnTo>
                  <a:lnTo>
                    <a:pt x="320907" y="155824"/>
                  </a:lnTo>
                  <a:lnTo>
                    <a:pt x="320936" y="99420"/>
                  </a:lnTo>
                  <a:lnTo>
                    <a:pt x="321928" y="96005"/>
                  </a:lnTo>
                  <a:lnTo>
                    <a:pt x="323582" y="93728"/>
                  </a:lnTo>
                  <a:lnTo>
                    <a:pt x="330650" y="87877"/>
                  </a:lnTo>
                  <a:lnTo>
                    <a:pt x="338654" y="80376"/>
                  </a:lnTo>
                  <a:lnTo>
                    <a:pt x="343494" y="85023"/>
                  </a:lnTo>
                  <a:lnTo>
                    <a:pt x="346472" y="87944"/>
                  </a:lnTo>
                  <a:lnTo>
                    <a:pt x="349814" y="88627"/>
                  </a:lnTo>
                  <a:lnTo>
                    <a:pt x="352094" y="88809"/>
                  </a:lnTo>
                  <a:lnTo>
                    <a:pt x="353614" y="89922"/>
                  </a:lnTo>
                  <a:lnTo>
                    <a:pt x="354628" y="91657"/>
                  </a:lnTo>
                  <a:lnTo>
                    <a:pt x="355304" y="93806"/>
                  </a:lnTo>
                  <a:lnTo>
                    <a:pt x="356746" y="95238"/>
                  </a:lnTo>
                  <a:lnTo>
                    <a:pt x="358700" y="96193"/>
                  </a:lnTo>
                  <a:lnTo>
                    <a:pt x="360995" y="96830"/>
                  </a:lnTo>
                  <a:lnTo>
                    <a:pt x="373706" y="97726"/>
                  </a:lnTo>
                  <a:lnTo>
                    <a:pt x="385299" y="97991"/>
                  </a:lnTo>
                  <a:lnTo>
                    <a:pt x="394521" y="95407"/>
                  </a:lnTo>
                  <a:lnTo>
                    <a:pt x="405234" y="91944"/>
                  </a:lnTo>
                  <a:lnTo>
                    <a:pt x="416610" y="90405"/>
                  </a:lnTo>
                  <a:lnTo>
                    <a:pt x="425635" y="87075"/>
                  </a:lnTo>
                  <a:lnTo>
                    <a:pt x="433946" y="82287"/>
                  </a:lnTo>
                  <a:lnTo>
                    <a:pt x="444254" y="76852"/>
                  </a:lnTo>
                  <a:lnTo>
                    <a:pt x="452804" y="71129"/>
                  </a:lnTo>
                  <a:lnTo>
                    <a:pt x="456473" y="68214"/>
                  </a:lnTo>
                  <a:lnTo>
                    <a:pt x="458919" y="65279"/>
                  </a:lnTo>
                  <a:lnTo>
                    <a:pt x="460550" y="62330"/>
                  </a:lnTo>
                  <a:lnTo>
                    <a:pt x="461637" y="59371"/>
                  </a:lnTo>
                  <a:lnTo>
                    <a:pt x="463354" y="57399"/>
                  </a:lnTo>
                  <a:lnTo>
                    <a:pt x="465491" y="56084"/>
                  </a:lnTo>
                  <a:lnTo>
                    <a:pt x="467907" y="55207"/>
                  </a:lnTo>
                  <a:lnTo>
                    <a:pt x="468526" y="53631"/>
                  </a:lnTo>
                  <a:lnTo>
                    <a:pt x="467947" y="51588"/>
                  </a:lnTo>
                  <a:lnTo>
                    <a:pt x="464628" y="45920"/>
                  </a:lnTo>
                  <a:lnTo>
                    <a:pt x="463364" y="45455"/>
                  </a:lnTo>
                  <a:lnTo>
                    <a:pt x="449620" y="44606"/>
                  </a:lnTo>
                  <a:lnTo>
                    <a:pt x="447582" y="44561"/>
                  </a:lnTo>
                  <a:lnTo>
                    <a:pt x="444030" y="47187"/>
                  </a:lnTo>
                  <a:lnTo>
                    <a:pt x="438153" y="51661"/>
                  </a:lnTo>
                  <a:lnTo>
                    <a:pt x="428926" y="56957"/>
                  </a:lnTo>
                  <a:lnTo>
                    <a:pt x="424679" y="60750"/>
                  </a:lnTo>
                  <a:lnTo>
                    <a:pt x="420856" y="65264"/>
                  </a:lnTo>
                  <a:lnTo>
                    <a:pt x="417315" y="70257"/>
                  </a:lnTo>
                  <a:lnTo>
                    <a:pt x="414954" y="74578"/>
                  </a:lnTo>
                  <a:lnTo>
                    <a:pt x="413380" y="78451"/>
                  </a:lnTo>
                  <a:lnTo>
                    <a:pt x="412331" y="82025"/>
                  </a:lnTo>
                  <a:lnTo>
                    <a:pt x="410640" y="86392"/>
                  </a:lnTo>
                  <a:lnTo>
                    <a:pt x="408520" y="91288"/>
                  </a:lnTo>
                  <a:lnTo>
                    <a:pt x="406114" y="96536"/>
                  </a:lnTo>
                  <a:lnTo>
                    <a:pt x="404511" y="102019"/>
                  </a:lnTo>
                  <a:lnTo>
                    <a:pt x="403442" y="107659"/>
                  </a:lnTo>
                  <a:lnTo>
                    <a:pt x="402729" y="113403"/>
                  </a:lnTo>
                  <a:lnTo>
                    <a:pt x="402254" y="119217"/>
                  </a:lnTo>
                  <a:lnTo>
                    <a:pt x="401937" y="125078"/>
                  </a:lnTo>
                  <a:lnTo>
                    <a:pt x="401726" y="130969"/>
                  </a:lnTo>
                  <a:lnTo>
                    <a:pt x="402577" y="136881"/>
                  </a:lnTo>
                  <a:lnTo>
                    <a:pt x="404137" y="142806"/>
                  </a:lnTo>
                  <a:lnTo>
                    <a:pt x="406169" y="148741"/>
                  </a:lnTo>
                  <a:lnTo>
                    <a:pt x="408516" y="153690"/>
                  </a:lnTo>
                  <a:lnTo>
                    <a:pt x="411073" y="157981"/>
                  </a:lnTo>
                  <a:lnTo>
                    <a:pt x="413769" y="161834"/>
                  </a:lnTo>
                  <a:lnTo>
                    <a:pt x="416559" y="165395"/>
                  </a:lnTo>
                  <a:lnTo>
                    <a:pt x="419412" y="168761"/>
                  </a:lnTo>
                  <a:lnTo>
                    <a:pt x="422305" y="171998"/>
                  </a:lnTo>
                  <a:lnTo>
                    <a:pt x="428166" y="178239"/>
                  </a:lnTo>
                  <a:lnTo>
                    <a:pt x="437022" y="18740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SMARTPenAnnotation1074"/>
            <p:cNvSpPr/>
            <p:nvPr/>
          </p:nvSpPr>
          <p:spPr>
            <a:xfrm>
              <a:off x="982396" y="2973694"/>
              <a:ext cx="142745" cy="133838"/>
            </a:xfrm>
            <a:custGeom>
              <a:avLst/>
              <a:gdLst/>
              <a:ahLst/>
              <a:cxnLst/>
              <a:rect l="0" t="0" r="0" b="0"/>
              <a:pathLst>
                <a:path w="142745" h="133838">
                  <a:moveTo>
                    <a:pt x="53447" y="8821"/>
                  </a:moveTo>
                  <a:lnTo>
                    <a:pt x="44518" y="8821"/>
                  </a:lnTo>
                  <a:lnTo>
                    <a:pt x="58591" y="8821"/>
                  </a:lnTo>
                  <a:lnTo>
                    <a:pt x="53447" y="8821"/>
                  </a:lnTo>
                  <a:lnTo>
                    <a:pt x="62009" y="8821"/>
                  </a:lnTo>
                  <a:lnTo>
                    <a:pt x="57160" y="8821"/>
                  </a:lnTo>
                  <a:lnTo>
                    <a:pt x="62115" y="8821"/>
                  </a:lnTo>
                  <a:lnTo>
                    <a:pt x="54665" y="8821"/>
                  </a:lnTo>
                  <a:lnTo>
                    <a:pt x="54259" y="7829"/>
                  </a:lnTo>
                  <a:lnTo>
                    <a:pt x="53808" y="4081"/>
                  </a:lnTo>
                  <a:lnTo>
                    <a:pt x="53457" y="0"/>
                  </a:lnTo>
                  <a:lnTo>
                    <a:pt x="53450" y="4664"/>
                  </a:lnTo>
                  <a:lnTo>
                    <a:pt x="52457" y="6050"/>
                  </a:lnTo>
                  <a:lnTo>
                    <a:pt x="50803" y="6974"/>
                  </a:lnTo>
                  <a:lnTo>
                    <a:pt x="48708" y="7589"/>
                  </a:lnTo>
                  <a:lnTo>
                    <a:pt x="46319" y="8000"/>
                  </a:lnTo>
                  <a:lnTo>
                    <a:pt x="43734" y="8274"/>
                  </a:lnTo>
                  <a:lnTo>
                    <a:pt x="41019" y="8456"/>
                  </a:lnTo>
                  <a:lnTo>
                    <a:pt x="39208" y="10562"/>
                  </a:lnTo>
                  <a:lnTo>
                    <a:pt x="38001" y="13951"/>
                  </a:lnTo>
                  <a:lnTo>
                    <a:pt x="37197" y="18194"/>
                  </a:lnTo>
                  <a:lnTo>
                    <a:pt x="35668" y="22015"/>
                  </a:lnTo>
                  <a:lnTo>
                    <a:pt x="33657" y="25554"/>
                  </a:lnTo>
                  <a:lnTo>
                    <a:pt x="31324" y="28906"/>
                  </a:lnTo>
                  <a:lnTo>
                    <a:pt x="27784" y="32133"/>
                  </a:lnTo>
                  <a:lnTo>
                    <a:pt x="23440" y="35277"/>
                  </a:lnTo>
                  <a:lnTo>
                    <a:pt x="18560" y="38364"/>
                  </a:lnTo>
                  <a:lnTo>
                    <a:pt x="15306" y="41415"/>
                  </a:lnTo>
                  <a:lnTo>
                    <a:pt x="13137" y="44441"/>
                  </a:lnTo>
                  <a:lnTo>
                    <a:pt x="4915" y="61167"/>
                  </a:lnTo>
                  <a:lnTo>
                    <a:pt x="3233" y="65547"/>
                  </a:lnTo>
                  <a:lnTo>
                    <a:pt x="2112" y="69459"/>
                  </a:lnTo>
                  <a:lnTo>
                    <a:pt x="1364" y="73058"/>
                  </a:lnTo>
                  <a:lnTo>
                    <a:pt x="866" y="77443"/>
                  </a:lnTo>
                  <a:lnTo>
                    <a:pt x="534" y="82350"/>
                  </a:lnTo>
                  <a:lnTo>
                    <a:pt x="164" y="92102"/>
                  </a:lnTo>
                  <a:lnTo>
                    <a:pt x="0" y="99744"/>
                  </a:lnTo>
                  <a:lnTo>
                    <a:pt x="949" y="103171"/>
                  </a:lnTo>
                  <a:lnTo>
                    <a:pt x="2573" y="106447"/>
                  </a:lnTo>
                  <a:lnTo>
                    <a:pt x="4648" y="109624"/>
                  </a:lnTo>
                  <a:lnTo>
                    <a:pt x="7024" y="111742"/>
                  </a:lnTo>
                  <a:lnTo>
                    <a:pt x="9600" y="113154"/>
                  </a:lnTo>
                  <a:lnTo>
                    <a:pt x="12310" y="114095"/>
                  </a:lnTo>
                  <a:lnTo>
                    <a:pt x="16100" y="114722"/>
                  </a:lnTo>
                  <a:lnTo>
                    <a:pt x="20612" y="115141"/>
                  </a:lnTo>
                  <a:lnTo>
                    <a:pt x="25604" y="115419"/>
                  </a:lnTo>
                  <a:lnTo>
                    <a:pt x="29924" y="114614"/>
                  </a:lnTo>
                  <a:lnTo>
                    <a:pt x="33796" y="113084"/>
                  </a:lnTo>
                  <a:lnTo>
                    <a:pt x="37370" y="111072"/>
                  </a:lnTo>
                  <a:lnTo>
                    <a:pt x="46633" y="106190"/>
                  </a:lnTo>
                  <a:lnTo>
                    <a:pt x="51881" y="103500"/>
                  </a:lnTo>
                  <a:lnTo>
                    <a:pt x="56372" y="100714"/>
                  </a:lnTo>
                  <a:lnTo>
                    <a:pt x="60358" y="97864"/>
                  </a:lnTo>
                  <a:lnTo>
                    <a:pt x="64007" y="94972"/>
                  </a:lnTo>
                  <a:lnTo>
                    <a:pt x="68425" y="91060"/>
                  </a:lnTo>
                  <a:lnTo>
                    <a:pt x="78625" y="81421"/>
                  </a:lnTo>
                  <a:lnTo>
                    <a:pt x="90783" y="69579"/>
                  </a:lnTo>
                  <a:lnTo>
                    <a:pt x="93221" y="65201"/>
                  </a:lnTo>
                  <a:lnTo>
                    <a:pt x="94846" y="60298"/>
                  </a:lnTo>
                  <a:lnTo>
                    <a:pt x="95929" y="55046"/>
                  </a:lnTo>
                  <a:lnTo>
                    <a:pt x="97643" y="50552"/>
                  </a:lnTo>
                  <a:lnTo>
                    <a:pt x="99779" y="46563"/>
                  </a:lnTo>
                  <a:lnTo>
                    <a:pt x="105594" y="37774"/>
                  </a:lnTo>
                  <a:lnTo>
                    <a:pt x="106389" y="33926"/>
                  </a:lnTo>
                  <a:lnTo>
                    <a:pt x="106900" y="28112"/>
                  </a:lnTo>
                  <a:lnTo>
                    <a:pt x="106988" y="31845"/>
                  </a:lnTo>
                  <a:lnTo>
                    <a:pt x="107022" y="44761"/>
                  </a:lnTo>
                  <a:lnTo>
                    <a:pt x="106031" y="48656"/>
                  </a:lnTo>
                  <a:lnTo>
                    <a:pt x="104378" y="52245"/>
                  </a:lnTo>
                  <a:lnTo>
                    <a:pt x="102284" y="55630"/>
                  </a:lnTo>
                  <a:lnTo>
                    <a:pt x="99896" y="59871"/>
                  </a:lnTo>
                  <a:lnTo>
                    <a:pt x="94596" y="69875"/>
                  </a:lnTo>
                  <a:lnTo>
                    <a:pt x="92786" y="74328"/>
                  </a:lnTo>
                  <a:lnTo>
                    <a:pt x="91579" y="78289"/>
                  </a:lnTo>
                  <a:lnTo>
                    <a:pt x="90775" y="81922"/>
                  </a:lnTo>
                  <a:lnTo>
                    <a:pt x="91231" y="86329"/>
                  </a:lnTo>
                  <a:lnTo>
                    <a:pt x="92527" y="91251"/>
                  </a:lnTo>
                  <a:lnTo>
                    <a:pt x="94383" y="96516"/>
                  </a:lnTo>
                  <a:lnTo>
                    <a:pt x="96613" y="101019"/>
                  </a:lnTo>
                  <a:lnTo>
                    <a:pt x="99092" y="105013"/>
                  </a:lnTo>
                  <a:lnTo>
                    <a:pt x="101736" y="108668"/>
                  </a:lnTo>
                  <a:lnTo>
                    <a:pt x="104491" y="112097"/>
                  </a:lnTo>
                  <a:lnTo>
                    <a:pt x="107320" y="115375"/>
                  </a:lnTo>
                  <a:lnTo>
                    <a:pt x="110199" y="118552"/>
                  </a:lnTo>
                  <a:lnTo>
                    <a:pt x="113110" y="120670"/>
                  </a:lnTo>
                  <a:lnTo>
                    <a:pt x="116042" y="122083"/>
                  </a:lnTo>
                  <a:lnTo>
                    <a:pt x="118990" y="123024"/>
                  </a:lnTo>
                  <a:lnTo>
                    <a:pt x="121947" y="124644"/>
                  </a:lnTo>
                  <a:lnTo>
                    <a:pt x="124911" y="126716"/>
                  </a:lnTo>
                  <a:lnTo>
                    <a:pt x="127879" y="129090"/>
                  </a:lnTo>
                  <a:lnTo>
                    <a:pt x="130849" y="130672"/>
                  </a:lnTo>
                  <a:lnTo>
                    <a:pt x="133822" y="131727"/>
                  </a:lnTo>
                  <a:lnTo>
                    <a:pt x="142744" y="13383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SMARTPenAnnotation1075"/>
            <p:cNvSpPr/>
            <p:nvPr/>
          </p:nvSpPr>
          <p:spPr>
            <a:xfrm>
              <a:off x="1118125" y="2911646"/>
              <a:ext cx="337269" cy="276253"/>
            </a:xfrm>
            <a:custGeom>
              <a:avLst/>
              <a:gdLst/>
              <a:ahLst/>
              <a:cxnLst/>
              <a:rect l="0" t="0" r="0" b="0"/>
              <a:pathLst>
                <a:path w="337269" h="276253">
                  <a:moveTo>
                    <a:pt x="114171" y="88729"/>
                  </a:moveTo>
                  <a:lnTo>
                    <a:pt x="114171" y="83988"/>
                  </a:lnTo>
                  <a:lnTo>
                    <a:pt x="113179" y="82591"/>
                  </a:lnTo>
                  <a:lnTo>
                    <a:pt x="111526" y="81661"/>
                  </a:lnTo>
                  <a:lnTo>
                    <a:pt x="106483" y="80166"/>
                  </a:lnTo>
                  <a:lnTo>
                    <a:pt x="98358" y="72742"/>
                  </a:lnTo>
                  <a:lnTo>
                    <a:pt x="92922" y="67402"/>
                  </a:lnTo>
                  <a:lnTo>
                    <a:pt x="90083" y="65581"/>
                  </a:lnTo>
                  <a:lnTo>
                    <a:pt x="84283" y="63558"/>
                  </a:lnTo>
                  <a:lnTo>
                    <a:pt x="75440" y="62419"/>
                  </a:lnTo>
                  <a:lnTo>
                    <a:pt x="66861" y="64798"/>
                  </a:lnTo>
                  <a:lnTo>
                    <a:pt x="61795" y="66822"/>
                  </a:lnTo>
                  <a:lnTo>
                    <a:pt x="56434" y="70155"/>
                  </a:lnTo>
                  <a:lnTo>
                    <a:pt x="50875" y="74362"/>
                  </a:lnTo>
                  <a:lnTo>
                    <a:pt x="45185" y="79151"/>
                  </a:lnTo>
                  <a:lnTo>
                    <a:pt x="39407" y="83336"/>
                  </a:lnTo>
                  <a:lnTo>
                    <a:pt x="33570" y="87118"/>
                  </a:lnTo>
                  <a:lnTo>
                    <a:pt x="27695" y="90631"/>
                  </a:lnTo>
                  <a:lnTo>
                    <a:pt x="22786" y="94958"/>
                  </a:lnTo>
                  <a:lnTo>
                    <a:pt x="18521" y="99827"/>
                  </a:lnTo>
                  <a:lnTo>
                    <a:pt x="14686" y="105057"/>
                  </a:lnTo>
                  <a:lnTo>
                    <a:pt x="11137" y="110528"/>
                  </a:lnTo>
                  <a:lnTo>
                    <a:pt x="7779" y="116160"/>
                  </a:lnTo>
                  <a:lnTo>
                    <a:pt x="4548" y="121899"/>
                  </a:lnTo>
                  <a:lnTo>
                    <a:pt x="2393" y="126717"/>
                  </a:lnTo>
                  <a:lnTo>
                    <a:pt x="0" y="134717"/>
                  </a:lnTo>
                  <a:lnTo>
                    <a:pt x="354" y="138239"/>
                  </a:lnTo>
                  <a:lnTo>
                    <a:pt x="1582" y="141579"/>
                  </a:lnTo>
                  <a:lnTo>
                    <a:pt x="5593" y="147937"/>
                  </a:lnTo>
                  <a:lnTo>
                    <a:pt x="10682" y="154069"/>
                  </a:lnTo>
                  <a:lnTo>
                    <a:pt x="18898" y="160102"/>
                  </a:lnTo>
                  <a:lnTo>
                    <a:pt x="28171" y="165098"/>
                  </a:lnTo>
                  <a:lnTo>
                    <a:pt x="35600" y="167319"/>
                  </a:lnTo>
                  <a:lnTo>
                    <a:pt x="39962" y="166919"/>
                  </a:lnTo>
                  <a:lnTo>
                    <a:pt x="50101" y="163829"/>
                  </a:lnTo>
                  <a:lnTo>
                    <a:pt x="55583" y="161616"/>
                  </a:lnTo>
                  <a:lnTo>
                    <a:pt x="61222" y="159148"/>
                  </a:lnTo>
                  <a:lnTo>
                    <a:pt x="72779" y="153761"/>
                  </a:lnTo>
                  <a:lnTo>
                    <a:pt x="84530" y="148059"/>
                  </a:lnTo>
                  <a:lnTo>
                    <a:pt x="93721" y="142217"/>
                  </a:lnTo>
                  <a:lnTo>
                    <a:pt x="102106" y="135322"/>
                  </a:lnTo>
                  <a:lnTo>
                    <a:pt x="107120" y="130705"/>
                  </a:lnTo>
                  <a:lnTo>
                    <a:pt x="112447" y="125642"/>
                  </a:lnTo>
                  <a:lnTo>
                    <a:pt x="116990" y="119291"/>
                  </a:lnTo>
                  <a:lnTo>
                    <a:pt x="121012" y="112080"/>
                  </a:lnTo>
                  <a:lnTo>
                    <a:pt x="131412" y="90356"/>
                  </a:lnTo>
                  <a:lnTo>
                    <a:pt x="134595" y="83860"/>
                  </a:lnTo>
                  <a:lnTo>
                    <a:pt x="136717" y="77545"/>
                  </a:lnTo>
                  <a:lnTo>
                    <a:pt x="138131" y="71351"/>
                  </a:lnTo>
                  <a:lnTo>
                    <a:pt x="139074" y="65238"/>
                  </a:lnTo>
                  <a:lnTo>
                    <a:pt x="140695" y="59177"/>
                  </a:lnTo>
                  <a:lnTo>
                    <a:pt x="142768" y="53153"/>
                  </a:lnTo>
                  <a:lnTo>
                    <a:pt x="145142" y="47152"/>
                  </a:lnTo>
                  <a:lnTo>
                    <a:pt x="146725" y="41167"/>
                  </a:lnTo>
                  <a:lnTo>
                    <a:pt x="147780" y="35193"/>
                  </a:lnTo>
                  <a:lnTo>
                    <a:pt x="148483" y="29225"/>
                  </a:lnTo>
                  <a:lnTo>
                    <a:pt x="148952" y="24255"/>
                  </a:lnTo>
                  <a:lnTo>
                    <a:pt x="149473" y="16087"/>
                  </a:lnTo>
                  <a:lnTo>
                    <a:pt x="149705" y="9149"/>
                  </a:lnTo>
                  <a:lnTo>
                    <a:pt x="149879" y="0"/>
                  </a:lnTo>
                  <a:lnTo>
                    <a:pt x="149887" y="4341"/>
                  </a:lnTo>
                  <a:lnTo>
                    <a:pt x="148896" y="6673"/>
                  </a:lnTo>
                  <a:lnTo>
                    <a:pt x="145149" y="11911"/>
                  </a:lnTo>
                  <a:lnTo>
                    <a:pt x="143753" y="15688"/>
                  </a:lnTo>
                  <a:lnTo>
                    <a:pt x="142822" y="20191"/>
                  </a:lnTo>
                  <a:lnTo>
                    <a:pt x="142201" y="25178"/>
                  </a:lnTo>
                  <a:lnTo>
                    <a:pt x="141788" y="30486"/>
                  </a:lnTo>
                  <a:lnTo>
                    <a:pt x="141512" y="36010"/>
                  </a:lnTo>
                  <a:lnTo>
                    <a:pt x="141328" y="41677"/>
                  </a:lnTo>
                  <a:lnTo>
                    <a:pt x="141033" y="72158"/>
                  </a:lnTo>
                  <a:lnTo>
                    <a:pt x="140970" y="110947"/>
                  </a:lnTo>
                  <a:lnTo>
                    <a:pt x="141959" y="117431"/>
                  </a:lnTo>
                  <a:lnTo>
                    <a:pt x="143611" y="123739"/>
                  </a:lnTo>
                  <a:lnTo>
                    <a:pt x="145704" y="129928"/>
                  </a:lnTo>
                  <a:lnTo>
                    <a:pt x="147099" y="135046"/>
                  </a:lnTo>
                  <a:lnTo>
                    <a:pt x="148650" y="143379"/>
                  </a:lnTo>
                  <a:lnTo>
                    <a:pt x="150055" y="147983"/>
                  </a:lnTo>
                  <a:lnTo>
                    <a:pt x="151985" y="153036"/>
                  </a:lnTo>
                  <a:lnTo>
                    <a:pt x="157470" y="165923"/>
                  </a:lnTo>
                  <a:lnTo>
                    <a:pt x="158912" y="166981"/>
                  </a:lnTo>
                  <a:lnTo>
                    <a:pt x="163160" y="168156"/>
                  </a:lnTo>
                  <a:lnTo>
                    <a:pt x="171130" y="168817"/>
                  </a:lnTo>
                  <a:lnTo>
                    <a:pt x="172980" y="167918"/>
                  </a:lnTo>
                  <a:lnTo>
                    <a:pt x="174213" y="166326"/>
                  </a:lnTo>
                  <a:lnTo>
                    <a:pt x="175035" y="164273"/>
                  </a:lnTo>
                  <a:lnTo>
                    <a:pt x="181240" y="156700"/>
                  </a:lnTo>
                  <a:lnTo>
                    <a:pt x="185673" y="151902"/>
                  </a:lnTo>
                  <a:lnTo>
                    <a:pt x="190598" y="143925"/>
                  </a:lnTo>
                  <a:lnTo>
                    <a:pt x="193780" y="136081"/>
                  </a:lnTo>
                  <a:lnTo>
                    <a:pt x="198501" y="125980"/>
                  </a:lnTo>
                  <a:lnTo>
                    <a:pt x="201149" y="122493"/>
                  </a:lnTo>
                  <a:lnTo>
                    <a:pt x="203906" y="120167"/>
                  </a:lnTo>
                  <a:lnTo>
                    <a:pt x="206737" y="118617"/>
                  </a:lnTo>
                  <a:lnTo>
                    <a:pt x="208624" y="116592"/>
                  </a:lnTo>
                  <a:lnTo>
                    <a:pt x="209882" y="114250"/>
                  </a:lnTo>
                  <a:lnTo>
                    <a:pt x="211901" y="108101"/>
                  </a:lnTo>
                  <a:lnTo>
                    <a:pt x="213059" y="108589"/>
                  </a:lnTo>
                  <a:lnTo>
                    <a:pt x="216991" y="111777"/>
                  </a:lnTo>
                  <a:lnTo>
                    <a:pt x="217444" y="113024"/>
                  </a:lnTo>
                  <a:lnTo>
                    <a:pt x="216754" y="113855"/>
                  </a:lnTo>
                  <a:lnTo>
                    <a:pt x="215302" y="114409"/>
                  </a:lnTo>
                  <a:lnTo>
                    <a:pt x="214334" y="115771"/>
                  </a:lnTo>
                  <a:lnTo>
                    <a:pt x="213259" y="119930"/>
                  </a:lnTo>
                  <a:lnTo>
                    <a:pt x="212653" y="127849"/>
                  </a:lnTo>
                  <a:lnTo>
                    <a:pt x="212474" y="136480"/>
                  </a:lnTo>
                  <a:lnTo>
                    <a:pt x="213441" y="138422"/>
                  </a:lnTo>
                  <a:lnTo>
                    <a:pt x="215077" y="139717"/>
                  </a:lnTo>
                  <a:lnTo>
                    <a:pt x="217161" y="140580"/>
                  </a:lnTo>
                  <a:lnTo>
                    <a:pt x="227634" y="148102"/>
                  </a:lnTo>
                  <a:lnTo>
                    <a:pt x="233391" y="149844"/>
                  </a:lnTo>
                  <a:lnTo>
                    <a:pt x="242210" y="150824"/>
                  </a:lnTo>
                  <a:lnTo>
                    <a:pt x="250783" y="148407"/>
                  </a:lnTo>
                  <a:lnTo>
                    <a:pt x="260216" y="144026"/>
                  </a:lnTo>
                  <a:lnTo>
                    <a:pt x="267715" y="138771"/>
                  </a:lnTo>
                  <a:lnTo>
                    <a:pt x="277516" y="130235"/>
                  </a:lnTo>
                  <a:lnTo>
                    <a:pt x="286318" y="124374"/>
                  </a:lnTo>
                  <a:lnTo>
                    <a:pt x="291444" y="121421"/>
                  </a:lnTo>
                  <a:lnTo>
                    <a:pt x="299785" y="112850"/>
                  </a:lnTo>
                  <a:lnTo>
                    <a:pt x="303398" y="107786"/>
                  </a:lnTo>
                  <a:lnTo>
                    <a:pt x="310058" y="99514"/>
                  </a:lnTo>
                  <a:lnTo>
                    <a:pt x="313224" y="95919"/>
                  </a:lnTo>
                  <a:lnTo>
                    <a:pt x="315334" y="92530"/>
                  </a:lnTo>
                  <a:lnTo>
                    <a:pt x="317679" y="86119"/>
                  </a:lnTo>
                  <a:lnTo>
                    <a:pt x="319296" y="84012"/>
                  </a:lnTo>
                  <a:lnTo>
                    <a:pt x="321366" y="82608"/>
                  </a:lnTo>
                  <a:lnTo>
                    <a:pt x="326313" y="81047"/>
                  </a:lnTo>
                  <a:lnTo>
                    <a:pt x="335756" y="79963"/>
                  </a:lnTo>
                  <a:lnTo>
                    <a:pt x="336308" y="80900"/>
                  </a:lnTo>
                  <a:lnTo>
                    <a:pt x="336922" y="84588"/>
                  </a:lnTo>
                  <a:lnTo>
                    <a:pt x="337268" y="92242"/>
                  </a:lnTo>
                  <a:lnTo>
                    <a:pt x="334703" y="100543"/>
                  </a:lnTo>
                  <a:lnTo>
                    <a:pt x="332630" y="105534"/>
                  </a:lnTo>
                  <a:lnTo>
                    <a:pt x="331248" y="111839"/>
                  </a:lnTo>
                  <a:lnTo>
                    <a:pt x="330327" y="119018"/>
                  </a:lnTo>
                  <a:lnTo>
                    <a:pt x="329712" y="126781"/>
                  </a:lnTo>
                  <a:lnTo>
                    <a:pt x="328311" y="133940"/>
                  </a:lnTo>
                  <a:lnTo>
                    <a:pt x="326384" y="140698"/>
                  </a:lnTo>
                  <a:lnTo>
                    <a:pt x="310440" y="187598"/>
                  </a:lnTo>
                  <a:lnTo>
                    <a:pt x="307525" y="196313"/>
                  </a:lnTo>
                  <a:lnTo>
                    <a:pt x="304589" y="204108"/>
                  </a:lnTo>
                  <a:lnTo>
                    <a:pt x="301640" y="211289"/>
                  </a:lnTo>
                  <a:lnTo>
                    <a:pt x="298682" y="218061"/>
                  </a:lnTo>
                  <a:lnTo>
                    <a:pt x="296710" y="224559"/>
                  </a:lnTo>
                  <a:lnTo>
                    <a:pt x="295395" y="230876"/>
                  </a:lnTo>
                  <a:lnTo>
                    <a:pt x="294518" y="237072"/>
                  </a:lnTo>
                  <a:lnTo>
                    <a:pt x="292942" y="242194"/>
                  </a:lnTo>
                  <a:lnTo>
                    <a:pt x="288544" y="250532"/>
                  </a:lnTo>
                  <a:lnTo>
                    <a:pt x="283282" y="257545"/>
                  </a:lnTo>
                  <a:lnTo>
                    <a:pt x="280490" y="260804"/>
                  </a:lnTo>
                  <a:lnTo>
                    <a:pt x="278629" y="263969"/>
                  </a:lnTo>
                  <a:lnTo>
                    <a:pt x="277388" y="267071"/>
                  </a:lnTo>
                  <a:lnTo>
                    <a:pt x="274906" y="27625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SMARTPenAnnotation1076"/>
            <p:cNvSpPr/>
            <p:nvPr/>
          </p:nvSpPr>
          <p:spPr>
            <a:xfrm>
              <a:off x="348257" y="3125390"/>
              <a:ext cx="8822" cy="214314"/>
            </a:xfrm>
            <a:custGeom>
              <a:avLst/>
              <a:gdLst/>
              <a:ahLst/>
              <a:cxnLst/>
              <a:rect l="0" t="0" r="0" b="0"/>
              <a:pathLst>
                <a:path w="8822" h="214314">
                  <a:moveTo>
                    <a:pt x="0" y="0"/>
                  </a:moveTo>
                  <a:lnTo>
                    <a:pt x="0" y="8562"/>
                  </a:lnTo>
                  <a:lnTo>
                    <a:pt x="2646" y="14058"/>
                  </a:lnTo>
                  <a:lnTo>
                    <a:pt x="4741" y="18302"/>
                  </a:lnTo>
                  <a:lnTo>
                    <a:pt x="6137" y="22123"/>
                  </a:lnTo>
                  <a:lnTo>
                    <a:pt x="7068" y="25663"/>
                  </a:lnTo>
                  <a:lnTo>
                    <a:pt x="7689" y="29015"/>
                  </a:lnTo>
                  <a:lnTo>
                    <a:pt x="8102" y="33234"/>
                  </a:lnTo>
                  <a:lnTo>
                    <a:pt x="8378" y="38031"/>
                  </a:lnTo>
                  <a:lnTo>
                    <a:pt x="8562" y="43214"/>
                  </a:lnTo>
                  <a:lnTo>
                    <a:pt x="8821" y="64729"/>
                  </a:lnTo>
                  <a:lnTo>
                    <a:pt x="7865" y="71926"/>
                  </a:lnTo>
                  <a:lnTo>
                    <a:pt x="6236" y="78708"/>
                  </a:lnTo>
                  <a:lnTo>
                    <a:pt x="4157" y="85214"/>
                  </a:lnTo>
                  <a:lnTo>
                    <a:pt x="2772" y="92528"/>
                  </a:lnTo>
                  <a:lnTo>
                    <a:pt x="1848" y="100381"/>
                  </a:lnTo>
                  <a:lnTo>
                    <a:pt x="1232" y="108593"/>
                  </a:lnTo>
                  <a:lnTo>
                    <a:pt x="821" y="116051"/>
                  </a:lnTo>
                  <a:lnTo>
                    <a:pt x="365" y="129631"/>
                  </a:lnTo>
                  <a:lnTo>
                    <a:pt x="72" y="154517"/>
                  </a:lnTo>
                  <a:lnTo>
                    <a:pt x="0" y="21431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SMARTPenAnnotation1077"/>
            <p:cNvSpPr/>
            <p:nvPr/>
          </p:nvSpPr>
          <p:spPr>
            <a:xfrm>
              <a:off x="376810" y="3179001"/>
              <a:ext cx="248269" cy="142843"/>
            </a:xfrm>
            <a:custGeom>
              <a:avLst/>
              <a:gdLst/>
              <a:ahLst/>
              <a:cxnLst/>
              <a:rect l="0" t="0" r="0" b="0"/>
              <a:pathLst>
                <a:path w="248269" h="142843">
                  <a:moveTo>
                    <a:pt x="69674" y="8897"/>
                  </a:moveTo>
                  <a:lnTo>
                    <a:pt x="69674" y="76"/>
                  </a:lnTo>
                  <a:lnTo>
                    <a:pt x="64933" y="0"/>
                  </a:lnTo>
                  <a:lnTo>
                    <a:pt x="62545" y="981"/>
                  </a:lnTo>
                  <a:lnTo>
                    <a:pt x="57245" y="4717"/>
                  </a:lnTo>
                  <a:lnTo>
                    <a:pt x="54443" y="7103"/>
                  </a:lnTo>
                  <a:lnTo>
                    <a:pt x="51582" y="9685"/>
                  </a:lnTo>
                  <a:lnTo>
                    <a:pt x="48683" y="12399"/>
                  </a:lnTo>
                  <a:lnTo>
                    <a:pt x="45758" y="16193"/>
                  </a:lnTo>
                  <a:lnTo>
                    <a:pt x="42816" y="20706"/>
                  </a:lnTo>
                  <a:lnTo>
                    <a:pt x="39862" y="25700"/>
                  </a:lnTo>
                  <a:lnTo>
                    <a:pt x="36901" y="30020"/>
                  </a:lnTo>
                  <a:lnTo>
                    <a:pt x="33935" y="33893"/>
                  </a:lnTo>
                  <a:lnTo>
                    <a:pt x="30965" y="37468"/>
                  </a:lnTo>
                  <a:lnTo>
                    <a:pt x="27993" y="41835"/>
                  </a:lnTo>
                  <a:lnTo>
                    <a:pt x="25019" y="46730"/>
                  </a:lnTo>
                  <a:lnTo>
                    <a:pt x="22045" y="51979"/>
                  </a:lnTo>
                  <a:lnTo>
                    <a:pt x="19070" y="56470"/>
                  </a:lnTo>
                  <a:lnTo>
                    <a:pt x="16094" y="60456"/>
                  </a:lnTo>
                  <a:lnTo>
                    <a:pt x="13118" y="64106"/>
                  </a:lnTo>
                  <a:lnTo>
                    <a:pt x="10142" y="67531"/>
                  </a:lnTo>
                  <a:lnTo>
                    <a:pt x="7166" y="70807"/>
                  </a:lnTo>
                  <a:lnTo>
                    <a:pt x="4189" y="73982"/>
                  </a:lnTo>
                  <a:lnTo>
                    <a:pt x="2205" y="77092"/>
                  </a:lnTo>
                  <a:lnTo>
                    <a:pt x="882" y="80157"/>
                  </a:lnTo>
                  <a:lnTo>
                    <a:pt x="0" y="83193"/>
                  </a:lnTo>
                  <a:lnTo>
                    <a:pt x="404" y="86209"/>
                  </a:lnTo>
                  <a:lnTo>
                    <a:pt x="1666" y="89211"/>
                  </a:lnTo>
                  <a:lnTo>
                    <a:pt x="3499" y="92206"/>
                  </a:lnTo>
                  <a:lnTo>
                    <a:pt x="4722" y="95194"/>
                  </a:lnTo>
                  <a:lnTo>
                    <a:pt x="5536" y="98178"/>
                  </a:lnTo>
                  <a:lnTo>
                    <a:pt x="6080" y="101160"/>
                  </a:lnTo>
                  <a:lnTo>
                    <a:pt x="7434" y="104140"/>
                  </a:lnTo>
                  <a:lnTo>
                    <a:pt x="9329" y="107119"/>
                  </a:lnTo>
                  <a:lnTo>
                    <a:pt x="11585" y="110097"/>
                  </a:lnTo>
                  <a:lnTo>
                    <a:pt x="15073" y="112082"/>
                  </a:lnTo>
                  <a:lnTo>
                    <a:pt x="19382" y="113406"/>
                  </a:lnTo>
                  <a:lnTo>
                    <a:pt x="24240" y="114289"/>
                  </a:lnTo>
                  <a:lnTo>
                    <a:pt x="29463" y="114877"/>
                  </a:lnTo>
                  <a:lnTo>
                    <a:pt x="34929" y="115269"/>
                  </a:lnTo>
                  <a:lnTo>
                    <a:pt x="40557" y="115530"/>
                  </a:lnTo>
                  <a:lnTo>
                    <a:pt x="52103" y="115821"/>
                  </a:lnTo>
                  <a:lnTo>
                    <a:pt x="93503" y="116040"/>
                  </a:lnTo>
                  <a:lnTo>
                    <a:pt x="99451" y="115052"/>
                  </a:lnTo>
                  <a:lnTo>
                    <a:pt x="105400" y="113401"/>
                  </a:lnTo>
                  <a:lnTo>
                    <a:pt x="111351" y="111309"/>
                  </a:lnTo>
                  <a:lnTo>
                    <a:pt x="116310" y="108921"/>
                  </a:lnTo>
                  <a:lnTo>
                    <a:pt x="120608" y="106338"/>
                  </a:lnTo>
                  <a:lnTo>
                    <a:pt x="124466" y="103623"/>
                  </a:lnTo>
                  <a:lnTo>
                    <a:pt x="129022" y="100822"/>
                  </a:lnTo>
                  <a:lnTo>
                    <a:pt x="134044" y="97961"/>
                  </a:lnTo>
                  <a:lnTo>
                    <a:pt x="139377" y="95062"/>
                  </a:lnTo>
                  <a:lnTo>
                    <a:pt x="143924" y="92137"/>
                  </a:lnTo>
                  <a:lnTo>
                    <a:pt x="147947" y="89195"/>
                  </a:lnTo>
                  <a:lnTo>
                    <a:pt x="151622" y="86242"/>
                  </a:lnTo>
                  <a:lnTo>
                    <a:pt x="155064" y="83280"/>
                  </a:lnTo>
                  <a:lnTo>
                    <a:pt x="158350" y="80314"/>
                  </a:lnTo>
                  <a:lnTo>
                    <a:pt x="161534" y="77344"/>
                  </a:lnTo>
                  <a:lnTo>
                    <a:pt x="163656" y="74372"/>
                  </a:lnTo>
                  <a:lnTo>
                    <a:pt x="165071" y="71399"/>
                  </a:lnTo>
                  <a:lnTo>
                    <a:pt x="166014" y="68424"/>
                  </a:lnTo>
                  <a:lnTo>
                    <a:pt x="167635" y="65449"/>
                  </a:lnTo>
                  <a:lnTo>
                    <a:pt x="169708" y="62474"/>
                  </a:lnTo>
                  <a:lnTo>
                    <a:pt x="176413" y="54068"/>
                  </a:lnTo>
                  <a:lnTo>
                    <a:pt x="173999" y="53778"/>
                  </a:lnTo>
                  <a:lnTo>
                    <a:pt x="171966" y="53700"/>
                  </a:lnTo>
                  <a:lnTo>
                    <a:pt x="170611" y="54641"/>
                  </a:lnTo>
                  <a:lnTo>
                    <a:pt x="169707" y="56260"/>
                  </a:lnTo>
                  <a:lnTo>
                    <a:pt x="169105" y="58332"/>
                  </a:lnTo>
                  <a:lnTo>
                    <a:pt x="167711" y="59713"/>
                  </a:lnTo>
                  <a:lnTo>
                    <a:pt x="165790" y="60634"/>
                  </a:lnTo>
                  <a:lnTo>
                    <a:pt x="163517" y="61247"/>
                  </a:lnTo>
                  <a:lnTo>
                    <a:pt x="162002" y="62649"/>
                  </a:lnTo>
                  <a:lnTo>
                    <a:pt x="160991" y="64575"/>
                  </a:lnTo>
                  <a:lnTo>
                    <a:pt x="160318" y="66852"/>
                  </a:lnTo>
                  <a:lnTo>
                    <a:pt x="159869" y="70354"/>
                  </a:lnTo>
                  <a:lnTo>
                    <a:pt x="159569" y="74673"/>
                  </a:lnTo>
                  <a:lnTo>
                    <a:pt x="159237" y="83771"/>
                  </a:lnTo>
                  <a:lnTo>
                    <a:pt x="159089" y="91123"/>
                  </a:lnTo>
                  <a:lnTo>
                    <a:pt x="158971" y="142795"/>
                  </a:lnTo>
                  <a:lnTo>
                    <a:pt x="158971" y="108548"/>
                  </a:lnTo>
                  <a:lnTo>
                    <a:pt x="159963" y="102120"/>
                  </a:lnTo>
                  <a:lnTo>
                    <a:pt x="161617" y="94858"/>
                  </a:lnTo>
                  <a:lnTo>
                    <a:pt x="163711" y="87040"/>
                  </a:lnTo>
                  <a:lnTo>
                    <a:pt x="165108" y="80836"/>
                  </a:lnTo>
                  <a:lnTo>
                    <a:pt x="166039" y="75708"/>
                  </a:lnTo>
                  <a:lnTo>
                    <a:pt x="166659" y="71297"/>
                  </a:lnTo>
                  <a:lnTo>
                    <a:pt x="168065" y="65380"/>
                  </a:lnTo>
                  <a:lnTo>
                    <a:pt x="169995" y="58458"/>
                  </a:lnTo>
                  <a:lnTo>
                    <a:pt x="172273" y="50868"/>
                  </a:lnTo>
                  <a:lnTo>
                    <a:pt x="174784" y="44815"/>
                  </a:lnTo>
                  <a:lnTo>
                    <a:pt x="177451" y="39787"/>
                  </a:lnTo>
                  <a:lnTo>
                    <a:pt x="180220" y="35444"/>
                  </a:lnTo>
                  <a:lnTo>
                    <a:pt x="184051" y="31556"/>
                  </a:lnTo>
                  <a:lnTo>
                    <a:pt x="188590" y="27972"/>
                  </a:lnTo>
                  <a:lnTo>
                    <a:pt x="193599" y="24590"/>
                  </a:lnTo>
                  <a:lnTo>
                    <a:pt x="197932" y="22336"/>
                  </a:lnTo>
                  <a:lnTo>
                    <a:pt x="205391" y="19831"/>
                  </a:lnTo>
                  <a:lnTo>
                    <a:pt x="212013" y="18717"/>
                  </a:lnTo>
                  <a:lnTo>
                    <a:pt x="215168" y="18420"/>
                  </a:lnTo>
                  <a:lnTo>
                    <a:pt x="218264" y="19215"/>
                  </a:lnTo>
                  <a:lnTo>
                    <a:pt x="224349" y="22743"/>
                  </a:lnTo>
                  <a:lnTo>
                    <a:pt x="227361" y="25073"/>
                  </a:lnTo>
                  <a:lnTo>
                    <a:pt x="230361" y="27618"/>
                  </a:lnTo>
                  <a:lnTo>
                    <a:pt x="233354" y="30308"/>
                  </a:lnTo>
                  <a:lnTo>
                    <a:pt x="239324" y="35942"/>
                  </a:lnTo>
                  <a:lnTo>
                    <a:pt x="242305" y="38833"/>
                  </a:lnTo>
                  <a:lnTo>
                    <a:pt x="244293" y="42745"/>
                  </a:lnTo>
                  <a:lnTo>
                    <a:pt x="245618" y="47337"/>
                  </a:lnTo>
                  <a:lnTo>
                    <a:pt x="246501" y="52383"/>
                  </a:lnTo>
                  <a:lnTo>
                    <a:pt x="247090" y="57731"/>
                  </a:lnTo>
                  <a:lnTo>
                    <a:pt x="247482" y="63281"/>
                  </a:lnTo>
                  <a:lnTo>
                    <a:pt x="247744" y="68966"/>
                  </a:lnTo>
                  <a:lnTo>
                    <a:pt x="248035" y="80574"/>
                  </a:lnTo>
                  <a:lnTo>
                    <a:pt x="248268" y="1428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SMARTPenAnnotation1078"/>
            <p:cNvSpPr/>
            <p:nvPr/>
          </p:nvSpPr>
          <p:spPr>
            <a:xfrm>
              <a:off x="687631" y="3223617"/>
              <a:ext cx="120756" cy="123207"/>
            </a:xfrm>
            <a:custGeom>
              <a:avLst/>
              <a:gdLst/>
              <a:ahLst/>
              <a:cxnLst/>
              <a:rect l="0" t="0" r="0" b="0"/>
              <a:pathLst>
                <a:path w="120756" h="123207">
                  <a:moveTo>
                    <a:pt x="53533" y="0"/>
                  </a:moveTo>
                  <a:lnTo>
                    <a:pt x="44971" y="0"/>
                  </a:lnTo>
                  <a:lnTo>
                    <a:pt x="42120" y="2645"/>
                  </a:lnTo>
                  <a:lnTo>
                    <a:pt x="23622" y="20990"/>
                  </a:lnTo>
                  <a:lnTo>
                    <a:pt x="20694" y="24908"/>
                  </a:lnTo>
                  <a:lnTo>
                    <a:pt x="17749" y="29504"/>
                  </a:lnTo>
                  <a:lnTo>
                    <a:pt x="14794" y="34552"/>
                  </a:lnTo>
                  <a:lnTo>
                    <a:pt x="11832" y="39902"/>
                  </a:lnTo>
                  <a:lnTo>
                    <a:pt x="5895" y="51138"/>
                  </a:lnTo>
                  <a:lnTo>
                    <a:pt x="3915" y="56912"/>
                  </a:lnTo>
                  <a:lnTo>
                    <a:pt x="2595" y="62746"/>
                  </a:lnTo>
                  <a:lnTo>
                    <a:pt x="1715" y="68620"/>
                  </a:lnTo>
                  <a:lnTo>
                    <a:pt x="1128" y="74520"/>
                  </a:lnTo>
                  <a:lnTo>
                    <a:pt x="737" y="80437"/>
                  </a:lnTo>
                  <a:lnTo>
                    <a:pt x="302" y="91312"/>
                  </a:lnTo>
                  <a:lnTo>
                    <a:pt x="57" y="103013"/>
                  </a:lnTo>
                  <a:lnTo>
                    <a:pt x="0" y="109614"/>
                  </a:lnTo>
                  <a:lnTo>
                    <a:pt x="977" y="112763"/>
                  </a:lnTo>
                  <a:lnTo>
                    <a:pt x="2621" y="115855"/>
                  </a:lnTo>
                  <a:lnTo>
                    <a:pt x="4709" y="118909"/>
                  </a:lnTo>
                  <a:lnTo>
                    <a:pt x="7093" y="120944"/>
                  </a:lnTo>
                  <a:lnTo>
                    <a:pt x="9674" y="122302"/>
                  </a:lnTo>
                  <a:lnTo>
                    <a:pt x="12387" y="123206"/>
                  </a:lnTo>
                  <a:lnTo>
                    <a:pt x="15188" y="122817"/>
                  </a:lnTo>
                  <a:lnTo>
                    <a:pt x="18048" y="121565"/>
                  </a:lnTo>
                  <a:lnTo>
                    <a:pt x="20946" y="119739"/>
                  </a:lnTo>
                  <a:lnTo>
                    <a:pt x="24863" y="117529"/>
                  </a:lnTo>
                  <a:lnTo>
                    <a:pt x="34507" y="112428"/>
                  </a:lnTo>
                  <a:lnTo>
                    <a:pt x="51092" y="103977"/>
                  </a:lnTo>
                  <a:lnTo>
                    <a:pt x="56867" y="100076"/>
                  </a:lnTo>
                  <a:lnTo>
                    <a:pt x="62701" y="95491"/>
                  </a:lnTo>
                  <a:lnTo>
                    <a:pt x="68574" y="90450"/>
                  </a:lnTo>
                  <a:lnTo>
                    <a:pt x="73482" y="85104"/>
                  </a:lnTo>
                  <a:lnTo>
                    <a:pt x="77746" y="79556"/>
                  </a:lnTo>
                  <a:lnTo>
                    <a:pt x="81581" y="73873"/>
                  </a:lnTo>
                  <a:lnTo>
                    <a:pt x="86122" y="68101"/>
                  </a:lnTo>
                  <a:lnTo>
                    <a:pt x="91134" y="62268"/>
                  </a:lnTo>
                  <a:lnTo>
                    <a:pt x="96460" y="56394"/>
                  </a:lnTo>
                  <a:lnTo>
                    <a:pt x="101002" y="50495"/>
                  </a:lnTo>
                  <a:lnTo>
                    <a:pt x="105023" y="44577"/>
                  </a:lnTo>
                  <a:lnTo>
                    <a:pt x="108695" y="38648"/>
                  </a:lnTo>
                  <a:lnTo>
                    <a:pt x="111144" y="33702"/>
                  </a:lnTo>
                  <a:lnTo>
                    <a:pt x="112776" y="29413"/>
                  </a:lnTo>
                  <a:lnTo>
                    <a:pt x="113864" y="25562"/>
                  </a:lnTo>
                  <a:lnTo>
                    <a:pt x="115582" y="22002"/>
                  </a:lnTo>
                  <a:lnTo>
                    <a:pt x="117719" y="18637"/>
                  </a:lnTo>
                  <a:lnTo>
                    <a:pt x="120136" y="15401"/>
                  </a:lnTo>
                  <a:lnTo>
                    <a:pt x="120755" y="12252"/>
                  </a:lnTo>
                  <a:lnTo>
                    <a:pt x="120176" y="9160"/>
                  </a:lnTo>
                  <a:lnTo>
                    <a:pt x="118797" y="6107"/>
                  </a:lnTo>
                  <a:lnTo>
                    <a:pt x="116886" y="4071"/>
                  </a:lnTo>
                  <a:lnTo>
                    <a:pt x="114620" y="2714"/>
                  </a:lnTo>
                  <a:lnTo>
                    <a:pt x="112117" y="1809"/>
                  </a:lnTo>
                  <a:lnTo>
                    <a:pt x="109456" y="1206"/>
                  </a:lnTo>
                  <a:lnTo>
                    <a:pt x="106690" y="804"/>
                  </a:lnTo>
                  <a:lnTo>
                    <a:pt x="103854" y="536"/>
                  </a:lnTo>
                  <a:lnTo>
                    <a:pt x="99978" y="357"/>
                  </a:lnTo>
                  <a:lnTo>
                    <a:pt x="86036" y="106"/>
                  </a:lnTo>
                  <a:lnTo>
                    <a:pt x="78562" y="47"/>
                  </a:lnTo>
                  <a:lnTo>
                    <a:pt x="74187" y="1023"/>
                  </a:lnTo>
                  <a:lnTo>
                    <a:pt x="69287" y="2667"/>
                  </a:lnTo>
                  <a:lnTo>
                    <a:pt x="64035" y="4754"/>
                  </a:lnTo>
                  <a:lnTo>
                    <a:pt x="59542" y="6146"/>
                  </a:lnTo>
                  <a:lnTo>
                    <a:pt x="55555" y="7074"/>
                  </a:lnTo>
                  <a:lnTo>
                    <a:pt x="44603" y="892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SMARTPenAnnotation1079"/>
            <p:cNvSpPr/>
            <p:nvPr/>
          </p:nvSpPr>
          <p:spPr>
            <a:xfrm>
              <a:off x="848330" y="3205757"/>
              <a:ext cx="192375" cy="123243"/>
            </a:xfrm>
            <a:custGeom>
              <a:avLst/>
              <a:gdLst/>
              <a:ahLst/>
              <a:cxnLst/>
              <a:rect l="0" t="0" r="0" b="0"/>
              <a:pathLst>
                <a:path w="192375" h="123243">
                  <a:moveTo>
                    <a:pt x="17849" y="0"/>
                  </a:moveTo>
                  <a:lnTo>
                    <a:pt x="17849" y="4741"/>
                  </a:lnTo>
                  <a:lnTo>
                    <a:pt x="16857" y="6137"/>
                  </a:lnTo>
                  <a:lnTo>
                    <a:pt x="15203" y="7068"/>
                  </a:lnTo>
                  <a:lnTo>
                    <a:pt x="13109" y="7689"/>
                  </a:lnTo>
                  <a:lnTo>
                    <a:pt x="11712" y="9095"/>
                  </a:lnTo>
                  <a:lnTo>
                    <a:pt x="10781" y="11024"/>
                  </a:lnTo>
                  <a:lnTo>
                    <a:pt x="10161" y="13303"/>
                  </a:lnTo>
                  <a:lnTo>
                    <a:pt x="9747" y="15814"/>
                  </a:lnTo>
                  <a:lnTo>
                    <a:pt x="9471" y="18480"/>
                  </a:lnTo>
                  <a:lnTo>
                    <a:pt x="9287" y="21250"/>
                  </a:lnTo>
                  <a:lnTo>
                    <a:pt x="8173" y="25081"/>
                  </a:lnTo>
                  <a:lnTo>
                    <a:pt x="6437" y="29619"/>
                  </a:lnTo>
                  <a:lnTo>
                    <a:pt x="4288" y="34629"/>
                  </a:lnTo>
                  <a:lnTo>
                    <a:pt x="2855" y="39953"/>
                  </a:lnTo>
                  <a:lnTo>
                    <a:pt x="1900" y="45487"/>
                  </a:lnTo>
                  <a:lnTo>
                    <a:pt x="1263" y="51161"/>
                  </a:lnTo>
                  <a:lnTo>
                    <a:pt x="839" y="55935"/>
                  </a:lnTo>
                  <a:lnTo>
                    <a:pt x="556" y="60111"/>
                  </a:lnTo>
                  <a:lnTo>
                    <a:pt x="367" y="63886"/>
                  </a:lnTo>
                  <a:lnTo>
                    <a:pt x="158" y="73373"/>
                  </a:lnTo>
                  <a:lnTo>
                    <a:pt x="0" y="100794"/>
                  </a:lnTo>
                  <a:lnTo>
                    <a:pt x="989" y="102915"/>
                  </a:lnTo>
                  <a:lnTo>
                    <a:pt x="2640" y="104329"/>
                  </a:lnTo>
                  <a:lnTo>
                    <a:pt x="4733" y="105271"/>
                  </a:lnTo>
                  <a:lnTo>
                    <a:pt x="9705" y="106319"/>
                  </a:lnTo>
                  <a:lnTo>
                    <a:pt x="16240" y="106991"/>
                  </a:lnTo>
                  <a:lnTo>
                    <a:pt x="19780" y="104437"/>
                  </a:lnTo>
                  <a:lnTo>
                    <a:pt x="22113" y="102367"/>
                  </a:lnTo>
                  <a:lnTo>
                    <a:pt x="25653" y="99995"/>
                  </a:lnTo>
                  <a:lnTo>
                    <a:pt x="29997" y="97421"/>
                  </a:lnTo>
                  <a:lnTo>
                    <a:pt x="34877" y="94713"/>
                  </a:lnTo>
                  <a:lnTo>
                    <a:pt x="39123" y="90923"/>
                  </a:lnTo>
                  <a:lnTo>
                    <a:pt x="42946" y="86412"/>
                  </a:lnTo>
                  <a:lnTo>
                    <a:pt x="46487" y="81421"/>
                  </a:lnTo>
                  <a:lnTo>
                    <a:pt x="49839" y="77101"/>
                  </a:lnTo>
                  <a:lnTo>
                    <a:pt x="53067" y="73229"/>
                  </a:lnTo>
                  <a:lnTo>
                    <a:pt x="56210" y="69655"/>
                  </a:lnTo>
                  <a:lnTo>
                    <a:pt x="62349" y="63039"/>
                  </a:lnTo>
                  <a:lnTo>
                    <a:pt x="71383" y="53736"/>
                  </a:lnTo>
                  <a:lnTo>
                    <a:pt x="88763" y="36244"/>
                  </a:lnTo>
                  <a:lnTo>
                    <a:pt x="88938" y="38054"/>
                  </a:lnTo>
                  <a:lnTo>
                    <a:pt x="89054" y="41244"/>
                  </a:lnTo>
                  <a:lnTo>
                    <a:pt x="89256" y="59083"/>
                  </a:lnTo>
                  <a:lnTo>
                    <a:pt x="89285" y="91015"/>
                  </a:lnTo>
                  <a:lnTo>
                    <a:pt x="90278" y="94411"/>
                  </a:lnTo>
                  <a:lnTo>
                    <a:pt x="91932" y="97667"/>
                  </a:lnTo>
                  <a:lnTo>
                    <a:pt x="94027" y="100831"/>
                  </a:lnTo>
                  <a:lnTo>
                    <a:pt x="95423" y="103932"/>
                  </a:lnTo>
                  <a:lnTo>
                    <a:pt x="96354" y="106991"/>
                  </a:lnTo>
                  <a:lnTo>
                    <a:pt x="96975" y="110023"/>
                  </a:lnTo>
                  <a:lnTo>
                    <a:pt x="98381" y="113036"/>
                  </a:lnTo>
                  <a:lnTo>
                    <a:pt x="100311" y="116037"/>
                  </a:lnTo>
                  <a:lnTo>
                    <a:pt x="102589" y="119030"/>
                  </a:lnTo>
                  <a:lnTo>
                    <a:pt x="106092" y="121025"/>
                  </a:lnTo>
                  <a:lnTo>
                    <a:pt x="110412" y="122356"/>
                  </a:lnTo>
                  <a:lnTo>
                    <a:pt x="115277" y="123242"/>
                  </a:lnTo>
                  <a:lnTo>
                    <a:pt x="119512" y="122841"/>
                  </a:lnTo>
                  <a:lnTo>
                    <a:pt x="123327" y="121582"/>
                  </a:lnTo>
                  <a:lnTo>
                    <a:pt x="126863" y="119750"/>
                  </a:lnTo>
                  <a:lnTo>
                    <a:pt x="131205" y="118529"/>
                  </a:lnTo>
                  <a:lnTo>
                    <a:pt x="136084" y="117714"/>
                  </a:lnTo>
                  <a:lnTo>
                    <a:pt x="141321" y="117172"/>
                  </a:lnTo>
                  <a:lnTo>
                    <a:pt x="146796" y="114825"/>
                  </a:lnTo>
                  <a:lnTo>
                    <a:pt x="152431" y="111277"/>
                  </a:lnTo>
                  <a:lnTo>
                    <a:pt x="158172" y="106927"/>
                  </a:lnTo>
                  <a:lnTo>
                    <a:pt x="162992" y="102043"/>
                  </a:lnTo>
                  <a:lnTo>
                    <a:pt x="167197" y="96802"/>
                  </a:lnTo>
                  <a:lnTo>
                    <a:pt x="170992" y="91324"/>
                  </a:lnTo>
                  <a:lnTo>
                    <a:pt x="173523" y="85687"/>
                  </a:lnTo>
                  <a:lnTo>
                    <a:pt x="175210" y="79945"/>
                  </a:lnTo>
                  <a:lnTo>
                    <a:pt x="176334" y="74133"/>
                  </a:lnTo>
                  <a:lnTo>
                    <a:pt x="178076" y="68274"/>
                  </a:lnTo>
                  <a:lnTo>
                    <a:pt x="180230" y="62383"/>
                  </a:lnTo>
                  <a:lnTo>
                    <a:pt x="182658" y="56472"/>
                  </a:lnTo>
                  <a:lnTo>
                    <a:pt x="184276" y="51538"/>
                  </a:lnTo>
                  <a:lnTo>
                    <a:pt x="185355" y="47258"/>
                  </a:lnTo>
                  <a:lnTo>
                    <a:pt x="186074" y="43412"/>
                  </a:lnTo>
                  <a:lnTo>
                    <a:pt x="187546" y="38863"/>
                  </a:lnTo>
                  <a:lnTo>
                    <a:pt x="189520" y="33846"/>
                  </a:lnTo>
                  <a:lnTo>
                    <a:pt x="191827" y="28517"/>
                  </a:lnTo>
                  <a:lnTo>
                    <a:pt x="192374" y="24965"/>
                  </a:lnTo>
                  <a:lnTo>
                    <a:pt x="191746" y="22596"/>
                  </a:lnTo>
                  <a:lnTo>
                    <a:pt x="190335" y="21018"/>
                  </a:lnTo>
                  <a:lnTo>
                    <a:pt x="188402" y="19965"/>
                  </a:lnTo>
                  <a:lnTo>
                    <a:pt x="183609" y="18795"/>
                  </a:lnTo>
                  <a:lnTo>
                    <a:pt x="178171" y="18276"/>
                  </a:lnTo>
                  <a:lnTo>
                    <a:pt x="172447" y="18044"/>
                  </a:lnTo>
                  <a:lnTo>
                    <a:pt x="163646" y="17915"/>
                  </a:lnTo>
                  <a:lnTo>
                    <a:pt x="157723" y="17884"/>
                  </a:lnTo>
                  <a:lnTo>
                    <a:pt x="154755" y="18868"/>
                  </a:lnTo>
                  <a:lnTo>
                    <a:pt x="148811" y="22607"/>
                  </a:lnTo>
                  <a:lnTo>
                    <a:pt x="142862" y="24931"/>
                  </a:lnTo>
                  <a:lnTo>
                    <a:pt x="135698" y="26422"/>
                  </a:lnTo>
                  <a:lnTo>
                    <a:pt x="132073" y="26626"/>
                  </a:lnTo>
                  <a:lnTo>
                    <a:pt x="125005" y="2678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SMARTPenAnnotation1080"/>
            <p:cNvSpPr/>
            <p:nvPr/>
          </p:nvSpPr>
          <p:spPr>
            <a:xfrm>
              <a:off x="1053703" y="3187898"/>
              <a:ext cx="146497" cy="187524"/>
            </a:xfrm>
            <a:custGeom>
              <a:avLst/>
              <a:gdLst/>
              <a:ahLst/>
              <a:cxnLst/>
              <a:rect l="0" t="0" r="0" b="0"/>
              <a:pathLst>
                <a:path w="146497" h="187524">
                  <a:moveTo>
                    <a:pt x="116086" y="0"/>
                  </a:moveTo>
                  <a:lnTo>
                    <a:pt x="85909" y="0"/>
                  </a:lnTo>
                  <a:lnTo>
                    <a:pt x="83070" y="992"/>
                  </a:lnTo>
                  <a:lnTo>
                    <a:pt x="80184" y="2646"/>
                  </a:lnTo>
                  <a:lnTo>
                    <a:pt x="77269" y="4741"/>
                  </a:lnTo>
                  <a:lnTo>
                    <a:pt x="73340" y="7129"/>
                  </a:lnTo>
                  <a:lnTo>
                    <a:pt x="68737" y="9714"/>
                  </a:lnTo>
                  <a:lnTo>
                    <a:pt x="63684" y="12429"/>
                  </a:lnTo>
                  <a:lnTo>
                    <a:pt x="59323" y="15231"/>
                  </a:lnTo>
                  <a:lnTo>
                    <a:pt x="55424" y="18092"/>
                  </a:lnTo>
                  <a:lnTo>
                    <a:pt x="51832" y="20991"/>
                  </a:lnTo>
                  <a:lnTo>
                    <a:pt x="49437" y="23916"/>
                  </a:lnTo>
                  <a:lnTo>
                    <a:pt x="47841" y="26858"/>
                  </a:lnTo>
                  <a:lnTo>
                    <a:pt x="46777" y="29811"/>
                  </a:lnTo>
                  <a:lnTo>
                    <a:pt x="45075" y="33765"/>
                  </a:lnTo>
                  <a:lnTo>
                    <a:pt x="40538" y="43449"/>
                  </a:lnTo>
                  <a:lnTo>
                    <a:pt x="38932" y="47818"/>
                  </a:lnTo>
                  <a:lnTo>
                    <a:pt x="37860" y="51722"/>
                  </a:lnTo>
                  <a:lnTo>
                    <a:pt x="37146" y="55317"/>
                  </a:lnTo>
                  <a:lnTo>
                    <a:pt x="37663" y="58706"/>
                  </a:lnTo>
                  <a:lnTo>
                    <a:pt x="38999" y="61958"/>
                  </a:lnTo>
                  <a:lnTo>
                    <a:pt x="40882" y="65118"/>
                  </a:lnTo>
                  <a:lnTo>
                    <a:pt x="44122" y="68217"/>
                  </a:lnTo>
                  <a:lnTo>
                    <a:pt x="48266" y="71275"/>
                  </a:lnTo>
                  <a:lnTo>
                    <a:pt x="53013" y="74305"/>
                  </a:lnTo>
                  <a:lnTo>
                    <a:pt x="58162" y="77318"/>
                  </a:lnTo>
                  <a:lnTo>
                    <a:pt x="63579" y="80319"/>
                  </a:lnTo>
                  <a:lnTo>
                    <a:pt x="69175" y="83312"/>
                  </a:lnTo>
                  <a:lnTo>
                    <a:pt x="74890" y="87291"/>
                  </a:lnTo>
                  <a:lnTo>
                    <a:pt x="80685" y="91928"/>
                  </a:lnTo>
                  <a:lnTo>
                    <a:pt x="86532" y="97004"/>
                  </a:lnTo>
                  <a:lnTo>
                    <a:pt x="92414" y="101381"/>
                  </a:lnTo>
                  <a:lnTo>
                    <a:pt x="98320" y="105290"/>
                  </a:lnTo>
                  <a:lnTo>
                    <a:pt x="104242" y="108889"/>
                  </a:lnTo>
                  <a:lnTo>
                    <a:pt x="110174" y="112280"/>
                  </a:lnTo>
                  <a:lnTo>
                    <a:pt x="122057" y="118694"/>
                  </a:lnTo>
                  <a:lnTo>
                    <a:pt x="127012" y="121793"/>
                  </a:lnTo>
                  <a:lnTo>
                    <a:pt x="131307" y="124852"/>
                  </a:lnTo>
                  <a:lnTo>
                    <a:pt x="135163" y="127883"/>
                  </a:lnTo>
                  <a:lnTo>
                    <a:pt x="138726" y="129904"/>
                  </a:lnTo>
                  <a:lnTo>
                    <a:pt x="142093" y="131251"/>
                  </a:lnTo>
                  <a:lnTo>
                    <a:pt x="145330" y="132149"/>
                  </a:lnTo>
                  <a:lnTo>
                    <a:pt x="146496" y="134732"/>
                  </a:lnTo>
                  <a:lnTo>
                    <a:pt x="146281" y="138439"/>
                  </a:lnTo>
                  <a:lnTo>
                    <a:pt x="145146" y="142894"/>
                  </a:lnTo>
                  <a:lnTo>
                    <a:pt x="143396" y="145864"/>
                  </a:lnTo>
                  <a:lnTo>
                    <a:pt x="141238" y="147844"/>
                  </a:lnTo>
                  <a:lnTo>
                    <a:pt x="138807" y="149164"/>
                  </a:lnTo>
                  <a:lnTo>
                    <a:pt x="136194" y="151037"/>
                  </a:lnTo>
                  <a:lnTo>
                    <a:pt x="133460" y="153277"/>
                  </a:lnTo>
                  <a:lnTo>
                    <a:pt x="130645" y="155763"/>
                  </a:lnTo>
                  <a:lnTo>
                    <a:pt x="126784" y="158412"/>
                  </a:lnTo>
                  <a:lnTo>
                    <a:pt x="122226" y="161171"/>
                  </a:lnTo>
                  <a:lnTo>
                    <a:pt x="117202" y="164002"/>
                  </a:lnTo>
                  <a:lnTo>
                    <a:pt x="110877" y="165889"/>
                  </a:lnTo>
                  <a:lnTo>
                    <a:pt x="103684" y="167147"/>
                  </a:lnTo>
                  <a:lnTo>
                    <a:pt x="95911" y="167987"/>
                  </a:lnTo>
                  <a:lnTo>
                    <a:pt x="88745" y="169538"/>
                  </a:lnTo>
                  <a:lnTo>
                    <a:pt x="81984" y="171564"/>
                  </a:lnTo>
                  <a:lnTo>
                    <a:pt x="75492" y="173908"/>
                  </a:lnTo>
                  <a:lnTo>
                    <a:pt x="69179" y="175469"/>
                  </a:lnTo>
                  <a:lnTo>
                    <a:pt x="62987" y="176511"/>
                  </a:lnTo>
                  <a:lnTo>
                    <a:pt x="56874" y="177205"/>
                  </a:lnTo>
                  <a:lnTo>
                    <a:pt x="50814" y="177668"/>
                  </a:lnTo>
                  <a:lnTo>
                    <a:pt x="44790" y="177977"/>
                  </a:lnTo>
                  <a:lnTo>
                    <a:pt x="29477" y="178411"/>
                  </a:lnTo>
                  <a:lnTo>
                    <a:pt x="25604" y="178472"/>
                  </a:lnTo>
                  <a:lnTo>
                    <a:pt x="22030" y="179505"/>
                  </a:lnTo>
                  <a:lnTo>
                    <a:pt x="18655" y="181185"/>
                  </a:lnTo>
                  <a:lnTo>
                    <a:pt x="15413" y="183298"/>
                  </a:lnTo>
                  <a:lnTo>
                    <a:pt x="12260" y="184706"/>
                  </a:lnTo>
                  <a:lnTo>
                    <a:pt x="9165" y="185646"/>
                  </a:lnTo>
                  <a:lnTo>
                    <a:pt x="0" y="1875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SMARTPenAnnotation1081"/>
            <p:cNvSpPr/>
            <p:nvPr/>
          </p:nvSpPr>
          <p:spPr>
            <a:xfrm>
              <a:off x="375155" y="3464718"/>
              <a:ext cx="8822" cy="142876"/>
            </a:xfrm>
            <a:custGeom>
              <a:avLst/>
              <a:gdLst/>
              <a:ahLst/>
              <a:cxnLst/>
              <a:rect l="0" t="0" r="0" b="0"/>
              <a:pathLst>
                <a:path w="8822" h="142876">
                  <a:moveTo>
                    <a:pt x="8821" y="0"/>
                  </a:moveTo>
                  <a:lnTo>
                    <a:pt x="8821" y="50006"/>
                  </a:lnTo>
                  <a:lnTo>
                    <a:pt x="7829" y="56158"/>
                  </a:lnTo>
                  <a:lnTo>
                    <a:pt x="6175" y="62243"/>
                  </a:lnTo>
                  <a:lnTo>
                    <a:pt x="4081" y="68284"/>
                  </a:lnTo>
                  <a:lnTo>
                    <a:pt x="2684" y="74296"/>
                  </a:lnTo>
                  <a:lnTo>
                    <a:pt x="1753" y="80289"/>
                  </a:lnTo>
                  <a:lnTo>
                    <a:pt x="1133" y="86268"/>
                  </a:lnTo>
                  <a:lnTo>
                    <a:pt x="719" y="92239"/>
                  </a:lnTo>
                  <a:lnTo>
                    <a:pt x="443" y="98204"/>
                  </a:lnTo>
                  <a:lnTo>
                    <a:pt x="55" y="113434"/>
                  </a:lnTo>
                  <a:lnTo>
                    <a:pt x="0" y="117294"/>
                  </a:lnTo>
                  <a:lnTo>
                    <a:pt x="956" y="121853"/>
                  </a:lnTo>
                  <a:lnTo>
                    <a:pt x="2586" y="126876"/>
                  </a:lnTo>
                  <a:lnTo>
                    <a:pt x="8821" y="1428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SMARTPenAnnotation1082"/>
            <p:cNvSpPr/>
            <p:nvPr/>
          </p:nvSpPr>
          <p:spPr>
            <a:xfrm>
              <a:off x="414373" y="3482578"/>
              <a:ext cx="112479" cy="133946"/>
            </a:xfrm>
            <a:custGeom>
              <a:avLst/>
              <a:gdLst/>
              <a:ahLst/>
              <a:cxnLst/>
              <a:rect l="0" t="0" r="0" b="0"/>
              <a:pathLst>
                <a:path w="112479" h="133946">
                  <a:moveTo>
                    <a:pt x="5322" y="0"/>
                  </a:moveTo>
                  <a:lnTo>
                    <a:pt x="581" y="4740"/>
                  </a:lnTo>
                  <a:lnTo>
                    <a:pt x="177" y="7129"/>
                  </a:lnTo>
                  <a:lnTo>
                    <a:pt x="900" y="9713"/>
                  </a:lnTo>
                  <a:lnTo>
                    <a:pt x="2374" y="12429"/>
                  </a:lnTo>
                  <a:lnTo>
                    <a:pt x="3356" y="15231"/>
                  </a:lnTo>
                  <a:lnTo>
                    <a:pt x="4012" y="18092"/>
                  </a:lnTo>
                  <a:lnTo>
                    <a:pt x="4448" y="20991"/>
                  </a:lnTo>
                  <a:lnTo>
                    <a:pt x="3747" y="24907"/>
                  </a:lnTo>
                  <a:lnTo>
                    <a:pt x="2288" y="29504"/>
                  </a:lnTo>
                  <a:lnTo>
                    <a:pt x="323" y="34552"/>
                  </a:lnTo>
                  <a:lnTo>
                    <a:pt x="5" y="38909"/>
                  </a:lnTo>
                  <a:lnTo>
                    <a:pt x="785" y="42807"/>
                  </a:lnTo>
                  <a:lnTo>
                    <a:pt x="2297" y="46397"/>
                  </a:lnTo>
                  <a:lnTo>
                    <a:pt x="3305" y="50775"/>
                  </a:lnTo>
                  <a:lnTo>
                    <a:pt x="3978" y="55678"/>
                  </a:lnTo>
                  <a:lnTo>
                    <a:pt x="4426" y="60931"/>
                  </a:lnTo>
                  <a:lnTo>
                    <a:pt x="3732" y="65425"/>
                  </a:lnTo>
                  <a:lnTo>
                    <a:pt x="2278" y="69414"/>
                  </a:lnTo>
                  <a:lnTo>
                    <a:pt x="316" y="73065"/>
                  </a:lnTo>
                  <a:lnTo>
                    <a:pt x="0" y="76491"/>
                  </a:lnTo>
                  <a:lnTo>
                    <a:pt x="782" y="79767"/>
                  </a:lnTo>
                  <a:lnTo>
                    <a:pt x="2295" y="82944"/>
                  </a:lnTo>
                  <a:lnTo>
                    <a:pt x="3304" y="86054"/>
                  </a:lnTo>
                  <a:lnTo>
                    <a:pt x="3977" y="89119"/>
                  </a:lnTo>
                  <a:lnTo>
                    <a:pt x="4425" y="92154"/>
                  </a:lnTo>
                  <a:lnTo>
                    <a:pt x="4724" y="95171"/>
                  </a:lnTo>
                  <a:lnTo>
                    <a:pt x="4923" y="98173"/>
                  </a:lnTo>
                  <a:lnTo>
                    <a:pt x="5056" y="101168"/>
                  </a:lnTo>
                  <a:lnTo>
                    <a:pt x="6137" y="103164"/>
                  </a:lnTo>
                  <a:lnTo>
                    <a:pt x="7850" y="104494"/>
                  </a:lnTo>
                  <a:lnTo>
                    <a:pt x="12987" y="106630"/>
                  </a:lnTo>
                  <a:lnTo>
                    <a:pt x="13408" y="105813"/>
                  </a:lnTo>
                  <a:lnTo>
                    <a:pt x="13877" y="102260"/>
                  </a:lnTo>
                  <a:lnTo>
                    <a:pt x="14994" y="99923"/>
                  </a:lnTo>
                  <a:lnTo>
                    <a:pt x="16731" y="97373"/>
                  </a:lnTo>
                  <a:lnTo>
                    <a:pt x="18881" y="94681"/>
                  </a:lnTo>
                  <a:lnTo>
                    <a:pt x="20314" y="91894"/>
                  </a:lnTo>
                  <a:lnTo>
                    <a:pt x="21270" y="89044"/>
                  </a:lnTo>
                  <a:lnTo>
                    <a:pt x="21907" y="86151"/>
                  </a:lnTo>
                  <a:lnTo>
                    <a:pt x="22332" y="83231"/>
                  </a:lnTo>
                  <a:lnTo>
                    <a:pt x="22615" y="80292"/>
                  </a:lnTo>
                  <a:lnTo>
                    <a:pt x="22804" y="77340"/>
                  </a:lnTo>
                  <a:lnTo>
                    <a:pt x="23013" y="68769"/>
                  </a:lnTo>
                  <a:lnTo>
                    <a:pt x="23178" y="25162"/>
                  </a:lnTo>
                  <a:lnTo>
                    <a:pt x="24171" y="21736"/>
                  </a:lnTo>
                  <a:lnTo>
                    <a:pt x="25826" y="18459"/>
                  </a:lnTo>
                  <a:lnTo>
                    <a:pt x="27921" y="15282"/>
                  </a:lnTo>
                  <a:lnTo>
                    <a:pt x="30310" y="12173"/>
                  </a:lnTo>
                  <a:lnTo>
                    <a:pt x="32894" y="9107"/>
                  </a:lnTo>
                  <a:lnTo>
                    <a:pt x="35610" y="6071"/>
                  </a:lnTo>
                  <a:lnTo>
                    <a:pt x="38412" y="4047"/>
                  </a:lnTo>
                  <a:lnTo>
                    <a:pt x="41273" y="2698"/>
                  </a:lnTo>
                  <a:lnTo>
                    <a:pt x="44172" y="1799"/>
                  </a:lnTo>
                  <a:lnTo>
                    <a:pt x="48089" y="2191"/>
                  </a:lnTo>
                  <a:lnTo>
                    <a:pt x="52685" y="3445"/>
                  </a:lnTo>
                  <a:lnTo>
                    <a:pt x="57733" y="5273"/>
                  </a:lnTo>
                  <a:lnTo>
                    <a:pt x="62091" y="6492"/>
                  </a:lnTo>
                  <a:lnTo>
                    <a:pt x="65988" y="7304"/>
                  </a:lnTo>
                  <a:lnTo>
                    <a:pt x="69579" y="7846"/>
                  </a:lnTo>
                  <a:lnTo>
                    <a:pt x="72964" y="10192"/>
                  </a:lnTo>
                  <a:lnTo>
                    <a:pt x="76214" y="13740"/>
                  </a:lnTo>
                  <a:lnTo>
                    <a:pt x="79372" y="18089"/>
                  </a:lnTo>
                  <a:lnTo>
                    <a:pt x="81478" y="21981"/>
                  </a:lnTo>
                  <a:lnTo>
                    <a:pt x="82882" y="25568"/>
                  </a:lnTo>
                  <a:lnTo>
                    <a:pt x="83817" y="28952"/>
                  </a:lnTo>
                  <a:lnTo>
                    <a:pt x="85433" y="33192"/>
                  </a:lnTo>
                  <a:lnTo>
                    <a:pt x="87503" y="38003"/>
                  </a:lnTo>
                  <a:lnTo>
                    <a:pt x="89875" y="43195"/>
                  </a:lnTo>
                  <a:lnTo>
                    <a:pt x="91456" y="49632"/>
                  </a:lnTo>
                  <a:lnTo>
                    <a:pt x="92510" y="56900"/>
                  </a:lnTo>
                  <a:lnTo>
                    <a:pt x="93213" y="64723"/>
                  </a:lnTo>
                  <a:lnTo>
                    <a:pt x="93682" y="71922"/>
                  </a:lnTo>
                  <a:lnTo>
                    <a:pt x="94202" y="85212"/>
                  </a:lnTo>
                  <a:lnTo>
                    <a:pt x="94536" y="108922"/>
                  </a:lnTo>
                  <a:lnTo>
                    <a:pt x="94582" y="117201"/>
                  </a:lnTo>
                  <a:lnTo>
                    <a:pt x="95587" y="120798"/>
                  </a:lnTo>
                  <a:lnTo>
                    <a:pt x="97248" y="124188"/>
                  </a:lnTo>
                  <a:lnTo>
                    <a:pt x="103180" y="133374"/>
                  </a:lnTo>
                  <a:lnTo>
                    <a:pt x="106030" y="133691"/>
                  </a:lnTo>
                  <a:lnTo>
                    <a:pt x="112478" y="1339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SMARTPenAnnotation1083"/>
            <p:cNvSpPr/>
            <p:nvPr/>
          </p:nvSpPr>
          <p:spPr>
            <a:xfrm>
              <a:off x="589359" y="3455789"/>
              <a:ext cx="8931" cy="178594"/>
            </a:xfrm>
            <a:custGeom>
              <a:avLst/>
              <a:gdLst/>
              <a:ahLst/>
              <a:cxnLst/>
              <a:rect l="0" t="0" r="0" b="0"/>
              <a:pathLst>
                <a:path w="8931" h="178594">
                  <a:moveTo>
                    <a:pt x="0" y="0"/>
                  </a:moveTo>
                  <a:lnTo>
                    <a:pt x="0" y="129262"/>
                  </a:lnTo>
                  <a:lnTo>
                    <a:pt x="992" y="135784"/>
                  </a:lnTo>
                  <a:lnTo>
                    <a:pt x="2646" y="142116"/>
                  </a:lnTo>
                  <a:lnTo>
                    <a:pt x="4740" y="148322"/>
                  </a:lnTo>
                  <a:lnTo>
                    <a:pt x="6137" y="153451"/>
                  </a:lnTo>
                  <a:lnTo>
                    <a:pt x="7068" y="157864"/>
                  </a:lnTo>
                  <a:lnTo>
                    <a:pt x="7688" y="161797"/>
                  </a:lnTo>
                  <a:lnTo>
                    <a:pt x="8102" y="165411"/>
                  </a:lnTo>
                  <a:lnTo>
                    <a:pt x="8378" y="168813"/>
                  </a:lnTo>
                  <a:lnTo>
                    <a:pt x="8930" y="1785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SMARTPenAnnotation1084"/>
            <p:cNvSpPr/>
            <p:nvPr/>
          </p:nvSpPr>
          <p:spPr>
            <a:xfrm>
              <a:off x="544710" y="3545085"/>
              <a:ext cx="133947" cy="17857"/>
            </a:xfrm>
            <a:custGeom>
              <a:avLst/>
              <a:gdLst/>
              <a:ahLst/>
              <a:cxnLst/>
              <a:rect l="0" t="0" r="0" b="0"/>
              <a:pathLst>
                <a:path w="133947" h="17857">
                  <a:moveTo>
                    <a:pt x="0" y="0"/>
                  </a:moveTo>
                  <a:lnTo>
                    <a:pt x="4741" y="4741"/>
                  </a:lnTo>
                  <a:lnTo>
                    <a:pt x="6137" y="7129"/>
                  </a:lnTo>
                  <a:lnTo>
                    <a:pt x="7068" y="9714"/>
                  </a:lnTo>
                  <a:lnTo>
                    <a:pt x="7689" y="12430"/>
                  </a:lnTo>
                  <a:lnTo>
                    <a:pt x="9095" y="14239"/>
                  </a:lnTo>
                  <a:lnTo>
                    <a:pt x="11024" y="15446"/>
                  </a:lnTo>
                  <a:lnTo>
                    <a:pt x="13303" y="16251"/>
                  </a:lnTo>
                  <a:lnTo>
                    <a:pt x="15814" y="16787"/>
                  </a:lnTo>
                  <a:lnTo>
                    <a:pt x="18480" y="17145"/>
                  </a:lnTo>
                  <a:lnTo>
                    <a:pt x="21250" y="17383"/>
                  </a:lnTo>
                  <a:lnTo>
                    <a:pt x="26073" y="17542"/>
                  </a:lnTo>
                  <a:lnTo>
                    <a:pt x="58849" y="17818"/>
                  </a:lnTo>
                  <a:lnTo>
                    <a:pt x="95191" y="17856"/>
                  </a:lnTo>
                  <a:lnTo>
                    <a:pt x="101164" y="16865"/>
                  </a:lnTo>
                  <a:lnTo>
                    <a:pt x="107130" y="15212"/>
                  </a:lnTo>
                  <a:lnTo>
                    <a:pt x="113092" y="13118"/>
                  </a:lnTo>
                  <a:lnTo>
                    <a:pt x="118059" y="11722"/>
                  </a:lnTo>
                  <a:lnTo>
                    <a:pt x="122362" y="10792"/>
                  </a:lnTo>
                  <a:lnTo>
                    <a:pt x="133946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SMARTPenAnnotation1085"/>
            <p:cNvSpPr/>
            <p:nvPr/>
          </p:nvSpPr>
          <p:spPr>
            <a:xfrm>
              <a:off x="643690" y="3491996"/>
              <a:ext cx="249279" cy="141809"/>
            </a:xfrm>
            <a:custGeom>
              <a:avLst/>
              <a:gdLst/>
              <a:ahLst/>
              <a:cxnLst/>
              <a:rect l="0" t="0" r="0" b="0"/>
              <a:pathLst>
                <a:path w="249279" h="141809">
                  <a:moveTo>
                    <a:pt x="124263" y="35230"/>
                  </a:moveTo>
                  <a:lnTo>
                    <a:pt x="124263" y="22801"/>
                  </a:lnTo>
                  <a:lnTo>
                    <a:pt x="123270" y="20991"/>
                  </a:lnTo>
                  <a:lnTo>
                    <a:pt x="121617" y="19784"/>
                  </a:lnTo>
                  <a:lnTo>
                    <a:pt x="119522" y="18980"/>
                  </a:lnTo>
                  <a:lnTo>
                    <a:pt x="114549" y="15440"/>
                  </a:lnTo>
                  <a:lnTo>
                    <a:pt x="111834" y="13107"/>
                  </a:lnTo>
                  <a:lnTo>
                    <a:pt x="108039" y="10559"/>
                  </a:lnTo>
                  <a:lnTo>
                    <a:pt x="103525" y="7869"/>
                  </a:lnTo>
                  <a:lnTo>
                    <a:pt x="98531" y="5083"/>
                  </a:lnTo>
                  <a:lnTo>
                    <a:pt x="94210" y="3226"/>
                  </a:lnTo>
                  <a:lnTo>
                    <a:pt x="86763" y="1162"/>
                  </a:lnTo>
                  <a:lnTo>
                    <a:pt x="82396" y="612"/>
                  </a:lnTo>
                  <a:lnTo>
                    <a:pt x="77500" y="245"/>
                  </a:lnTo>
                  <a:lnTo>
                    <a:pt x="72251" y="0"/>
                  </a:lnTo>
                  <a:lnTo>
                    <a:pt x="66768" y="830"/>
                  </a:lnTo>
                  <a:lnTo>
                    <a:pt x="61128" y="2375"/>
                  </a:lnTo>
                  <a:lnTo>
                    <a:pt x="55384" y="4397"/>
                  </a:lnTo>
                  <a:lnTo>
                    <a:pt x="50562" y="6737"/>
                  </a:lnTo>
                  <a:lnTo>
                    <a:pt x="46356" y="9289"/>
                  </a:lnTo>
                  <a:lnTo>
                    <a:pt x="42559" y="11983"/>
                  </a:lnTo>
                  <a:lnTo>
                    <a:pt x="37051" y="14771"/>
                  </a:lnTo>
                  <a:lnTo>
                    <a:pt x="30403" y="17622"/>
                  </a:lnTo>
                  <a:lnTo>
                    <a:pt x="22994" y="20515"/>
                  </a:lnTo>
                  <a:lnTo>
                    <a:pt x="17063" y="25420"/>
                  </a:lnTo>
                  <a:lnTo>
                    <a:pt x="12116" y="31667"/>
                  </a:lnTo>
                  <a:lnTo>
                    <a:pt x="7827" y="38808"/>
                  </a:lnTo>
                  <a:lnTo>
                    <a:pt x="4967" y="45553"/>
                  </a:lnTo>
                  <a:lnTo>
                    <a:pt x="3060" y="52034"/>
                  </a:lnTo>
                  <a:lnTo>
                    <a:pt x="1789" y="58339"/>
                  </a:lnTo>
                  <a:lnTo>
                    <a:pt x="942" y="64526"/>
                  </a:lnTo>
                  <a:lnTo>
                    <a:pt x="377" y="70636"/>
                  </a:lnTo>
                  <a:lnTo>
                    <a:pt x="0" y="76693"/>
                  </a:lnTo>
                  <a:lnTo>
                    <a:pt x="741" y="82716"/>
                  </a:lnTo>
                  <a:lnTo>
                    <a:pt x="2228" y="88716"/>
                  </a:lnTo>
                  <a:lnTo>
                    <a:pt x="4211" y="94700"/>
                  </a:lnTo>
                  <a:lnTo>
                    <a:pt x="6525" y="100673"/>
                  </a:lnTo>
                  <a:lnTo>
                    <a:pt x="9060" y="106640"/>
                  </a:lnTo>
                  <a:lnTo>
                    <a:pt x="11742" y="112602"/>
                  </a:lnTo>
                  <a:lnTo>
                    <a:pt x="14522" y="117570"/>
                  </a:lnTo>
                  <a:lnTo>
                    <a:pt x="17368" y="121873"/>
                  </a:lnTo>
                  <a:lnTo>
                    <a:pt x="20257" y="125734"/>
                  </a:lnTo>
                  <a:lnTo>
                    <a:pt x="24168" y="128308"/>
                  </a:lnTo>
                  <a:lnTo>
                    <a:pt x="28759" y="130025"/>
                  </a:lnTo>
                  <a:lnTo>
                    <a:pt x="33805" y="131169"/>
                  </a:lnTo>
                  <a:lnTo>
                    <a:pt x="39153" y="132923"/>
                  </a:lnTo>
                  <a:lnTo>
                    <a:pt x="44702" y="135086"/>
                  </a:lnTo>
                  <a:lnTo>
                    <a:pt x="50387" y="137519"/>
                  </a:lnTo>
                  <a:lnTo>
                    <a:pt x="56160" y="138149"/>
                  </a:lnTo>
                  <a:lnTo>
                    <a:pt x="61994" y="137577"/>
                  </a:lnTo>
                  <a:lnTo>
                    <a:pt x="67867" y="136204"/>
                  </a:lnTo>
                  <a:lnTo>
                    <a:pt x="72775" y="134296"/>
                  </a:lnTo>
                  <a:lnTo>
                    <a:pt x="77039" y="132032"/>
                  </a:lnTo>
                  <a:lnTo>
                    <a:pt x="80874" y="129530"/>
                  </a:lnTo>
                  <a:lnTo>
                    <a:pt x="84423" y="126870"/>
                  </a:lnTo>
                  <a:lnTo>
                    <a:pt x="87781" y="124105"/>
                  </a:lnTo>
                  <a:lnTo>
                    <a:pt x="91012" y="121269"/>
                  </a:lnTo>
                  <a:lnTo>
                    <a:pt x="95150" y="118386"/>
                  </a:lnTo>
                  <a:lnTo>
                    <a:pt x="99893" y="115472"/>
                  </a:lnTo>
                  <a:lnTo>
                    <a:pt x="105040" y="112537"/>
                  </a:lnTo>
                  <a:lnTo>
                    <a:pt x="108471" y="108597"/>
                  </a:lnTo>
                  <a:lnTo>
                    <a:pt x="110758" y="103985"/>
                  </a:lnTo>
                  <a:lnTo>
                    <a:pt x="112283" y="98926"/>
                  </a:lnTo>
                  <a:lnTo>
                    <a:pt x="114292" y="93569"/>
                  </a:lnTo>
                  <a:lnTo>
                    <a:pt x="116623" y="88013"/>
                  </a:lnTo>
                  <a:lnTo>
                    <a:pt x="119170" y="82325"/>
                  </a:lnTo>
                  <a:lnTo>
                    <a:pt x="124645" y="70713"/>
                  </a:lnTo>
                  <a:lnTo>
                    <a:pt x="131504" y="56571"/>
                  </a:lnTo>
                  <a:lnTo>
                    <a:pt x="132067" y="54418"/>
                  </a:lnTo>
                  <a:lnTo>
                    <a:pt x="132442" y="51991"/>
                  </a:lnTo>
                  <a:lnTo>
                    <a:pt x="132692" y="49380"/>
                  </a:lnTo>
                  <a:lnTo>
                    <a:pt x="131867" y="47640"/>
                  </a:lnTo>
                  <a:lnTo>
                    <a:pt x="130324" y="46480"/>
                  </a:lnTo>
                  <a:lnTo>
                    <a:pt x="128304" y="45707"/>
                  </a:lnTo>
                  <a:lnTo>
                    <a:pt x="126957" y="46183"/>
                  </a:lnTo>
                  <a:lnTo>
                    <a:pt x="126059" y="47493"/>
                  </a:lnTo>
                  <a:lnTo>
                    <a:pt x="125061" y="51595"/>
                  </a:lnTo>
                  <a:lnTo>
                    <a:pt x="124795" y="54077"/>
                  </a:lnTo>
                  <a:lnTo>
                    <a:pt x="124617" y="56724"/>
                  </a:lnTo>
                  <a:lnTo>
                    <a:pt x="124499" y="59481"/>
                  </a:lnTo>
                  <a:lnTo>
                    <a:pt x="124368" y="65191"/>
                  </a:lnTo>
                  <a:lnTo>
                    <a:pt x="123340" y="69095"/>
                  </a:lnTo>
                  <a:lnTo>
                    <a:pt x="121664" y="73681"/>
                  </a:lnTo>
                  <a:lnTo>
                    <a:pt x="119553" y="78724"/>
                  </a:lnTo>
                  <a:lnTo>
                    <a:pt x="118147" y="83078"/>
                  </a:lnTo>
                  <a:lnTo>
                    <a:pt x="117209" y="86972"/>
                  </a:lnTo>
                  <a:lnTo>
                    <a:pt x="116583" y="90561"/>
                  </a:lnTo>
                  <a:lnTo>
                    <a:pt x="116167" y="94938"/>
                  </a:lnTo>
                  <a:lnTo>
                    <a:pt x="115889" y="99840"/>
                  </a:lnTo>
                  <a:lnTo>
                    <a:pt x="115580" y="109586"/>
                  </a:lnTo>
                  <a:lnTo>
                    <a:pt x="115365" y="122364"/>
                  </a:lnTo>
                  <a:lnTo>
                    <a:pt x="115336" y="132026"/>
                  </a:lnTo>
                  <a:lnTo>
                    <a:pt x="115333" y="125643"/>
                  </a:lnTo>
                  <a:lnTo>
                    <a:pt x="117979" y="122377"/>
                  </a:lnTo>
                  <a:lnTo>
                    <a:pt x="120073" y="120117"/>
                  </a:lnTo>
                  <a:lnTo>
                    <a:pt x="121470" y="116626"/>
                  </a:lnTo>
                  <a:lnTo>
                    <a:pt x="122401" y="112315"/>
                  </a:lnTo>
                  <a:lnTo>
                    <a:pt x="123021" y="107455"/>
                  </a:lnTo>
                  <a:lnTo>
                    <a:pt x="123435" y="101240"/>
                  </a:lnTo>
                  <a:lnTo>
                    <a:pt x="123711" y="94119"/>
                  </a:lnTo>
                  <a:lnTo>
                    <a:pt x="123895" y="86396"/>
                  </a:lnTo>
                  <a:lnTo>
                    <a:pt x="126002" y="79263"/>
                  </a:lnTo>
                  <a:lnTo>
                    <a:pt x="129391" y="72523"/>
                  </a:lnTo>
                  <a:lnTo>
                    <a:pt x="133635" y="66045"/>
                  </a:lnTo>
                  <a:lnTo>
                    <a:pt x="136464" y="59742"/>
                  </a:lnTo>
                  <a:lnTo>
                    <a:pt x="138350" y="53556"/>
                  </a:lnTo>
                  <a:lnTo>
                    <a:pt x="139607" y="47447"/>
                  </a:lnTo>
                  <a:lnTo>
                    <a:pt x="142430" y="41391"/>
                  </a:lnTo>
                  <a:lnTo>
                    <a:pt x="146296" y="35368"/>
                  </a:lnTo>
                  <a:lnTo>
                    <a:pt x="150858" y="29369"/>
                  </a:lnTo>
                  <a:lnTo>
                    <a:pt x="154891" y="24378"/>
                  </a:lnTo>
                  <a:lnTo>
                    <a:pt x="158572" y="20057"/>
                  </a:lnTo>
                  <a:lnTo>
                    <a:pt x="162019" y="16185"/>
                  </a:lnTo>
                  <a:lnTo>
                    <a:pt x="165308" y="13604"/>
                  </a:lnTo>
                  <a:lnTo>
                    <a:pt x="171609" y="10735"/>
                  </a:lnTo>
                  <a:lnTo>
                    <a:pt x="175671" y="9971"/>
                  </a:lnTo>
                  <a:lnTo>
                    <a:pt x="180363" y="9461"/>
                  </a:lnTo>
                  <a:lnTo>
                    <a:pt x="185475" y="9121"/>
                  </a:lnTo>
                  <a:lnTo>
                    <a:pt x="193802" y="8743"/>
                  </a:lnTo>
                  <a:lnTo>
                    <a:pt x="197411" y="8643"/>
                  </a:lnTo>
                  <a:lnTo>
                    <a:pt x="199817" y="10560"/>
                  </a:lnTo>
                  <a:lnTo>
                    <a:pt x="201421" y="13822"/>
                  </a:lnTo>
                  <a:lnTo>
                    <a:pt x="202491" y="17982"/>
                  </a:lnTo>
                  <a:lnTo>
                    <a:pt x="204196" y="22739"/>
                  </a:lnTo>
                  <a:lnTo>
                    <a:pt x="206325" y="27895"/>
                  </a:lnTo>
                  <a:lnTo>
                    <a:pt x="208737" y="33317"/>
                  </a:lnTo>
                  <a:lnTo>
                    <a:pt x="210344" y="38915"/>
                  </a:lnTo>
                  <a:lnTo>
                    <a:pt x="211416" y="44632"/>
                  </a:lnTo>
                  <a:lnTo>
                    <a:pt x="212131" y="50428"/>
                  </a:lnTo>
                  <a:lnTo>
                    <a:pt x="213599" y="56276"/>
                  </a:lnTo>
                  <a:lnTo>
                    <a:pt x="215570" y="62159"/>
                  </a:lnTo>
                  <a:lnTo>
                    <a:pt x="217877" y="68066"/>
                  </a:lnTo>
                  <a:lnTo>
                    <a:pt x="219414" y="74980"/>
                  </a:lnTo>
                  <a:lnTo>
                    <a:pt x="220439" y="82566"/>
                  </a:lnTo>
                  <a:lnTo>
                    <a:pt x="221123" y="90600"/>
                  </a:lnTo>
                  <a:lnTo>
                    <a:pt x="221578" y="97940"/>
                  </a:lnTo>
                  <a:lnTo>
                    <a:pt x="222084" y="111388"/>
                  </a:lnTo>
                  <a:lnTo>
                    <a:pt x="223211" y="116760"/>
                  </a:lnTo>
                  <a:lnTo>
                    <a:pt x="224955" y="121333"/>
                  </a:lnTo>
                  <a:lnTo>
                    <a:pt x="227110" y="125374"/>
                  </a:lnTo>
                  <a:lnTo>
                    <a:pt x="228546" y="129061"/>
                  </a:lnTo>
                  <a:lnTo>
                    <a:pt x="229504" y="132511"/>
                  </a:lnTo>
                  <a:lnTo>
                    <a:pt x="231307" y="141808"/>
                  </a:lnTo>
                  <a:lnTo>
                    <a:pt x="236126" y="137475"/>
                  </a:lnTo>
                  <a:lnTo>
                    <a:pt x="243838" y="129907"/>
                  </a:lnTo>
                  <a:lnTo>
                    <a:pt x="245651" y="127121"/>
                  </a:lnTo>
                  <a:lnTo>
                    <a:pt x="246860" y="124272"/>
                  </a:lnTo>
                  <a:lnTo>
                    <a:pt x="249278" y="11559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SMARTPenAnnotation1086"/>
            <p:cNvSpPr/>
            <p:nvPr/>
          </p:nvSpPr>
          <p:spPr>
            <a:xfrm>
              <a:off x="937984" y="3446859"/>
              <a:ext cx="17493" cy="187524"/>
            </a:xfrm>
            <a:custGeom>
              <a:avLst/>
              <a:gdLst/>
              <a:ahLst/>
              <a:cxnLst/>
              <a:rect l="0" t="0" r="0" b="0"/>
              <a:pathLst>
                <a:path w="17493" h="187524">
                  <a:moveTo>
                    <a:pt x="8562" y="0"/>
                  </a:moveTo>
                  <a:lnTo>
                    <a:pt x="8562" y="26604"/>
                  </a:lnTo>
                  <a:lnTo>
                    <a:pt x="7570" y="32619"/>
                  </a:lnTo>
                  <a:lnTo>
                    <a:pt x="5917" y="39606"/>
                  </a:lnTo>
                  <a:lnTo>
                    <a:pt x="3822" y="47240"/>
                  </a:lnTo>
                  <a:lnTo>
                    <a:pt x="2426" y="55305"/>
                  </a:lnTo>
                  <a:lnTo>
                    <a:pt x="1495" y="63659"/>
                  </a:lnTo>
                  <a:lnTo>
                    <a:pt x="874" y="72205"/>
                  </a:lnTo>
                  <a:lnTo>
                    <a:pt x="460" y="80879"/>
                  </a:lnTo>
                  <a:lnTo>
                    <a:pt x="0" y="98454"/>
                  </a:lnTo>
                  <a:lnTo>
                    <a:pt x="870" y="107308"/>
                  </a:lnTo>
                  <a:lnTo>
                    <a:pt x="2442" y="116187"/>
                  </a:lnTo>
                  <a:lnTo>
                    <a:pt x="4482" y="125083"/>
                  </a:lnTo>
                  <a:lnTo>
                    <a:pt x="5842" y="132998"/>
                  </a:lnTo>
                  <a:lnTo>
                    <a:pt x="6749" y="140259"/>
                  </a:lnTo>
                  <a:lnTo>
                    <a:pt x="7353" y="147084"/>
                  </a:lnTo>
                  <a:lnTo>
                    <a:pt x="7756" y="153618"/>
                  </a:lnTo>
                  <a:lnTo>
                    <a:pt x="8204" y="166171"/>
                  </a:lnTo>
                  <a:lnTo>
                    <a:pt x="9316" y="171304"/>
                  </a:lnTo>
                  <a:lnTo>
                    <a:pt x="11049" y="175718"/>
                  </a:lnTo>
                  <a:lnTo>
                    <a:pt x="17492" y="1875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SMARTPenAnnotation1087"/>
            <p:cNvSpPr/>
            <p:nvPr/>
          </p:nvSpPr>
          <p:spPr>
            <a:xfrm>
              <a:off x="878894" y="3510641"/>
              <a:ext cx="192669" cy="132672"/>
            </a:xfrm>
            <a:custGeom>
              <a:avLst/>
              <a:gdLst/>
              <a:ahLst/>
              <a:cxnLst/>
              <a:rect l="0" t="0" r="0" b="0"/>
              <a:pathLst>
                <a:path w="192669" h="132672">
                  <a:moveTo>
                    <a:pt x="5145" y="25515"/>
                  </a:moveTo>
                  <a:lnTo>
                    <a:pt x="0" y="25515"/>
                  </a:lnTo>
                  <a:lnTo>
                    <a:pt x="9011" y="25515"/>
                  </a:lnTo>
                  <a:lnTo>
                    <a:pt x="11691" y="24523"/>
                  </a:lnTo>
                  <a:lnTo>
                    <a:pt x="17315" y="20774"/>
                  </a:lnTo>
                  <a:lnTo>
                    <a:pt x="21196" y="19378"/>
                  </a:lnTo>
                  <a:lnTo>
                    <a:pt x="25767" y="18447"/>
                  </a:lnTo>
                  <a:lnTo>
                    <a:pt x="30799" y="17826"/>
                  </a:lnTo>
                  <a:lnTo>
                    <a:pt x="37130" y="17413"/>
                  </a:lnTo>
                  <a:lnTo>
                    <a:pt x="44328" y="17137"/>
                  </a:lnTo>
                  <a:lnTo>
                    <a:pt x="52103" y="16953"/>
                  </a:lnTo>
                  <a:lnTo>
                    <a:pt x="60263" y="15838"/>
                  </a:lnTo>
                  <a:lnTo>
                    <a:pt x="68679" y="14103"/>
                  </a:lnTo>
                  <a:lnTo>
                    <a:pt x="77266" y="11954"/>
                  </a:lnTo>
                  <a:lnTo>
                    <a:pt x="85968" y="10521"/>
                  </a:lnTo>
                  <a:lnTo>
                    <a:pt x="94746" y="9566"/>
                  </a:lnTo>
                  <a:lnTo>
                    <a:pt x="103574" y="8929"/>
                  </a:lnTo>
                  <a:lnTo>
                    <a:pt x="111444" y="8505"/>
                  </a:lnTo>
                  <a:lnTo>
                    <a:pt x="125480" y="8033"/>
                  </a:lnTo>
                  <a:lnTo>
                    <a:pt x="132001" y="6915"/>
                  </a:lnTo>
                  <a:lnTo>
                    <a:pt x="138333" y="5177"/>
                  </a:lnTo>
                  <a:lnTo>
                    <a:pt x="144538" y="3027"/>
                  </a:lnTo>
                  <a:lnTo>
                    <a:pt x="150660" y="1593"/>
                  </a:lnTo>
                  <a:lnTo>
                    <a:pt x="156725" y="637"/>
                  </a:lnTo>
                  <a:lnTo>
                    <a:pt x="162753" y="0"/>
                  </a:lnTo>
                  <a:lnTo>
                    <a:pt x="167764" y="567"/>
                  </a:lnTo>
                  <a:lnTo>
                    <a:pt x="172096" y="1938"/>
                  </a:lnTo>
                  <a:lnTo>
                    <a:pt x="181439" y="6526"/>
                  </a:lnTo>
                  <a:lnTo>
                    <a:pt x="183197" y="8887"/>
                  </a:lnTo>
                  <a:lnTo>
                    <a:pt x="185362" y="12445"/>
                  </a:lnTo>
                  <a:lnTo>
                    <a:pt x="187797" y="16802"/>
                  </a:lnTo>
                  <a:lnTo>
                    <a:pt x="189421" y="21690"/>
                  </a:lnTo>
                  <a:lnTo>
                    <a:pt x="190503" y="26934"/>
                  </a:lnTo>
                  <a:lnTo>
                    <a:pt x="191225" y="32414"/>
                  </a:lnTo>
                  <a:lnTo>
                    <a:pt x="191706" y="38052"/>
                  </a:lnTo>
                  <a:lnTo>
                    <a:pt x="192027" y="43795"/>
                  </a:lnTo>
                  <a:lnTo>
                    <a:pt x="192383" y="55468"/>
                  </a:lnTo>
                  <a:lnTo>
                    <a:pt x="192643" y="91015"/>
                  </a:lnTo>
                  <a:lnTo>
                    <a:pt x="192668" y="13267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SMARTPenAnnotation1088"/>
            <p:cNvSpPr/>
            <p:nvPr/>
          </p:nvSpPr>
          <p:spPr>
            <a:xfrm>
              <a:off x="1053703" y="3465701"/>
              <a:ext cx="2646" cy="7948"/>
            </a:xfrm>
            <a:custGeom>
              <a:avLst/>
              <a:gdLst/>
              <a:ahLst/>
              <a:cxnLst/>
              <a:rect l="0" t="0" r="0" b="0"/>
              <a:pathLst>
                <a:path w="2646" h="7948">
                  <a:moveTo>
                    <a:pt x="0" y="7947"/>
                  </a:moveTo>
                  <a:lnTo>
                    <a:pt x="0" y="2802"/>
                  </a:lnTo>
                  <a:lnTo>
                    <a:pt x="0" y="4999"/>
                  </a:lnTo>
                  <a:lnTo>
                    <a:pt x="0" y="0"/>
                  </a:lnTo>
                  <a:lnTo>
                    <a:pt x="0" y="6792"/>
                  </a:lnTo>
                  <a:lnTo>
                    <a:pt x="992" y="7177"/>
                  </a:lnTo>
                  <a:lnTo>
                    <a:pt x="2645" y="7434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SMARTPenAnnotation1089"/>
            <p:cNvSpPr/>
            <p:nvPr/>
          </p:nvSpPr>
          <p:spPr>
            <a:xfrm>
              <a:off x="1090808" y="3447274"/>
              <a:ext cx="257420" cy="168681"/>
            </a:xfrm>
            <a:custGeom>
              <a:avLst/>
              <a:gdLst/>
              <a:ahLst/>
              <a:cxnLst/>
              <a:rect l="0" t="0" r="0" b="0"/>
              <a:pathLst>
                <a:path w="257420" h="168681">
                  <a:moveTo>
                    <a:pt x="43262" y="35304"/>
                  </a:moveTo>
                  <a:lnTo>
                    <a:pt x="38521" y="35304"/>
                  </a:lnTo>
                  <a:lnTo>
                    <a:pt x="36133" y="36296"/>
                  </a:lnTo>
                  <a:lnTo>
                    <a:pt x="30833" y="40044"/>
                  </a:lnTo>
                  <a:lnTo>
                    <a:pt x="29023" y="42433"/>
                  </a:lnTo>
                  <a:lnTo>
                    <a:pt x="27816" y="45017"/>
                  </a:lnTo>
                  <a:lnTo>
                    <a:pt x="27011" y="47733"/>
                  </a:lnTo>
                  <a:lnTo>
                    <a:pt x="25483" y="51527"/>
                  </a:lnTo>
                  <a:lnTo>
                    <a:pt x="23472" y="56041"/>
                  </a:lnTo>
                  <a:lnTo>
                    <a:pt x="18591" y="66349"/>
                  </a:lnTo>
                  <a:lnTo>
                    <a:pt x="13115" y="77544"/>
                  </a:lnTo>
                  <a:lnTo>
                    <a:pt x="11258" y="83308"/>
                  </a:lnTo>
                  <a:lnTo>
                    <a:pt x="10019" y="89134"/>
                  </a:lnTo>
                  <a:lnTo>
                    <a:pt x="9194" y="95003"/>
                  </a:lnTo>
                  <a:lnTo>
                    <a:pt x="7651" y="100900"/>
                  </a:lnTo>
                  <a:lnTo>
                    <a:pt x="5631" y="106816"/>
                  </a:lnTo>
                  <a:lnTo>
                    <a:pt x="3292" y="112744"/>
                  </a:lnTo>
                  <a:lnTo>
                    <a:pt x="1732" y="117689"/>
                  </a:lnTo>
                  <a:lnTo>
                    <a:pt x="693" y="121977"/>
                  </a:lnTo>
                  <a:lnTo>
                    <a:pt x="0" y="125828"/>
                  </a:lnTo>
                  <a:lnTo>
                    <a:pt x="530" y="129388"/>
                  </a:lnTo>
                  <a:lnTo>
                    <a:pt x="1875" y="132753"/>
                  </a:lnTo>
                  <a:lnTo>
                    <a:pt x="3765" y="135989"/>
                  </a:lnTo>
                  <a:lnTo>
                    <a:pt x="5024" y="139138"/>
                  </a:lnTo>
                  <a:lnTo>
                    <a:pt x="5864" y="142230"/>
                  </a:lnTo>
                  <a:lnTo>
                    <a:pt x="6424" y="145283"/>
                  </a:lnTo>
                  <a:lnTo>
                    <a:pt x="7789" y="147318"/>
                  </a:lnTo>
                  <a:lnTo>
                    <a:pt x="9691" y="148676"/>
                  </a:lnTo>
                  <a:lnTo>
                    <a:pt x="11952" y="149580"/>
                  </a:lnTo>
                  <a:lnTo>
                    <a:pt x="15443" y="149191"/>
                  </a:lnTo>
                  <a:lnTo>
                    <a:pt x="19755" y="147939"/>
                  </a:lnTo>
                  <a:lnTo>
                    <a:pt x="24614" y="146113"/>
                  </a:lnTo>
                  <a:lnTo>
                    <a:pt x="29838" y="144895"/>
                  </a:lnTo>
                  <a:lnTo>
                    <a:pt x="35305" y="144083"/>
                  </a:lnTo>
                  <a:lnTo>
                    <a:pt x="40934" y="143542"/>
                  </a:lnTo>
                  <a:lnTo>
                    <a:pt x="45678" y="142189"/>
                  </a:lnTo>
                  <a:lnTo>
                    <a:pt x="53596" y="138040"/>
                  </a:lnTo>
                  <a:lnTo>
                    <a:pt x="58089" y="134553"/>
                  </a:lnTo>
                  <a:lnTo>
                    <a:pt x="63068" y="130243"/>
                  </a:lnTo>
                  <a:lnTo>
                    <a:pt x="68372" y="125386"/>
                  </a:lnTo>
                  <a:lnTo>
                    <a:pt x="79558" y="114697"/>
                  </a:lnTo>
                  <a:lnTo>
                    <a:pt x="98167" y="96406"/>
                  </a:lnTo>
                  <a:lnTo>
                    <a:pt x="101693" y="90922"/>
                  </a:lnTo>
                  <a:lnTo>
                    <a:pt x="105036" y="84289"/>
                  </a:lnTo>
                  <a:lnTo>
                    <a:pt x="108257" y="76890"/>
                  </a:lnTo>
                  <a:lnTo>
                    <a:pt x="110405" y="70965"/>
                  </a:lnTo>
                  <a:lnTo>
                    <a:pt x="111836" y="66023"/>
                  </a:lnTo>
                  <a:lnTo>
                    <a:pt x="112791" y="61737"/>
                  </a:lnTo>
                  <a:lnTo>
                    <a:pt x="112435" y="56895"/>
                  </a:lnTo>
                  <a:lnTo>
                    <a:pt x="111205" y="51682"/>
                  </a:lnTo>
                  <a:lnTo>
                    <a:pt x="109393" y="46222"/>
                  </a:lnTo>
                  <a:lnTo>
                    <a:pt x="107193" y="41591"/>
                  </a:lnTo>
                  <a:lnTo>
                    <a:pt x="104734" y="37511"/>
                  </a:lnTo>
                  <a:lnTo>
                    <a:pt x="102103" y="33799"/>
                  </a:lnTo>
                  <a:lnTo>
                    <a:pt x="99356" y="30331"/>
                  </a:lnTo>
                  <a:lnTo>
                    <a:pt x="96533" y="27028"/>
                  </a:lnTo>
                  <a:lnTo>
                    <a:pt x="93659" y="23833"/>
                  </a:lnTo>
                  <a:lnTo>
                    <a:pt x="89758" y="20711"/>
                  </a:lnTo>
                  <a:lnTo>
                    <a:pt x="85173" y="17638"/>
                  </a:lnTo>
                  <a:lnTo>
                    <a:pt x="80133" y="14597"/>
                  </a:lnTo>
                  <a:lnTo>
                    <a:pt x="75780" y="12569"/>
                  </a:lnTo>
                  <a:lnTo>
                    <a:pt x="68298" y="10317"/>
                  </a:lnTo>
                  <a:lnTo>
                    <a:pt x="61665" y="6670"/>
                  </a:lnTo>
                  <a:lnTo>
                    <a:pt x="54063" y="984"/>
                  </a:lnTo>
                  <a:lnTo>
                    <a:pt x="50377" y="207"/>
                  </a:lnTo>
                  <a:lnTo>
                    <a:pt x="48006" y="0"/>
                  </a:lnTo>
                  <a:lnTo>
                    <a:pt x="46424" y="854"/>
                  </a:lnTo>
                  <a:lnTo>
                    <a:pt x="45370" y="2415"/>
                  </a:lnTo>
                  <a:lnTo>
                    <a:pt x="44667" y="4449"/>
                  </a:lnTo>
                  <a:lnTo>
                    <a:pt x="45191" y="6796"/>
                  </a:lnTo>
                  <a:lnTo>
                    <a:pt x="48419" y="12050"/>
                  </a:lnTo>
                  <a:lnTo>
                    <a:pt x="50669" y="14841"/>
                  </a:lnTo>
                  <a:lnTo>
                    <a:pt x="53161" y="17693"/>
                  </a:lnTo>
                  <a:lnTo>
                    <a:pt x="55814" y="20587"/>
                  </a:lnTo>
                  <a:lnTo>
                    <a:pt x="57583" y="23508"/>
                  </a:lnTo>
                  <a:lnTo>
                    <a:pt x="58762" y="26448"/>
                  </a:lnTo>
                  <a:lnTo>
                    <a:pt x="59549" y="29400"/>
                  </a:lnTo>
                  <a:lnTo>
                    <a:pt x="62057" y="33352"/>
                  </a:lnTo>
                  <a:lnTo>
                    <a:pt x="65714" y="37971"/>
                  </a:lnTo>
                  <a:lnTo>
                    <a:pt x="70136" y="43035"/>
                  </a:lnTo>
                  <a:lnTo>
                    <a:pt x="77696" y="51308"/>
                  </a:lnTo>
                  <a:lnTo>
                    <a:pt x="81100" y="54903"/>
                  </a:lnTo>
                  <a:lnTo>
                    <a:pt x="85355" y="58292"/>
                  </a:lnTo>
                  <a:lnTo>
                    <a:pt x="90175" y="61543"/>
                  </a:lnTo>
                  <a:lnTo>
                    <a:pt x="95373" y="64703"/>
                  </a:lnTo>
                  <a:lnTo>
                    <a:pt x="100823" y="67802"/>
                  </a:lnTo>
                  <a:lnTo>
                    <a:pt x="112170" y="73890"/>
                  </a:lnTo>
                  <a:lnTo>
                    <a:pt x="117974" y="75911"/>
                  </a:lnTo>
                  <a:lnTo>
                    <a:pt x="123828" y="77258"/>
                  </a:lnTo>
                  <a:lnTo>
                    <a:pt x="129715" y="78156"/>
                  </a:lnTo>
                  <a:lnTo>
                    <a:pt x="135624" y="78754"/>
                  </a:lnTo>
                  <a:lnTo>
                    <a:pt x="141547" y="79154"/>
                  </a:lnTo>
                  <a:lnTo>
                    <a:pt x="152429" y="79597"/>
                  </a:lnTo>
                  <a:lnTo>
                    <a:pt x="160572" y="79795"/>
                  </a:lnTo>
                  <a:lnTo>
                    <a:pt x="164133" y="78855"/>
                  </a:lnTo>
                  <a:lnTo>
                    <a:pt x="170735" y="75165"/>
                  </a:lnTo>
                  <a:lnTo>
                    <a:pt x="176976" y="72863"/>
                  </a:lnTo>
                  <a:lnTo>
                    <a:pt x="180030" y="72250"/>
                  </a:lnTo>
                  <a:lnTo>
                    <a:pt x="182065" y="70848"/>
                  </a:lnTo>
                  <a:lnTo>
                    <a:pt x="183423" y="68922"/>
                  </a:lnTo>
                  <a:lnTo>
                    <a:pt x="184327" y="66646"/>
                  </a:lnTo>
                  <a:lnTo>
                    <a:pt x="185923" y="65128"/>
                  </a:lnTo>
                  <a:lnTo>
                    <a:pt x="187978" y="64116"/>
                  </a:lnTo>
                  <a:lnTo>
                    <a:pt x="190341" y="63442"/>
                  </a:lnTo>
                  <a:lnTo>
                    <a:pt x="190924" y="63984"/>
                  </a:lnTo>
                  <a:lnTo>
                    <a:pt x="190321" y="65338"/>
                  </a:lnTo>
                  <a:lnTo>
                    <a:pt x="186963" y="69900"/>
                  </a:lnTo>
                  <a:lnTo>
                    <a:pt x="183858" y="73169"/>
                  </a:lnTo>
                  <a:lnTo>
                    <a:pt x="173781" y="83353"/>
                  </a:lnTo>
                  <a:lnTo>
                    <a:pt x="170954" y="87180"/>
                  </a:lnTo>
                  <a:lnTo>
                    <a:pt x="168077" y="91716"/>
                  </a:lnTo>
                  <a:lnTo>
                    <a:pt x="165168" y="96724"/>
                  </a:lnTo>
                  <a:lnTo>
                    <a:pt x="162235" y="101055"/>
                  </a:lnTo>
                  <a:lnTo>
                    <a:pt x="159288" y="104935"/>
                  </a:lnTo>
                  <a:lnTo>
                    <a:pt x="156332" y="108513"/>
                  </a:lnTo>
                  <a:lnTo>
                    <a:pt x="153368" y="110899"/>
                  </a:lnTo>
                  <a:lnTo>
                    <a:pt x="150401" y="112490"/>
                  </a:lnTo>
                  <a:lnTo>
                    <a:pt x="147430" y="113550"/>
                  </a:lnTo>
                  <a:lnTo>
                    <a:pt x="145449" y="115249"/>
                  </a:lnTo>
                  <a:lnTo>
                    <a:pt x="144129" y="117374"/>
                  </a:lnTo>
                  <a:lnTo>
                    <a:pt x="143249" y="119783"/>
                  </a:lnTo>
                  <a:lnTo>
                    <a:pt x="141670" y="121389"/>
                  </a:lnTo>
                  <a:lnTo>
                    <a:pt x="139625" y="122460"/>
                  </a:lnTo>
                  <a:lnTo>
                    <a:pt x="133955" y="124178"/>
                  </a:lnTo>
                  <a:lnTo>
                    <a:pt x="133489" y="123327"/>
                  </a:lnTo>
                  <a:lnTo>
                    <a:pt x="132972" y="119735"/>
                  </a:lnTo>
                  <a:lnTo>
                    <a:pt x="133827" y="118380"/>
                  </a:lnTo>
                  <a:lnTo>
                    <a:pt x="135388" y="117477"/>
                  </a:lnTo>
                  <a:lnTo>
                    <a:pt x="137422" y="116875"/>
                  </a:lnTo>
                  <a:lnTo>
                    <a:pt x="139769" y="114489"/>
                  </a:lnTo>
                  <a:lnTo>
                    <a:pt x="142327" y="110915"/>
                  </a:lnTo>
                  <a:lnTo>
                    <a:pt x="145024" y="106547"/>
                  </a:lnTo>
                  <a:lnTo>
                    <a:pt x="146822" y="102643"/>
                  </a:lnTo>
                  <a:lnTo>
                    <a:pt x="148021" y="99048"/>
                  </a:lnTo>
                  <a:lnTo>
                    <a:pt x="148820" y="95659"/>
                  </a:lnTo>
                  <a:lnTo>
                    <a:pt x="150345" y="90424"/>
                  </a:lnTo>
                  <a:lnTo>
                    <a:pt x="154685" y="76669"/>
                  </a:lnTo>
                  <a:lnTo>
                    <a:pt x="157231" y="70818"/>
                  </a:lnTo>
                  <a:lnTo>
                    <a:pt x="159921" y="65925"/>
                  </a:lnTo>
                  <a:lnTo>
                    <a:pt x="162707" y="61671"/>
                  </a:lnTo>
                  <a:lnTo>
                    <a:pt x="166548" y="56851"/>
                  </a:lnTo>
                  <a:lnTo>
                    <a:pt x="171093" y="51653"/>
                  </a:lnTo>
                  <a:lnTo>
                    <a:pt x="180443" y="41578"/>
                  </a:lnTo>
                  <a:lnTo>
                    <a:pt x="187906" y="33792"/>
                  </a:lnTo>
                  <a:lnTo>
                    <a:pt x="191285" y="31320"/>
                  </a:lnTo>
                  <a:lnTo>
                    <a:pt x="197685" y="28572"/>
                  </a:lnTo>
                  <a:lnTo>
                    <a:pt x="201773" y="27839"/>
                  </a:lnTo>
                  <a:lnTo>
                    <a:pt x="206483" y="27351"/>
                  </a:lnTo>
                  <a:lnTo>
                    <a:pt x="211607" y="27025"/>
                  </a:lnTo>
                  <a:lnTo>
                    <a:pt x="219947" y="26663"/>
                  </a:lnTo>
                  <a:lnTo>
                    <a:pt x="223559" y="26567"/>
                  </a:lnTo>
                  <a:lnTo>
                    <a:pt x="226960" y="27495"/>
                  </a:lnTo>
                  <a:lnTo>
                    <a:pt x="233385" y="31172"/>
                  </a:lnTo>
                  <a:lnTo>
                    <a:pt x="239547" y="36113"/>
                  </a:lnTo>
                  <a:lnTo>
                    <a:pt x="242580" y="38820"/>
                  </a:lnTo>
                  <a:lnTo>
                    <a:pt x="248595" y="44473"/>
                  </a:lnTo>
                  <a:lnTo>
                    <a:pt x="251588" y="47370"/>
                  </a:lnTo>
                  <a:lnTo>
                    <a:pt x="253583" y="51285"/>
                  </a:lnTo>
                  <a:lnTo>
                    <a:pt x="254914" y="55880"/>
                  </a:lnTo>
                  <a:lnTo>
                    <a:pt x="255801" y="60927"/>
                  </a:lnTo>
                  <a:lnTo>
                    <a:pt x="256392" y="67269"/>
                  </a:lnTo>
                  <a:lnTo>
                    <a:pt x="256786" y="74473"/>
                  </a:lnTo>
                  <a:lnTo>
                    <a:pt x="257224" y="89423"/>
                  </a:lnTo>
                  <a:lnTo>
                    <a:pt x="257419" y="102682"/>
                  </a:lnTo>
                  <a:lnTo>
                    <a:pt x="256478" y="108996"/>
                  </a:lnTo>
                  <a:lnTo>
                    <a:pt x="254859" y="115190"/>
                  </a:lnTo>
                  <a:lnTo>
                    <a:pt x="252788" y="121303"/>
                  </a:lnTo>
                  <a:lnTo>
                    <a:pt x="251407" y="127363"/>
                  </a:lnTo>
                  <a:lnTo>
                    <a:pt x="250486" y="133388"/>
                  </a:lnTo>
                  <a:lnTo>
                    <a:pt x="249872" y="139388"/>
                  </a:lnTo>
                  <a:lnTo>
                    <a:pt x="248471" y="144381"/>
                  </a:lnTo>
                  <a:lnTo>
                    <a:pt x="246544" y="148701"/>
                  </a:lnTo>
                  <a:lnTo>
                    <a:pt x="244268" y="152574"/>
                  </a:lnTo>
                  <a:lnTo>
                    <a:pt x="243742" y="156148"/>
                  </a:lnTo>
                  <a:lnTo>
                    <a:pt x="244384" y="159523"/>
                  </a:lnTo>
                  <a:lnTo>
                    <a:pt x="248395" y="168680"/>
                  </a:lnTo>
                  <a:lnTo>
                    <a:pt x="248534" y="166350"/>
                  </a:lnTo>
                  <a:lnTo>
                    <a:pt x="248645" y="16031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SMARTPenAnnotation1090"/>
            <p:cNvSpPr/>
            <p:nvPr/>
          </p:nvSpPr>
          <p:spPr>
            <a:xfrm>
              <a:off x="1348382" y="3509735"/>
              <a:ext cx="89298" cy="178226"/>
            </a:xfrm>
            <a:custGeom>
              <a:avLst/>
              <a:gdLst/>
              <a:ahLst/>
              <a:cxnLst/>
              <a:rect l="0" t="0" r="0" b="0"/>
              <a:pathLst>
                <a:path w="89298" h="178226">
                  <a:moveTo>
                    <a:pt x="89297" y="8561"/>
                  </a:moveTo>
                  <a:lnTo>
                    <a:pt x="89297" y="13706"/>
                  </a:lnTo>
                  <a:lnTo>
                    <a:pt x="89297" y="8638"/>
                  </a:lnTo>
                  <a:lnTo>
                    <a:pt x="86651" y="8595"/>
                  </a:lnTo>
                  <a:lnTo>
                    <a:pt x="84557" y="8584"/>
                  </a:lnTo>
                  <a:lnTo>
                    <a:pt x="83160" y="7584"/>
                  </a:lnTo>
                  <a:lnTo>
                    <a:pt x="82229" y="5925"/>
                  </a:lnTo>
                  <a:lnTo>
                    <a:pt x="81609" y="3828"/>
                  </a:lnTo>
                  <a:lnTo>
                    <a:pt x="80203" y="2429"/>
                  </a:lnTo>
                  <a:lnTo>
                    <a:pt x="78273" y="1496"/>
                  </a:lnTo>
                  <a:lnTo>
                    <a:pt x="72788" y="0"/>
                  </a:lnTo>
                  <a:lnTo>
                    <a:pt x="71346" y="870"/>
                  </a:lnTo>
                  <a:lnTo>
                    <a:pt x="69392" y="2441"/>
                  </a:lnTo>
                  <a:lnTo>
                    <a:pt x="67097" y="4481"/>
                  </a:lnTo>
                  <a:lnTo>
                    <a:pt x="63583" y="5841"/>
                  </a:lnTo>
                  <a:lnTo>
                    <a:pt x="59256" y="6748"/>
                  </a:lnTo>
                  <a:lnTo>
                    <a:pt x="54387" y="7353"/>
                  </a:lnTo>
                  <a:lnTo>
                    <a:pt x="50149" y="8748"/>
                  </a:lnTo>
                  <a:lnTo>
                    <a:pt x="46331" y="10670"/>
                  </a:lnTo>
                  <a:lnTo>
                    <a:pt x="42794" y="12944"/>
                  </a:lnTo>
                  <a:lnTo>
                    <a:pt x="39443" y="14459"/>
                  </a:lnTo>
                  <a:lnTo>
                    <a:pt x="36217" y="15470"/>
                  </a:lnTo>
                  <a:lnTo>
                    <a:pt x="33075" y="16144"/>
                  </a:lnTo>
                  <a:lnTo>
                    <a:pt x="29987" y="17585"/>
                  </a:lnTo>
                  <a:lnTo>
                    <a:pt x="26937" y="19538"/>
                  </a:lnTo>
                  <a:lnTo>
                    <a:pt x="23911" y="21832"/>
                  </a:lnTo>
                  <a:lnTo>
                    <a:pt x="21894" y="24354"/>
                  </a:lnTo>
                  <a:lnTo>
                    <a:pt x="20549" y="27027"/>
                  </a:lnTo>
                  <a:lnTo>
                    <a:pt x="19653" y="29802"/>
                  </a:lnTo>
                  <a:lnTo>
                    <a:pt x="20047" y="33636"/>
                  </a:lnTo>
                  <a:lnTo>
                    <a:pt x="21303" y="38176"/>
                  </a:lnTo>
                  <a:lnTo>
                    <a:pt x="23131" y="43187"/>
                  </a:lnTo>
                  <a:lnTo>
                    <a:pt x="25343" y="47520"/>
                  </a:lnTo>
                  <a:lnTo>
                    <a:pt x="27810" y="51401"/>
                  </a:lnTo>
                  <a:lnTo>
                    <a:pt x="30446" y="54981"/>
                  </a:lnTo>
                  <a:lnTo>
                    <a:pt x="34188" y="59351"/>
                  </a:lnTo>
                  <a:lnTo>
                    <a:pt x="38667" y="64249"/>
                  </a:lnTo>
                  <a:lnTo>
                    <a:pt x="51806" y="77978"/>
                  </a:lnTo>
                  <a:lnTo>
                    <a:pt x="55373" y="81628"/>
                  </a:lnTo>
                  <a:lnTo>
                    <a:pt x="58744" y="86046"/>
                  </a:lnTo>
                  <a:lnTo>
                    <a:pt x="61983" y="90976"/>
                  </a:lnTo>
                  <a:lnTo>
                    <a:pt x="65135" y="96246"/>
                  </a:lnTo>
                  <a:lnTo>
                    <a:pt x="68228" y="100753"/>
                  </a:lnTo>
                  <a:lnTo>
                    <a:pt x="71282" y="104749"/>
                  </a:lnTo>
                  <a:lnTo>
                    <a:pt x="74311" y="108405"/>
                  </a:lnTo>
                  <a:lnTo>
                    <a:pt x="77322" y="111835"/>
                  </a:lnTo>
                  <a:lnTo>
                    <a:pt x="80321" y="115113"/>
                  </a:lnTo>
                  <a:lnTo>
                    <a:pt x="83313" y="118291"/>
                  </a:lnTo>
                  <a:lnTo>
                    <a:pt x="85308" y="122394"/>
                  </a:lnTo>
                  <a:lnTo>
                    <a:pt x="86638" y="127114"/>
                  </a:lnTo>
                  <a:lnTo>
                    <a:pt x="87524" y="132245"/>
                  </a:lnTo>
                  <a:lnTo>
                    <a:pt x="88115" y="136658"/>
                  </a:lnTo>
                  <a:lnTo>
                    <a:pt x="88509" y="140592"/>
                  </a:lnTo>
                  <a:lnTo>
                    <a:pt x="88772" y="144207"/>
                  </a:lnTo>
                  <a:lnTo>
                    <a:pt x="87955" y="147609"/>
                  </a:lnTo>
                  <a:lnTo>
                    <a:pt x="86418" y="150869"/>
                  </a:lnTo>
                  <a:lnTo>
                    <a:pt x="84401" y="154035"/>
                  </a:lnTo>
                  <a:lnTo>
                    <a:pt x="81072" y="157137"/>
                  </a:lnTo>
                  <a:lnTo>
                    <a:pt x="76869" y="160198"/>
                  </a:lnTo>
                  <a:lnTo>
                    <a:pt x="72082" y="163231"/>
                  </a:lnTo>
                  <a:lnTo>
                    <a:pt x="67898" y="165252"/>
                  </a:lnTo>
                  <a:lnTo>
                    <a:pt x="64117" y="166600"/>
                  </a:lnTo>
                  <a:lnTo>
                    <a:pt x="60604" y="167499"/>
                  </a:lnTo>
                  <a:lnTo>
                    <a:pt x="56278" y="169090"/>
                  </a:lnTo>
                  <a:lnTo>
                    <a:pt x="51409" y="171143"/>
                  </a:lnTo>
                  <a:lnTo>
                    <a:pt x="46179" y="173504"/>
                  </a:lnTo>
                  <a:lnTo>
                    <a:pt x="40708" y="175078"/>
                  </a:lnTo>
                  <a:lnTo>
                    <a:pt x="35076" y="176127"/>
                  </a:lnTo>
                  <a:lnTo>
                    <a:pt x="29337" y="176826"/>
                  </a:lnTo>
                  <a:lnTo>
                    <a:pt x="23527" y="177293"/>
                  </a:lnTo>
                  <a:lnTo>
                    <a:pt x="17669" y="177604"/>
                  </a:lnTo>
                  <a:lnTo>
                    <a:pt x="0" y="17822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SMARTPenAnnotation1091"/>
            <p:cNvSpPr/>
            <p:nvPr/>
          </p:nvSpPr>
          <p:spPr>
            <a:xfrm>
              <a:off x="1410890" y="3786187"/>
              <a:ext cx="1" cy="17860"/>
            </a:xfrm>
            <a:custGeom>
              <a:avLst/>
              <a:gdLst/>
              <a:ahLst/>
              <a:cxnLst/>
              <a:rect l="0" t="0" r="0" b="0"/>
              <a:pathLst>
                <a:path w="1" h="17860">
                  <a:moveTo>
                    <a:pt x="0" y="0"/>
                  </a:moveTo>
                  <a:lnTo>
                    <a:pt x="0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SMARTPenAnnotation1092"/>
            <p:cNvSpPr/>
            <p:nvPr/>
          </p:nvSpPr>
          <p:spPr>
            <a:xfrm>
              <a:off x="2625378" y="3527226"/>
              <a:ext cx="883563" cy="508368"/>
            </a:xfrm>
            <a:custGeom>
              <a:avLst/>
              <a:gdLst/>
              <a:ahLst/>
              <a:cxnLst/>
              <a:rect l="0" t="0" r="0" b="0"/>
              <a:pathLst>
                <a:path w="883563" h="508368">
                  <a:moveTo>
                    <a:pt x="758973" y="71438"/>
                  </a:moveTo>
                  <a:lnTo>
                    <a:pt x="602855" y="71438"/>
                  </a:lnTo>
                  <a:lnTo>
                    <a:pt x="584746" y="68792"/>
                  </a:lnTo>
                  <a:lnTo>
                    <a:pt x="564461" y="65301"/>
                  </a:lnTo>
                  <a:lnTo>
                    <a:pt x="545523" y="63749"/>
                  </a:lnTo>
                  <a:lnTo>
                    <a:pt x="518127" y="62876"/>
                  </a:lnTo>
                  <a:lnTo>
                    <a:pt x="459575" y="62540"/>
                  </a:lnTo>
                  <a:lnTo>
                    <a:pt x="436730" y="65168"/>
                  </a:lnTo>
                  <a:lnTo>
                    <a:pt x="414340" y="68651"/>
                  </a:lnTo>
                  <a:lnTo>
                    <a:pt x="394467" y="70199"/>
                  </a:lnTo>
                  <a:lnTo>
                    <a:pt x="373067" y="73533"/>
                  </a:lnTo>
                  <a:lnTo>
                    <a:pt x="351318" y="78322"/>
                  </a:lnTo>
                  <a:lnTo>
                    <a:pt x="331731" y="83758"/>
                  </a:lnTo>
                  <a:lnTo>
                    <a:pt x="310457" y="86835"/>
                  </a:lnTo>
                  <a:lnTo>
                    <a:pt x="288766" y="89195"/>
                  </a:lnTo>
                  <a:lnTo>
                    <a:pt x="269203" y="93551"/>
                  </a:lnTo>
                  <a:lnTo>
                    <a:pt x="236715" y="101582"/>
                  </a:lnTo>
                  <a:lnTo>
                    <a:pt x="216303" y="107325"/>
                  </a:lnTo>
                  <a:lnTo>
                    <a:pt x="197310" y="113184"/>
                  </a:lnTo>
                  <a:lnTo>
                    <a:pt x="178947" y="119096"/>
                  </a:lnTo>
                  <a:lnTo>
                    <a:pt x="158217" y="125030"/>
                  </a:lnTo>
                  <a:lnTo>
                    <a:pt x="136767" y="130975"/>
                  </a:lnTo>
                  <a:lnTo>
                    <a:pt x="117312" y="136925"/>
                  </a:lnTo>
                  <a:lnTo>
                    <a:pt x="101389" y="145522"/>
                  </a:lnTo>
                  <a:lnTo>
                    <a:pt x="86706" y="155958"/>
                  </a:lnTo>
                  <a:lnTo>
                    <a:pt x="70258" y="167210"/>
                  </a:lnTo>
                  <a:lnTo>
                    <a:pt x="55672" y="178826"/>
                  </a:lnTo>
                  <a:lnTo>
                    <a:pt x="36304" y="193876"/>
                  </a:lnTo>
                  <a:lnTo>
                    <a:pt x="30139" y="197712"/>
                  </a:lnTo>
                  <a:lnTo>
                    <a:pt x="20643" y="207265"/>
                  </a:lnTo>
                  <a:lnTo>
                    <a:pt x="13115" y="218126"/>
                  </a:lnTo>
                  <a:lnTo>
                    <a:pt x="6463" y="229567"/>
                  </a:lnTo>
                  <a:lnTo>
                    <a:pt x="2844" y="241267"/>
                  </a:lnTo>
                  <a:lnTo>
                    <a:pt x="1236" y="253081"/>
                  </a:lnTo>
                  <a:lnTo>
                    <a:pt x="521" y="264947"/>
                  </a:lnTo>
                  <a:lnTo>
                    <a:pt x="204" y="276835"/>
                  </a:lnTo>
                  <a:lnTo>
                    <a:pt x="0" y="300636"/>
                  </a:lnTo>
                  <a:lnTo>
                    <a:pt x="2618" y="312541"/>
                  </a:lnTo>
                  <a:lnTo>
                    <a:pt x="7089" y="324446"/>
                  </a:lnTo>
                  <a:lnTo>
                    <a:pt x="12383" y="336352"/>
                  </a:lnTo>
                  <a:lnTo>
                    <a:pt x="20689" y="350904"/>
                  </a:lnTo>
                  <a:lnTo>
                    <a:pt x="30995" y="365309"/>
                  </a:lnTo>
                  <a:lnTo>
                    <a:pt x="47954" y="380981"/>
                  </a:lnTo>
                  <a:lnTo>
                    <a:pt x="59649" y="395544"/>
                  </a:lnTo>
                  <a:lnTo>
                    <a:pt x="71462" y="406647"/>
                  </a:lnTo>
                  <a:lnTo>
                    <a:pt x="91915" y="421120"/>
                  </a:lnTo>
                  <a:lnTo>
                    <a:pt x="125492" y="443790"/>
                  </a:lnTo>
                  <a:lnTo>
                    <a:pt x="151911" y="456710"/>
                  </a:lnTo>
                  <a:lnTo>
                    <a:pt x="172329" y="466243"/>
                  </a:lnTo>
                  <a:lnTo>
                    <a:pt x="193641" y="476102"/>
                  </a:lnTo>
                  <a:lnTo>
                    <a:pt x="213035" y="483791"/>
                  </a:lnTo>
                  <a:lnTo>
                    <a:pt x="234222" y="490515"/>
                  </a:lnTo>
                  <a:lnTo>
                    <a:pt x="257860" y="495819"/>
                  </a:lnTo>
                  <a:lnTo>
                    <a:pt x="284902" y="498177"/>
                  </a:lnTo>
                  <a:lnTo>
                    <a:pt x="310811" y="501871"/>
                  </a:lnTo>
                  <a:lnTo>
                    <a:pt x="335556" y="505827"/>
                  </a:lnTo>
                  <a:lnTo>
                    <a:pt x="359782" y="507585"/>
                  </a:lnTo>
                  <a:lnTo>
                    <a:pt x="383779" y="508367"/>
                  </a:lnTo>
                  <a:lnTo>
                    <a:pt x="408665" y="507722"/>
                  </a:lnTo>
                  <a:lnTo>
                    <a:pt x="449575" y="502773"/>
                  </a:lnTo>
                  <a:lnTo>
                    <a:pt x="474950" y="501268"/>
                  </a:lnTo>
                  <a:lnTo>
                    <a:pt x="499457" y="497952"/>
                  </a:lnTo>
                  <a:lnTo>
                    <a:pt x="523578" y="493172"/>
                  </a:lnTo>
                  <a:lnTo>
                    <a:pt x="547527" y="487740"/>
                  </a:lnTo>
                  <a:lnTo>
                    <a:pt x="619065" y="470261"/>
                  </a:lnTo>
                  <a:lnTo>
                    <a:pt x="642883" y="461682"/>
                  </a:lnTo>
                  <a:lnTo>
                    <a:pt x="665705" y="452247"/>
                  </a:lnTo>
                  <a:lnTo>
                    <a:pt x="685771" y="444746"/>
                  </a:lnTo>
                  <a:lnTo>
                    <a:pt x="707256" y="435459"/>
                  </a:lnTo>
                  <a:lnTo>
                    <a:pt x="729043" y="424717"/>
                  </a:lnTo>
                  <a:lnTo>
                    <a:pt x="748647" y="413328"/>
                  </a:lnTo>
                  <a:lnTo>
                    <a:pt x="767282" y="401652"/>
                  </a:lnTo>
                  <a:lnTo>
                    <a:pt x="784494" y="388856"/>
                  </a:lnTo>
                  <a:lnTo>
                    <a:pt x="798759" y="373247"/>
                  </a:lnTo>
                  <a:lnTo>
                    <a:pt x="805340" y="364917"/>
                  </a:lnTo>
                  <a:lnTo>
                    <a:pt x="811712" y="356388"/>
                  </a:lnTo>
                  <a:lnTo>
                    <a:pt x="824085" y="338972"/>
                  </a:lnTo>
                  <a:lnTo>
                    <a:pt x="854174" y="294633"/>
                  </a:lnTo>
                  <a:lnTo>
                    <a:pt x="859151" y="285719"/>
                  </a:lnTo>
                  <a:lnTo>
                    <a:pt x="863462" y="276800"/>
                  </a:lnTo>
                  <a:lnTo>
                    <a:pt x="867328" y="267877"/>
                  </a:lnTo>
                  <a:lnTo>
                    <a:pt x="869905" y="258952"/>
                  </a:lnTo>
                  <a:lnTo>
                    <a:pt x="871623" y="250025"/>
                  </a:lnTo>
                  <a:lnTo>
                    <a:pt x="872768" y="241097"/>
                  </a:lnTo>
                  <a:lnTo>
                    <a:pt x="876687" y="225886"/>
                  </a:lnTo>
                  <a:lnTo>
                    <a:pt x="880743" y="211519"/>
                  </a:lnTo>
                  <a:lnTo>
                    <a:pt x="881825" y="203521"/>
                  </a:lnTo>
                  <a:lnTo>
                    <a:pt x="883027" y="187688"/>
                  </a:lnTo>
                  <a:lnTo>
                    <a:pt x="883562" y="174037"/>
                  </a:lnTo>
                  <a:lnTo>
                    <a:pt x="881153" y="158709"/>
                  </a:lnTo>
                  <a:lnTo>
                    <a:pt x="876775" y="142967"/>
                  </a:lnTo>
                  <a:lnTo>
                    <a:pt x="871522" y="129356"/>
                  </a:lnTo>
                  <a:lnTo>
                    <a:pt x="863235" y="114046"/>
                  </a:lnTo>
                  <a:lnTo>
                    <a:pt x="852936" y="98312"/>
                  </a:lnTo>
                  <a:lnTo>
                    <a:pt x="841745" y="84705"/>
                  </a:lnTo>
                  <a:lnTo>
                    <a:pt x="827511" y="72043"/>
                  </a:lnTo>
                  <a:lnTo>
                    <a:pt x="811262" y="59800"/>
                  </a:lnTo>
                  <a:lnTo>
                    <a:pt x="794119" y="47744"/>
                  </a:lnTo>
                  <a:lnTo>
                    <a:pt x="767733" y="29801"/>
                  </a:lnTo>
                  <a:lnTo>
                    <a:pt x="741064" y="16658"/>
                  </a:lnTo>
                  <a:lnTo>
                    <a:pt x="725878" y="9718"/>
                  </a:lnTo>
                  <a:lnTo>
                    <a:pt x="705395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SMARTPenAnnotation1093"/>
            <p:cNvSpPr/>
            <p:nvPr/>
          </p:nvSpPr>
          <p:spPr>
            <a:xfrm>
              <a:off x="1428750" y="3920132"/>
              <a:ext cx="1321594" cy="125017"/>
            </a:xfrm>
            <a:custGeom>
              <a:avLst/>
              <a:gdLst/>
              <a:ahLst/>
              <a:cxnLst/>
              <a:rect l="0" t="0" r="0" b="0"/>
              <a:pathLst>
                <a:path w="1321594" h="125017">
                  <a:moveTo>
                    <a:pt x="1321593" y="0"/>
                  </a:moveTo>
                  <a:lnTo>
                    <a:pt x="1307923" y="0"/>
                  </a:lnTo>
                  <a:lnTo>
                    <a:pt x="1306527" y="993"/>
                  </a:lnTo>
                  <a:lnTo>
                    <a:pt x="1305596" y="2646"/>
                  </a:lnTo>
                  <a:lnTo>
                    <a:pt x="1304975" y="4741"/>
                  </a:lnTo>
                  <a:lnTo>
                    <a:pt x="1303569" y="6137"/>
                  </a:lnTo>
                  <a:lnTo>
                    <a:pt x="1301640" y="7068"/>
                  </a:lnTo>
                  <a:lnTo>
                    <a:pt x="1296850" y="8103"/>
                  </a:lnTo>
                  <a:lnTo>
                    <a:pt x="1256975" y="8916"/>
                  </a:lnTo>
                  <a:lnTo>
                    <a:pt x="1181684" y="8930"/>
                  </a:lnTo>
                  <a:lnTo>
                    <a:pt x="1167138" y="6284"/>
                  </a:lnTo>
                  <a:lnTo>
                    <a:pt x="1159092" y="4190"/>
                  </a:lnTo>
                  <a:lnTo>
                    <a:pt x="1139568" y="4508"/>
                  </a:lnTo>
                  <a:lnTo>
                    <a:pt x="1118654" y="5972"/>
                  </a:lnTo>
                  <a:lnTo>
                    <a:pt x="1089153" y="3203"/>
                  </a:lnTo>
                  <a:lnTo>
                    <a:pt x="1046778" y="7505"/>
                  </a:lnTo>
                  <a:lnTo>
                    <a:pt x="1015932" y="8508"/>
                  </a:lnTo>
                  <a:lnTo>
                    <a:pt x="827481" y="8930"/>
                  </a:lnTo>
                  <a:lnTo>
                    <a:pt x="801024" y="6284"/>
                  </a:lnTo>
                  <a:lnTo>
                    <a:pt x="773721" y="3785"/>
                  </a:lnTo>
                  <a:lnTo>
                    <a:pt x="736038" y="5972"/>
                  </a:lnTo>
                  <a:lnTo>
                    <a:pt x="699737" y="2211"/>
                  </a:lnTo>
                  <a:lnTo>
                    <a:pt x="663846" y="655"/>
                  </a:lnTo>
                  <a:lnTo>
                    <a:pt x="627084" y="1187"/>
                  </a:lnTo>
                  <a:lnTo>
                    <a:pt x="599511" y="4827"/>
                  </a:lnTo>
                  <a:lnTo>
                    <a:pt x="560837" y="7714"/>
                  </a:lnTo>
                  <a:lnTo>
                    <a:pt x="524243" y="8570"/>
                  </a:lnTo>
                  <a:lnTo>
                    <a:pt x="497580" y="11416"/>
                  </a:lnTo>
                  <a:lnTo>
                    <a:pt x="470186" y="14996"/>
                  </a:lnTo>
                  <a:lnTo>
                    <a:pt x="432450" y="17011"/>
                  </a:lnTo>
                  <a:lnTo>
                    <a:pt x="396134" y="17609"/>
                  </a:lnTo>
                  <a:lnTo>
                    <a:pt x="336384" y="17827"/>
                  </a:lnTo>
                  <a:lnTo>
                    <a:pt x="312553" y="20491"/>
                  </a:lnTo>
                  <a:lnTo>
                    <a:pt x="300642" y="22590"/>
                  </a:lnTo>
                  <a:lnTo>
                    <a:pt x="289725" y="24983"/>
                  </a:lnTo>
                  <a:lnTo>
                    <a:pt x="279470" y="27569"/>
                  </a:lnTo>
                  <a:lnTo>
                    <a:pt x="269657" y="30286"/>
                  </a:lnTo>
                  <a:lnTo>
                    <a:pt x="241624" y="34109"/>
                  </a:lnTo>
                  <a:lnTo>
                    <a:pt x="223474" y="37650"/>
                  </a:lnTo>
                  <a:lnTo>
                    <a:pt x="214467" y="39982"/>
                  </a:lnTo>
                  <a:lnTo>
                    <a:pt x="205486" y="42530"/>
                  </a:lnTo>
                  <a:lnTo>
                    <a:pt x="187569" y="48007"/>
                  </a:lnTo>
                  <a:lnTo>
                    <a:pt x="133949" y="65518"/>
                  </a:lnTo>
                  <a:lnTo>
                    <a:pt x="125018" y="69476"/>
                  </a:lnTo>
                  <a:lnTo>
                    <a:pt x="116087" y="74099"/>
                  </a:lnTo>
                  <a:lnTo>
                    <a:pt x="107157" y="79164"/>
                  </a:lnTo>
                  <a:lnTo>
                    <a:pt x="98227" y="83534"/>
                  </a:lnTo>
                  <a:lnTo>
                    <a:pt x="89297" y="87440"/>
                  </a:lnTo>
                  <a:lnTo>
                    <a:pt x="80367" y="91035"/>
                  </a:lnTo>
                  <a:lnTo>
                    <a:pt x="72429" y="94425"/>
                  </a:lnTo>
                  <a:lnTo>
                    <a:pt x="58318" y="100836"/>
                  </a:lnTo>
                  <a:lnTo>
                    <a:pt x="48078" y="104348"/>
                  </a:lnTo>
                  <a:lnTo>
                    <a:pt x="39227" y="106900"/>
                  </a:lnTo>
                  <a:lnTo>
                    <a:pt x="34089" y="108970"/>
                  </a:lnTo>
                  <a:lnTo>
                    <a:pt x="28679" y="111342"/>
                  </a:lnTo>
                  <a:lnTo>
                    <a:pt x="25072" y="113916"/>
                  </a:lnTo>
                  <a:lnTo>
                    <a:pt x="22668" y="116624"/>
                  </a:lnTo>
                  <a:lnTo>
                    <a:pt x="21065" y="119421"/>
                  </a:lnTo>
                  <a:lnTo>
                    <a:pt x="19004" y="121286"/>
                  </a:lnTo>
                  <a:lnTo>
                    <a:pt x="16638" y="122529"/>
                  </a:lnTo>
                  <a:lnTo>
                    <a:pt x="11363" y="123911"/>
                  </a:lnTo>
                  <a:lnTo>
                    <a:pt x="0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SMARTPenAnnotation1094"/>
            <p:cNvSpPr/>
            <p:nvPr/>
          </p:nvSpPr>
          <p:spPr>
            <a:xfrm>
              <a:off x="1321643" y="3920132"/>
              <a:ext cx="169056" cy="232173"/>
            </a:xfrm>
            <a:custGeom>
              <a:avLst/>
              <a:gdLst/>
              <a:ahLst/>
              <a:cxnLst/>
              <a:rect l="0" t="0" r="0" b="0"/>
              <a:pathLst>
                <a:path w="169056" h="232173">
                  <a:moveTo>
                    <a:pt x="116036" y="0"/>
                  </a:moveTo>
                  <a:lnTo>
                    <a:pt x="111296" y="4741"/>
                  </a:lnTo>
                  <a:lnTo>
                    <a:pt x="109899" y="7129"/>
                  </a:lnTo>
                  <a:lnTo>
                    <a:pt x="107934" y="14239"/>
                  </a:lnTo>
                  <a:lnTo>
                    <a:pt x="107474" y="16251"/>
                  </a:lnTo>
                  <a:lnTo>
                    <a:pt x="104624" y="22436"/>
                  </a:lnTo>
                  <a:lnTo>
                    <a:pt x="102475" y="26864"/>
                  </a:lnTo>
                  <a:lnTo>
                    <a:pt x="100050" y="30808"/>
                  </a:lnTo>
                  <a:lnTo>
                    <a:pt x="97441" y="34429"/>
                  </a:lnTo>
                  <a:lnTo>
                    <a:pt x="94710" y="37836"/>
                  </a:lnTo>
                  <a:lnTo>
                    <a:pt x="90905" y="42091"/>
                  </a:lnTo>
                  <a:lnTo>
                    <a:pt x="81385" y="52111"/>
                  </a:lnTo>
                  <a:lnTo>
                    <a:pt x="77060" y="57561"/>
                  </a:lnTo>
                  <a:lnTo>
                    <a:pt x="73185" y="63179"/>
                  </a:lnTo>
                  <a:lnTo>
                    <a:pt x="69609" y="68909"/>
                  </a:lnTo>
                  <a:lnTo>
                    <a:pt x="66233" y="74712"/>
                  </a:lnTo>
                  <a:lnTo>
                    <a:pt x="59837" y="86453"/>
                  </a:lnTo>
                  <a:lnTo>
                    <a:pt x="55749" y="93354"/>
                  </a:lnTo>
                  <a:lnTo>
                    <a:pt x="45917" y="108960"/>
                  </a:lnTo>
                  <a:lnTo>
                    <a:pt x="40516" y="116296"/>
                  </a:lnTo>
                  <a:lnTo>
                    <a:pt x="34932" y="123171"/>
                  </a:lnTo>
                  <a:lnTo>
                    <a:pt x="29225" y="129739"/>
                  </a:lnTo>
                  <a:lnTo>
                    <a:pt x="24427" y="136102"/>
                  </a:lnTo>
                  <a:lnTo>
                    <a:pt x="20237" y="142329"/>
                  </a:lnTo>
                  <a:lnTo>
                    <a:pt x="16451" y="148464"/>
                  </a:lnTo>
                  <a:lnTo>
                    <a:pt x="12935" y="153547"/>
                  </a:lnTo>
                  <a:lnTo>
                    <a:pt x="9599" y="157927"/>
                  </a:lnTo>
                  <a:lnTo>
                    <a:pt x="6383" y="161840"/>
                  </a:lnTo>
                  <a:lnTo>
                    <a:pt x="4239" y="166432"/>
                  </a:lnTo>
                  <a:lnTo>
                    <a:pt x="2809" y="171479"/>
                  </a:lnTo>
                  <a:lnTo>
                    <a:pt x="1856" y="176827"/>
                  </a:lnTo>
                  <a:lnTo>
                    <a:pt x="1221" y="181385"/>
                  </a:lnTo>
                  <a:lnTo>
                    <a:pt x="797" y="185415"/>
                  </a:lnTo>
                  <a:lnTo>
                    <a:pt x="327" y="192540"/>
                  </a:lnTo>
                  <a:lnTo>
                    <a:pt x="0" y="203496"/>
                  </a:lnTo>
                  <a:lnTo>
                    <a:pt x="975" y="204125"/>
                  </a:lnTo>
                  <a:lnTo>
                    <a:pt x="4705" y="204824"/>
                  </a:lnTo>
                  <a:lnTo>
                    <a:pt x="8081" y="205010"/>
                  </a:lnTo>
                  <a:lnTo>
                    <a:pt x="17124" y="205217"/>
                  </a:lnTo>
                  <a:lnTo>
                    <a:pt x="140981" y="205383"/>
                  </a:lnTo>
                  <a:lnTo>
                    <a:pt x="145565" y="206375"/>
                  </a:lnTo>
                  <a:lnTo>
                    <a:pt x="149613" y="208029"/>
                  </a:lnTo>
                  <a:lnTo>
                    <a:pt x="153303" y="210124"/>
                  </a:lnTo>
                  <a:lnTo>
                    <a:pt x="156756" y="211520"/>
                  </a:lnTo>
                  <a:lnTo>
                    <a:pt x="160050" y="212451"/>
                  </a:lnTo>
                  <a:lnTo>
                    <a:pt x="167725" y="213945"/>
                  </a:lnTo>
                  <a:lnTo>
                    <a:pt x="168355" y="215060"/>
                  </a:lnTo>
                  <a:lnTo>
                    <a:pt x="169055" y="218944"/>
                  </a:lnTo>
                  <a:lnTo>
                    <a:pt x="168249" y="220377"/>
                  </a:lnTo>
                  <a:lnTo>
                    <a:pt x="166720" y="221332"/>
                  </a:lnTo>
                  <a:lnTo>
                    <a:pt x="164708" y="221969"/>
                  </a:lnTo>
                  <a:lnTo>
                    <a:pt x="163367" y="223386"/>
                  </a:lnTo>
                  <a:lnTo>
                    <a:pt x="162473" y="225322"/>
                  </a:lnTo>
                  <a:lnTo>
                    <a:pt x="160685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SMARTPenAnnotation1095"/>
            <p:cNvSpPr/>
            <p:nvPr/>
          </p:nvSpPr>
          <p:spPr>
            <a:xfrm>
              <a:off x="151814" y="3973710"/>
              <a:ext cx="133937" cy="178178"/>
            </a:xfrm>
            <a:custGeom>
              <a:avLst/>
              <a:gdLst/>
              <a:ahLst/>
              <a:cxnLst/>
              <a:rect l="0" t="0" r="0" b="0"/>
              <a:pathLst>
                <a:path w="133937" h="178178">
                  <a:moveTo>
                    <a:pt x="8920" y="0"/>
                  </a:moveTo>
                  <a:lnTo>
                    <a:pt x="99" y="0"/>
                  </a:lnTo>
                  <a:lnTo>
                    <a:pt x="22" y="4741"/>
                  </a:lnTo>
                  <a:lnTo>
                    <a:pt x="0" y="17170"/>
                  </a:lnTo>
                  <a:lnTo>
                    <a:pt x="989" y="22361"/>
                  </a:lnTo>
                  <a:lnTo>
                    <a:pt x="2640" y="27806"/>
                  </a:lnTo>
                  <a:lnTo>
                    <a:pt x="4733" y="33420"/>
                  </a:lnTo>
                  <a:lnTo>
                    <a:pt x="6129" y="39147"/>
                  </a:lnTo>
                  <a:lnTo>
                    <a:pt x="7059" y="44950"/>
                  </a:lnTo>
                  <a:lnTo>
                    <a:pt x="7679" y="50803"/>
                  </a:lnTo>
                  <a:lnTo>
                    <a:pt x="8093" y="56689"/>
                  </a:lnTo>
                  <a:lnTo>
                    <a:pt x="8369" y="62598"/>
                  </a:lnTo>
                  <a:lnTo>
                    <a:pt x="8552" y="68521"/>
                  </a:lnTo>
                  <a:lnTo>
                    <a:pt x="9667" y="74454"/>
                  </a:lnTo>
                  <a:lnTo>
                    <a:pt x="11402" y="80394"/>
                  </a:lnTo>
                  <a:lnTo>
                    <a:pt x="13551" y="86338"/>
                  </a:lnTo>
                  <a:lnTo>
                    <a:pt x="14984" y="93278"/>
                  </a:lnTo>
                  <a:lnTo>
                    <a:pt x="15939" y="100881"/>
                  </a:lnTo>
                  <a:lnTo>
                    <a:pt x="16576" y="108926"/>
                  </a:lnTo>
                  <a:lnTo>
                    <a:pt x="17993" y="115282"/>
                  </a:lnTo>
                  <a:lnTo>
                    <a:pt x="19929" y="120511"/>
                  </a:lnTo>
                  <a:lnTo>
                    <a:pt x="22213" y="124989"/>
                  </a:lnTo>
                  <a:lnTo>
                    <a:pt x="23735" y="129959"/>
                  </a:lnTo>
                  <a:lnTo>
                    <a:pt x="24750" y="135257"/>
                  </a:lnTo>
                  <a:lnTo>
                    <a:pt x="25426" y="140773"/>
                  </a:lnTo>
                  <a:lnTo>
                    <a:pt x="26869" y="145442"/>
                  </a:lnTo>
                  <a:lnTo>
                    <a:pt x="28824" y="149548"/>
                  </a:lnTo>
                  <a:lnTo>
                    <a:pt x="31119" y="153277"/>
                  </a:lnTo>
                  <a:lnTo>
                    <a:pt x="32649" y="156755"/>
                  </a:lnTo>
                  <a:lnTo>
                    <a:pt x="33669" y="160066"/>
                  </a:lnTo>
                  <a:lnTo>
                    <a:pt x="34349" y="163266"/>
                  </a:lnTo>
                  <a:lnTo>
                    <a:pt x="35794" y="165398"/>
                  </a:lnTo>
                  <a:lnTo>
                    <a:pt x="37750" y="166820"/>
                  </a:lnTo>
                  <a:lnTo>
                    <a:pt x="40046" y="167768"/>
                  </a:lnTo>
                  <a:lnTo>
                    <a:pt x="41577" y="169393"/>
                  </a:lnTo>
                  <a:lnTo>
                    <a:pt x="42598" y="171468"/>
                  </a:lnTo>
                  <a:lnTo>
                    <a:pt x="43278" y="173843"/>
                  </a:lnTo>
                  <a:lnTo>
                    <a:pt x="42739" y="175427"/>
                  </a:lnTo>
                  <a:lnTo>
                    <a:pt x="41388" y="176483"/>
                  </a:lnTo>
                  <a:lnTo>
                    <a:pt x="36831" y="178177"/>
                  </a:lnTo>
                  <a:lnTo>
                    <a:pt x="40782" y="173730"/>
                  </a:lnTo>
                  <a:lnTo>
                    <a:pt x="42067" y="171383"/>
                  </a:lnTo>
                  <a:lnTo>
                    <a:pt x="43496" y="166129"/>
                  </a:lnTo>
                  <a:lnTo>
                    <a:pt x="44869" y="163339"/>
                  </a:lnTo>
                  <a:lnTo>
                    <a:pt x="46777" y="160486"/>
                  </a:lnTo>
                  <a:lnTo>
                    <a:pt x="49040" y="157592"/>
                  </a:lnTo>
                  <a:lnTo>
                    <a:pt x="51542" y="153679"/>
                  </a:lnTo>
                  <a:lnTo>
                    <a:pt x="54202" y="149086"/>
                  </a:lnTo>
                  <a:lnTo>
                    <a:pt x="59803" y="138690"/>
                  </a:lnTo>
                  <a:lnTo>
                    <a:pt x="80374" y="98156"/>
                  </a:lnTo>
                  <a:lnTo>
                    <a:pt x="110123" y="38695"/>
                  </a:lnTo>
                  <a:lnTo>
                    <a:pt x="113100" y="33734"/>
                  </a:lnTo>
                  <a:lnTo>
                    <a:pt x="116076" y="29435"/>
                  </a:lnTo>
                  <a:lnTo>
                    <a:pt x="119053" y="25576"/>
                  </a:lnTo>
                  <a:lnTo>
                    <a:pt x="121037" y="22012"/>
                  </a:lnTo>
                  <a:lnTo>
                    <a:pt x="122360" y="18644"/>
                  </a:lnTo>
                  <a:lnTo>
                    <a:pt x="123242" y="15406"/>
                  </a:lnTo>
                  <a:lnTo>
                    <a:pt x="124822" y="13247"/>
                  </a:lnTo>
                  <a:lnTo>
                    <a:pt x="126868" y="11808"/>
                  </a:lnTo>
                  <a:lnTo>
                    <a:pt x="129224" y="10849"/>
                  </a:lnTo>
                  <a:lnTo>
                    <a:pt x="130794" y="9217"/>
                  </a:lnTo>
                  <a:lnTo>
                    <a:pt x="131841" y="7137"/>
                  </a:lnTo>
                  <a:lnTo>
                    <a:pt x="133925" y="37"/>
                  </a:lnTo>
                  <a:lnTo>
                    <a:pt x="133936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SMARTPenAnnotation1096"/>
            <p:cNvSpPr/>
            <p:nvPr/>
          </p:nvSpPr>
          <p:spPr>
            <a:xfrm>
              <a:off x="294947" y="3964781"/>
              <a:ext cx="214046" cy="196260"/>
            </a:xfrm>
            <a:custGeom>
              <a:avLst/>
              <a:gdLst/>
              <a:ahLst/>
              <a:cxnLst/>
              <a:rect l="0" t="0" r="0" b="0"/>
              <a:pathLst>
                <a:path w="214046" h="196260">
                  <a:moveTo>
                    <a:pt x="26521" y="116086"/>
                  </a:moveTo>
                  <a:lnTo>
                    <a:pt x="47771" y="116086"/>
                  </a:lnTo>
                  <a:lnTo>
                    <a:pt x="50610" y="115094"/>
                  </a:lnTo>
                  <a:lnTo>
                    <a:pt x="56409" y="111345"/>
                  </a:lnTo>
                  <a:lnTo>
                    <a:pt x="62294" y="109018"/>
                  </a:lnTo>
                  <a:lnTo>
                    <a:pt x="68217" y="107983"/>
                  </a:lnTo>
                  <a:lnTo>
                    <a:pt x="74157" y="107524"/>
                  </a:lnTo>
                  <a:lnTo>
                    <a:pt x="77130" y="106409"/>
                  </a:lnTo>
                  <a:lnTo>
                    <a:pt x="83079" y="102524"/>
                  </a:lnTo>
                  <a:lnTo>
                    <a:pt x="89030" y="97491"/>
                  </a:lnTo>
                  <a:lnTo>
                    <a:pt x="94983" y="91946"/>
                  </a:lnTo>
                  <a:lnTo>
                    <a:pt x="106889" y="80302"/>
                  </a:lnTo>
                  <a:lnTo>
                    <a:pt x="118795" y="68448"/>
                  </a:lnTo>
                  <a:lnTo>
                    <a:pt x="120779" y="65476"/>
                  </a:lnTo>
                  <a:lnTo>
                    <a:pt x="122984" y="59528"/>
                  </a:lnTo>
                  <a:lnTo>
                    <a:pt x="123964" y="53576"/>
                  </a:lnTo>
                  <a:lnTo>
                    <a:pt x="124225" y="50600"/>
                  </a:lnTo>
                  <a:lnTo>
                    <a:pt x="123407" y="47624"/>
                  </a:lnTo>
                  <a:lnTo>
                    <a:pt x="119853" y="41671"/>
                  </a:lnTo>
                  <a:lnTo>
                    <a:pt x="117611" y="35719"/>
                  </a:lnTo>
                  <a:lnTo>
                    <a:pt x="117013" y="32742"/>
                  </a:lnTo>
                  <a:lnTo>
                    <a:pt x="115623" y="30758"/>
                  </a:lnTo>
                  <a:lnTo>
                    <a:pt x="113704" y="29435"/>
                  </a:lnTo>
                  <a:lnTo>
                    <a:pt x="108925" y="27965"/>
                  </a:lnTo>
                  <a:lnTo>
                    <a:pt x="103494" y="27312"/>
                  </a:lnTo>
                  <a:lnTo>
                    <a:pt x="97773" y="27021"/>
                  </a:lnTo>
                  <a:lnTo>
                    <a:pt x="94858" y="26943"/>
                  </a:lnTo>
                  <a:lnTo>
                    <a:pt x="90931" y="27884"/>
                  </a:lnTo>
                  <a:lnTo>
                    <a:pt x="86328" y="29504"/>
                  </a:lnTo>
                  <a:lnTo>
                    <a:pt x="81275" y="31575"/>
                  </a:lnTo>
                  <a:lnTo>
                    <a:pt x="75922" y="33948"/>
                  </a:lnTo>
                  <a:lnTo>
                    <a:pt x="64683" y="39231"/>
                  </a:lnTo>
                  <a:lnTo>
                    <a:pt x="58908" y="43021"/>
                  </a:lnTo>
                  <a:lnTo>
                    <a:pt x="53073" y="47533"/>
                  </a:lnTo>
                  <a:lnTo>
                    <a:pt x="47199" y="52524"/>
                  </a:lnTo>
                  <a:lnTo>
                    <a:pt x="42291" y="57837"/>
                  </a:lnTo>
                  <a:lnTo>
                    <a:pt x="38027" y="63362"/>
                  </a:lnTo>
                  <a:lnTo>
                    <a:pt x="34191" y="69030"/>
                  </a:lnTo>
                  <a:lnTo>
                    <a:pt x="30643" y="74794"/>
                  </a:lnTo>
                  <a:lnTo>
                    <a:pt x="27284" y="80620"/>
                  </a:lnTo>
                  <a:lnTo>
                    <a:pt x="24053" y="86489"/>
                  </a:lnTo>
                  <a:lnTo>
                    <a:pt x="19915" y="92386"/>
                  </a:lnTo>
                  <a:lnTo>
                    <a:pt x="15172" y="98301"/>
                  </a:lnTo>
                  <a:lnTo>
                    <a:pt x="10025" y="104229"/>
                  </a:lnTo>
                  <a:lnTo>
                    <a:pt x="6594" y="110166"/>
                  </a:lnTo>
                  <a:lnTo>
                    <a:pt x="4307" y="116108"/>
                  </a:lnTo>
                  <a:lnTo>
                    <a:pt x="2782" y="122054"/>
                  </a:lnTo>
                  <a:lnTo>
                    <a:pt x="1765" y="128994"/>
                  </a:lnTo>
                  <a:lnTo>
                    <a:pt x="1088" y="136598"/>
                  </a:lnTo>
                  <a:lnTo>
                    <a:pt x="335" y="150999"/>
                  </a:lnTo>
                  <a:lnTo>
                    <a:pt x="0" y="160707"/>
                  </a:lnTo>
                  <a:lnTo>
                    <a:pt x="1895" y="165677"/>
                  </a:lnTo>
                  <a:lnTo>
                    <a:pt x="5143" y="170975"/>
                  </a:lnTo>
                  <a:lnTo>
                    <a:pt x="9292" y="176491"/>
                  </a:lnTo>
                  <a:lnTo>
                    <a:pt x="13051" y="181160"/>
                  </a:lnTo>
                  <a:lnTo>
                    <a:pt x="16549" y="185266"/>
                  </a:lnTo>
                  <a:lnTo>
                    <a:pt x="19873" y="188995"/>
                  </a:lnTo>
                  <a:lnTo>
                    <a:pt x="24073" y="191481"/>
                  </a:lnTo>
                  <a:lnTo>
                    <a:pt x="28858" y="193138"/>
                  </a:lnTo>
                  <a:lnTo>
                    <a:pt x="34032" y="194243"/>
                  </a:lnTo>
                  <a:lnTo>
                    <a:pt x="38474" y="194980"/>
                  </a:lnTo>
                  <a:lnTo>
                    <a:pt x="42427" y="195471"/>
                  </a:lnTo>
                  <a:lnTo>
                    <a:pt x="46055" y="195798"/>
                  </a:lnTo>
                  <a:lnTo>
                    <a:pt x="50458" y="196016"/>
                  </a:lnTo>
                  <a:lnTo>
                    <a:pt x="60641" y="196259"/>
                  </a:lnTo>
                  <a:lnTo>
                    <a:pt x="65143" y="195331"/>
                  </a:lnTo>
                  <a:lnTo>
                    <a:pt x="69136" y="193721"/>
                  </a:lnTo>
                  <a:lnTo>
                    <a:pt x="72791" y="191655"/>
                  </a:lnTo>
                  <a:lnTo>
                    <a:pt x="76219" y="190278"/>
                  </a:lnTo>
                  <a:lnTo>
                    <a:pt x="82674" y="188748"/>
                  </a:lnTo>
                  <a:lnTo>
                    <a:pt x="86777" y="187347"/>
                  </a:lnTo>
                  <a:lnTo>
                    <a:pt x="91496" y="185422"/>
                  </a:lnTo>
                  <a:lnTo>
                    <a:pt x="96627" y="183146"/>
                  </a:lnTo>
                  <a:lnTo>
                    <a:pt x="101040" y="180636"/>
                  </a:lnTo>
                  <a:lnTo>
                    <a:pt x="104974" y="177971"/>
                  </a:lnTo>
                  <a:lnTo>
                    <a:pt x="108589" y="175202"/>
                  </a:lnTo>
                  <a:lnTo>
                    <a:pt x="115251" y="169479"/>
                  </a:lnTo>
                  <a:lnTo>
                    <a:pt x="118416" y="166564"/>
                  </a:lnTo>
                  <a:lnTo>
                    <a:pt x="120527" y="163629"/>
                  </a:lnTo>
                  <a:lnTo>
                    <a:pt x="122872" y="157721"/>
                  </a:lnTo>
                  <a:lnTo>
                    <a:pt x="124489" y="153765"/>
                  </a:lnTo>
                  <a:lnTo>
                    <a:pt x="126560" y="149143"/>
                  </a:lnTo>
                  <a:lnTo>
                    <a:pt x="128932" y="144077"/>
                  </a:lnTo>
                  <a:lnTo>
                    <a:pt x="130514" y="139708"/>
                  </a:lnTo>
                  <a:lnTo>
                    <a:pt x="131569" y="135802"/>
                  </a:lnTo>
                  <a:lnTo>
                    <a:pt x="132272" y="132206"/>
                  </a:lnTo>
                  <a:lnTo>
                    <a:pt x="133732" y="128817"/>
                  </a:lnTo>
                  <a:lnTo>
                    <a:pt x="135699" y="125566"/>
                  </a:lnTo>
                  <a:lnTo>
                    <a:pt x="138001" y="122406"/>
                  </a:lnTo>
                  <a:lnTo>
                    <a:pt x="139537" y="118315"/>
                  </a:lnTo>
                  <a:lnTo>
                    <a:pt x="140560" y="113603"/>
                  </a:lnTo>
                  <a:lnTo>
                    <a:pt x="142203" y="101264"/>
                  </a:lnTo>
                  <a:lnTo>
                    <a:pt x="142427" y="96931"/>
                  </a:lnTo>
                  <a:lnTo>
                    <a:pt x="142527" y="93682"/>
                  </a:lnTo>
                  <a:lnTo>
                    <a:pt x="142597" y="97432"/>
                  </a:lnTo>
                  <a:lnTo>
                    <a:pt x="147345" y="102731"/>
                  </a:lnTo>
                  <a:lnTo>
                    <a:pt x="148742" y="105198"/>
                  </a:lnTo>
                  <a:lnTo>
                    <a:pt x="150295" y="110585"/>
                  </a:lnTo>
                  <a:lnTo>
                    <a:pt x="149717" y="113411"/>
                  </a:lnTo>
                  <a:lnTo>
                    <a:pt x="146428" y="119196"/>
                  </a:lnTo>
                  <a:lnTo>
                    <a:pt x="144305" y="125075"/>
                  </a:lnTo>
                  <a:lnTo>
                    <a:pt x="143362" y="130995"/>
                  </a:lnTo>
                  <a:lnTo>
                    <a:pt x="142943" y="136934"/>
                  </a:lnTo>
                  <a:lnTo>
                    <a:pt x="142756" y="142880"/>
                  </a:lnTo>
                  <a:lnTo>
                    <a:pt x="142607" y="160721"/>
                  </a:lnTo>
                  <a:lnTo>
                    <a:pt x="142607" y="105191"/>
                  </a:lnTo>
                  <a:lnTo>
                    <a:pt x="143599" y="96917"/>
                  </a:lnTo>
                  <a:lnTo>
                    <a:pt x="145253" y="88423"/>
                  </a:lnTo>
                  <a:lnTo>
                    <a:pt x="147348" y="79785"/>
                  </a:lnTo>
                  <a:lnTo>
                    <a:pt x="149736" y="72041"/>
                  </a:lnTo>
                  <a:lnTo>
                    <a:pt x="152321" y="64895"/>
                  </a:lnTo>
                  <a:lnTo>
                    <a:pt x="155036" y="58146"/>
                  </a:lnTo>
                  <a:lnTo>
                    <a:pt x="157838" y="51662"/>
                  </a:lnTo>
                  <a:lnTo>
                    <a:pt x="163598" y="39167"/>
                  </a:lnTo>
                  <a:lnTo>
                    <a:pt x="167515" y="34048"/>
                  </a:lnTo>
                  <a:lnTo>
                    <a:pt x="172111" y="29644"/>
                  </a:lnTo>
                  <a:lnTo>
                    <a:pt x="177159" y="25716"/>
                  </a:lnTo>
                  <a:lnTo>
                    <a:pt x="181517" y="22105"/>
                  </a:lnTo>
                  <a:lnTo>
                    <a:pt x="185414" y="18705"/>
                  </a:lnTo>
                  <a:lnTo>
                    <a:pt x="189005" y="15446"/>
                  </a:lnTo>
                  <a:lnTo>
                    <a:pt x="193382" y="12282"/>
                  </a:lnTo>
                  <a:lnTo>
                    <a:pt x="198286" y="9180"/>
                  </a:lnTo>
                  <a:lnTo>
                    <a:pt x="214045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SMARTPenAnnotation1097"/>
            <p:cNvSpPr/>
            <p:nvPr/>
          </p:nvSpPr>
          <p:spPr>
            <a:xfrm>
              <a:off x="517921" y="3920132"/>
              <a:ext cx="96822" cy="257520"/>
            </a:xfrm>
            <a:custGeom>
              <a:avLst/>
              <a:gdLst/>
              <a:ahLst/>
              <a:cxnLst/>
              <a:rect l="0" t="0" r="0" b="0"/>
              <a:pathLst>
                <a:path w="96822" h="257520">
                  <a:moveTo>
                    <a:pt x="44649" y="0"/>
                  </a:moveTo>
                  <a:lnTo>
                    <a:pt x="52337" y="7689"/>
                  </a:lnTo>
                  <a:lnTo>
                    <a:pt x="51759" y="8103"/>
                  </a:lnTo>
                  <a:lnTo>
                    <a:pt x="50381" y="8378"/>
                  </a:lnTo>
                  <a:lnTo>
                    <a:pt x="45781" y="8821"/>
                  </a:lnTo>
                  <a:lnTo>
                    <a:pt x="45404" y="9849"/>
                  </a:lnTo>
                  <a:lnTo>
                    <a:pt x="44984" y="13638"/>
                  </a:lnTo>
                  <a:lnTo>
                    <a:pt x="42152" y="21275"/>
                  </a:lnTo>
                  <a:lnTo>
                    <a:pt x="40008" y="26090"/>
                  </a:lnTo>
                  <a:lnTo>
                    <a:pt x="37625" y="34085"/>
                  </a:lnTo>
                  <a:lnTo>
                    <a:pt x="36990" y="37607"/>
                  </a:lnTo>
                  <a:lnTo>
                    <a:pt x="36566" y="42931"/>
                  </a:lnTo>
                  <a:lnTo>
                    <a:pt x="36284" y="49457"/>
                  </a:lnTo>
                  <a:lnTo>
                    <a:pt x="36096" y="56783"/>
                  </a:lnTo>
                  <a:lnTo>
                    <a:pt x="34978" y="63653"/>
                  </a:lnTo>
                  <a:lnTo>
                    <a:pt x="33241" y="70217"/>
                  </a:lnTo>
                  <a:lnTo>
                    <a:pt x="31090" y="76577"/>
                  </a:lnTo>
                  <a:lnTo>
                    <a:pt x="29657" y="83794"/>
                  </a:lnTo>
                  <a:lnTo>
                    <a:pt x="28701" y="91581"/>
                  </a:lnTo>
                  <a:lnTo>
                    <a:pt x="28064" y="99750"/>
                  </a:lnTo>
                  <a:lnTo>
                    <a:pt x="26647" y="108172"/>
                  </a:lnTo>
                  <a:lnTo>
                    <a:pt x="24710" y="116763"/>
                  </a:lnTo>
                  <a:lnTo>
                    <a:pt x="22427" y="125467"/>
                  </a:lnTo>
                  <a:lnTo>
                    <a:pt x="20904" y="133254"/>
                  </a:lnTo>
                  <a:lnTo>
                    <a:pt x="19889" y="140430"/>
                  </a:lnTo>
                  <a:lnTo>
                    <a:pt x="19213" y="147198"/>
                  </a:lnTo>
                  <a:lnTo>
                    <a:pt x="18762" y="154687"/>
                  </a:lnTo>
                  <a:lnTo>
                    <a:pt x="18261" y="170945"/>
                  </a:lnTo>
                  <a:lnTo>
                    <a:pt x="17979" y="192093"/>
                  </a:lnTo>
                  <a:lnTo>
                    <a:pt x="18931" y="198507"/>
                  </a:lnTo>
                  <a:lnTo>
                    <a:pt x="20558" y="204768"/>
                  </a:lnTo>
                  <a:lnTo>
                    <a:pt x="22635" y="210926"/>
                  </a:lnTo>
                  <a:lnTo>
                    <a:pt x="24020" y="217016"/>
                  </a:lnTo>
                  <a:lnTo>
                    <a:pt x="24943" y="223060"/>
                  </a:lnTo>
                  <a:lnTo>
                    <a:pt x="25559" y="229074"/>
                  </a:lnTo>
                  <a:lnTo>
                    <a:pt x="26961" y="234076"/>
                  </a:lnTo>
                  <a:lnTo>
                    <a:pt x="28888" y="238402"/>
                  </a:lnTo>
                  <a:lnTo>
                    <a:pt x="31165" y="242279"/>
                  </a:lnTo>
                  <a:lnTo>
                    <a:pt x="33675" y="244863"/>
                  </a:lnTo>
                  <a:lnTo>
                    <a:pt x="36341" y="246586"/>
                  </a:lnTo>
                  <a:lnTo>
                    <a:pt x="39110" y="247734"/>
                  </a:lnTo>
                  <a:lnTo>
                    <a:pt x="41949" y="249492"/>
                  </a:lnTo>
                  <a:lnTo>
                    <a:pt x="44833" y="251656"/>
                  </a:lnTo>
                  <a:lnTo>
                    <a:pt x="47748" y="254091"/>
                  </a:lnTo>
                  <a:lnTo>
                    <a:pt x="51676" y="255715"/>
                  </a:lnTo>
                  <a:lnTo>
                    <a:pt x="56279" y="256797"/>
                  </a:lnTo>
                  <a:lnTo>
                    <a:pt x="61332" y="257519"/>
                  </a:lnTo>
                  <a:lnTo>
                    <a:pt x="65693" y="257007"/>
                  </a:lnTo>
                  <a:lnTo>
                    <a:pt x="69592" y="255674"/>
                  </a:lnTo>
                  <a:lnTo>
                    <a:pt x="73184" y="253793"/>
                  </a:lnTo>
                  <a:lnTo>
                    <a:pt x="76571" y="251547"/>
                  </a:lnTo>
                  <a:lnTo>
                    <a:pt x="79821" y="249058"/>
                  </a:lnTo>
                  <a:lnTo>
                    <a:pt x="82980" y="246406"/>
                  </a:lnTo>
                  <a:lnTo>
                    <a:pt x="85085" y="243646"/>
                  </a:lnTo>
                  <a:lnTo>
                    <a:pt x="87425" y="237933"/>
                  </a:lnTo>
                  <a:lnTo>
                    <a:pt x="89042" y="234029"/>
                  </a:lnTo>
                  <a:lnTo>
                    <a:pt x="91111" y="229441"/>
                  </a:lnTo>
                  <a:lnTo>
                    <a:pt x="93483" y="224398"/>
                  </a:lnTo>
                  <a:lnTo>
                    <a:pt x="95064" y="219052"/>
                  </a:lnTo>
                  <a:lnTo>
                    <a:pt x="96119" y="213504"/>
                  </a:lnTo>
                  <a:lnTo>
                    <a:pt x="96821" y="207821"/>
                  </a:lnTo>
                  <a:lnTo>
                    <a:pt x="96298" y="202047"/>
                  </a:lnTo>
                  <a:lnTo>
                    <a:pt x="94956" y="196214"/>
                  </a:lnTo>
                  <a:lnTo>
                    <a:pt x="93070" y="190341"/>
                  </a:lnTo>
                  <a:lnTo>
                    <a:pt x="91812" y="185433"/>
                  </a:lnTo>
                  <a:lnTo>
                    <a:pt x="90974" y="181169"/>
                  </a:lnTo>
                  <a:lnTo>
                    <a:pt x="90415" y="177334"/>
                  </a:lnTo>
                  <a:lnTo>
                    <a:pt x="89050" y="173785"/>
                  </a:lnTo>
                  <a:lnTo>
                    <a:pt x="87148" y="170428"/>
                  </a:lnTo>
                  <a:lnTo>
                    <a:pt x="84888" y="167196"/>
                  </a:lnTo>
                  <a:lnTo>
                    <a:pt x="82389" y="164050"/>
                  </a:lnTo>
                  <a:lnTo>
                    <a:pt x="79731" y="160961"/>
                  </a:lnTo>
                  <a:lnTo>
                    <a:pt x="76967" y="157909"/>
                  </a:lnTo>
                  <a:lnTo>
                    <a:pt x="74131" y="155875"/>
                  </a:lnTo>
                  <a:lnTo>
                    <a:pt x="71249" y="154518"/>
                  </a:lnTo>
                  <a:lnTo>
                    <a:pt x="68336" y="153614"/>
                  </a:lnTo>
                  <a:lnTo>
                    <a:pt x="65401" y="153011"/>
                  </a:lnTo>
                  <a:lnTo>
                    <a:pt x="62452" y="152609"/>
                  </a:lnTo>
                  <a:lnTo>
                    <a:pt x="59494" y="152341"/>
                  </a:lnTo>
                  <a:lnTo>
                    <a:pt x="55538" y="153155"/>
                  </a:lnTo>
                  <a:lnTo>
                    <a:pt x="50916" y="154689"/>
                  </a:lnTo>
                  <a:lnTo>
                    <a:pt x="45850" y="156704"/>
                  </a:lnTo>
                  <a:lnTo>
                    <a:pt x="41481" y="158048"/>
                  </a:lnTo>
                  <a:lnTo>
                    <a:pt x="37576" y="158943"/>
                  </a:lnTo>
                  <a:lnTo>
                    <a:pt x="33981" y="159541"/>
                  </a:lnTo>
                  <a:lnTo>
                    <a:pt x="30591" y="160931"/>
                  </a:lnTo>
                  <a:lnTo>
                    <a:pt x="27340" y="162850"/>
                  </a:lnTo>
                  <a:lnTo>
                    <a:pt x="24180" y="165121"/>
                  </a:lnTo>
                  <a:lnTo>
                    <a:pt x="21081" y="166635"/>
                  </a:lnTo>
                  <a:lnTo>
                    <a:pt x="18023" y="167646"/>
                  </a:lnTo>
                  <a:lnTo>
                    <a:pt x="14992" y="168318"/>
                  </a:lnTo>
                  <a:lnTo>
                    <a:pt x="11979" y="168767"/>
                  </a:lnTo>
                  <a:lnTo>
                    <a:pt x="8978" y="169066"/>
                  </a:lnTo>
                  <a:lnTo>
                    <a:pt x="0" y="16966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SMARTPenAnnotation1098"/>
            <p:cNvSpPr/>
            <p:nvPr/>
          </p:nvSpPr>
          <p:spPr>
            <a:xfrm>
              <a:off x="93436" y="4241601"/>
              <a:ext cx="165525" cy="258513"/>
            </a:xfrm>
            <a:custGeom>
              <a:avLst/>
              <a:gdLst/>
              <a:ahLst/>
              <a:cxnLst/>
              <a:rect l="0" t="0" r="0" b="0"/>
              <a:pathLst>
                <a:path w="165525" h="258513">
                  <a:moveTo>
                    <a:pt x="165524" y="0"/>
                  </a:moveTo>
                  <a:lnTo>
                    <a:pt x="165524" y="4740"/>
                  </a:lnTo>
                  <a:lnTo>
                    <a:pt x="164532" y="6137"/>
                  </a:lnTo>
                  <a:lnTo>
                    <a:pt x="162879" y="7068"/>
                  </a:lnTo>
                  <a:lnTo>
                    <a:pt x="157836" y="8562"/>
                  </a:lnTo>
                  <a:lnTo>
                    <a:pt x="157422" y="7692"/>
                  </a:lnTo>
                  <a:lnTo>
                    <a:pt x="156963" y="4080"/>
                  </a:lnTo>
                  <a:lnTo>
                    <a:pt x="155848" y="2720"/>
                  </a:lnTo>
                  <a:lnTo>
                    <a:pt x="154112" y="1814"/>
                  </a:lnTo>
                  <a:lnTo>
                    <a:pt x="148939" y="358"/>
                  </a:lnTo>
                  <a:lnTo>
                    <a:pt x="145585" y="159"/>
                  </a:lnTo>
                  <a:lnTo>
                    <a:pt x="143302" y="106"/>
                  </a:lnTo>
                  <a:lnTo>
                    <a:pt x="140788" y="1063"/>
                  </a:lnTo>
                  <a:lnTo>
                    <a:pt x="138119" y="2693"/>
                  </a:lnTo>
                  <a:lnTo>
                    <a:pt x="135348" y="4772"/>
                  </a:lnTo>
                  <a:lnTo>
                    <a:pt x="131516" y="7150"/>
                  </a:lnTo>
                  <a:lnTo>
                    <a:pt x="126977" y="9728"/>
                  </a:lnTo>
                  <a:lnTo>
                    <a:pt x="121967" y="12438"/>
                  </a:lnTo>
                  <a:lnTo>
                    <a:pt x="117635" y="14245"/>
                  </a:lnTo>
                  <a:lnTo>
                    <a:pt x="113754" y="15450"/>
                  </a:lnTo>
                  <a:lnTo>
                    <a:pt x="110175" y="16253"/>
                  </a:lnTo>
                  <a:lnTo>
                    <a:pt x="106797" y="16789"/>
                  </a:lnTo>
                  <a:lnTo>
                    <a:pt x="103552" y="17146"/>
                  </a:lnTo>
                  <a:lnTo>
                    <a:pt x="100397" y="17383"/>
                  </a:lnTo>
                  <a:lnTo>
                    <a:pt x="96309" y="18535"/>
                  </a:lnTo>
                  <a:lnTo>
                    <a:pt x="91600" y="20294"/>
                  </a:lnTo>
                  <a:lnTo>
                    <a:pt x="86476" y="22459"/>
                  </a:lnTo>
                  <a:lnTo>
                    <a:pt x="82067" y="23902"/>
                  </a:lnTo>
                  <a:lnTo>
                    <a:pt x="78136" y="24865"/>
                  </a:lnTo>
                  <a:lnTo>
                    <a:pt x="74524" y="25506"/>
                  </a:lnTo>
                  <a:lnTo>
                    <a:pt x="71123" y="26926"/>
                  </a:lnTo>
                  <a:lnTo>
                    <a:pt x="67863" y="28865"/>
                  </a:lnTo>
                  <a:lnTo>
                    <a:pt x="64698" y="31150"/>
                  </a:lnTo>
                  <a:lnTo>
                    <a:pt x="61596" y="33665"/>
                  </a:lnTo>
                  <a:lnTo>
                    <a:pt x="58536" y="36334"/>
                  </a:lnTo>
                  <a:lnTo>
                    <a:pt x="55503" y="39105"/>
                  </a:lnTo>
                  <a:lnTo>
                    <a:pt x="51497" y="41946"/>
                  </a:lnTo>
                  <a:lnTo>
                    <a:pt x="46842" y="44831"/>
                  </a:lnTo>
                  <a:lnTo>
                    <a:pt x="41755" y="47746"/>
                  </a:lnTo>
                  <a:lnTo>
                    <a:pt x="37371" y="51675"/>
                  </a:lnTo>
                  <a:lnTo>
                    <a:pt x="33456" y="56278"/>
                  </a:lnTo>
                  <a:lnTo>
                    <a:pt x="29854" y="61331"/>
                  </a:lnTo>
                  <a:lnTo>
                    <a:pt x="26460" y="65692"/>
                  </a:lnTo>
                  <a:lnTo>
                    <a:pt x="23205" y="69592"/>
                  </a:lnTo>
                  <a:lnTo>
                    <a:pt x="20044" y="73184"/>
                  </a:lnTo>
                  <a:lnTo>
                    <a:pt x="13885" y="79820"/>
                  </a:lnTo>
                  <a:lnTo>
                    <a:pt x="10853" y="82979"/>
                  </a:lnTo>
                  <a:lnTo>
                    <a:pt x="8832" y="86077"/>
                  </a:lnTo>
                  <a:lnTo>
                    <a:pt x="6587" y="92166"/>
                  </a:lnTo>
                  <a:lnTo>
                    <a:pt x="2943" y="98179"/>
                  </a:lnTo>
                  <a:lnTo>
                    <a:pt x="582" y="101171"/>
                  </a:lnTo>
                  <a:lnTo>
                    <a:pt x="0" y="104158"/>
                  </a:lnTo>
                  <a:lnTo>
                    <a:pt x="605" y="107142"/>
                  </a:lnTo>
                  <a:lnTo>
                    <a:pt x="3922" y="113103"/>
                  </a:lnTo>
                  <a:lnTo>
                    <a:pt x="8704" y="119059"/>
                  </a:lnTo>
                  <a:lnTo>
                    <a:pt x="11368" y="121045"/>
                  </a:lnTo>
                  <a:lnTo>
                    <a:pt x="14136" y="122369"/>
                  </a:lnTo>
                  <a:lnTo>
                    <a:pt x="16974" y="123251"/>
                  </a:lnTo>
                  <a:lnTo>
                    <a:pt x="20850" y="124832"/>
                  </a:lnTo>
                  <a:lnTo>
                    <a:pt x="25419" y="126877"/>
                  </a:lnTo>
                  <a:lnTo>
                    <a:pt x="30449" y="129233"/>
                  </a:lnTo>
                  <a:lnTo>
                    <a:pt x="35786" y="130804"/>
                  </a:lnTo>
                  <a:lnTo>
                    <a:pt x="41329" y="131851"/>
                  </a:lnTo>
                  <a:lnTo>
                    <a:pt x="47009" y="132549"/>
                  </a:lnTo>
                  <a:lnTo>
                    <a:pt x="51788" y="134007"/>
                  </a:lnTo>
                  <a:lnTo>
                    <a:pt x="55965" y="135971"/>
                  </a:lnTo>
                  <a:lnTo>
                    <a:pt x="59743" y="138272"/>
                  </a:lnTo>
                  <a:lnTo>
                    <a:pt x="64246" y="140799"/>
                  </a:lnTo>
                  <a:lnTo>
                    <a:pt x="74540" y="146252"/>
                  </a:lnTo>
                  <a:lnTo>
                    <a:pt x="79071" y="149095"/>
                  </a:lnTo>
                  <a:lnTo>
                    <a:pt x="83084" y="151983"/>
                  </a:lnTo>
                  <a:lnTo>
                    <a:pt x="86752" y="154900"/>
                  </a:lnTo>
                  <a:lnTo>
                    <a:pt x="90189" y="157837"/>
                  </a:lnTo>
                  <a:lnTo>
                    <a:pt x="93473" y="160787"/>
                  </a:lnTo>
                  <a:lnTo>
                    <a:pt x="96654" y="163746"/>
                  </a:lnTo>
                  <a:lnTo>
                    <a:pt x="98775" y="166711"/>
                  </a:lnTo>
                  <a:lnTo>
                    <a:pt x="101131" y="172651"/>
                  </a:lnTo>
                  <a:lnTo>
                    <a:pt x="101760" y="176616"/>
                  </a:lnTo>
                  <a:lnTo>
                    <a:pt x="102179" y="181244"/>
                  </a:lnTo>
                  <a:lnTo>
                    <a:pt x="102644" y="190686"/>
                  </a:lnTo>
                  <a:lnTo>
                    <a:pt x="102851" y="198190"/>
                  </a:lnTo>
                  <a:lnTo>
                    <a:pt x="101914" y="202572"/>
                  </a:lnTo>
                  <a:lnTo>
                    <a:pt x="100297" y="207478"/>
                  </a:lnTo>
                  <a:lnTo>
                    <a:pt x="98227" y="212732"/>
                  </a:lnTo>
                  <a:lnTo>
                    <a:pt x="95855" y="217228"/>
                  </a:lnTo>
                  <a:lnTo>
                    <a:pt x="93281" y="221217"/>
                  </a:lnTo>
                  <a:lnTo>
                    <a:pt x="90573" y="224869"/>
                  </a:lnTo>
                  <a:lnTo>
                    <a:pt x="87776" y="229288"/>
                  </a:lnTo>
                  <a:lnTo>
                    <a:pt x="84919" y="234218"/>
                  </a:lnTo>
                  <a:lnTo>
                    <a:pt x="82022" y="239489"/>
                  </a:lnTo>
                  <a:lnTo>
                    <a:pt x="78106" y="243003"/>
                  </a:lnTo>
                  <a:lnTo>
                    <a:pt x="73511" y="245346"/>
                  </a:lnTo>
                  <a:lnTo>
                    <a:pt x="68463" y="246908"/>
                  </a:lnTo>
                  <a:lnTo>
                    <a:pt x="64106" y="248941"/>
                  </a:lnTo>
                  <a:lnTo>
                    <a:pt x="60209" y="251289"/>
                  </a:lnTo>
                  <a:lnTo>
                    <a:pt x="56619" y="253847"/>
                  </a:lnTo>
                  <a:lnTo>
                    <a:pt x="53233" y="255551"/>
                  </a:lnTo>
                  <a:lnTo>
                    <a:pt x="49984" y="256688"/>
                  </a:lnTo>
                  <a:lnTo>
                    <a:pt x="46826" y="257446"/>
                  </a:lnTo>
                  <a:lnTo>
                    <a:pt x="43728" y="257951"/>
                  </a:lnTo>
                  <a:lnTo>
                    <a:pt x="40670" y="258288"/>
                  </a:lnTo>
                  <a:lnTo>
                    <a:pt x="37640" y="258512"/>
                  </a:lnTo>
                  <a:lnTo>
                    <a:pt x="35620" y="257670"/>
                  </a:lnTo>
                  <a:lnTo>
                    <a:pt x="34273" y="256116"/>
                  </a:lnTo>
                  <a:lnTo>
                    <a:pt x="33375" y="254088"/>
                  </a:lnTo>
                  <a:lnTo>
                    <a:pt x="29731" y="249188"/>
                  </a:lnTo>
                  <a:lnTo>
                    <a:pt x="27371" y="246493"/>
                  </a:lnTo>
                  <a:lnTo>
                    <a:pt x="25797" y="243703"/>
                  </a:lnTo>
                  <a:lnTo>
                    <a:pt x="23582" y="236030"/>
                  </a:lnTo>
                  <a:lnTo>
                    <a:pt x="22649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SMARTPenAnnotation1099"/>
            <p:cNvSpPr/>
            <p:nvPr/>
          </p:nvSpPr>
          <p:spPr>
            <a:xfrm>
              <a:off x="280628" y="4305350"/>
              <a:ext cx="121208" cy="141635"/>
            </a:xfrm>
            <a:custGeom>
              <a:avLst/>
              <a:gdLst/>
              <a:ahLst/>
              <a:cxnLst/>
              <a:rect l="0" t="0" r="0" b="0"/>
              <a:pathLst>
                <a:path w="121208" h="141635">
                  <a:moveTo>
                    <a:pt x="22981" y="7689"/>
                  </a:moveTo>
                  <a:lnTo>
                    <a:pt x="22981" y="0"/>
                  </a:lnTo>
                  <a:lnTo>
                    <a:pt x="22981" y="3867"/>
                  </a:lnTo>
                  <a:lnTo>
                    <a:pt x="21989" y="5141"/>
                  </a:lnTo>
                  <a:lnTo>
                    <a:pt x="20335" y="5990"/>
                  </a:lnTo>
                  <a:lnTo>
                    <a:pt x="18240" y="6556"/>
                  </a:lnTo>
                  <a:lnTo>
                    <a:pt x="16844" y="7926"/>
                  </a:lnTo>
                  <a:lnTo>
                    <a:pt x="15913" y="9831"/>
                  </a:lnTo>
                  <a:lnTo>
                    <a:pt x="15292" y="12094"/>
                  </a:lnTo>
                  <a:lnTo>
                    <a:pt x="13887" y="15586"/>
                  </a:lnTo>
                  <a:lnTo>
                    <a:pt x="11957" y="19899"/>
                  </a:lnTo>
                  <a:lnTo>
                    <a:pt x="9679" y="24759"/>
                  </a:lnTo>
                  <a:lnTo>
                    <a:pt x="8159" y="29983"/>
                  </a:lnTo>
                  <a:lnTo>
                    <a:pt x="7147" y="35450"/>
                  </a:lnTo>
                  <a:lnTo>
                    <a:pt x="6472" y="41079"/>
                  </a:lnTo>
                  <a:lnTo>
                    <a:pt x="6022" y="46816"/>
                  </a:lnTo>
                  <a:lnTo>
                    <a:pt x="5722" y="52625"/>
                  </a:lnTo>
                  <a:lnTo>
                    <a:pt x="5388" y="64372"/>
                  </a:lnTo>
                  <a:lnTo>
                    <a:pt x="5240" y="76206"/>
                  </a:lnTo>
                  <a:lnTo>
                    <a:pt x="4208" y="81148"/>
                  </a:lnTo>
                  <a:lnTo>
                    <a:pt x="2528" y="85435"/>
                  </a:lnTo>
                  <a:lnTo>
                    <a:pt x="416" y="89285"/>
                  </a:lnTo>
                  <a:lnTo>
                    <a:pt x="0" y="93836"/>
                  </a:lnTo>
                  <a:lnTo>
                    <a:pt x="715" y="98855"/>
                  </a:lnTo>
                  <a:lnTo>
                    <a:pt x="2184" y="104185"/>
                  </a:lnTo>
                  <a:lnTo>
                    <a:pt x="3163" y="108730"/>
                  </a:lnTo>
                  <a:lnTo>
                    <a:pt x="3816" y="112753"/>
                  </a:lnTo>
                  <a:lnTo>
                    <a:pt x="4251" y="116427"/>
                  </a:lnTo>
                  <a:lnTo>
                    <a:pt x="5533" y="119868"/>
                  </a:lnTo>
                  <a:lnTo>
                    <a:pt x="7380" y="123155"/>
                  </a:lnTo>
                  <a:lnTo>
                    <a:pt x="9604" y="126338"/>
                  </a:lnTo>
                  <a:lnTo>
                    <a:pt x="12079" y="128460"/>
                  </a:lnTo>
                  <a:lnTo>
                    <a:pt x="14721" y="129875"/>
                  </a:lnTo>
                  <a:lnTo>
                    <a:pt x="17474" y="130818"/>
                  </a:lnTo>
                  <a:lnTo>
                    <a:pt x="20302" y="131447"/>
                  </a:lnTo>
                  <a:lnTo>
                    <a:pt x="23179" y="131866"/>
                  </a:lnTo>
                  <a:lnTo>
                    <a:pt x="26090" y="132146"/>
                  </a:lnTo>
                  <a:lnTo>
                    <a:pt x="28030" y="131340"/>
                  </a:lnTo>
                  <a:lnTo>
                    <a:pt x="29324" y="129810"/>
                  </a:lnTo>
                  <a:lnTo>
                    <a:pt x="30186" y="127798"/>
                  </a:lnTo>
                  <a:lnTo>
                    <a:pt x="31753" y="125465"/>
                  </a:lnTo>
                  <a:lnTo>
                    <a:pt x="33790" y="122917"/>
                  </a:lnTo>
                  <a:lnTo>
                    <a:pt x="36140" y="120226"/>
                  </a:lnTo>
                  <a:lnTo>
                    <a:pt x="44043" y="111945"/>
                  </a:lnTo>
                  <a:lnTo>
                    <a:pt x="48928" y="106958"/>
                  </a:lnTo>
                  <a:lnTo>
                    <a:pt x="53178" y="101650"/>
                  </a:lnTo>
                  <a:lnTo>
                    <a:pt x="57003" y="96126"/>
                  </a:lnTo>
                  <a:lnTo>
                    <a:pt x="60545" y="90459"/>
                  </a:lnTo>
                  <a:lnTo>
                    <a:pt x="63899" y="84697"/>
                  </a:lnTo>
                  <a:lnTo>
                    <a:pt x="70271" y="73003"/>
                  </a:lnTo>
                  <a:lnTo>
                    <a:pt x="82446" y="49327"/>
                  </a:lnTo>
                  <a:lnTo>
                    <a:pt x="88436" y="37439"/>
                  </a:lnTo>
                  <a:lnTo>
                    <a:pt x="91422" y="32484"/>
                  </a:lnTo>
                  <a:lnTo>
                    <a:pt x="94405" y="28187"/>
                  </a:lnTo>
                  <a:lnTo>
                    <a:pt x="97386" y="24331"/>
                  </a:lnTo>
                  <a:lnTo>
                    <a:pt x="99373" y="20768"/>
                  </a:lnTo>
                  <a:lnTo>
                    <a:pt x="100698" y="17400"/>
                  </a:lnTo>
                  <a:lnTo>
                    <a:pt x="101582" y="14163"/>
                  </a:lnTo>
                  <a:lnTo>
                    <a:pt x="103163" y="12005"/>
                  </a:lnTo>
                  <a:lnTo>
                    <a:pt x="105209" y="10566"/>
                  </a:lnTo>
                  <a:lnTo>
                    <a:pt x="110881" y="8257"/>
                  </a:lnTo>
                  <a:lnTo>
                    <a:pt x="111347" y="9060"/>
                  </a:lnTo>
                  <a:lnTo>
                    <a:pt x="111864" y="12598"/>
                  </a:lnTo>
                  <a:lnTo>
                    <a:pt x="112002" y="14930"/>
                  </a:lnTo>
                  <a:lnTo>
                    <a:pt x="112155" y="20168"/>
                  </a:lnTo>
                  <a:lnTo>
                    <a:pt x="111204" y="23945"/>
                  </a:lnTo>
                  <a:lnTo>
                    <a:pt x="109577" y="28448"/>
                  </a:lnTo>
                  <a:lnTo>
                    <a:pt x="107501" y="33435"/>
                  </a:lnTo>
                  <a:lnTo>
                    <a:pt x="106117" y="38743"/>
                  </a:lnTo>
                  <a:lnTo>
                    <a:pt x="105194" y="44267"/>
                  </a:lnTo>
                  <a:lnTo>
                    <a:pt x="104579" y="49933"/>
                  </a:lnTo>
                  <a:lnTo>
                    <a:pt x="104168" y="55695"/>
                  </a:lnTo>
                  <a:lnTo>
                    <a:pt x="103895" y="61521"/>
                  </a:lnTo>
                  <a:lnTo>
                    <a:pt x="103591" y="73286"/>
                  </a:lnTo>
                  <a:lnTo>
                    <a:pt x="103456" y="85130"/>
                  </a:lnTo>
                  <a:lnTo>
                    <a:pt x="104412" y="90074"/>
                  </a:lnTo>
                  <a:lnTo>
                    <a:pt x="106042" y="94362"/>
                  </a:lnTo>
                  <a:lnTo>
                    <a:pt x="108121" y="98213"/>
                  </a:lnTo>
                  <a:lnTo>
                    <a:pt x="109506" y="102765"/>
                  </a:lnTo>
                  <a:lnTo>
                    <a:pt x="110430" y="107784"/>
                  </a:lnTo>
                  <a:lnTo>
                    <a:pt x="111046" y="113114"/>
                  </a:lnTo>
                  <a:lnTo>
                    <a:pt x="112449" y="117660"/>
                  </a:lnTo>
                  <a:lnTo>
                    <a:pt x="114376" y="121682"/>
                  </a:lnTo>
                  <a:lnTo>
                    <a:pt x="116653" y="125357"/>
                  </a:lnTo>
                  <a:lnTo>
                    <a:pt x="118171" y="128798"/>
                  </a:lnTo>
                  <a:lnTo>
                    <a:pt x="119183" y="132084"/>
                  </a:lnTo>
                  <a:lnTo>
                    <a:pt x="121207" y="1416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SMARTPenAnnotation1100"/>
            <p:cNvSpPr/>
            <p:nvPr/>
          </p:nvSpPr>
          <p:spPr>
            <a:xfrm>
              <a:off x="403635" y="4295179"/>
              <a:ext cx="114287" cy="266952"/>
            </a:xfrm>
            <a:custGeom>
              <a:avLst/>
              <a:gdLst/>
              <a:ahLst/>
              <a:cxnLst/>
              <a:rect l="0" t="0" r="0" b="0"/>
              <a:pathLst>
                <a:path w="114287" h="266952">
                  <a:moveTo>
                    <a:pt x="114286" y="0"/>
                  </a:moveTo>
                  <a:lnTo>
                    <a:pt x="87682" y="0"/>
                  </a:lnTo>
                  <a:lnTo>
                    <a:pt x="83651" y="992"/>
                  </a:lnTo>
                  <a:lnTo>
                    <a:pt x="79972" y="2646"/>
                  </a:lnTo>
                  <a:lnTo>
                    <a:pt x="76528" y="4741"/>
                  </a:lnTo>
                  <a:lnTo>
                    <a:pt x="72247" y="7129"/>
                  </a:lnTo>
                  <a:lnTo>
                    <a:pt x="62198" y="12429"/>
                  </a:lnTo>
                  <a:lnTo>
                    <a:pt x="57733" y="15231"/>
                  </a:lnTo>
                  <a:lnTo>
                    <a:pt x="53764" y="18092"/>
                  </a:lnTo>
                  <a:lnTo>
                    <a:pt x="50126" y="20991"/>
                  </a:lnTo>
                  <a:lnTo>
                    <a:pt x="45716" y="24908"/>
                  </a:lnTo>
                  <a:lnTo>
                    <a:pt x="35524" y="34552"/>
                  </a:lnTo>
                  <a:lnTo>
                    <a:pt x="23370" y="46398"/>
                  </a:lnTo>
                  <a:lnTo>
                    <a:pt x="19941" y="50775"/>
                  </a:lnTo>
                  <a:lnTo>
                    <a:pt x="16663" y="55679"/>
                  </a:lnTo>
                  <a:lnTo>
                    <a:pt x="13485" y="60931"/>
                  </a:lnTo>
                  <a:lnTo>
                    <a:pt x="10375" y="65426"/>
                  </a:lnTo>
                  <a:lnTo>
                    <a:pt x="7309" y="69414"/>
                  </a:lnTo>
                  <a:lnTo>
                    <a:pt x="4273" y="73065"/>
                  </a:lnTo>
                  <a:lnTo>
                    <a:pt x="899" y="79768"/>
                  </a:lnTo>
                  <a:lnTo>
                    <a:pt x="0" y="82944"/>
                  </a:lnTo>
                  <a:lnTo>
                    <a:pt x="392" y="86054"/>
                  </a:lnTo>
                  <a:lnTo>
                    <a:pt x="1646" y="89120"/>
                  </a:lnTo>
                  <a:lnTo>
                    <a:pt x="6047" y="96428"/>
                  </a:lnTo>
                  <a:lnTo>
                    <a:pt x="7400" y="97028"/>
                  </a:lnTo>
                  <a:lnTo>
                    <a:pt x="9294" y="97427"/>
                  </a:lnTo>
                  <a:lnTo>
                    <a:pt x="11550" y="97694"/>
                  </a:lnTo>
                  <a:lnTo>
                    <a:pt x="14045" y="97871"/>
                  </a:lnTo>
                  <a:lnTo>
                    <a:pt x="16701" y="97990"/>
                  </a:lnTo>
                  <a:lnTo>
                    <a:pt x="19464" y="98069"/>
                  </a:lnTo>
                  <a:lnTo>
                    <a:pt x="23290" y="97130"/>
                  </a:lnTo>
                  <a:lnTo>
                    <a:pt x="27825" y="95511"/>
                  </a:lnTo>
                  <a:lnTo>
                    <a:pt x="32833" y="93439"/>
                  </a:lnTo>
                  <a:lnTo>
                    <a:pt x="37164" y="91066"/>
                  </a:lnTo>
                  <a:lnTo>
                    <a:pt x="41043" y="88492"/>
                  </a:lnTo>
                  <a:lnTo>
                    <a:pt x="44622" y="85784"/>
                  </a:lnTo>
                  <a:lnTo>
                    <a:pt x="48000" y="82986"/>
                  </a:lnTo>
                  <a:lnTo>
                    <a:pt x="51244" y="80129"/>
                  </a:lnTo>
                  <a:lnTo>
                    <a:pt x="54399" y="77232"/>
                  </a:lnTo>
                  <a:lnTo>
                    <a:pt x="57494" y="73316"/>
                  </a:lnTo>
                  <a:lnTo>
                    <a:pt x="60550" y="68721"/>
                  </a:lnTo>
                  <a:lnTo>
                    <a:pt x="63579" y="63673"/>
                  </a:lnTo>
                  <a:lnTo>
                    <a:pt x="66591" y="59316"/>
                  </a:lnTo>
                  <a:lnTo>
                    <a:pt x="69591" y="55419"/>
                  </a:lnTo>
                  <a:lnTo>
                    <a:pt x="72583" y="51829"/>
                  </a:lnTo>
                  <a:lnTo>
                    <a:pt x="75570" y="48443"/>
                  </a:lnTo>
                  <a:lnTo>
                    <a:pt x="81535" y="42036"/>
                  </a:lnTo>
                  <a:lnTo>
                    <a:pt x="90471" y="32850"/>
                  </a:lnTo>
                  <a:lnTo>
                    <a:pt x="92456" y="29838"/>
                  </a:lnTo>
                  <a:lnTo>
                    <a:pt x="94662" y="23845"/>
                  </a:lnTo>
                  <a:lnTo>
                    <a:pt x="96243" y="21850"/>
                  </a:lnTo>
                  <a:lnTo>
                    <a:pt x="98289" y="20519"/>
                  </a:lnTo>
                  <a:lnTo>
                    <a:pt x="100645" y="19633"/>
                  </a:lnTo>
                  <a:lnTo>
                    <a:pt x="103207" y="19042"/>
                  </a:lnTo>
                  <a:lnTo>
                    <a:pt x="105908" y="18648"/>
                  </a:lnTo>
                  <a:lnTo>
                    <a:pt x="112631" y="18015"/>
                  </a:lnTo>
                  <a:lnTo>
                    <a:pt x="113183" y="19948"/>
                  </a:lnTo>
                  <a:lnTo>
                    <a:pt x="113796" y="27387"/>
                  </a:lnTo>
                  <a:lnTo>
                    <a:pt x="114068" y="34662"/>
                  </a:lnTo>
                  <a:lnTo>
                    <a:pt x="114189" y="42195"/>
                  </a:lnTo>
                  <a:lnTo>
                    <a:pt x="114274" y="68922"/>
                  </a:lnTo>
                  <a:lnTo>
                    <a:pt x="113286" y="75714"/>
                  </a:lnTo>
                  <a:lnTo>
                    <a:pt x="111635" y="83218"/>
                  </a:lnTo>
                  <a:lnTo>
                    <a:pt x="109542" y="91198"/>
                  </a:lnTo>
                  <a:lnTo>
                    <a:pt x="108147" y="98502"/>
                  </a:lnTo>
                  <a:lnTo>
                    <a:pt x="107217" y="105355"/>
                  </a:lnTo>
                  <a:lnTo>
                    <a:pt x="106597" y="111909"/>
                  </a:lnTo>
                  <a:lnTo>
                    <a:pt x="105191" y="119255"/>
                  </a:lnTo>
                  <a:lnTo>
                    <a:pt x="103262" y="127128"/>
                  </a:lnTo>
                  <a:lnTo>
                    <a:pt x="100984" y="135354"/>
                  </a:lnTo>
                  <a:lnTo>
                    <a:pt x="99465" y="143814"/>
                  </a:lnTo>
                  <a:lnTo>
                    <a:pt x="98452" y="152431"/>
                  </a:lnTo>
                  <a:lnTo>
                    <a:pt x="97777" y="161152"/>
                  </a:lnTo>
                  <a:lnTo>
                    <a:pt x="96335" y="169943"/>
                  </a:lnTo>
                  <a:lnTo>
                    <a:pt x="94381" y="178780"/>
                  </a:lnTo>
                  <a:lnTo>
                    <a:pt x="92087" y="187647"/>
                  </a:lnTo>
                  <a:lnTo>
                    <a:pt x="90557" y="195544"/>
                  </a:lnTo>
                  <a:lnTo>
                    <a:pt x="89537" y="202792"/>
                  </a:lnTo>
                  <a:lnTo>
                    <a:pt x="88857" y="209609"/>
                  </a:lnTo>
                  <a:lnTo>
                    <a:pt x="87412" y="216138"/>
                  </a:lnTo>
                  <a:lnTo>
                    <a:pt x="85456" y="222475"/>
                  </a:lnTo>
                  <a:lnTo>
                    <a:pt x="83160" y="228684"/>
                  </a:lnTo>
                  <a:lnTo>
                    <a:pt x="80637" y="233815"/>
                  </a:lnTo>
                  <a:lnTo>
                    <a:pt x="77963" y="238228"/>
                  </a:lnTo>
                  <a:lnTo>
                    <a:pt x="75188" y="242163"/>
                  </a:lnTo>
                  <a:lnTo>
                    <a:pt x="72346" y="246770"/>
                  </a:lnTo>
                  <a:lnTo>
                    <a:pt x="69459" y="251826"/>
                  </a:lnTo>
                  <a:lnTo>
                    <a:pt x="66542" y="257181"/>
                  </a:lnTo>
                  <a:lnTo>
                    <a:pt x="63605" y="260751"/>
                  </a:lnTo>
                  <a:lnTo>
                    <a:pt x="60655" y="263131"/>
                  </a:lnTo>
                  <a:lnTo>
                    <a:pt x="57696" y="264718"/>
                  </a:lnTo>
                  <a:lnTo>
                    <a:pt x="54731" y="265775"/>
                  </a:lnTo>
                  <a:lnTo>
                    <a:pt x="51763" y="266480"/>
                  </a:lnTo>
                  <a:lnTo>
                    <a:pt x="48792" y="266951"/>
                  </a:lnTo>
                  <a:lnTo>
                    <a:pt x="44826" y="266272"/>
                  </a:lnTo>
                  <a:lnTo>
                    <a:pt x="40198" y="264827"/>
                  </a:lnTo>
                  <a:lnTo>
                    <a:pt x="35129" y="262872"/>
                  </a:lnTo>
                  <a:lnTo>
                    <a:pt x="31749" y="260576"/>
                  </a:lnTo>
                  <a:lnTo>
                    <a:pt x="29496" y="258053"/>
                  </a:lnTo>
                  <a:lnTo>
                    <a:pt x="26000" y="252605"/>
                  </a:lnTo>
                  <a:lnTo>
                    <a:pt x="23679" y="249762"/>
                  </a:lnTo>
                  <a:lnTo>
                    <a:pt x="21139" y="246876"/>
                  </a:lnTo>
                  <a:lnTo>
                    <a:pt x="18454" y="243959"/>
                  </a:lnTo>
                  <a:lnTo>
                    <a:pt x="7130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SMARTPenAnnotation1101"/>
            <p:cNvSpPr/>
            <p:nvPr/>
          </p:nvSpPr>
          <p:spPr>
            <a:xfrm>
              <a:off x="555407" y="4241634"/>
              <a:ext cx="221476" cy="320984"/>
            </a:xfrm>
            <a:custGeom>
              <a:avLst/>
              <a:gdLst/>
              <a:ahLst/>
              <a:cxnLst/>
              <a:rect l="0" t="0" r="0" b="0"/>
              <a:pathLst>
                <a:path w="221476" h="320984">
                  <a:moveTo>
                    <a:pt x="132178" y="8897"/>
                  </a:moveTo>
                  <a:lnTo>
                    <a:pt x="127438" y="8897"/>
                  </a:lnTo>
                  <a:lnTo>
                    <a:pt x="126042" y="7905"/>
                  </a:lnTo>
                  <a:lnTo>
                    <a:pt x="125111" y="6251"/>
                  </a:lnTo>
                  <a:lnTo>
                    <a:pt x="124490" y="4156"/>
                  </a:lnTo>
                  <a:lnTo>
                    <a:pt x="123084" y="2760"/>
                  </a:lnTo>
                  <a:lnTo>
                    <a:pt x="121155" y="1829"/>
                  </a:lnTo>
                  <a:lnTo>
                    <a:pt x="115669" y="335"/>
                  </a:lnTo>
                  <a:lnTo>
                    <a:pt x="109627" y="131"/>
                  </a:lnTo>
                  <a:lnTo>
                    <a:pt x="94320" y="0"/>
                  </a:lnTo>
                  <a:lnTo>
                    <a:pt x="90072" y="981"/>
                  </a:lnTo>
                  <a:lnTo>
                    <a:pt x="85256" y="2627"/>
                  </a:lnTo>
                  <a:lnTo>
                    <a:pt x="80061" y="4717"/>
                  </a:lnTo>
                  <a:lnTo>
                    <a:pt x="75605" y="7103"/>
                  </a:lnTo>
                  <a:lnTo>
                    <a:pt x="71643" y="9685"/>
                  </a:lnTo>
                  <a:lnTo>
                    <a:pt x="68009" y="12399"/>
                  </a:lnTo>
                  <a:lnTo>
                    <a:pt x="63602" y="15200"/>
                  </a:lnTo>
                  <a:lnTo>
                    <a:pt x="58679" y="18060"/>
                  </a:lnTo>
                  <a:lnTo>
                    <a:pt x="53413" y="20959"/>
                  </a:lnTo>
                  <a:lnTo>
                    <a:pt x="48911" y="24876"/>
                  </a:lnTo>
                  <a:lnTo>
                    <a:pt x="44917" y="29471"/>
                  </a:lnTo>
                  <a:lnTo>
                    <a:pt x="41262" y="34519"/>
                  </a:lnTo>
                  <a:lnTo>
                    <a:pt x="34555" y="42774"/>
                  </a:lnTo>
                  <a:lnTo>
                    <a:pt x="28267" y="50742"/>
                  </a:lnTo>
                  <a:lnTo>
                    <a:pt x="25201" y="55645"/>
                  </a:lnTo>
                  <a:lnTo>
                    <a:pt x="19148" y="65393"/>
                  </a:lnTo>
                  <a:lnTo>
                    <a:pt x="13151" y="73032"/>
                  </a:lnTo>
                  <a:lnTo>
                    <a:pt x="7179" y="79735"/>
                  </a:lnTo>
                  <a:lnTo>
                    <a:pt x="4197" y="82911"/>
                  </a:lnTo>
                  <a:lnTo>
                    <a:pt x="2209" y="86021"/>
                  </a:lnTo>
                  <a:lnTo>
                    <a:pt x="0" y="92122"/>
                  </a:lnTo>
                  <a:lnTo>
                    <a:pt x="403" y="95138"/>
                  </a:lnTo>
                  <a:lnTo>
                    <a:pt x="1664" y="98141"/>
                  </a:lnTo>
                  <a:lnTo>
                    <a:pt x="3497" y="101135"/>
                  </a:lnTo>
                  <a:lnTo>
                    <a:pt x="5534" y="107108"/>
                  </a:lnTo>
                  <a:lnTo>
                    <a:pt x="6077" y="110090"/>
                  </a:lnTo>
                  <a:lnTo>
                    <a:pt x="7431" y="112077"/>
                  </a:lnTo>
                  <a:lnTo>
                    <a:pt x="9326" y="113402"/>
                  </a:lnTo>
                  <a:lnTo>
                    <a:pt x="11581" y="114286"/>
                  </a:lnTo>
                  <a:lnTo>
                    <a:pt x="15070" y="114875"/>
                  </a:lnTo>
                  <a:lnTo>
                    <a:pt x="19379" y="115268"/>
                  </a:lnTo>
                  <a:lnTo>
                    <a:pt x="24237" y="115529"/>
                  </a:lnTo>
                  <a:lnTo>
                    <a:pt x="28467" y="114712"/>
                  </a:lnTo>
                  <a:lnTo>
                    <a:pt x="32280" y="113174"/>
                  </a:lnTo>
                  <a:lnTo>
                    <a:pt x="35814" y="111157"/>
                  </a:lnTo>
                  <a:lnTo>
                    <a:pt x="45032" y="106270"/>
                  </a:lnTo>
                  <a:lnTo>
                    <a:pt x="50268" y="103578"/>
                  </a:lnTo>
                  <a:lnTo>
                    <a:pt x="54751" y="100791"/>
                  </a:lnTo>
                  <a:lnTo>
                    <a:pt x="58732" y="97941"/>
                  </a:lnTo>
                  <a:lnTo>
                    <a:pt x="62378" y="95048"/>
                  </a:lnTo>
                  <a:lnTo>
                    <a:pt x="66794" y="92128"/>
                  </a:lnTo>
                  <a:lnTo>
                    <a:pt x="71721" y="89189"/>
                  </a:lnTo>
                  <a:lnTo>
                    <a:pt x="76991" y="86237"/>
                  </a:lnTo>
                  <a:lnTo>
                    <a:pt x="81496" y="83277"/>
                  </a:lnTo>
                  <a:lnTo>
                    <a:pt x="85492" y="80312"/>
                  </a:lnTo>
                  <a:lnTo>
                    <a:pt x="89148" y="77343"/>
                  </a:lnTo>
                  <a:lnTo>
                    <a:pt x="95856" y="71398"/>
                  </a:lnTo>
                  <a:lnTo>
                    <a:pt x="103506" y="64238"/>
                  </a:lnTo>
                  <a:lnTo>
                    <a:pt x="105126" y="63650"/>
                  </a:lnTo>
                  <a:lnTo>
                    <a:pt x="109572" y="62997"/>
                  </a:lnTo>
                  <a:lnTo>
                    <a:pt x="112146" y="63815"/>
                  </a:lnTo>
                  <a:lnTo>
                    <a:pt x="117653" y="67370"/>
                  </a:lnTo>
                  <a:lnTo>
                    <a:pt x="119518" y="69707"/>
                  </a:lnTo>
                  <a:lnTo>
                    <a:pt x="120762" y="72258"/>
                  </a:lnTo>
                  <a:lnTo>
                    <a:pt x="122143" y="77737"/>
                  </a:lnTo>
                  <a:lnTo>
                    <a:pt x="122921" y="87392"/>
                  </a:lnTo>
                  <a:lnTo>
                    <a:pt x="123103" y="97031"/>
                  </a:lnTo>
                  <a:lnTo>
                    <a:pt x="123206" y="113614"/>
                  </a:lnTo>
                  <a:lnTo>
                    <a:pt x="122228" y="120380"/>
                  </a:lnTo>
                  <a:lnTo>
                    <a:pt x="120584" y="127867"/>
                  </a:lnTo>
                  <a:lnTo>
                    <a:pt x="118496" y="135836"/>
                  </a:lnTo>
                  <a:lnTo>
                    <a:pt x="116111" y="144124"/>
                  </a:lnTo>
                  <a:lnTo>
                    <a:pt x="110816" y="161271"/>
                  </a:lnTo>
                  <a:lnTo>
                    <a:pt x="109007" y="169019"/>
                  </a:lnTo>
                  <a:lnTo>
                    <a:pt x="107801" y="176168"/>
                  </a:lnTo>
                  <a:lnTo>
                    <a:pt x="106997" y="182919"/>
                  </a:lnTo>
                  <a:lnTo>
                    <a:pt x="105469" y="190396"/>
                  </a:lnTo>
                  <a:lnTo>
                    <a:pt x="103458" y="198357"/>
                  </a:lnTo>
                  <a:lnTo>
                    <a:pt x="101125" y="206641"/>
                  </a:lnTo>
                  <a:lnTo>
                    <a:pt x="99570" y="214148"/>
                  </a:lnTo>
                  <a:lnTo>
                    <a:pt x="98533" y="221137"/>
                  </a:lnTo>
                  <a:lnTo>
                    <a:pt x="97842" y="227781"/>
                  </a:lnTo>
                  <a:lnTo>
                    <a:pt x="96389" y="234195"/>
                  </a:lnTo>
                  <a:lnTo>
                    <a:pt x="94428" y="240455"/>
                  </a:lnTo>
                  <a:lnTo>
                    <a:pt x="92129" y="246612"/>
                  </a:lnTo>
                  <a:lnTo>
                    <a:pt x="90596" y="253694"/>
                  </a:lnTo>
                  <a:lnTo>
                    <a:pt x="89574" y="261392"/>
                  </a:lnTo>
                  <a:lnTo>
                    <a:pt x="88893" y="269500"/>
                  </a:lnTo>
                  <a:lnTo>
                    <a:pt x="87446" y="275898"/>
                  </a:lnTo>
                  <a:lnTo>
                    <a:pt x="83193" y="285652"/>
                  </a:lnTo>
                  <a:lnTo>
                    <a:pt x="71315" y="309234"/>
                  </a:lnTo>
                  <a:lnTo>
                    <a:pt x="65417" y="316277"/>
                  </a:lnTo>
                  <a:lnTo>
                    <a:pt x="62127" y="319908"/>
                  </a:lnTo>
                  <a:lnTo>
                    <a:pt x="60672" y="320417"/>
                  </a:lnTo>
                  <a:lnTo>
                    <a:pt x="56411" y="320983"/>
                  </a:lnTo>
                  <a:lnTo>
                    <a:pt x="53886" y="320142"/>
                  </a:lnTo>
                  <a:lnTo>
                    <a:pt x="48434" y="316561"/>
                  </a:lnTo>
                  <a:lnTo>
                    <a:pt x="46583" y="313225"/>
                  </a:lnTo>
                  <a:lnTo>
                    <a:pt x="44527" y="304227"/>
                  </a:lnTo>
                  <a:lnTo>
                    <a:pt x="43978" y="299049"/>
                  </a:lnTo>
                  <a:lnTo>
                    <a:pt x="43613" y="293613"/>
                  </a:lnTo>
                  <a:lnTo>
                    <a:pt x="43369" y="288005"/>
                  </a:lnTo>
                  <a:lnTo>
                    <a:pt x="44199" y="281289"/>
                  </a:lnTo>
                  <a:lnTo>
                    <a:pt x="45744" y="273835"/>
                  </a:lnTo>
                  <a:lnTo>
                    <a:pt x="47766" y="265890"/>
                  </a:lnTo>
                  <a:lnTo>
                    <a:pt x="50107" y="257616"/>
                  </a:lnTo>
                  <a:lnTo>
                    <a:pt x="55353" y="240485"/>
                  </a:lnTo>
                  <a:lnTo>
                    <a:pt x="63885" y="214107"/>
                  </a:lnTo>
                  <a:lnTo>
                    <a:pt x="67798" y="205235"/>
                  </a:lnTo>
                  <a:lnTo>
                    <a:pt x="72391" y="196343"/>
                  </a:lnTo>
                  <a:lnTo>
                    <a:pt x="77437" y="187440"/>
                  </a:lnTo>
                  <a:lnTo>
                    <a:pt x="88336" y="166963"/>
                  </a:lnTo>
                  <a:lnTo>
                    <a:pt x="94020" y="155946"/>
                  </a:lnTo>
                  <a:lnTo>
                    <a:pt x="99795" y="146617"/>
                  </a:lnTo>
                  <a:lnTo>
                    <a:pt x="105628" y="138414"/>
                  </a:lnTo>
                  <a:lnTo>
                    <a:pt x="111502" y="130960"/>
                  </a:lnTo>
                  <a:lnTo>
                    <a:pt x="117402" y="123015"/>
                  </a:lnTo>
                  <a:lnTo>
                    <a:pt x="129249" y="106249"/>
                  </a:lnTo>
                  <a:lnTo>
                    <a:pt x="135186" y="98603"/>
                  </a:lnTo>
                  <a:lnTo>
                    <a:pt x="141129" y="91521"/>
                  </a:lnTo>
                  <a:lnTo>
                    <a:pt x="147075" y="84816"/>
                  </a:lnTo>
                  <a:lnTo>
                    <a:pt x="153024" y="79353"/>
                  </a:lnTo>
                  <a:lnTo>
                    <a:pt x="158974" y="74719"/>
                  </a:lnTo>
                  <a:lnTo>
                    <a:pt x="164925" y="70638"/>
                  </a:lnTo>
                  <a:lnTo>
                    <a:pt x="169884" y="65932"/>
                  </a:lnTo>
                  <a:lnTo>
                    <a:pt x="174183" y="60811"/>
                  </a:lnTo>
                  <a:lnTo>
                    <a:pt x="178041" y="55413"/>
                  </a:lnTo>
                  <a:lnTo>
                    <a:pt x="181605" y="51814"/>
                  </a:lnTo>
                  <a:lnTo>
                    <a:pt x="184973" y="49414"/>
                  </a:lnTo>
                  <a:lnTo>
                    <a:pt x="188211" y="47815"/>
                  </a:lnTo>
                  <a:lnTo>
                    <a:pt x="194454" y="40746"/>
                  </a:lnTo>
                  <a:lnTo>
                    <a:pt x="197508" y="36083"/>
                  </a:lnTo>
                  <a:lnTo>
                    <a:pt x="200536" y="32974"/>
                  </a:lnTo>
                  <a:lnTo>
                    <a:pt x="203547" y="30901"/>
                  </a:lnTo>
                  <a:lnTo>
                    <a:pt x="206547" y="29520"/>
                  </a:lnTo>
                  <a:lnTo>
                    <a:pt x="208546" y="27606"/>
                  </a:lnTo>
                  <a:lnTo>
                    <a:pt x="209879" y="25338"/>
                  </a:lnTo>
                  <a:lnTo>
                    <a:pt x="210768" y="22835"/>
                  </a:lnTo>
                  <a:lnTo>
                    <a:pt x="212353" y="21165"/>
                  </a:lnTo>
                  <a:lnTo>
                    <a:pt x="214402" y="20052"/>
                  </a:lnTo>
                  <a:lnTo>
                    <a:pt x="216759" y="19310"/>
                  </a:lnTo>
                  <a:lnTo>
                    <a:pt x="217339" y="17823"/>
                  </a:lnTo>
                  <a:lnTo>
                    <a:pt x="216734" y="15840"/>
                  </a:lnTo>
                  <a:lnTo>
                    <a:pt x="212618" y="9017"/>
                  </a:lnTo>
                  <a:lnTo>
                    <a:pt x="212567" y="13673"/>
                  </a:lnTo>
                  <a:lnTo>
                    <a:pt x="211568" y="16050"/>
                  </a:lnTo>
                  <a:lnTo>
                    <a:pt x="205421" y="24135"/>
                  </a:lnTo>
                  <a:lnTo>
                    <a:pt x="200119" y="29890"/>
                  </a:lnTo>
                  <a:lnTo>
                    <a:pt x="194455" y="38402"/>
                  </a:lnTo>
                  <a:lnTo>
                    <a:pt x="191555" y="43450"/>
                  </a:lnTo>
                  <a:lnTo>
                    <a:pt x="189622" y="48799"/>
                  </a:lnTo>
                  <a:lnTo>
                    <a:pt x="188334" y="54350"/>
                  </a:lnTo>
                  <a:lnTo>
                    <a:pt x="187475" y="60035"/>
                  </a:lnTo>
                  <a:lnTo>
                    <a:pt x="185910" y="65809"/>
                  </a:lnTo>
                  <a:lnTo>
                    <a:pt x="183874" y="71643"/>
                  </a:lnTo>
                  <a:lnTo>
                    <a:pt x="181525" y="77517"/>
                  </a:lnTo>
                  <a:lnTo>
                    <a:pt x="179959" y="83417"/>
                  </a:lnTo>
                  <a:lnTo>
                    <a:pt x="178915" y="89334"/>
                  </a:lnTo>
                  <a:lnTo>
                    <a:pt x="178219" y="95264"/>
                  </a:lnTo>
                  <a:lnTo>
                    <a:pt x="176763" y="101202"/>
                  </a:lnTo>
                  <a:lnTo>
                    <a:pt x="174800" y="107144"/>
                  </a:lnTo>
                  <a:lnTo>
                    <a:pt x="172499" y="113090"/>
                  </a:lnTo>
                  <a:lnTo>
                    <a:pt x="170965" y="120031"/>
                  </a:lnTo>
                  <a:lnTo>
                    <a:pt x="169942" y="127635"/>
                  </a:lnTo>
                  <a:lnTo>
                    <a:pt x="168806" y="142036"/>
                  </a:lnTo>
                  <a:lnTo>
                    <a:pt x="168301" y="151744"/>
                  </a:lnTo>
                  <a:lnTo>
                    <a:pt x="168077" y="162012"/>
                  </a:lnTo>
                  <a:lnTo>
                    <a:pt x="168017" y="167529"/>
                  </a:lnTo>
                  <a:lnTo>
                    <a:pt x="168969" y="172198"/>
                  </a:lnTo>
                  <a:lnTo>
                    <a:pt x="172673" y="180033"/>
                  </a:lnTo>
                  <a:lnTo>
                    <a:pt x="175596" y="185281"/>
                  </a:lnTo>
                  <a:lnTo>
                    <a:pt x="177991" y="186017"/>
                  </a:lnTo>
                  <a:lnTo>
                    <a:pt x="181571" y="186508"/>
                  </a:lnTo>
                  <a:lnTo>
                    <a:pt x="185943" y="186836"/>
                  </a:lnTo>
                  <a:lnTo>
                    <a:pt x="189850" y="186062"/>
                  </a:lnTo>
                  <a:lnTo>
                    <a:pt x="193446" y="184553"/>
                  </a:lnTo>
                  <a:lnTo>
                    <a:pt x="196836" y="182556"/>
                  </a:lnTo>
                  <a:lnTo>
                    <a:pt x="201080" y="180232"/>
                  </a:lnTo>
                  <a:lnTo>
                    <a:pt x="221475" y="1696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SMARTPenAnnotation1102"/>
            <p:cNvSpPr/>
            <p:nvPr/>
          </p:nvSpPr>
          <p:spPr>
            <a:xfrm>
              <a:off x="794801" y="4242842"/>
              <a:ext cx="106578" cy="177340"/>
            </a:xfrm>
            <a:custGeom>
              <a:avLst/>
              <a:gdLst/>
              <a:ahLst/>
              <a:cxnLst/>
              <a:rect l="0" t="0" r="0" b="0"/>
              <a:pathLst>
                <a:path w="106578" h="177340">
                  <a:moveTo>
                    <a:pt x="80308" y="7689"/>
                  </a:moveTo>
                  <a:lnTo>
                    <a:pt x="80308" y="2948"/>
                  </a:lnTo>
                  <a:lnTo>
                    <a:pt x="79316" y="1552"/>
                  </a:lnTo>
                  <a:lnTo>
                    <a:pt x="77662" y="621"/>
                  </a:lnTo>
                  <a:lnTo>
                    <a:pt x="75567" y="0"/>
                  </a:lnTo>
                  <a:lnTo>
                    <a:pt x="74171" y="579"/>
                  </a:lnTo>
                  <a:lnTo>
                    <a:pt x="73240" y="1957"/>
                  </a:lnTo>
                  <a:lnTo>
                    <a:pt x="71746" y="6557"/>
                  </a:lnTo>
                  <a:lnTo>
                    <a:pt x="68896" y="9831"/>
                  </a:lnTo>
                  <a:lnTo>
                    <a:pt x="63722" y="15278"/>
                  </a:lnTo>
                  <a:lnTo>
                    <a:pt x="63297" y="17709"/>
                  </a:lnTo>
                  <a:lnTo>
                    <a:pt x="63015" y="21314"/>
                  </a:lnTo>
                  <a:lnTo>
                    <a:pt x="62700" y="29620"/>
                  </a:lnTo>
                  <a:lnTo>
                    <a:pt x="62523" y="39874"/>
                  </a:lnTo>
                  <a:lnTo>
                    <a:pt x="62482" y="46136"/>
                  </a:lnTo>
                  <a:lnTo>
                    <a:pt x="63463" y="50188"/>
                  </a:lnTo>
                  <a:lnTo>
                    <a:pt x="65109" y="54873"/>
                  </a:lnTo>
                  <a:lnTo>
                    <a:pt x="67199" y="59981"/>
                  </a:lnTo>
                  <a:lnTo>
                    <a:pt x="68592" y="64378"/>
                  </a:lnTo>
                  <a:lnTo>
                    <a:pt x="69521" y="68302"/>
                  </a:lnTo>
                  <a:lnTo>
                    <a:pt x="70140" y="71910"/>
                  </a:lnTo>
                  <a:lnTo>
                    <a:pt x="71545" y="75308"/>
                  </a:lnTo>
                  <a:lnTo>
                    <a:pt x="73474" y="78565"/>
                  </a:lnTo>
                  <a:lnTo>
                    <a:pt x="75752" y="81729"/>
                  </a:lnTo>
                  <a:lnTo>
                    <a:pt x="78263" y="84830"/>
                  </a:lnTo>
                  <a:lnTo>
                    <a:pt x="80929" y="87890"/>
                  </a:lnTo>
                  <a:lnTo>
                    <a:pt x="83698" y="90922"/>
                  </a:lnTo>
                  <a:lnTo>
                    <a:pt x="86537" y="94927"/>
                  </a:lnTo>
                  <a:lnTo>
                    <a:pt x="89422" y="99582"/>
                  </a:lnTo>
                  <a:lnTo>
                    <a:pt x="92337" y="104670"/>
                  </a:lnTo>
                  <a:lnTo>
                    <a:pt x="95272" y="109054"/>
                  </a:lnTo>
                  <a:lnTo>
                    <a:pt x="98222" y="112969"/>
                  </a:lnTo>
                  <a:lnTo>
                    <a:pt x="101180" y="116571"/>
                  </a:lnTo>
                  <a:lnTo>
                    <a:pt x="103152" y="119964"/>
                  </a:lnTo>
                  <a:lnTo>
                    <a:pt x="104467" y="123219"/>
                  </a:lnTo>
                  <a:lnTo>
                    <a:pt x="105344" y="126381"/>
                  </a:lnTo>
                  <a:lnTo>
                    <a:pt x="105928" y="129481"/>
                  </a:lnTo>
                  <a:lnTo>
                    <a:pt x="106318" y="132540"/>
                  </a:lnTo>
                  <a:lnTo>
                    <a:pt x="106577" y="135571"/>
                  </a:lnTo>
                  <a:lnTo>
                    <a:pt x="105758" y="138584"/>
                  </a:lnTo>
                  <a:lnTo>
                    <a:pt x="104220" y="141585"/>
                  </a:lnTo>
                  <a:lnTo>
                    <a:pt x="102203" y="144578"/>
                  </a:lnTo>
                  <a:lnTo>
                    <a:pt x="99865" y="147565"/>
                  </a:lnTo>
                  <a:lnTo>
                    <a:pt x="97315" y="150549"/>
                  </a:lnTo>
                  <a:lnTo>
                    <a:pt x="94623" y="153531"/>
                  </a:lnTo>
                  <a:lnTo>
                    <a:pt x="88985" y="159489"/>
                  </a:lnTo>
                  <a:lnTo>
                    <a:pt x="86093" y="162467"/>
                  </a:lnTo>
                  <a:lnTo>
                    <a:pt x="82180" y="165445"/>
                  </a:lnTo>
                  <a:lnTo>
                    <a:pt x="77587" y="168422"/>
                  </a:lnTo>
                  <a:lnTo>
                    <a:pt x="72541" y="171399"/>
                  </a:lnTo>
                  <a:lnTo>
                    <a:pt x="67192" y="173383"/>
                  </a:lnTo>
                  <a:lnTo>
                    <a:pt x="61642" y="174707"/>
                  </a:lnTo>
                  <a:lnTo>
                    <a:pt x="55958" y="175589"/>
                  </a:lnTo>
                  <a:lnTo>
                    <a:pt x="50184" y="176177"/>
                  </a:lnTo>
                  <a:lnTo>
                    <a:pt x="44350" y="176569"/>
                  </a:lnTo>
                  <a:lnTo>
                    <a:pt x="38477" y="176830"/>
                  </a:lnTo>
                  <a:lnTo>
                    <a:pt x="26659" y="177121"/>
                  </a:lnTo>
                  <a:lnTo>
                    <a:pt x="2223" y="177339"/>
                  </a:lnTo>
                  <a:lnTo>
                    <a:pt x="1462" y="176352"/>
                  </a:lnTo>
                  <a:lnTo>
                    <a:pt x="617" y="172609"/>
                  </a:lnTo>
                  <a:lnTo>
                    <a:pt x="241" y="167638"/>
                  </a:lnTo>
                  <a:lnTo>
                    <a:pt x="74" y="162121"/>
                  </a:lnTo>
                  <a:lnTo>
                    <a:pt x="0" y="156361"/>
                  </a:lnTo>
                  <a:lnTo>
                    <a:pt x="973" y="152445"/>
                  </a:lnTo>
                  <a:lnTo>
                    <a:pt x="2613" y="147849"/>
                  </a:lnTo>
                  <a:lnTo>
                    <a:pt x="8870" y="13270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SMARTPenAnnotation1103"/>
            <p:cNvSpPr/>
            <p:nvPr/>
          </p:nvSpPr>
          <p:spPr>
            <a:xfrm>
              <a:off x="982265" y="4152304"/>
              <a:ext cx="1" cy="285751"/>
            </a:xfrm>
            <a:custGeom>
              <a:avLst/>
              <a:gdLst/>
              <a:ahLst/>
              <a:cxnLst/>
              <a:rect l="0" t="0" r="0" b="0"/>
              <a:pathLst>
                <a:path w="1" h="285751">
                  <a:moveTo>
                    <a:pt x="0" y="0"/>
                  </a:moveTo>
                  <a:lnTo>
                    <a:pt x="0" y="2857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SMARTPenAnnotation1104"/>
            <p:cNvSpPr/>
            <p:nvPr/>
          </p:nvSpPr>
          <p:spPr>
            <a:xfrm>
              <a:off x="923542" y="4259464"/>
              <a:ext cx="197514" cy="223240"/>
            </a:xfrm>
            <a:custGeom>
              <a:avLst/>
              <a:gdLst/>
              <a:ahLst/>
              <a:cxnLst/>
              <a:rect l="0" t="0" r="0" b="0"/>
              <a:pathLst>
                <a:path w="197514" h="223240">
                  <a:moveTo>
                    <a:pt x="5145" y="53575"/>
                  </a:moveTo>
                  <a:lnTo>
                    <a:pt x="5145" y="58315"/>
                  </a:lnTo>
                  <a:lnTo>
                    <a:pt x="4153" y="58719"/>
                  </a:lnTo>
                  <a:lnTo>
                    <a:pt x="2499" y="57997"/>
                  </a:lnTo>
                  <a:lnTo>
                    <a:pt x="404" y="56522"/>
                  </a:lnTo>
                  <a:lnTo>
                    <a:pt x="0" y="55540"/>
                  </a:lnTo>
                  <a:lnTo>
                    <a:pt x="723" y="54885"/>
                  </a:lnTo>
                  <a:lnTo>
                    <a:pt x="4172" y="54157"/>
                  </a:lnTo>
                  <a:lnTo>
                    <a:pt x="9012" y="53833"/>
                  </a:lnTo>
                  <a:lnTo>
                    <a:pt x="17116" y="53690"/>
                  </a:lnTo>
                  <a:lnTo>
                    <a:pt x="38488" y="53597"/>
                  </a:lnTo>
                  <a:lnTo>
                    <a:pt x="44241" y="52597"/>
                  </a:lnTo>
                  <a:lnTo>
                    <a:pt x="50060" y="50939"/>
                  </a:lnTo>
                  <a:lnTo>
                    <a:pt x="55925" y="48841"/>
                  </a:lnTo>
                  <a:lnTo>
                    <a:pt x="61818" y="47442"/>
                  </a:lnTo>
                  <a:lnTo>
                    <a:pt x="67732" y="46509"/>
                  </a:lnTo>
                  <a:lnTo>
                    <a:pt x="73659" y="45888"/>
                  </a:lnTo>
                  <a:lnTo>
                    <a:pt x="79594" y="44481"/>
                  </a:lnTo>
                  <a:lnTo>
                    <a:pt x="85536" y="42552"/>
                  </a:lnTo>
                  <a:lnTo>
                    <a:pt x="91481" y="40273"/>
                  </a:lnTo>
                  <a:lnTo>
                    <a:pt x="97429" y="38754"/>
                  </a:lnTo>
                  <a:lnTo>
                    <a:pt x="103379" y="37741"/>
                  </a:lnTo>
                  <a:lnTo>
                    <a:pt x="109329" y="37065"/>
                  </a:lnTo>
                  <a:lnTo>
                    <a:pt x="115281" y="35623"/>
                  </a:lnTo>
                  <a:lnTo>
                    <a:pt x="121233" y="33670"/>
                  </a:lnTo>
                  <a:lnTo>
                    <a:pt x="127186" y="31375"/>
                  </a:lnTo>
                  <a:lnTo>
                    <a:pt x="133138" y="28853"/>
                  </a:lnTo>
                  <a:lnTo>
                    <a:pt x="145044" y="23405"/>
                  </a:lnTo>
                  <a:lnTo>
                    <a:pt x="150005" y="21555"/>
                  </a:lnTo>
                  <a:lnTo>
                    <a:pt x="154304" y="20322"/>
                  </a:lnTo>
                  <a:lnTo>
                    <a:pt x="158163" y="19500"/>
                  </a:lnTo>
                  <a:lnTo>
                    <a:pt x="162719" y="17960"/>
                  </a:lnTo>
                  <a:lnTo>
                    <a:pt x="167741" y="15941"/>
                  </a:lnTo>
                  <a:lnTo>
                    <a:pt x="180579" y="10312"/>
                  </a:lnTo>
                  <a:lnTo>
                    <a:pt x="184980" y="6896"/>
                  </a:lnTo>
                  <a:lnTo>
                    <a:pt x="191150" y="1360"/>
                  </a:lnTo>
                  <a:lnTo>
                    <a:pt x="194639" y="602"/>
                  </a:lnTo>
                  <a:lnTo>
                    <a:pt x="196959" y="400"/>
                  </a:lnTo>
                  <a:lnTo>
                    <a:pt x="197513" y="266"/>
                  </a:lnTo>
                  <a:lnTo>
                    <a:pt x="192232" y="20"/>
                  </a:lnTo>
                  <a:lnTo>
                    <a:pt x="180313" y="0"/>
                  </a:lnTo>
                  <a:lnTo>
                    <a:pt x="177486" y="991"/>
                  </a:lnTo>
                  <a:lnTo>
                    <a:pt x="171699" y="4738"/>
                  </a:lnTo>
                  <a:lnTo>
                    <a:pt x="167775" y="7126"/>
                  </a:lnTo>
                  <a:lnTo>
                    <a:pt x="163174" y="9711"/>
                  </a:lnTo>
                  <a:lnTo>
                    <a:pt x="158123" y="12426"/>
                  </a:lnTo>
                  <a:lnTo>
                    <a:pt x="154755" y="15228"/>
                  </a:lnTo>
                  <a:lnTo>
                    <a:pt x="152510" y="18088"/>
                  </a:lnTo>
                  <a:lnTo>
                    <a:pt x="149023" y="23912"/>
                  </a:lnTo>
                  <a:lnTo>
                    <a:pt x="144166" y="29808"/>
                  </a:lnTo>
                  <a:lnTo>
                    <a:pt x="141482" y="33761"/>
                  </a:lnTo>
                  <a:lnTo>
                    <a:pt x="138701" y="38381"/>
                  </a:lnTo>
                  <a:lnTo>
                    <a:pt x="135854" y="43446"/>
                  </a:lnTo>
                  <a:lnTo>
                    <a:pt x="133956" y="48806"/>
                  </a:lnTo>
                  <a:lnTo>
                    <a:pt x="132691" y="54364"/>
                  </a:lnTo>
                  <a:lnTo>
                    <a:pt x="131848" y="60054"/>
                  </a:lnTo>
                  <a:lnTo>
                    <a:pt x="130293" y="64840"/>
                  </a:lnTo>
                  <a:lnTo>
                    <a:pt x="128265" y="69022"/>
                  </a:lnTo>
                  <a:lnTo>
                    <a:pt x="125920" y="72803"/>
                  </a:lnTo>
                  <a:lnTo>
                    <a:pt x="125349" y="77307"/>
                  </a:lnTo>
                  <a:lnTo>
                    <a:pt x="125961" y="82295"/>
                  </a:lnTo>
                  <a:lnTo>
                    <a:pt x="127361" y="87604"/>
                  </a:lnTo>
                  <a:lnTo>
                    <a:pt x="128294" y="92136"/>
                  </a:lnTo>
                  <a:lnTo>
                    <a:pt x="128916" y="96149"/>
                  </a:lnTo>
                  <a:lnTo>
                    <a:pt x="129331" y="99817"/>
                  </a:lnTo>
                  <a:lnTo>
                    <a:pt x="130600" y="104247"/>
                  </a:lnTo>
                  <a:lnTo>
                    <a:pt x="132438" y="109184"/>
                  </a:lnTo>
                  <a:lnTo>
                    <a:pt x="134655" y="114460"/>
                  </a:lnTo>
                  <a:lnTo>
                    <a:pt x="137126" y="118970"/>
                  </a:lnTo>
                  <a:lnTo>
                    <a:pt x="139765" y="122968"/>
                  </a:lnTo>
                  <a:lnTo>
                    <a:pt x="142517" y="126626"/>
                  </a:lnTo>
                  <a:lnTo>
                    <a:pt x="146336" y="130057"/>
                  </a:lnTo>
                  <a:lnTo>
                    <a:pt x="150866" y="133336"/>
                  </a:lnTo>
                  <a:lnTo>
                    <a:pt x="155870" y="136514"/>
                  </a:lnTo>
                  <a:lnTo>
                    <a:pt x="160199" y="139626"/>
                  </a:lnTo>
                  <a:lnTo>
                    <a:pt x="164077" y="142692"/>
                  </a:lnTo>
                  <a:lnTo>
                    <a:pt x="167654" y="145729"/>
                  </a:lnTo>
                  <a:lnTo>
                    <a:pt x="171031" y="149737"/>
                  </a:lnTo>
                  <a:lnTo>
                    <a:pt x="174275" y="154394"/>
                  </a:lnTo>
                  <a:lnTo>
                    <a:pt x="177430" y="159483"/>
                  </a:lnTo>
                  <a:lnTo>
                    <a:pt x="180525" y="163868"/>
                  </a:lnTo>
                  <a:lnTo>
                    <a:pt x="183581" y="167783"/>
                  </a:lnTo>
                  <a:lnTo>
                    <a:pt x="190873" y="176455"/>
                  </a:lnTo>
                  <a:lnTo>
                    <a:pt x="191472" y="178159"/>
                  </a:lnTo>
                  <a:lnTo>
                    <a:pt x="192137" y="182698"/>
                  </a:lnTo>
                  <a:lnTo>
                    <a:pt x="191322" y="185298"/>
                  </a:lnTo>
                  <a:lnTo>
                    <a:pt x="187770" y="190832"/>
                  </a:lnTo>
                  <a:lnTo>
                    <a:pt x="185531" y="196599"/>
                  </a:lnTo>
                  <a:lnTo>
                    <a:pt x="184933" y="199526"/>
                  </a:lnTo>
                  <a:lnTo>
                    <a:pt x="182551" y="202469"/>
                  </a:lnTo>
                  <a:lnTo>
                    <a:pt x="178978" y="205423"/>
                  </a:lnTo>
                  <a:lnTo>
                    <a:pt x="174612" y="208385"/>
                  </a:lnTo>
                  <a:lnTo>
                    <a:pt x="169717" y="210360"/>
                  </a:lnTo>
                  <a:lnTo>
                    <a:pt x="164469" y="211676"/>
                  </a:lnTo>
                  <a:lnTo>
                    <a:pt x="158986" y="212554"/>
                  </a:lnTo>
                  <a:lnTo>
                    <a:pt x="154338" y="214131"/>
                  </a:lnTo>
                  <a:lnTo>
                    <a:pt x="150248" y="216175"/>
                  </a:lnTo>
                  <a:lnTo>
                    <a:pt x="146529" y="218529"/>
                  </a:lnTo>
                  <a:lnTo>
                    <a:pt x="142065" y="220099"/>
                  </a:lnTo>
                  <a:lnTo>
                    <a:pt x="137105" y="221146"/>
                  </a:lnTo>
                  <a:lnTo>
                    <a:pt x="131813" y="221843"/>
                  </a:lnTo>
                  <a:lnTo>
                    <a:pt x="127294" y="222308"/>
                  </a:lnTo>
                  <a:lnTo>
                    <a:pt x="123288" y="222619"/>
                  </a:lnTo>
                  <a:lnTo>
                    <a:pt x="112301" y="22323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SMARTPenAnnotation1105"/>
            <p:cNvSpPr/>
            <p:nvPr/>
          </p:nvSpPr>
          <p:spPr>
            <a:xfrm>
              <a:off x="125964" y="4634563"/>
              <a:ext cx="186576" cy="151181"/>
            </a:xfrm>
            <a:custGeom>
              <a:avLst/>
              <a:gdLst/>
              <a:ahLst/>
              <a:cxnLst/>
              <a:rect l="0" t="0" r="0" b="0"/>
              <a:pathLst>
                <a:path w="186576" h="151181">
                  <a:moveTo>
                    <a:pt x="25840" y="80312"/>
                  </a:moveTo>
                  <a:lnTo>
                    <a:pt x="20696" y="80312"/>
                  </a:lnTo>
                  <a:lnTo>
                    <a:pt x="43003" y="80312"/>
                  </a:lnTo>
                  <a:lnTo>
                    <a:pt x="48196" y="81304"/>
                  </a:lnTo>
                  <a:lnTo>
                    <a:pt x="53642" y="82957"/>
                  </a:lnTo>
                  <a:lnTo>
                    <a:pt x="59258" y="85052"/>
                  </a:lnTo>
                  <a:lnTo>
                    <a:pt x="64986" y="86448"/>
                  </a:lnTo>
                  <a:lnTo>
                    <a:pt x="70789" y="87379"/>
                  </a:lnTo>
                  <a:lnTo>
                    <a:pt x="76642" y="88000"/>
                  </a:lnTo>
                  <a:lnTo>
                    <a:pt x="82528" y="87422"/>
                  </a:lnTo>
                  <a:lnTo>
                    <a:pt x="88437" y="86044"/>
                  </a:lnTo>
                  <a:lnTo>
                    <a:pt x="94360" y="84133"/>
                  </a:lnTo>
                  <a:lnTo>
                    <a:pt x="100294" y="82859"/>
                  </a:lnTo>
                  <a:lnTo>
                    <a:pt x="106234" y="82010"/>
                  </a:lnTo>
                  <a:lnTo>
                    <a:pt x="112178" y="81444"/>
                  </a:lnTo>
                  <a:lnTo>
                    <a:pt x="117133" y="80074"/>
                  </a:lnTo>
                  <a:lnTo>
                    <a:pt x="121429" y="78169"/>
                  </a:lnTo>
                  <a:lnTo>
                    <a:pt x="125285" y="75907"/>
                  </a:lnTo>
                  <a:lnTo>
                    <a:pt x="129840" y="74399"/>
                  </a:lnTo>
                  <a:lnTo>
                    <a:pt x="134861" y="73393"/>
                  </a:lnTo>
                  <a:lnTo>
                    <a:pt x="140192" y="72722"/>
                  </a:lnTo>
                  <a:lnTo>
                    <a:pt x="145731" y="70291"/>
                  </a:lnTo>
                  <a:lnTo>
                    <a:pt x="151408" y="66686"/>
                  </a:lnTo>
                  <a:lnTo>
                    <a:pt x="157177" y="62298"/>
                  </a:lnTo>
                  <a:lnTo>
                    <a:pt x="162015" y="58381"/>
                  </a:lnTo>
                  <a:lnTo>
                    <a:pt x="166233" y="54777"/>
                  </a:lnTo>
                  <a:lnTo>
                    <a:pt x="170037" y="51382"/>
                  </a:lnTo>
                  <a:lnTo>
                    <a:pt x="176909" y="44964"/>
                  </a:lnTo>
                  <a:lnTo>
                    <a:pt x="180131" y="41864"/>
                  </a:lnTo>
                  <a:lnTo>
                    <a:pt x="182279" y="38805"/>
                  </a:lnTo>
                  <a:lnTo>
                    <a:pt x="183711" y="35773"/>
                  </a:lnTo>
                  <a:lnTo>
                    <a:pt x="184665" y="32760"/>
                  </a:lnTo>
                  <a:lnTo>
                    <a:pt x="185302" y="28767"/>
                  </a:lnTo>
                  <a:lnTo>
                    <a:pt x="185726" y="24120"/>
                  </a:lnTo>
                  <a:lnTo>
                    <a:pt x="186009" y="19038"/>
                  </a:lnTo>
                  <a:lnTo>
                    <a:pt x="185205" y="14658"/>
                  </a:lnTo>
                  <a:lnTo>
                    <a:pt x="183677" y="10746"/>
                  </a:lnTo>
                  <a:lnTo>
                    <a:pt x="181667" y="7145"/>
                  </a:lnTo>
                  <a:lnTo>
                    <a:pt x="178342" y="4745"/>
                  </a:lnTo>
                  <a:lnTo>
                    <a:pt x="174141" y="3145"/>
                  </a:lnTo>
                  <a:lnTo>
                    <a:pt x="169356" y="2078"/>
                  </a:lnTo>
                  <a:lnTo>
                    <a:pt x="164181" y="1367"/>
                  </a:lnTo>
                  <a:lnTo>
                    <a:pt x="158747" y="893"/>
                  </a:lnTo>
                  <a:lnTo>
                    <a:pt x="153140" y="576"/>
                  </a:lnTo>
                  <a:lnTo>
                    <a:pt x="138973" y="226"/>
                  </a:lnTo>
                  <a:lnTo>
                    <a:pt x="110364" y="0"/>
                  </a:lnTo>
                  <a:lnTo>
                    <a:pt x="103026" y="1966"/>
                  </a:lnTo>
                  <a:lnTo>
                    <a:pt x="95157" y="5261"/>
                  </a:lnTo>
                  <a:lnTo>
                    <a:pt x="86934" y="9442"/>
                  </a:lnTo>
                  <a:lnTo>
                    <a:pt x="78476" y="13221"/>
                  </a:lnTo>
                  <a:lnTo>
                    <a:pt x="69860" y="16733"/>
                  </a:lnTo>
                  <a:lnTo>
                    <a:pt x="61140" y="20067"/>
                  </a:lnTo>
                  <a:lnTo>
                    <a:pt x="53342" y="24273"/>
                  </a:lnTo>
                  <a:lnTo>
                    <a:pt x="46159" y="29062"/>
                  </a:lnTo>
                  <a:lnTo>
                    <a:pt x="39386" y="34239"/>
                  </a:lnTo>
                  <a:lnTo>
                    <a:pt x="33879" y="39674"/>
                  </a:lnTo>
                  <a:lnTo>
                    <a:pt x="29215" y="45283"/>
                  </a:lnTo>
                  <a:lnTo>
                    <a:pt x="25113" y="51006"/>
                  </a:lnTo>
                  <a:lnTo>
                    <a:pt x="20395" y="56806"/>
                  </a:lnTo>
                  <a:lnTo>
                    <a:pt x="15265" y="62656"/>
                  </a:lnTo>
                  <a:lnTo>
                    <a:pt x="9860" y="68542"/>
                  </a:lnTo>
                  <a:lnTo>
                    <a:pt x="6257" y="74449"/>
                  </a:lnTo>
                  <a:lnTo>
                    <a:pt x="3855" y="80372"/>
                  </a:lnTo>
                  <a:lnTo>
                    <a:pt x="2254" y="86305"/>
                  </a:lnTo>
                  <a:lnTo>
                    <a:pt x="1186" y="92245"/>
                  </a:lnTo>
                  <a:lnTo>
                    <a:pt x="475" y="98189"/>
                  </a:lnTo>
                  <a:lnTo>
                    <a:pt x="0" y="104136"/>
                  </a:lnTo>
                  <a:lnTo>
                    <a:pt x="676" y="110085"/>
                  </a:lnTo>
                  <a:lnTo>
                    <a:pt x="2119" y="116036"/>
                  </a:lnTo>
                  <a:lnTo>
                    <a:pt x="4073" y="121987"/>
                  </a:lnTo>
                  <a:lnTo>
                    <a:pt x="6368" y="126947"/>
                  </a:lnTo>
                  <a:lnTo>
                    <a:pt x="8890" y="131246"/>
                  </a:lnTo>
                  <a:lnTo>
                    <a:pt x="11563" y="135104"/>
                  </a:lnTo>
                  <a:lnTo>
                    <a:pt x="15330" y="138667"/>
                  </a:lnTo>
                  <a:lnTo>
                    <a:pt x="19826" y="142036"/>
                  </a:lnTo>
                  <a:lnTo>
                    <a:pt x="24807" y="145273"/>
                  </a:lnTo>
                  <a:lnTo>
                    <a:pt x="31105" y="147432"/>
                  </a:lnTo>
                  <a:lnTo>
                    <a:pt x="38279" y="148871"/>
                  </a:lnTo>
                  <a:lnTo>
                    <a:pt x="46039" y="149831"/>
                  </a:lnTo>
                  <a:lnTo>
                    <a:pt x="53197" y="150470"/>
                  </a:lnTo>
                  <a:lnTo>
                    <a:pt x="59953" y="150897"/>
                  </a:lnTo>
                  <a:lnTo>
                    <a:pt x="66441" y="151180"/>
                  </a:lnTo>
                  <a:lnTo>
                    <a:pt x="73744" y="150378"/>
                  </a:lnTo>
                  <a:lnTo>
                    <a:pt x="81588" y="148851"/>
                  </a:lnTo>
                  <a:lnTo>
                    <a:pt x="89795" y="146840"/>
                  </a:lnTo>
                  <a:lnTo>
                    <a:pt x="98242" y="144508"/>
                  </a:lnTo>
                  <a:lnTo>
                    <a:pt x="115566" y="139270"/>
                  </a:lnTo>
                  <a:lnTo>
                    <a:pt x="123360" y="135493"/>
                  </a:lnTo>
                  <a:lnTo>
                    <a:pt x="130541" y="130989"/>
                  </a:lnTo>
                  <a:lnTo>
                    <a:pt x="186575" y="8924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SMARTPenAnnotation1106"/>
            <p:cNvSpPr/>
            <p:nvPr/>
          </p:nvSpPr>
          <p:spPr>
            <a:xfrm>
              <a:off x="330398" y="4545210"/>
              <a:ext cx="35720" cy="241103"/>
            </a:xfrm>
            <a:custGeom>
              <a:avLst/>
              <a:gdLst/>
              <a:ahLst/>
              <a:cxnLst/>
              <a:rect l="0" t="0" r="0" b="0"/>
              <a:pathLst>
                <a:path w="35720" h="241103">
                  <a:moveTo>
                    <a:pt x="0" y="0"/>
                  </a:moveTo>
                  <a:lnTo>
                    <a:pt x="0" y="47240"/>
                  </a:lnTo>
                  <a:lnTo>
                    <a:pt x="992" y="54314"/>
                  </a:lnTo>
                  <a:lnTo>
                    <a:pt x="2646" y="61014"/>
                  </a:lnTo>
                  <a:lnTo>
                    <a:pt x="12429" y="90766"/>
                  </a:lnTo>
                  <a:lnTo>
                    <a:pt x="14239" y="99206"/>
                  </a:lnTo>
                  <a:lnTo>
                    <a:pt x="15446" y="107810"/>
                  </a:lnTo>
                  <a:lnTo>
                    <a:pt x="16250" y="116522"/>
                  </a:lnTo>
                  <a:lnTo>
                    <a:pt x="17779" y="125307"/>
                  </a:lnTo>
                  <a:lnTo>
                    <a:pt x="19790" y="134139"/>
                  </a:lnTo>
                  <a:lnTo>
                    <a:pt x="22123" y="143004"/>
                  </a:lnTo>
                  <a:lnTo>
                    <a:pt x="23678" y="151891"/>
                  </a:lnTo>
                  <a:lnTo>
                    <a:pt x="24715" y="160792"/>
                  </a:lnTo>
                  <a:lnTo>
                    <a:pt x="25407" y="169702"/>
                  </a:lnTo>
                  <a:lnTo>
                    <a:pt x="25867" y="177627"/>
                  </a:lnTo>
                  <a:lnTo>
                    <a:pt x="26379" y="191724"/>
                  </a:lnTo>
                  <a:lnTo>
                    <a:pt x="27508" y="198262"/>
                  </a:lnTo>
                  <a:lnTo>
                    <a:pt x="29253" y="204604"/>
                  </a:lnTo>
                  <a:lnTo>
                    <a:pt x="31408" y="210817"/>
                  </a:lnTo>
                  <a:lnTo>
                    <a:pt x="32845" y="215951"/>
                  </a:lnTo>
                  <a:lnTo>
                    <a:pt x="33803" y="220366"/>
                  </a:lnTo>
                  <a:lnTo>
                    <a:pt x="34441" y="224301"/>
                  </a:lnTo>
                  <a:lnTo>
                    <a:pt x="35151" y="231320"/>
                  </a:lnTo>
                  <a:lnTo>
                    <a:pt x="35719" y="2411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SMARTPenAnnotation1107"/>
            <p:cNvSpPr/>
            <p:nvPr/>
          </p:nvSpPr>
          <p:spPr>
            <a:xfrm>
              <a:off x="383976" y="4627376"/>
              <a:ext cx="132137" cy="167867"/>
            </a:xfrm>
            <a:custGeom>
              <a:avLst/>
              <a:gdLst/>
              <a:ahLst/>
              <a:cxnLst/>
              <a:rect l="0" t="0" r="0" b="0"/>
              <a:pathLst>
                <a:path w="132137" h="167867">
                  <a:moveTo>
                    <a:pt x="0" y="78569"/>
                  </a:moveTo>
                  <a:lnTo>
                    <a:pt x="0" y="83310"/>
                  </a:lnTo>
                  <a:lnTo>
                    <a:pt x="992" y="84706"/>
                  </a:lnTo>
                  <a:lnTo>
                    <a:pt x="2646" y="85637"/>
                  </a:lnTo>
                  <a:lnTo>
                    <a:pt x="4741" y="86257"/>
                  </a:lnTo>
                  <a:lnTo>
                    <a:pt x="7129" y="86671"/>
                  </a:lnTo>
                  <a:lnTo>
                    <a:pt x="9714" y="86947"/>
                  </a:lnTo>
                  <a:lnTo>
                    <a:pt x="12429" y="87131"/>
                  </a:lnTo>
                  <a:lnTo>
                    <a:pt x="16223" y="87253"/>
                  </a:lnTo>
                  <a:lnTo>
                    <a:pt x="36572" y="87450"/>
                  </a:lnTo>
                  <a:lnTo>
                    <a:pt x="59700" y="87489"/>
                  </a:lnTo>
                  <a:lnTo>
                    <a:pt x="65597" y="86500"/>
                  </a:lnTo>
                  <a:lnTo>
                    <a:pt x="71512" y="84849"/>
                  </a:lnTo>
                  <a:lnTo>
                    <a:pt x="77441" y="82755"/>
                  </a:lnTo>
                  <a:lnTo>
                    <a:pt x="83377" y="81360"/>
                  </a:lnTo>
                  <a:lnTo>
                    <a:pt x="89319" y="80430"/>
                  </a:lnTo>
                  <a:lnTo>
                    <a:pt x="95265" y="79809"/>
                  </a:lnTo>
                  <a:lnTo>
                    <a:pt x="100221" y="78404"/>
                  </a:lnTo>
                  <a:lnTo>
                    <a:pt x="104517" y="76474"/>
                  </a:lnTo>
                  <a:lnTo>
                    <a:pt x="108373" y="74196"/>
                  </a:lnTo>
                  <a:lnTo>
                    <a:pt x="111936" y="70693"/>
                  </a:lnTo>
                  <a:lnTo>
                    <a:pt x="115304" y="66373"/>
                  </a:lnTo>
                  <a:lnTo>
                    <a:pt x="118541" y="61509"/>
                  </a:lnTo>
                  <a:lnTo>
                    <a:pt x="121692" y="57274"/>
                  </a:lnTo>
                  <a:lnTo>
                    <a:pt x="124784" y="53458"/>
                  </a:lnTo>
                  <a:lnTo>
                    <a:pt x="127838" y="49922"/>
                  </a:lnTo>
                  <a:lnTo>
                    <a:pt x="129874" y="45580"/>
                  </a:lnTo>
                  <a:lnTo>
                    <a:pt x="131231" y="40702"/>
                  </a:lnTo>
                  <a:lnTo>
                    <a:pt x="132136" y="35464"/>
                  </a:lnTo>
                  <a:lnTo>
                    <a:pt x="131747" y="30981"/>
                  </a:lnTo>
                  <a:lnTo>
                    <a:pt x="130495" y="27000"/>
                  </a:lnTo>
                  <a:lnTo>
                    <a:pt x="128669" y="23354"/>
                  </a:lnTo>
                  <a:lnTo>
                    <a:pt x="126459" y="19931"/>
                  </a:lnTo>
                  <a:lnTo>
                    <a:pt x="123993" y="16656"/>
                  </a:lnTo>
                  <a:lnTo>
                    <a:pt x="121358" y="13481"/>
                  </a:lnTo>
                  <a:lnTo>
                    <a:pt x="117616" y="10373"/>
                  </a:lnTo>
                  <a:lnTo>
                    <a:pt x="113137" y="7308"/>
                  </a:lnTo>
                  <a:lnTo>
                    <a:pt x="108167" y="4272"/>
                  </a:lnTo>
                  <a:lnTo>
                    <a:pt x="102869" y="2249"/>
                  </a:lnTo>
                  <a:lnTo>
                    <a:pt x="97353" y="900"/>
                  </a:lnTo>
                  <a:lnTo>
                    <a:pt x="91691" y="0"/>
                  </a:lnTo>
                  <a:lnTo>
                    <a:pt x="85932" y="393"/>
                  </a:lnTo>
                  <a:lnTo>
                    <a:pt x="80108" y="1647"/>
                  </a:lnTo>
                  <a:lnTo>
                    <a:pt x="74242" y="3475"/>
                  </a:lnTo>
                  <a:lnTo>
                    <a:pt x="68346" y="5686"/>
                  </a:lnTo>
                  <a:lnTo>
                    <a:pt x="62431" y="8152"/>
                  </a:lnTo>
                  <a:lnTo>
                    <a:pt x="56504" y="10788"/>
                  </a:lnTo>
                  <a:lnTo>
                    <a:pt x="51560" y="13538"/>
                  </a:lnTo>
                  <a:lnTo>
                    <a:pt x="47272" y="16363"/>
                  </a:lnTo>
                  <a:lnTo>
                    <a:pt x="43421" y="19239"/>
                  </a:lnTo>
                  <a:lnTo>
                    <a:pt x="39861" y="23141"/>
                  </a:lnTo>
                  <a:lnTo>
                    <a:pt x="36496" y="27726"/>
                  </a:lnTo>
                  <a:lnTo>
                    <a:pt x="33260" y="32768"/>
                  </a:lnTo>
                  <a:lnTo>
                    <a:pt x="30111" y="39105"/>
                  </a:lnTo>
                  <a:lnTo>
                    <a:pt x="27019" y="46306"/>
                  </a:lnTo>
                  <a:lnTo>
                    <a:pt x="23966" y="54084"/>
                  </a:lnTo>
                  <a:lnTo>
                    <a:pt x="21931" y="61253"/>
                  </a:lnTo>
                  <a:lnTo>
                    <a:pt x="20574" y="68018"/>
                  </a:lnTo>
                  <a:lnTo>
                    <a:pt x="19669" y="74511"/>
                  </a:lnTo>
                  <a:lnTo>
                    <a:pt x="18073" y="81817"/>
                  </a:lnTo>
                  <a:lnTo>
                    <a:pt x="16018" y="89664"/>
                  </a:lnTo>
                  <a:lnTo>
                    <a:pt x="13655" y="97872"/>
                  </a:lnTo>
                  <a:lnTo>
                    <a:pt x="13072" y="106320"/>
                  </a:lnTo>
                  <a:lnTo>
                    <a:pt x="13676" y="114929"/>
                  </a:lnTo>
                  <a:lnTo>
                    <a:pt x="15070" y="123645"/>
                  </a:lnTo>
                  <a:lnTo>
                    <a:pt x="16000" y="130448"/>
                  </a:lnTo>
                  <a:lnTo>
                    <a:pt x="16620" y="135975"/>
                  </a:lnTo>
                  <a:lnTo>
                    <a:pt x="17033" y="140652"/>
                  </a:lnTo>
                  <a:lnTo>
                    <a:pt x="19293" y="144762"/>
                  </a:lnTo>
                  <a:lnTo>
                    <a:pt x="22784" y="148495"/>
                  </a:lnTo>
                  <a:lnTo>
                    <a:pt x="27096" y="151976"/>
                  </a:lnTo>
                  <a:lnTo>
                    <a:pt x="31954" y="155288"/>
                  </a:lnTo>
                  <a:lnTo>
                    <a:pt x="37178" y="158488"/>
                  </a:lnTo>
                  <a:lnTo>
                    <a:pt x="42645" y="161614"/>
                  </a:lnTo>
                  <a:lnTo>
                    <a:pt x="47281" y="163698"/>
                  </a:lnTo>
                  <a:lnTo>
                    <a:pt x="51365" y="165087"/>
                  </a:lnTo>
                  <a:lnTo>
                    <a:pt x="55079" y="166014"/>
                  </a:lnTo>
                  <a:lnTo>
                    <a:pt x="59540" y="166630"/>
                  </a:lnTo>
                  <a:lnTo>
                    <a:pt x="64498" y="167043"/>
                  </a:lnTo>
                  <a:lnTo>
                    <a:pt x="80367" y="16786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SMARTPenAnnotation1108"/>
            <p:cNvSpPr/>
            <p:nvPr/>
          </p:nvSpPr>
          <p:spPr>
            <a:xfrm>
              <a:off x="500062" y="4617051"/>
              <a:ext cx="160566" cy="319101"/>
            </a:xfrm>
            <a:custGeom>
              <a:avLst/>
              <a:gdLst/>
              <a:ahLst/>
              <a:cxnLst/>
              <a:rect l="0" t="0" r="0" b="0"/>
              <a:pathLst>
                <a:path w="160566" h="319101">
                  <a:moveTo>
                    <a:pt x="133945" y="26386"/>
                  </a:moveTo>
                  <a:lnTo>
                    <a:pt x="133945" y="21646"/>
                  </a:lnTo>
                  <a:lnTo>
                    <a:pt x="132953" y="20249"/>
                  </a:lnTo>
                  <a:lnTo>
                    <a:pt x="131299" y="19318"/>
                  </a:lnTo>
                  <a:lnTo>
                    <a:pt x="129205" y="18697"/>
                  </a:lnTo>
                  <a:lnTo>
                    <a:pt x="127808" y="17292"/>
                  </a:lnTo>
                  <a:lnTo>
                    <a:pt x="126877" y="15362"/>
                  </a:lnTo>
                  <a:lnTo>
                    <a:pt x="125383" y="9877"/>
                  </a:lnTo>
                  <a:lnTo>
                    <a:pt x="120384" y="4187"/>
                  </a:lnTo>
                  <a:lnTo>
                    <a:pt x="117959" y="2657"/>
                  </a:lnTo>
                  <a:lnTo>
                    <a:pt x="115350" y="1637"/>
                  </a:lnTo>
                  <a:lnTo>
                    <a:pt x="112619" y="957"/>
                  </a:lnTo>
                  <a:lnTo>
                    <a:pt x="109806" y="503"/>
                  </a:lnTo>
                  <a:lnTo>
                    <a:pt x="106938" y="202"/>
                  </a:lnTo>
                  <a:lnTo>
                    <a:pt x="104034" y="0"/>
                  </a:lnTo>
                  <a:lnTo>
                    <a:pt x="101106" y="858"/>
                  </a:lnTo>
                  <a:lnTo>
                    <a:pt x="98162" y="2422"/>
                  </a:lnTo>
                  <a:lnTo>
                    <a:pt x="95207" y="4457"/>
                  </a:lnTo>
                  <a:lnTo>
                    <a:pt x="92245" y="7798"/>
                  </a:lnTo>
                  <a:lnTo>
                    <a:pt x="89278" y="12009"/>
                  </a:lnTo>
                  <a:lnTo>
                    <a:pt x="86308" y="16802"/>
                  </a:lnTo>
                  <a:lnTo>
                    <a:pt x="82343" y="20989"/>
                  </a:lnTo>
                  <a:lnTo>
                    <a:pt x="77716" y="24772"/>
                  </a:lnTo>
                  <a:lnTo>
                    <a:pt x="72646" y="28287"/>
                  </a:lnTo>
                  <a:lnTo>
                    <a:pt x="68275" y="32614"/>
                  </a:lnTo>
                  <a:lnTo>
                    <a:pt x="64368" y="37483"/>
                  </a:lnTo>
                  <a:lnTo>
                    <a:pt x="60771" y="42714"/>
                  </a:lnTo>
                  <a:lnTo>
                    <a:pt x="56389" y="48185"/>
                  </a:lnTo>
                  <a:lnTo>
                    <a:pt x="51483" y="53817"/>
                  </a:lnTo>
                  <a:lnTo>
                    <a:pt x="46229" y="59557"/>
                  </a:lnTo>
                  <a:lnTo>
                    <a:pt x="42725" y="66359"/>
                  </a:lnTo>
                  <a:lnTo>
                    <a:pt x="40390" y="73871"/>
                  </a:lnTo>
                  <a:lnTo>
                    <a:pt x="38833" y="81855"/>
                  </a:lnTo>
                  <a:lnTo>
                    <a:pt x="36803" y="88170"/>
                  </a:lnTo>
                  <a:lnTo>
                    <a:pt x="31901" y="97833"/>
                  </a:lnTo>
                  <a:lnTo>
                    <a:pt x="30197" y="102790"/>
                  </a:lnTo>
                  <a:lnTo>
                    <a:pt x="29061" y="108080"/>
                  </a:lnTo>
                  <a:lnTo>
                    <a:pt x="28304" y="113591"/>
                  </a:lnTo>
                  <a:lnTo>
                    <a:pt x="28791" y="118257"/>
                  </a:lnTo>
                  <a:lnTo>
                    <a:pt x="30108" y="122360"/>
                  </a:lnTo>
                  <a:lnTo>
                    <a:pt x="33225" y="129565"/>
                  </a:lnTo>
                  <a:lnTo>
                    <a:pt x="34611" y="136074"/>
                  </a:lnTo>
                  <a:lnTo>
                    <a:pt x="36964" y="138207"/>
                  </a:lnTo>
                  <a:lnTo>
                    <a:pt x="40518" y="139629"/>
                  </a:lnTo>
                  <a:lnTo>
                    <a:pt x="44871" y="140576"/>
                  </a:lnTo>
                  <a:lnTo>
                    <a:pt x="49758" y="140216"/>
                  </a:lnTo>
                  <a:lnTo>
                    <a:pt x="55000" y="138984"/>
                  </a:lnTo>
                  <a:lnTo>
                    <a:pt x="60479" y="137170"/>
                  </a:lnTo>
                  <a:lnTo>
                    <a:pt x="65124" y="134969"/>
                  </a:lnTo>
                  <a:lnTo>
                    <a:pt x="69213" y="132509"/>
                  </a:lnTo>
                  <a:lnTo>
                    <a:pt x="72931" y="129877"/>
                  </a:lnTo>
                  <a:lnTo>
                    <a:pt x="78386" y="127129"/>
                  </a:lnTo>
                  <a:lnTo>
                    <a:pt x="85000" y="124306"/>
                  </a:lnTo>
                  <a:lnTo>
                    <a:pt x="92385" y="121432"/>
                  </a:lnTo>
                  <a:lnTo>
                    <a:pt x="99293" y="117531"/>
                  </a:lnTo>
                  <a:lnTo>
                    <a:pt x="105883" y="112946"/>
                  </a:lnTo>
                  <a:lnTo>
                    <a:pt x="112261" y="107905"/>
                  </a:lnTo>
                  <a:lnTo>
                    <a:pt x="118497" y="102560"/>
                  </a:lnTo>
                  <a:lnTo>
                    <a:pt x="124638" y="97013"/>
                  </a:lnTo>
                  <a:lnTo>
                    <a:pt x="130717" y="91330"/>
                  </a:lnTo>
                  <a:lnTo>
                    <a:pt x="135762" y="85557"/>
                  </a:lnTo>
                  <a:lnTo>
                    <a:pt x="140117" y="79724"/>
                  </a:lnTo>
                  <a:lnTo>
                    <a:pt x="144013" y="73851"/>
                  </a:lnTo>
                  <a:lnTo>
                    <a:pt x="147602" y="67951"/>
                  </a:lnTo>
                  <a:lnTo>
                    <a:pt x="150988" y="62033"/>
                  </a:lnTo>
                  <a:lnTo>
                    <a:pt x="158809" y="47759"/>
                  </a:lnTo>
                  <a:lnTo>
                    <a:pt x="159879" y="43161"/>
                  </a:lnTo>
                  <a:lnTo>
                    <a:pt x="160565" y="36865"/>
                  </a:lnTo>
                  <a:lnTo>
                    <a:pt x="159629" y="37341"/>
                  </a:lnTo>
                  <a:lnTo>
                    <a:pt x="155944" y="40515"/>
                  </a:lnTo>
                  <a:lnTo>
                    <a:pt x="154564" y="42751"/>
                  </a:lnTo>
                  <a:lnTo>
                    <a:pt x="151630" y="50637"/>
                  </a:lnTo>
                  <a:lnTo>
                    <a:pt x="147428" y="56347"/>
                  </a:lnTo>
                  <a:lnTo>
                    <a:pt x="145910" y="61242"/>
                  </a:lnTo>
                  <a:lnTo>
                    <a:pt x="144898" y="67483"/>
                  </a:lnTo>
                  <a:lnTo>
                    <a:pt x="144224" y="74620"/>
                  </a:lnTo>
                  <a:lnTo>
                    <a:pt x="142782" y="82355"/>
                  </a:lnTo>
                  <a:lnTo>
                    <a:pt x="140829" y="90488"/>
                  </a:lnTo>
                  <a:lnTo>
                    <a:pt x="138534" y="98886"/>
                  </a:lnTo>
                  <a:lnTo>
                    <a:pt x="137005" y="107462"/>
                  </a:lnTo>
                  <a:lnTo>
                    <a:pt x="135985" y="116155"/>
                  </a:lnTo>
                  <a:lnTo>
                    <a:pt x="135305" y="124928"/>
                  </a:lnTo>
                  <a:lnTo>
                    <a:pt x="133860" y="133752"/>
                  </a:lnTo>
                  <a:lnTo>
                    <a:pt x="131904" y="142612"/>
                  </a:lnTo>
                  <a:lnTo>
                    <a:pt x="129608" y="151495"/>
                  </a:lnTo>
                  <a:lnTo>
                    <a:pt x="128077" y="161386"/>
                  </a:lnTo>
                  <a:lnTo>
                    <a:pt x="127057" y="171948"/>
                  </a:lnTo>
                  <a:lnTo>
                    <a:pt x="126376" y="182959"/>
                  </a:lnTo>
                  <a:lnTo>
                    <a:pt x="125620" y="203131"/>
                  </a:lnTo>
                  <a:lnTo>
                    <a:pt x="125419" y="212677"/>
                  </a:lnTo>
                  <a:lnTo>
                    <a:pt x="124292" y="222017"/>
                  </a:lnTo>
                  <a:lnTo>
                    <a:pt x="122549" y="231221"/>
                  </a:lnTo>
                  <a:lnTo>
                    <a:pt x="120395" y="240333"/>
                  </a:lnTo>
                  <a:lnTo>
                    <a:pt x="118958" y="249384"/>
                  </a:lnTo>
                  <a:lnTo>
                    <a:pt x="118001" y="258395"/>
                  </a:lnTo>
                  <a:lnTo>
                    <a:pt x="117363" y="267380"/>
                  </a:lnTo>
                  <a:lnTo>
                    <a:pt x="115945" y="275353"/>
                  </a:lnTo>
                  <a:lnTo>
                    <a:pt x="114007" y="282653"/>
                  </a:lnTo>
                  <a:lnTo>
                    <a:pt x="111724" y="289504"/>
                  </a:lnTo>
                  <a:lnTo>
                    <a:pt x="109209" y="295064"/>
                  </a:lnTo>
                  <a:lnTo>
                    <a:pt x="106540" y="299762"/>
                  </a:lnTo>
                  <a:lnTo>
                    <a:pt x="103769" y="303887"/>
                  </a:lnTo>
                  <a:lnTo>
                    <a:pt x="100929" y="307629"/>
                  </a:lnTo>
                  <a:lnTo>
                    <a:pt x="98044" y="311116"/>
                  </a:lnTo>
                  <a:lnTo>
                    <a:pt x="95128" y="314432"/>
                  </a:lnTo>
                  <a:lnTo>
                    <a:pt x="91200" y="316643"/>
                  </a:lnTo>
                  <a:lnTo>
                    <a:pt x="86597" y="318118"/>
                  </a:lnTo>
                  <a:lnTo>
                    <a:pt x="81544" y="319100"/>
                  </a:lnTo>
                  <a:lnTo>
                    <a:pt x="77183" y="318764"/>
                  </a:lnTo>
                  <a:lnTo>
                    <a:pt x="73283" y="317547"/>
                  </a:lnTo>
                  <a:lnTo>
                    <a:pt x="69692" y="315743"/>
                  </a:lnTo>
                  <a:lnTo>
                    <a:pt x="65313" y="312556"/>
                  </a:lnTo>
                  <a:lnTo>
                    <a:pt x="60409" y="308447"/>
                  </a:lnTo>
                  <a:lnTo>
                    <a:pt x="55155" y="303724"/>
                  </a:lnTo>
                  <a:lnTo>
                    <a:pt x="44027" y="293184"/>
                  </a:lnTo>
                  <a:lnTo>
                    <a:pt x="0" y="24962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SMARTPenAnnotation1109"/>
            <p:cNvSpPr/>
            <p:nvPr/>
          </p:nvSpPr>
          <p:spPr>
            <a:xfrm>
              <a:off x="657154" y="4616816"/>
              <a:ext cx="315624" cy="151069"/>
            </a:xfrm>
            <a:custGeom>
              <a:avLst/>
              <a:gdLst/>
              <a:ahLst/>
              <a:cxnLst/>
              <a:rect l="0" t="0" r="0" b="0"/>
              <a:pathLst>
                <a:path w="315624" h="151069">
                  <a:moveTo>
                    <a:pt x="128658" y="26621"/>
                  </a:moveTo>
                  <a:lnTo>
                    <a:pt x="128658" y="18932"/>
                  </a:lnTo>
                  <a:lnTo>
                    <a:pt x="127666" y="18519"/>
                  </a:lnTo>
                  <a:lnTo>
                    <a:pt x="118944" y="17855"/>
                  </a:lnTo>
                  <a:lnTo>
                    <a:pt x="110566" y="17740"/>
                  </a:lnTo>
                  <a:lnTo>
                    <a:pt x="85209" y="17694"/>
                  </a:lnTo>
                  <a:lnTo>
                    <a:pt x="79848" y="18685"/>
                  </a:lnTo>
                  <a:lnTo>
                    <a:pt x="74290" y="20338"/>
                  </a:lnTo>
                  <a:lnTo>
                    <a:pt x="68600" y="22432"/>
                  </a:lnTo>
                  <a:lnTo>
                    <a:pt x="63815" y="24821"/>
                  </a:lnTo>
                  <a:lnTo>
                    <a:pt x="59632" y="27405"/>
                  </a:lnTo>
                  <a:lnTo>
                    <a:pt x="55852" y="30121"/>
                  </a:lnTo>
                  <a:lnTo>
                    <a:pt x="51347" y="33915"/>
                  </a:lnTo>
                  <a:lnTo>
                    <a:pt x="46360" y="38429"/>
                  </a:lnTo>
                  <a:lnTo>
                    <a:pt x="41050" y="43422"/>
                  </a:lnTo>
                  <a:lnTo>
                    <a:pt x="35526" y="47744"/>
                  </a:lnTo>
                  <a:lnTo>
                    <a:pt x="29859" y="51617"/>
                  </a:lnTo>
                  <a:lnTo>
                    <a:pt x="24097" y="55191"/>
                  </a:lnTo>
                  <a:lnTo>
                    <a:pt x="19263" y="59559"/>
                  </a:lnTo>
                  <a:lnTo>
                    <a:pt x="15048" y="64454"/>
                  </a:lnTo>
                  <a:lnTo>
                    <a:pt x="11246" y="69702"/>
                  </a:lnTo>
                  <a:lnTo>
                    <a:pt x="7720" y="74194"/>
                  </a:lnTo>
                  <a:lnTo>
                    <a:pt x="4376" y="78180"/>
                  </a:lnTo>
                  <a:lnTo>
                    <a:pt x="1155" y="81829"/>
                  </a:lnTo>
                  <a:lnTo>
                    <a:pt x="0" y="85255"/>
                  </a:lnTo>
                  <a:lnTo>
                    <a:pt x="222" y="88530"/>
                  </a:lnTo>
                  <a:lnTo>
                    <a:pt x="1362" y="91707"/>
                  </a:lnTo>
                  <a:lnTo>
                    <a:pt x="3114" y="93823"/>
                  </a:lnTo>
                  <a:lnTo>
                    <a:pt x="5275" y="95235"/>
                  </a:lnTo>
                  <a:lnTo>
                    <a:pt x="11313" y="97796"/>
                  </a:lnTo>
                  <a:lnTo>
                    <a:pt x="20612" y="102242"/>
                  </a:lnTo>
                  <a:lnTo>
                    <a:pt x="25869" y="102831"/>
                  </a:lnTo>
                  <a:lnTo>
                    <a:pt x="31359" y="102233"/>
                  </a:lnTo>
                  <a:lnTo>
                    <a:pt x="37003" y="100841"/>
                  </a:lnTo>
                  <a:lnTo>
                    <a:pt x="42750" y="99914"/>
                  </a:lnTo>
                  <a:lnTo>
                    <a:pt x="48566" y="99295"/>
                  </a:lnTo>
                  <a:lnTo>
                    <a:pt x="54427" y="98883"/>
                  </a:lnTo>
                  <a:lnTo>
                    <a:pt x="60319" y="97616"/>
                  </a:lnTo>
                  <a:lnTo>
                    <a:pt x="66232" y="95779"/>
                  </a:lnTo>
                  <a:lnTo>
                    <a:pt x="72158" y="93563"/>
                  </a:lnTo>
                  <a:lnTo>
                    <a:pt x="78093" y="91093"/>
                  </a:lnTo>
                  <a:lnTo>
                    <a:pt x="84034" y="88454"/>
                  </a:lnTo>
                  <a:lnTo>
                    <a:pt x="89979" y="85702"/>
                  </a:lnTo>
                  <a:lnTo>
                    <a:pt x="94934" y="82876"/>
                  </a:lnTo>
                  <a:lnTo>
                    <a:pt x="99230" y="79999"/>
                  </a:lnTo>
                  <a:lnTo>
                    <a:pt x="103086" y="77089"/>
                  </a:lnTo>
                  <a:lnTo>
                    <a:pt x="107642" y="73165"/>
                  </a:lnTo>
                  <a:lnTo>
                    <a:pt x="112663" y="68565"/>
                  </a:lnTo>
                  <a:lnTo>
                    <a:pt x="126564" y="55255"/>
                  </a:lnTo>
                  <a:lnTo>
                    <a:pt x="149371" y="32682"/>
                  </a:lnTo>
                  <a:lnTo>
                    <a:pt x="151397" y="31654"/>
                  </a:lnTo>
                  <a:lnTo>
                    <a:pt x="152747" y="31961"/>
                  </a:lnTo>
                  <a:lnTo>
                    <a:pt x="154914" y="34841"/>
                  </a:lnTo>
                  <a:lnTo>
                    <a:pt x="155210" y="37882"/>
                  </a:lnTo>
                  <a:lnTo>
                    <a:pt x="155289" y="40081"/>
                  </a:lnTo>
                  <a:lnTo>
                    <a:pt x="154350" y="43532"/>
                  </a:lnTo>
                  <a:lnTo>
                    <a:pt x="152731" y="47817"/>
                  </a:lnTo>
                  <a:lnTo>
                    <a:pt x="150660" y="52658"/>
                  </a:lnTo>
                  <a:lnTo>
                    <a:pt x="149279" y="57869"/>
                  </a:lnTo>
                  <a:lnTo>
                    <a:pt x="148358" y="63328"/>
                  </a:lnTo>
                  <a:lnTo>
                    <a:pt x="147745" y="68952"/>
                  </a:lnTo>
                  <a:lnTo>
                    <a:pt x="146343" y="74686"/>
                  </a:lnTo>
                  <a:lnTo>
                    <a:pt x="144417" y="80493"/>
                  </a:lnTo>
                  <a:lnTo>
                    <a:pt x="142141" y="86348"/>
                  </a:lnTo>
                  <a:lnTo>
                    <a:pt x="140623" y="92236"/>
                  </a:lnTo>
                  <a:lnTo>
                    <a:pt x="139611" y="98145"/>
                  </a:lnTo>
                  <a:lnTo>
                    <a:pt x="138937" y="104070"/>
                  </a:lnTo>
                  <a:lnTo>
                    <a:pt x="138487" y="110003"/>
                  </a:lnTo>
                  <a:lnTo>
                    <a:pt x="138187" y="115943"/>
                  </a:lnTo>
                  <a:lnTo>
                    <a:pt x="137765" y="131139"/>
                  </a:lnTo>
                  <a:lnTo>
                    <a:pt x="137706" y="134995"/>
                  </a:lnTo>
                  <a:lnTo>
                    <a:pt x="138659" y="138558"/>
                  </a:lnTo>
                  <a:lnTo>
                    <a:pt x="140286" y="141925"/>
                  </a:lnTo>
                  <a:lnTo>
                    <a:pt x="142363" y="145162"/>
                  </a:lnTo>
                  <a:lnTo>
                    <a:pt x="144740" y="147321"/>
                  </a:lnTo>
                  <a:lnTo>
                    <a:pt x="147317" y="148759"/>
                  </a:lnTo>
                  <a:lnTo>
                    <a:pt x="152826" y="150358"/>
                  </a:lnTo>
                  <a:lnTo>
                    <a:pt x="158582" y="151068"/>
                  </a:lnTo>
                  <a:lnTo>
                    <a:pt x="160513" y="150265"/>
                  </a:lnTo>
                  <a:lnTo>
                    <a:pt x="161801" y="148738"/>
                  </a:lnTo>
                  <a:lnTo>
                    <a:pt x="162660" y="146728"/>
                  </a:lnTo>
                  <a:lnTo>
                    <a:pt x="164224" y="144396"/>
                  </a:lnTo>
                  <a:lnTo>
                    <a:pt x="166259" y="141848"/>
                  </a:lnTo>
                  <a:lnTo>
                    <a:pt x="168608" y="139158"/>
                  </a:lnTo>
                  <a:lnTo>
                    <a:pt x="171167" y="135380"/>
                  </a:lnTo>
                  <a:lnTo>
                    <a:pt x="173864" y="130877"/>
                  </a:lnTo>
                  <a:lnTo>
                    <a:pt x="176655" y="125891"/>
                  </a:lnTo>
                  <a:lnTo>
                    <a:pt x="182401" y="115058"/>
                  </a:lnTo>
                  <a:lnTo>
                    <a:pt x="194175" y="91936"/>
                  </a:lnTo>
                  <a:lnTo>
                    <a:pt x="197141" y="87031"/>
                  </a:lnTo>
                  <a:lnTo>
                    <a:pt x="200110" y="82770"/>
                  </a:lnTo>
                  <a:lnTo>
                    <a:pt x="203082" y="78936"/>
                  </a:lnTo>
                  <a:lnTo>
                    <a:pt x="205063" y="75389"/>
                  </a:lnTo>
                  <a:lnTo>
                    <a:pt x="206384" y="72031"/>
                  </a:lnTo>
                  <a:lnTo>
                    <a:pt x="207264" y="68801"/>
                  </a:lnTo>
                  <a:lnTo>
                    <a:pt x="207851" y="65655"/>
                  </a:lnTo>
                  <a:lnTo>
                    <a:pt x="208242" y="62565"/>
                  </a:lnTo>
                  <a:lnTo>
                    <a:pt x="208979" y="53946"/>
                  </a:lnTo>
                  <a:lnTo>
                    <a:pt x="209012" y="58309"/>
                  </a:lnTo>
                  <a:lnTo>
                    <a:pt x="208024" y="59653"/>
                  </a:lnTo>
                  <a:lnTo>
                    <a:pt x="206373" y="60548"/>
                  </a:lnTo>
                  <a:lnTo>
                    <a:pt x="204281" y="61146"/>
                  </a:lnTo>
                  <a:lnTo>
                    <a:pt x="202886" y="62536"/>
                  </a:lnTo>
                  <a:lnTo>
                    <a:pt x="201956" y="64455"/>
                  </a:lnTo>
                  <a:lnTo>
                    <a:pt x="201336" y="66727"/>
                  </a:lnTo>
                  <a:lnTo>
                    <a:pt x="199930" y="69233"/>
                  </a:lnTo>
                  <a:lnTo>
                    <a:pt x="198001" y="71896"/>
                  </a:lnTo>
                  <a:lnTo>
                    <a:pt x="195723" y="74664"/>
                  </a:lnTo>
                  <a:lnTo>
                    <a:pt x="193211" y="76509"/>
                  </a:lnTo>
                  <a:lnTo>
                    <a:pt x="187776" y="78559"/>
                  </a:lnTo>
                  <a:lnTo>
                    <a:pt x="185929" y="80098"/>
                  </a:lnTo>
                  <a:lnTo>
                    <a:pt x="184698" y="82116"/>
                  </a:lnTo>
                  <a:lnTo>
                    <a:pt x="182279" y="89007"/>
                  </a:lnTo>
                  <a:lnTo>
                    <a:pt x="186989" y="84352"/>
                  </a:lnTo>
                  <a:lnTo>
                    <a:pt x="188381" y="81976"/>
                  </a:lnTo>
                  <a:lnTo>
                    <a:pt x="189310" y="79399"/>
                  </a:lnTo>
                  <a:lnTo>
                    <a:pt x="189928" y="76689"/>
                  </a:lnTo>
                  <a:lnTo>
                    <a:pt x="191333" y="72898"/>
                  </a:lnTo>
                  <a:lnTo>
                    <a:pt x="193262" y="68387"/>
                  </a:lnTo>
                  <a:lnTo>
                    <a:pt x="195540" y="63394"/>
                  </a:lnTo>
                  <a:lnTo>
                    <a:pt x="199043" y="58082"/>
                  </a:lnTo>
                  <a:lnTo>
                    <a:pt x="203362" y="52556"/>
                  </a:lnTo>
                  <a:lnTo>
                    <a:pt x="208226" y="46888"/>
                  </a:lnTo>
                  <a:lnTo>
                    <a:pt x="212462" y="41124"/>
                  </a:lnTo>
                  <a:lnTo>
                    <a:pt x="216277" y="35298"/>
                  </a:lnTo>
                  <a:lnTo>
                    <a:pt x="219813" y="29429"/>
                  </a:lnTo>
                  <a:lnTo>
                    <a:pt x="224154" y="24524"/>
                  </a:lnTo>
                  <a:lnTo>
                    <a:pt x="229033" y="20262"/>
                  </a:lnTo>
                  <a:lnTo>
                    <a:pt x="234270" y="16429"/>
                  </a:lnTo>
                  <a:lnTo>
                    <a:pt x="238754" y="12881"/>
                  </a:lnTo>
                  <a:lnTo>
                    <a:pt x="242735" y="9524"/>
                  </a:lnTo>
                  <a:lnTo>
                    <a:pt x="246381" y="6293"/>
                  </a:lnTo>
                  <a:lnTo>
                    <a:pt x="250796" y="4139"/>
                  </a:lnTo>
                  <a:lnTo>
                    <a:pt x="255724" y="2704"/>
                  </a:lnTo>
                  <a:lnTo>
                    <a:pt x="265499" y="1108"/>
                  </a:lnTo>
                  <a:lnTo>
                    <a:pt x="273151" y="399"/>
                  </a:lnTo>
                  <a:lnTo>
                    <a:pt x="282505" y="84"/>
                  </a:lnTo>
                  <a:lnTo>
                    <a:pt x="287777" y="0"/>
                  </a:lnTo>
                  <a:lnTo>
                    <a:pt x="292284" y="936"/>
                  </a:lnTo>
                  <a:lnTo>
                    <a:pt x="299938" y="4622"/>
                  </a:lnTo>
                  <a:lnTo>
                    <a:pt x="303368" y="6994"/>
                  </a:lnTo>
                  <a:lnTo>
                    <a:pt x="306647" y="9568"/>
                  </a:lnTo>
                  <a:lnTo>
                    <a:pt x="309825" y="12275"/>
                  </a:lnTo>
                  <a:lnTo>
                    <a:pt x="311944" y="16065"/>
                  </a:lnTo>
                  <a:lnTo>
                    <a:pt x="313356" y="20576"/>
                  </a:lnTo>
                  <a:lnTo>
                    <a:pt x="314298" y="25568"/>
                  </a:lnTo>
                  <a:lnTo>
                    <a:pt x="314926" y="30880"/>
                  </a:lnTo>
                  <a:lnTo>
                    <a:pt x="315344" y="36405"/>
                  </a:lnTo>
                  <a:lnTo>
                    <a:pt x="315623" y="42074"/>
                  </a:lnTo>
                  <a:lnTo>
                    <a:pt x="314817" y="47837"/>
                  </a:lnTo>
                  <a:lnTo>
                    <a:pt x="313288" y="53664"/>
                  </a:lnTo>
                  <a:lnTo>
                    <a:pt x="311276" y="59532"/>
                  </a:lnTo>
                  <a:lnTo>
                    <a:pt x="309934" y="65429"/>
                  </a:lnTo>
                  <a:lnTo>
                    <a:pt x="309040" y="71345"/>
                  </a:lnTo>
                  <a:lnTo>
                    <a:pt x="308444" y="77273"/>
                  </a:lnTo>
                  <a:lnTo>
                    <a:pt x="307054" y="82217"/>
                  </a:lnTo>
                  <a:lnTo>
                    <a:pt x="305136" y="86505"/>
                  </a:lnTo>
                  <a:lnTo>
                    <a:pt x="302865" y="90357"/>
                  </a:lnTo>
                  <a:lnTo>
                    <a:pt x="301350" y="93916"/>
                  </a:lnTo>
                  <a:lnTo>
                    <a:pt x="300341" y="97281"/>
                  </a:lnTo>
                  <a:lnTo>
                    <a:pt x="298721" y="105071"/>
                  </a:lnTo>
                  <a:lnTo>
                    <a:pt x="299580" y="105710"/>
                  </a:lnTo>
                  <a:lnTo>
                    <a:pt x="307252" y="10698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SMARTPenAnnotation1110"/>
            <p:cNvSpPr/>
            <p:nvPr/>
          </p:nvSpPr>
          <p:spPr>
            <a:xfrm>
              <a:off x="995669" y="4599771"/>
              <a:ext cx="120542" cy="141894"/>
            </a:xfrm>
            <a:custGeom>
              <a:avLst/>
              <a:gdLst/>
              <a:ahLst/>
              <a:cxnLst/>
              <a:rect l="0" t="0" r="0" b="0"/>
              <a:pathLst>
                <a:path w="120542" h="141894">
                  <a:moveTo>
                    <a:pt x="120541" y="7947"/>
                  </a:moveTo>
                  <a:lnTo>
                    <a:pt x="115801" y="3207"/>
                  </a:lnTo>
                  <a:lnTo>
                    <a:pt x="113412" y="2803"/>
                  </a:lnTo>
                  <a:lnTo>
                    <a:pt x="110828" y="3525"/>
                  </a:lnTo>
                  <a:lnTo>
                    <a:pt x="108113" y="4999"/>
                  </a:lnTo>
                  <a:lnTo>
                    <a:pt x="106302" y="4990"/>
                  </a:lnTo>
                  <a:lnTo>
                    <a:pt x="105096" y="3991"/>
                  </a:lnTo>
                  <a:lnTo>
                    <a:pt x="103159" y="0"/>
                  </a:lnTo>
                  <a:lnTo>
                    <a:pt x="102008" y="665"/>
                  </a:lnTo>
                  <a:lnTo>
                    <a:pt x="100248" y="2100"/>
                  </a:lnTo>
                  <a:lnTo>
                    <a:pt x="98083" y="4049"/>
                  </a:lnTo>
                  <a:lnTo>
                    <a:pt x="95647" y="5349"/>
                  </a:lnTo>
                  <a:lnTo>
                    <a:pt x="93031" y="6215"/>
                  </a:lnTo>
                  <a:lnTo>
                    <a:pt x="90295" y="6792"/>
                  </a:lnTo>
                  <a:lnTo>
                    <a:pt x="86487" y="8170"/>
                  </a:lnTo>
                  <a:lnTo>
                    <a:pt x="81963" y="10080"/>
                  </a:lnTo>
                  <a:lnTo>
                    <a:pt x="76963" y="12345"/>
                  </a:lnTo>
                  <a:lnTo>
                    <a:pt x="72638" y="15840"/>
                  </a:lnTo>
                  <a:lnTo>
                    <a:pt x="68762" y="20155"/>
                  </a:lnTo>
                  <a:lnTo>
                    <a:pt x="65186" y="25015"/>
                  </a:lnTo>
                  <a:lnTo>
                    <a:pt x="60817" y="30240"/>
                  </a:lnTo>
                  <a:lnTo>
                    <a:pt x="55921" y="35708"/>
                  </a:lnTo>
                  <a:lnTo>
                    <a:pt x="45188" y="47074"/>
                  </a:lnTo>
                  <a:lnTo>
                    <a:pt x="16238" y="76465"/>
                  </a:lnTo>
                  <a:lnTo>
                    <a:pt x="12311" y="82399"/>
                  </a:lnTo>
                  <a:lnTo>
                    <a:pt x="9692" y="88340"/>
                  </a:lnTo>
                  <a:lnTo>
                    <a:pt x="7947" y="94285"/>
                  </a:lnTo>
                  <a:lnTo>
                    <a:pt x="5791" y="100232"/>
                  </a:lnTo>
                  <a:lnTo>
                    <a:pt x="3361" y="106182"/>
                  </a:lnTo>
                  <a:lnTo>
                    <a:pt x="749" y="112132"/>
                  </a:lnTo>
                  <a:lnTo>
                    <a:pt x="0" y="117091"/>
                  </a:lnTo>
                  <a:lnTo>
                    <a:pt x="493" y="121390"/>
                  </a:lnTo>
                  <a:lnTo>
                    <a:pt x="1814" y="125247"/>
                  </a:lnTo>
                  <a:lnTo>
                    <a:pt x="3687" y="128812"/>
                  </a:lnTo>
                  <a:lnTo>
                    <a:pt x="5927" y="132180"/>
                  </a:lnTo>
                  <a:lnTo>
                    <a:pt x="8413" y="135417"/>
                  </a:lnTo>
                  <a:lnTo>
                    <a:pt x="12055" y="137575"/>
                  </a:lnTo>
                  <a:lnTo>
                    <a:pt x="16467" y="139015"/>
                  </a:lnTo>
                  <a:lnTo>
                    <a:pt x="21393" y="139974"/>
                  </a:lnTo>
                  <a:lnTo>
                    <a:pt x="26661" y="140614"/>
                  </a:lnTo>
                  <a:lnTo>
                    <a:pt x="32158" y="141040"/>
                  </a:lnTo>
                  <a:lnTo>
                    <a:pt x="37807" y="141324"/>
                  </a:lnTo>
                  <a:lnTo>
                    <a:pt x="49375" y="141640"/>
                  </a:lnTo>
                  <a:lnTo>
                    <a:pt x="75893" y="1418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SMARTPenAnnotation1111"/>
            <p:cNvSpPr/>
            <p:nvPr/>
          </p:nvSpPr>
          <p:spPr>
            <a:xfrm>
              <a:off x="1089799" y="4625732"/>
              <a:ext cx="115173" cy="124862"/>
            </a:xfrm>
            <a:custGeom>
              <a:avLst/>
              <a:gdLst/>
              <a:ahLst/>
              <a:cxnLst/>
              <a:rect l="0" t="0" r="0" b="0"/>
              <a:pathLst>
                <a:path w="115173" h="124862">
                  <a:moveTo>
                    <a:pt x="17482" y="53424"/>
                  </a:moveTo>
                  <a:lnTo>
                    <a:pt x="0" y="53424"/>
                  </a:lnTo>
                  <a:lnTo>
                    <a:pt x="41866" y="53424"/>
                  </a:lnTo>
                  <a:lnTo>
                    <a:pt x="47628" y="52432"/>
                  </a:lnTo>
                  <a:lnTo>
                    <a:pt x="53454" y="50778"/>
                  </a:lnTo>
                  <a:lnTo>
                    <a:pt x="59323" y="48684"/>
                  </a:lnTo>
                  <a:lnTo>
                    <a:pt x="65220" y="47287"/>
                  </a:lnTo>
                  <a:lnTo>
                    <a:pt x="71135" y="46356"/>
                  </a:lnTo>
                  <a:lnTo>
                    <a:pt x="77063" y="45735"/>
                  </a:lnTo>
                  <a:lnTo>
                    <a:pt x="82007" y="44329"/>
                  </a:lnTo>
                  <a:lnTo>
                    <a:pt x="86296" y="42400"/>
                  </a:lnTo>
                  <a:lnTo>
                    <a:pt x="90147" y="40121"/>
                  </a:lnTo>
                  <a:lnTo>
                    <a:pt x="93706" y="37610"/>
                  </a:lnTo>
                  <a:lnTo>
                    <a:pt x="97072" y="34944"/>
                  </a:lnTo>
                  <a:lnTo>
                    <a:pt x="100307" y="32174"/>
                  </a:lnTo>
                  <a:lnTo>
                    <a:pt x="103457" y="29335"/>
                  </a:lnTo>
                  <a:lnTo>
                    <a:pt x="109602" y="23536"/>
                  </a:lnTo>
                  <a:lnTo>
                    <a:pt x="111637" y="20600"/>
                  </a:lnTo>
                  <a:lnTo>
                    <a:pt x="112994" y="17650"/>
                  </a:lnTo>
                  <a:lnTo>
                    <a:pt x="113899" y="14692"/>
                  </a:lnTo>
                  <a:lnTo>
                    <a:pt x="114502" y="11728"/>
                  </a:lnTo>
                  <a:lnTo>
                    <a:pt x="114904" y="8759"/>
                  </a:lnTo>
                  <a:lnTo>
                    <a:pt x="115172" y="5788"/>
                  </a:lnTo>
                  <a:lnTo>
                    <a:pt x="114359" y="3807"/>
                  </a:lnTo>
                  <a:lnTo>
                    <a:pt x="112824" y="2487"/>
                  </a:lnTo>
                  <a:lnTo>
                    <a:pt x="110809" y="1607"/>
                  </a:lnTo>
                  <a:lnTo>
                    <a:pt x="108473" y="1020"/>
                  </a:lnTo>
                  <a:lnTo>
                    <a:pt x="105924" y="628"/>
                  </a:lnTo>
                  <a:lnTo>
                    <a:pt x="103232" y="367"/>
                  </a:lnTo>
                  <a:lnTo>
                    <a:pt x="100446" y="193"/>
                  </a:lnTo>
                  <a:lnTo>
                    <a:pt x="97596" y="77"/>
                  </a:lnTo>
                  <a:lnTo>
                    <a:pt x="94704" y="0"/>
                  </a:lnTo>
                  <a:lnTo>
                    <a:pt x="91783" y="941"/>
                  </a:lnTo>
                  <a:lnTo>
                    <a:pt x="88844" y="2561"/>
                  </a:lnTo>
                  <a:lnTo>
                    <a:pt x="85893" y="4632"/>
                  </a:lnTo>
                  <a:lnTo>
                    <a:pt x="81941" y="7005"/>
                  </a:lnTo>
                  <a:lnTo>
                    <a:pt x="77322" y="9580"/>
                  </a:lnTo>
                  <a:lnTo>
                    <a:pt x="72258" y="12288"/>
                  </a:lnTo>
                  <a:lnTo>
                    <a:pt x="67890" y="15086"/>
                  </a:lnTo>
                  <a:lnTo>
                    <a:pt x="63986" y="17943"/>
                  </a:lnTo>
                  <a:lnTo>
                    <a:pt x="60390" y="20840"/>
                  </a:lnTo>
                  <a:lnTo>
                    <a:pt x="57002" y="24757"/>
                  </a:lnTo>
                  <a:lnTo>
                    <a:pt x="53750" y="29351"/>
                  </a:lnTo>
                  <a:lnTo>
                    <a:pt x="50590" y="34399"/>
                  </a:lnTo>
                  <a:lnTo>
                    <a:pt x="47492" y="38756"/>
                  </a:lnTo>
                  <a:lnTo>
                    <a:pt x="44434" y="42653"/>
                  </a:lnTo>
                  <a:lnTo>
                    <a:pt x="41403" y="46244"/>
                  </a:lnTo>
                  <a:lnTo>
                    <a:pt x="38390" y="50621"/>
                  </a:lnTo>
                  <a:lnTo>
                    <a:pt x="35389" y="55524"/>
                  </a:lnTo>
                  <a:lnTo>
                    <a:pt x="32397" y="60777"/>
                  </a:lnTo>
                  <a:lnTo>
                    <a:pt x="31394" y="66263"/>
                  </a:lnTo>
                  <a:lnTo>
                    <a:pt x="31717" y="71906"/>
                  </a:lnTo>
                  <a:lnTo>
                    <a:pt x="32925" y="77651"/>
                  </a:lnTo>
                  <a:lnTo>
                    <a:pt x="33731" y="82474"/>
                  </a:lnTo>
                  <a:lnTo>
                    <a:pt x="34267" y="86681"/>
                  </a:lnTo>
                  <a:lnTo>
                    <a:pt x="34625" y="90478"/>
                  </a:lnTo>
                  <a:lnTo>
                    <a:pt x="36848" y="94994"/>
                  </a:lnTo>
                  <a:lnTo>
                    <a:pt x="40315" y="99988"/>
                  </a:lnTo>
                  <a:lnTo>
                    <a:pt x="44610" y="105303"/>
                  </a:lnTo>
                  <a:lnTo>
                    <a:pt x="49458" y="108846"/>
                  </a:lnTo>
                  <a:lnTo>
                    <a:pt x="54674" y="111208"/>
                  </a:lnTo>
                  <a:lnTo>
                    <a:pt x="60136" y="112783"/>
                  </a:lnTo>
                  <a:lnTo>
                    <a:pt x="64769" y="114825"/>
                  </a:lnTo>
                  <a:lnTo>
                    <a:pt x="68851" y="117178"/>
                  </a:lnTo>
                  <a:lnTo>
                    <a:pt x="72564" y="119739"/>
                  </a:lnTo>
                  <a:lnTo>
                    <a:pt x="76031" y="121447"/>
                  </a:lnTo>
                  <a:lnTo>
                    <a:pt x="79335" y="122585"/>
                  </a:lnTo>
                  <a:lnTo>
                    <a:pt x="88919" y="1248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7" name="SMARTPenAnnotation1112"/>
            <p:cNvSpPr/>
            <p:nvPr/>
          </p:nvSpPr>
          <p:spPr>
            <a:xfrm>
              <a:off x="1276945" y="4698256"/>
              <a:ext cx="232007" cy="266124"/>
            </a:xfrm>
            <a:custGeom>
              <a:avLst/>
              <a:gdLst/>
              <a:ahLst/>
              <a:cxnLst/>
              <a:rect l="0" t="0" r="0" b="0"/>
              <a:pathLst>
                <a:path w="232007" h="266124">
                  <a:moveTo>
                    <a:pt x="0" y="7689"/>
                  </a:moveTo>
                  <a:lnTo>
                    <a:pt x="4740" y="7689"/>
                  </a:lnTo>
                  <a:lnTo>
                    <a:pt x="6137" y="6697"/>
                  </a:lnTo>
                  <a:lnTo>
                    <a:pt x="7068" y="5043"/>
                  </a:lnTo>
                  <a:lnTo>
                    <a:pt x="8562" y="0"/>
                  </a:lnTo>
                  <a:lnTo>
                    <a:pt x="8684" y="579"/>
                  </a:lnTo>
                  <a:lnTo>
                    <a:pt x="8920" y="7353"/>
                  </a:lnTo>
                  <a:lnTo>
                    <a:pt x="13667" y="7590"/>
                  </a:lnTo>
                  <a:lnTo>
                    <a:pt x="15064" y="8615"/>
                  </a:lnTo>
                  <a:lnTo>
                    <a:pt x="15996" y="10291"/>
                  </a:lnTo>
                  <a:lnTo>
                    <a:pt x="17491" y="15369"/>
                  </a:lnTo>
                  <a:lnTo>
                    <a:pt x="18606" y="15785"/>
                  </a:lnTo>
                  <a:lnTo>
                    <a:pt x="22491" y="16248"/>
                  </a:lnTo>
                  <a:lnTo>
                    <a:pt x="23923" y="17363"/>
                  </a:lnTo>
                  <a:lnTo>
                    <a:pt x="24879" y="19100"/>
                  </a:lnTo>
                  <a:lnTo>
                    <a:pt x="25940" y="23674"/>
                  </a:lnTo>
                  <a:lnTo>
                    <a:pt x="26412" y="29015"/>
                  </a:lnTo>
                  <a:lnTo>
                    <a:pt x="27530" y="31828"/>
                  </a:lnTo>
                  <a:lnTo>
                    <a:pt x="33843" y="41520"/>
                  </a:lnTo>
                  <a:lnTo>
                    <a:pt x="36453" y="46118"/>
                  </a:lnTo>
                  <a:lnTo>
                    <a:pt x="39185" y="51168"/>
                  </a:lnTo>
                  <a:lnTo>
                    <a:pt x="44866" y="59424"/>
                  </a:lnTo>
                  <a:lnTo>
                    <a:pt x="50698" y="67394"/>
                  </a:lnTo>
                  <a:lnTo>
                    <a:pt x="53642" y="72296"/>
                  </a:lnTo>
                  <a:lnTo>
                    <a:pt x="56598" y="77550"/>
                  </a:lnTo>
                  <a:lnTo>
                    <a:pt x="62527" y="88678"/>
                  </a:lnTo>
                  <a:lnTo>
                    <a:pt x="65497" y="94424"/>
                  </a:lnTo>
                  <a:lnTo>
                    <a:pt x="69461" y="100239"/>
                  </a:lnTo>
                  <a:lnTo>
                    <a:pt x="74089" y="106100"/>
                  </a:lnTo>
                  <a:lnTo>
                    <a:pt x="79158" y="111992"/>
                  </a:lnTo>
                  <a:lnTo>
                    <a:pt x="84522" y="117904"/>
                  </a:lnTo>
                  <a:lnTo>
                    <a:pt x="95774" y="129765"/>
                  </a:lnTo>
                  <a:lnTo>
                    <a:pt x="148842" y="183307"/>
                  </a:lnTo>
                  <a:lnTo>
                    <a:pt x="153798" y="189260"/>
                  </a:lnTo>
                  <a:lnTo>
                    <a:pt x="158095" y="195213"/>
                  </a:lnTo>
                  <a:lnTo>
                    <a:pt x="161951" y="201165"/>
                  </a:lnTo>
                  <a:lnTo>
                    <a:pt x="166506" y="207119"/>
                  </a:lnTo>
                  <a:lnTo>
                    <a:pt x="171528" y="213072"/>
                  </a:lnTo>
                  <a:lnTo>
                    <a:pt x="181406" y="223986"/>
                  </a:lnTo>
                  <a:lnTo>
                    <a:pt x="189104" y="232144"/>
                  </a:lnTo>
                  <a:lnTo>
                    <a:pt x="193538" y="235708"/>
                  </a:lnTo>
                  <a:lnTo>
                    <a:pt x="198478" y="239077"/>
                  </a:lnTo>
                  <a:lnTo>
                    <a:pt x="203756" y="242315"/>
                  </a:lnTo>
                  <a:lnTo>
                    <a:pt x="208267" y="245466"/>
                  </a:lnTo>
                  <a:lnTo>
                    <a:pt x="212267" y="248558"/>
                  </a:lnTo>
                  <a:lnTo>
                    <a:pt x="219356" y="254640"/>
                  </a:lnTo>
                  <a:lnTo>
                    <a:pt x="231614" y="266123"/>
                  </a:lnTo>
                  <a:lnTo>
                    <a:pt x="231924" y="263770"/>
                  </a:lnTo>
                  <a:lnTo>
                    <a:pt x="232006" y="261753"/>
                  </a:lnTo>
                  <a:lnTo>
                    <a:pt x="231069" y="260409"/>
                  </a:lnTo>
                  <a:lnTo>
                    <a:pt x="229452" y="259513"/>
                  </a:lnTo>
                  <a:lnTo>
                    <a:pt x="227382" y="258915"/>
                  </a:lnTo>
                  <a:lnTo>
                    <a:pt x="226002" y="257524"/>
                  </a:lnTo>
                  <a:lnTo>
                    <a:pt x="225082" y="255605"/>
                  </a:lnTo>
                  <a:lnTo>
                    <a:pt x="223242" y="24879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SMARTPenAnnotation1113"/>
            <p:cNvSpPr/>
            <p:nvPr/>
          </p:nvSpPr>
          <p:spPr>
            <a:xfrm>
              <a:off x="1473398" y="4875609"/>
              <a:ext cx="142602" cy="169241"/>
            </a:xfrm>
            <a:custGeom>
              <a:avLst/>
              <a:gdLst/>
              <a:ahLst/>
              <a:cxnLst/>
              <a:rect l="0" t="0" r="0" b="0"/>
              <a:pathLst>
                <a:path w="142602" h="169241">
                  <a:moveTo>
                    <a:pt x="35719" y="0"/>
                  </a:moveTo>
                  <a:lnTo>
                    <a:pt x="35719" y="7689"/>
                  </a:lnTo>
                  <a:lnTo>
                    <a:pt x="38365" y="11024"/>
                  </a:lnTo>
                  <a:lnTo>
                    <a:pt x="40459" y="13302"/>
                  </a:lnTo>
                  <a:lnTo>
                    <a:pt x="42848" y="16806"/>
                  </a:lnTo>
                  <a:lnTo>
                    <a:pt x="45432" y="21126"/>
                  </a:lnTo>
                  <a:lnTo>
                    <a:pt x="48148" y="25990"/>
                  </a:lnTo>
                  <a:lnTo>
                    <a:pt x="53810" y="36687"/>
                  </a:lnTo>
                  <a:lnTo>
                    <a:pt x="65530" y="59723"/>
                  </a:lnTo>
                  <a:lnTo>
                    <a:pt x="69484" y="65612"/>
                  </a:lnTo>
                  <a:lnTo>
                    <a:pt x="74104" y="71522"/>
                  </a:lnTo>
                  <a:lnTo>
                    <a:pt x="79168" y="77447"/>
                  </a:lnTo>
                  <a:lnTo>
                    <a:pt x="83537" y="83382"/>
                  </a:lnTo>
                  <a:lnTo>
                    <a:pt x="87441" y="89322"/>
                  </a:lnTo>
                  <a:lnTo>
                    <a:pt x="91036" y="95267"/>
                  </a:lnTo>
                  <a:lnTo>
                    <a:pt x="95417" y="101214"/>
                  </a:lnTo>
                  <a:lnTo>
                    <a:pt x="100322" y="107164"/>
                  </a:lnTo>
                  <a:lnTo>
                    <a:pt x="110072" y="118074"/>
                  </a:lnTo>
                  <a:lnTo>
                    <a:pt x="117713" y="126230"/>
                  </a:lnTo>
                  <a:lnTo>
                    <a:pt x="132333" y="141140"/>
                  </a:lnTo>
                  <a:lnTo>
                    <a:pt x="135847" y="145687"/>
                  </a:lnTo>
                  <a:lnTo>
                    <a:pt x="138189" y="149711"/>
                  </a:lnTo>
                  <a:lnTo>
                    <a:pt x="141950" y="158557"/>
                  </a:lnTo>
                  <a:lnTo>
                    <a:pt x="142464" y="162412"/>
                  </a:lnTo>
                  <a:lnTo>
                    <a:pt x="142601" y="164830"/>
                  </a:lnTo>
                  <a:lnTo>
                    <a:pt x="141700" y="166441"/>
                  </a:lnTo>
                  <a:lnTo>
                    <a:pt x="140107" y="167516"/>
                  </a:lnTo>
                  <a:lnTo>
                    <a:pt x="135692" y="168709"/>
                  </a:lnTo>
                  <a:lnTo>
                    <a:pt x="133125" y="169028"/>
                  </a:lnTo>
                  <a:lnTo>
                    <a:pt x="130422" y="169240"/>
                  </a:lnTo>
                  <a:lnTo>
                    <a:pt x="126636" y="168389"/>
                  </a:lnTo>
                  <a:lnTo>
                    <a:pt x="122127" y="166830"/>
                  </a:lnTo>
                  <a:lnTo>
                    <a:pt x="117137" y="164798"/>
                  </a:lnTo>
                  <a:lnTo>
                    <a:pt x="112818" y="163443"/>
                  </a:lnTo>
                  <a:lnTo>
                    <a:pt x="108946" y="162540"/>
                  </a:lnTo>
                  <a:lnTo>
                    <a:pt x="105373" y="161938"/>
                  </a:lnTo>
                  <a:lnTo>
                    <a:pt x="101006" y="160545"/>
                  </a:lnTo>
                  <a:lnTo>
                    <a:pt x="96111" y="158624"/>
                  </a:lnTo>
                  <a:lnTo>
                    <a:pt x="90863" y="156351"/>
                  </a:lnTo>
                  <a:lnTo>
                    <a:pt x="85380" y="154835"/>
                  </a:lnTo>
                  <a:lnTo>
                    <a:pt x="79740" y="153825"/>
                  </a:lnTo>
                  <a:lnTo>
                    <a:pt x="73996" y="153151"/>
                  </a:lnTo>
                  <a:lnTo>
                    <a:pt x="68182" y="151710"/>
                  </a:lnTo>
                  <a:lnTo>
                    <a:pt x="62322" y="149757"/>
                  </a:lnTo>
                  <a:lnTo>
                    <a:pt x="56431" y="147463"/>
                  </a:lnTo>
                  <a:lnTo>
                    <a:pt x="50519" y="145934"/>
                  </a:lnTo>
                  <a:lnTo>
                    <a:pt x="44593" y="144914"/>
                  </a:lnTo>
                  <a:lnTo>
                    <a:pt x="38659" y="144234"/>
                  </a:lnTo>
                  <a:lnTo>
                    <a:pt x="33710" y="142789"/>
                  </a:lnTo>
                  <a:lnTo>
                    <a:pt x="29419" y="140833"/>
                  </a:lnTo>
                  <a:lnTo>
                    <a:pt x="25566" y="138538"/>
                  </a:lnTo>
                  <a:lnTo>
                    <a:pt x="22005" y="137007"/>
                  </a:lnTo>
                  <a:lnTo>
                    <a:pt x="18638" y="135986"/>
                  </a:lnTo>
                  <a:lnTo>
                    <a:pt x="15402" y="135306"/>
                  </a:lnTo>
                  <a:lnTo>
                    <a:pt x="12252" y="134852"/>
                  </a:lnTo>
                  <a:lnTo>
                    <a:pt x="9160" y="134550"/>
                  </a:lnTo>
                  <a:lnTo>
                    <a:pt x="0" y="1339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SMARTPenAnnotation1114"/>
            <p:cNvSpPr/>
            <p:nvPr/>
          </p:nvSpPr>
          <p:spPr>
            <a:xfrm>
              <a:off x="1669897" y="5009554"/>
              <a:ext cx="116041" cy="142317"/>
            </a:xfrm>
            <a:custGeom>
              <a:avLst/>
              <a:gdLst/>
              <a:ahLst/>
              <a:cxnLst/>
              <a:rect l="0" t="0" r="0" b="0"/>
              <a:pathLst>
                <a:path w="116041" h="142317">
                  <a:moveTo>
                    <a:pt x="44603" y="0"/>
                  </a:moveTo>
                  <a:lnTo>
                    <a:pt x="39862" y="0"/>
                  </a:lnTo>
                  <a:lnTo>
                    <a:pt x="38466" y="993"/>
                  </a:lnTo>
                  <a:lnTo>
                    <a:pt x="37535" y="2646"/>
                  </a:lnTo>
                  <a:lnTo>
                    <a:pt x="36914" y="4741"/>
                  </a:lnTo>
                  <a:lnTo>
                    <a:pt x="36500" y="7129"/>
                  </a:lnTo>
                  <a:lnTo>
                    <a:pt x="36225" y="9714"/>
                  </a:lnTo>
                  <a:lnTo>
                    <a:pt x="36041" y="12429"/>
                  </a:lnTo>
                  <a:lnTo>
                    <a:pt x="35918" y="15231"/>
                  </a:lnTo>
                  <a:lnTo>
                    <a:pt x="35782" y="20991"/>
                  </a:lnTo>
                  <a:lnTo>
                    <a:pt x="35705" y="34552"/>
                  </a:lnTo>
                  <a:lnTo>
                    <a:pt x="34702" y="39902"/>
                  </a:lnTo>
                  <a:lnTo>
                    <a:pt x="33041" y="45453"/>
                  </a:lnTo>
                  <a:lnTo>
                    <a:pt x="30942" y="51138"/>
                  </a:lnTo>
                  <a:lnTo>
                    <a:pt x="28550" y="56912"/>
                  </a:lnTo>
                  <a:lnTo>
                    <a:pt x="25964" y="62746"/>
                  </a:lnTo>
                  <a:lnTo>
                    <a:pt x="20444" y="74520"/>
                  </a:lnTo>
                  <a:lnTo>
                    <a:pt x="14683" y="86367"/>
                  </a:lnTo>
                  <a:lnTo>
                    <a:pt x="11758" y="91313"/>
                  </a:lnTo>
                  <a:lnTo>
                    <a:pt x="8815" y="95602"/>
                  </a:lnTo>
                  <a:lnTo>
                    <a:pt x="5862" y="99453"/>
                  </a:lnTo>
                  <a:lnTo>
                    <a:pt x="3892" y="104005"/>
                  </a:lnTo>
                  <a:lnTo>
                    <a:pt x="2580" y="109025"/>
                  </a:lnTo>
                  <a:lnTo>
                    <a:pt x="1704" y="114355"/>
                  </a:lnTo>
                  <a:lnTo>
                    <a:pt x="1121" y="118901"/>
                  </a:lnTo>
                  <a:lnTo>
                    <a:pt x="732" y="122923"/>
                  </a:lnTo>
                  <a:lnTo>
                    <a:pt x="473" y="126597"/>
                  </a:lnTo>
                  <a:lnTo>
                    <a:pt x="300" y="130039"/>
                  </a:lnTo>
                  <a:lnTo>
                    <a:pt x="0" y="140989"/>
                  </a:lnTo>
                  <a:lnTo>
                    <a:pt x="977" y="141618"/>
                  </a:lnTo>
                  <a:lnTo>
                    <a:pt x="2620" y="142037"/>
                  </a:lnTo>
                  <a:lnTo>
                    <a:pt x="4708" y="142316"/>
                  </a:lnTo>
                  <a:lnTo>
                    <a:pt x="7092" y="141511"/>
                  </a:lnTo>
                  <a:lnTo>
                    <a:pt x="9674" y="139981"/>
                  </a:lnTo>
                  <a:lnTo>
                    <a:pt x="12387" y="137969"/>
                  </a:lnTo>
                  <a:lnTo>
                    <a:pt x="15188" y="136628"/>
                  </a:lnTo>
                  <a:lnTo>
                    <a:pt x="18048" y="135734"/>
                  </a:lnTo>
                  <a:lnTo>
                    <a:pt x="20946" y="135137"/>
                  </a:lnTo>
                  <a:lnTo>
                    <a:pt x="24863" y="133748"/>
                  </a:lnTo>
                  <a:lnTo>
                    <a:pt x="29458" y="131830"/>
                  </a:lnTo>
                  <a:lnTo>
                    <a:pt x="34506" y="129558"/>
                  </a:lnTo>
                  <a:lnTo>
                    <a:pt x="38864" y="126060"/>
                  </a:lnTo>
                  <a:lnTo>
                    <a:pt x="42761" y="121743"/>
                  </a:lnTo>
                  <a:lnTo>
                    <a:pt x="46351" y="116881"/>
                  </a:lnTo>
                  <a:lnTo>
                    <a:pt x="49737" y="112648"/>
                  </a:lnTo>
                  <a:lnTo>
                    <a:pt x="52987" y="108833"/>
                  </a:lnTo>
                  <a:lnTo>
                    <a:pt x="56145" y="105297"/>
                  </a:lnTo>
                  <a:lnTo>
                    <a:pt x="60235" y="101948"/>
                  </a:lnTo>
                  <a:lnTo>
                    <a:pt x="64946" y="98723"/>
                  </a:lnTo>
                  <a:lnTo>
                    <a:pt x="70071" y="95581"/>
                  </a:lnTo>
                  <a:lnTo>
                    <a:pt x="74480" y="92494"/>
                  </a:lnTo>
                  <a:lnTo>
                    <a:pt x="78411" y="89444"/>
                  </a:lnTo>
                  <a:lnTo>
                    <a:pt x="82025" y="86419"/>
                  </a:lnTo>
                  <a:lnTo>
                    <a:pt x="85426" y="83410"/>
                  </a:lnTo>
                  <a:lnTo>
                    <a:pt x="91850" y="77420"/>
                  </a:lnTo>
                  <a:lnTo>
                    <a:pt x="105313" y="64275"/>
                  </a:lnTo>
                  <a:lnTo>
                    <a:pt x="106905" y="63686"/>
                  </a:lnTo>
                  <a:lnTo>
                    <a:pt x="108957" y="63293"/>
                  </a:lnTo>
                  <a:lnTo>
                    <a:pt x="114641" y="62663"/>
                  </a:lnTo>
                  <a:lnTo>
                    <a:pt x="115107" y="61619"/>
                  </a:lnTo>
                  <a:lnTo>
                    <a:pt x="115625" y="57814"/>
                  </a:lnTo>
                  <a:lnTo>
                    <a:pt x="116040" y="53579"/>
                  </a:lnTo>
                  <a:lnTo>
                    <a:pt x="116040" y="58723"/>
                  </a:lnTo>
                  <a:lnTo>
                    <a:pt x="116040" y="53578"/>
                  </a:lnTo>
                  <a:lnTo>
                    <a:pt x="116040" y="58723"/>
                  </a:lnTo>
                  <a:lnTo>
                    <a:pt x="116040" y="5357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SMARTPenAnnotation1115"/>
            <p:cNvSpPr/>
            <p:nvPr/>
          </p:nvSpPr>
          <p:spPr>
            <a:xfrm>
              <a:off x="1733801" y="5018484"/>
              <a:ext cx="195012" cy="178439"/>
            </a:xfrm>
            <a:custGeom>
              <a:avLst/>
              <a:gdLst/>
              <a:ahLst/>
              <a:cxnLst/>
              <a:rect l="0" t="0" r="0" b="0"/>
              <a:pathLst>
                <a:path w="195012" h="178439">
                  <a:moveTo>
                    <a:pt x="150363" y="0"/>
                  </a:moveTo>
                  <a:lnTo>
                    <a:pt x="150363" y="5145"/>
                  </a:lnTo>
                  <a:lnTo>
                    <a:pt x="150363" y="2948"/>
                  </a:lnTo>
                  <a:lnTo>
                    <a:pt x="150363" y="8844"/>
                  </a:lnTo>
                  <a:lnTo>
                    <a:pt x="145622" y="8904"/>
                  </a:lnTo>
                  <a:lnTo>
                    <a:pt x="143234" y="9905"/>
                  </a:lnTo>
                  <a:lnTo>
                    <a:pt x="137934" y="13663"/>
                  </a:lnTo>
                  <a:lnTo>
                    <a:pt x="134139" y="15062"/>
                  </a:lnTo>
                  <a:lnTo>
                    <a:pt x="129625" y="15994"/>
                  </a:lnTo>
                  <a:lnTo>
                    <a:pt x="124631" y="16616"/>
                  </a:lnTo>
                  <a:lnTo>
                    <a:pt x="120310" y="19015"/>
                  </a:lnTo>
                  <a:lnTo>
                    <a:pt x="116437" y="22598"/>
                  </a:lnTo>
                  <a:lnTo>
                    <a:pt x="112863" y="26971"/>
                  </a:lnTo>
                  <a:lnTo>
                    <a:pt x="108496" y="30879"/>
                  </a:lnTo>
                  <a:lnTo>
                    <a:pt x="103600" y="34477"/>
                  </a:lnTo>
                  <a:lnTo>
                    <a:pt x="98351" y="37868"/>
                  </a:lnTo>
                  <a:lnTo>
                    <a:pt x="92868" y="42112"/>
                  </a:lnTo>
                  <a:lnTo>
                    <a:pt x="87228" y="46926"/>
                  </a:lnTo>
                  <a:lnTo>
                    <a:pt x="81484" y="52120"/>
                  </a:lnTo>
                  <a:lnTo>
                    <a:pt x="75670" y="56575"/>
                  </a:lnTo>
                  <a:lnTo>
                    <a:pt x="69810" y="60537"/>
                  </a:lnTo>
                  <a:lnTo>
                    <a:pt x="63918" y="64170"/>
                  </a:lnTo>
                  <a:lnTo>
                    <a:pt x="58007" y="68577"/>
                  </a:lnTo>
                  <a:lnTo>
                    <a:pt x="52081" y="73499"/>
                  </a:lnTo>
                  <a:lnTo>
                    <a:pt x="46146" y="78765"/>
                  </a:lnTo>
                  <a:lnTo>
                    <a:pt x="40205" y="83268"/>
                  </a:lnTo>
                  <a:lnTo>
                    <a:pt x="34260" y="87262"/>
                  </a:lnTo>
                  <a:lnTo>
                    <a:pt x="28313" y="90917"/>
                  </a:lnTo>
                  <a:lnTo>
                    <a:pt x="23355" y="95338"/>
                  </a:lnTo>
                  <a:lnTo>
                    <a:pt x="19058" y="100269"/>
                  </a:lnTo>
                  <a:lnTo>
                    <a:pt x="15201" y="105542"/>
                  </a:lnTo>
                  <a:lnTo>
                    <a:pt x="12630" y="110049"/>
                  </a:lnTo>
                  <a:lnTo>
                    <a:pt x="10916" y="114045"/>
                  </a:lnTo>
                  <a:lnTo>
                    <a:pt x="9773" y="117702"/>
                  </a:lnTo>
                  <a:lnTo>
                    <a:pt x="8019" y="122124"/>
                  </a:lnTo>
                  <a:lnTo>
                    <a:pt x="5858" y="127056"/>
                  </a:lnTo>
                  <a:lnTo>
                    <a:pt x="3424" y="132329"/>
                  </a:lnTo>
                  <a:lnTo>
                    <a:pt x="1802" y="136836"/>
                  </a:lnTo>
                  <a:lnTo>
                    <a:pt x="721" y="140834"/>
                  </a:lnTo>
                  <a:lnTo>
                    <a:pt x="0" y="144491"/>
                  </a:lnTo>
                  <a:lnTo>
                    <a:pt x="511" y="147921"/>
                  </a:lnTo>
                  <a:lnTo>
                    <a:pt x="1845" y="151200"/>
                  </a:lnTo>
                  <a:lnTo>
                    <a:pt x="3726" y="154378"/>
                  </a:lnTo>
                  <a:lnTo>
                    <a:pt x="5972" y="157489"/>
                  </a:lnTo>
                  <a:lnTo>
                    <a:pt x="8461" y="160555"/>
                  </a:lnTo>
                  <a:lnTo>
                    <a:pt x="11113" y="163591"/>
                  </a:lnTo>
                  <a:lnTo>
                    <a:pt x="14866" y="166608"/>
                  </a:lnTo>
                  <a:lnTo>
                    <a:pt x="19352" y="169611"/>
                  </a:lnTo>
                  <a:lnTo>
                    <a:pt x="24327" y="172605"/>
                  </a:lnTo>
                  <a:lnTo>
                    <a:pt x="30620" y="174601"/>
                  </a:lnTo>
                  <a:lnTo>
                    <a:pt x="37792" y="175932"/>
                  </a:lnTo>
                  <a:lnTo>
                    <a:pt x="45550" y="176819"/>
                  </a:lnTo>
                  <a:lnTo>
                    <a:pt x="53698" y="177411"/>
                  </a:lnTo>
                  <a:lnTo>
                    <a:pt x="62107" y="177805"/>
                  </a:lnTo>
                  <a:lnTo>
                    <a:pt x="78396" y="178243"/>
                  </a:lnTo>
                  <a:lnTo>
                    <a:pt x="92250" y="178438"/>
                  </a:lnTo>
                  <a:lnTo>
                    <a:pt x="99714" y="177498"/>
                  </a:lnTo>
                  <a:lnTo>
                    <a:pt x="107667" y="175879"/>
                  </a:lnTo>
                  <a:lnTo>
                    <a:pt x="115946" y="173807"/>
                  </a:lnTo>
                  <a:lnTo>
                    <a:pt x="124442" y="171434"/>
                  </a:lnTo>
                  <a:lnTo>
                    <a:pt x="151612" y="163353"/>
                  </a:lnTo>
                  <a:lnTo>
                    <a:pt x="195011" y="15180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SMARTPenAnnotation1116"/>
            <p:cNvSpPr/>
            <p:nvPr/>
          </p:nvSpPr>
          <p:spPr>
            <a:xfrm>
              <a:off x="1955601" y="5036343"/>
              <a:ext cx="17860" cy="205384"/>
            </a:xfrm>
            <a:custGeom>
              <a:avLst/>
              <a:gdLst/>
              <a:ahLst/>
              <a:cxnLst/>
              <a:rect l="0" t="0" r="0" b="0"/>
              <a:pathLst>
                <a:path w="17860" h="205384">
                  <a:moveTo>
                    <a:pt x="17859" y="0"/>
                  </a:moveTo>
                  <a:lnTo>
                    <a:pt x="13119" y="0"/>
                  </a:lnTo>
                  <a:lnTo>
                    <a:pt x="12715" y="993"/>
                  </a:lnTo>
                  <a:lnTo>
                    <a:pt x="13437" y="2646"/>
                  </a:lnTo>
                  <a:lnTo>
                    <a:pt x="16986" y="7689"/>
                  </a:lnTo>
                  <a:lnTo>
                    <a:pt x="17471" y="13670"/>
                  </a:lnTo>
                  <a:lnTo>
                    <a:pt x="17687" y="22943"/>
                  </a:lnTo>
                  <a:lnTo>
                    <a:pt x="17837" y="50879"/>
                  </a:lnTo>
                  <a:lnTo>
                    <a:pt x="16852" y="56740"/>
                  </a:lnTo>
                  <a:lnTo>
                    <a:pt x="15204" y="62631"/>
                  </a:lnTo>
                  <a:lnTo>
                    <a:pt x="13112" y="68544"/>
                  </a:lnTo>
                  <a:lnTo>
                    <a:pt x="11718" y="75462"/>
                  </a:lnTo>
                  <a:lnTo>
                    <a:pt x="10789" y="83050"/>
                  </a:lnTo>
                  <a:lnTo>
                    <a:pt x="10169" y="91085"/>
                  </a:lnTo>
                  <a:lnTo>
                    <a:pt x="8764" y="98427"/>
                  </a:lnTo>
                  <a:lnTo>
                    <a:pt x="6835" y="105305"/>
                  </a:lnTo>
                  <a:lnTo>
                    <a:pt x="4556" y="111875"/>
                  </a:lnTo>
                  <a:lnTo>
                    <a:pt x="3038" y="119232"/>
                  </a:lnTo>
                  <a:lnTo>
                    <a:pt x="2025" y="127113"/>
                  </a:lnTo>
                  <a:lnTo>
                    <a:pt x="1350" y="135344"/>
                  </a:lnTo>
                  <a:lnTo>
                    <a:pt x="900" y="142815"/>
                  </a:lnTo>
                  <a:lnTo>
                    <a:pt x="400" y="156408"/>
                  </a:lnTo>
                  <a:lnTo>
                    <a:pt x="79" y="180312"/>
                  </a:lnTo>
                  <a:lnTo>
                    <a:pt x="0" y="20538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SMARTPenAnnotation1117"/>
            <p:cNvSpPr/>
            <p:nvPr/>
          </p:nvSpPr>
          <p:spPr>
            <a:xfrm>
              <a:off x="1991997" y="5082385"/>
              <a:ext cx="160058" cy="150412"/>
            </a:xfrm>
            <a:custGeom>
              <a:avLst/>
              <a:gdLst/>
              <a:ahLst/>
              <a:cxnLst/>
              <a:rect l="0" t="0" r="0" b="0"/>
              <a:pathLst>
                <a:path w="160058" h="150412">
                  <a:moveTo>
                    <a:pt x="142198" y="43255"/>
                  </a:moveTo>
                  <a:lnTo>
                    <a:pt x="142198" y="38515"/>
                  </a:lnTo>
                  <a:lnTo>
                    <a:pt x="141206" y="37118"/>
                  </a:lnTo>
                  <a:lnTo>
                    <a:pt x="139552" y="36187"/>
                  </a:lnTo>
                  <a:lnTo>
                    <a:pt x="137457" y="35566"/>
                  </a:lnTo>
                  <a:lnTo>
                    <a:pt x="136061" y="34161"/>
                  </a:lnTo>
                  <a:lnTo>
                    <a:pt x="135130" y="32231"/>
                  </a:lnTo>
                  <a:lnTo>
                    <a:pt x="134509" y="29953"/>
                  </a:lnTo>
                  <a:lnTo>
                    <a:pt x="133103" y="27442"/>
                  </a:lnTo>
                  <a:lnTo>
                    <a:pt x="131174" y="24776"/>
                  </a:lnTo>
                  <a:lnTo>
                    <a:pt x="128896" y="22006"/>
                  </a:lnTo>
                  <a:lnTo>
                    <a:pt x="126384" y="19167"/>
                  </a:lnTo>
                  <a:lnTo>
                    <a:pt x="120948" y="13367"/>
                  </a:lnTo>
                  <a:lnTo>
                    <a:pt x="118110" y="11423"/>
                  </a:lnTo>
                  <a:lnTo>
                    <a:pt x="115225" y="10128"/>
                  </a:lnTo>
                  <a:lnTo>
                    <a:pt x="112310" y="9264"/>
                  </a:lnTo>
                  <a:lnTo>
                    <a:pt x="109374" y="7696"/>
                  </a:lnTo>
                  <a:lnTo>
                    <a:pt x="106425" y="5658"/>
                  </a:lnTo>
                  <a:lnTo>
                    <a:pt x="103466" y="3308"/>
                  </a:lnTo>
                  <a:lnTo>
                    <a:pt x="99510" y="1741"/>
                  </a:lnTo>
                  <a:lnTo>
                    <a:pt x="94888" y="696"/>
                  </a:lnTo>
                  <a:lnTo>
                    <a:pt x="89822" y="0"/>
                  </a:lnTo>
                  <a:lnTo>
                    <a:pt x="84460" y="528"/>
                  </a:lnTo>
                  <a:lnTo>
                    <a:pt x="78901" y="1872"/>
                  </a:lnTo>
                  <a:lnTo>
                    <a:pt x="73211" y="3760"/>
                  </a:lnTo>
                  <a:lnTo>
                    <a:pt x="67433" y="6011"/>
                  </a:lnTo>
                  <a:lnTo>
                    <a:pt x="61597" y="8504"/>
                  </a:lnTo>
                  <a:lnTo>
                    <a:pt x="49821" y="13920"/>
                  </a:lnTo>
                  <a:lnTo>
                    <a:pt x="20145" y="28429"/>
                  </a:lnTo>
                  <a:lnTo>
                    <a:pt x="15189" y="32379"/>
                  </a:lnTo>
                  <a:lnTo>
                    <a:pt x="10892" y="36997"/>
                  </a:lnTo>
                  <a:lnTo>
                    <a:pt x="7036" y="42059"/>
                  </a:lnTo>
                  <a:lnTo>
                    <a:pt x="4465" y="46427"/>
                  </a:lnTo>
                  <a:lnTo>
                    <a:pt x="2751" y="50331"/>
                  </a:lnTo>
                  <a:lnTo>
                    <a:pt x="1608" y="53925"/>
                  </a:lnTo>
                  <a:lnTo>
                    <a:pt x="846" y="57314"/>
                  </a:lnTo>
                  <a:lnTo>
                    <a:pt x="339" y="60565"/>
                  </a:lnTo>
                  <a:lnTo>
                    <a:pt x="0" y="63725"/>
                  </a:lnTo>
                  <a:lnTo>
                    <a:pt x="767" y="65831"/>
                  </a:lnTo>
                  <a:lnTo>
                    <a:pt x="2270" y="67236"/>
                  </a:lnTo>
                  <a:lnTo>
                    <a:pt x="4264" y="68172"/>
                  </a:lnTo>
                  <a:lnTo>
                    <a:pt x="9126" y="71858"/>
                  </a:lnTo>
                  <a:lnTo>
                    <a:pt x="11811" y="74230"/>
                  </a:lnTo>
                  <a:lnTo>
                    <a:pt x="15586" y="75811"/>
                  </a:lnTo>
                  <a:lnTo>
                    <a:pt x="20087" y="76866"/>
                  </a:lnTo>
                  <a:lnTo>
                    <a:pt x="25072" y="77568"/>
                  </a:lnTo>
                  <a:lnTo>
                    <a:pt x="30379" y="78037"/>
                  </a:lnTo>
                  <a:lnTo>
                    <a:pt x="35902" y="78349"/>
                  </a:lnTo>
                  <a:lnTo>
                    <a:pt x="47330" y="78696"/>
                  </a:lnTo>
                  <a:lnTo>
                    <a:pt x="59024" y="78851"/>
                  </a:lnTo>
                  <a:lnTo>
                    <a:pt x="64921" y="77900"/>
                  </a:lnTo>
                  <a:lnTo>
                    <a:pt x="70836" y="76273"/>
                  </a:lnTo>
                  <a:lnTo>
                    <a:pt x="76764" y="74197"/>
                  </a:lnTo>
                  <a:lnTo>
                    <a:pt x="82700" y="71820"/>
                  </a:lnTo>
                  <a:lnTo>
                    <a:pt x="88642" y="69244"/>
                  </a:lnTo>
                  <a:lnTo>
                    <a:pt x="100536" y="63736"/>
                  </a:lnTo>
                  <a:lnTo>
                    <a:pt x="112437" y="57980"/>
                  </a:lnTo>
                  <a:lnTo>
                    <a:pt x="117396" y="55056"/>
                  </a:lnTo>
                  <a:lnTo>
                    <a:pt x="121695" y="52115"/>
                  </a:lnTo>
                  <a:lnTo>
                    <a:pt x="125553" y="49162"/>
                  </a:lnTo>
                  <a:lnTo>
                    <a:pt x="130109" y="46200"/>
                  </a:lnTo>
                  <a:lnTo>
                    <a:pt x="135131" y="43235"/>
                  </a:lnTo>
                  <a:lnTo>
                    <a:pt x="140463" y="40265"/>
                  </a:lnTo>
                  <a:lnTo>
                    <a:pt x="145010" y="38285"/>
                  </a:lnTo>
                  <a:lnTo>
                    <a:pt x="149033" y="36965"/>
                  </a:lnTo>
                  <a:lnTo>
                    <a:pt x="152708" y="36085"/>
                  </a:lnTo>
                  <a:lnTo>
                    <a:pt x="155158" y="34506"/>
                  </a:lnTo>
                  <a:lnTo>
                    <a:pt x="156791" y="32462"/>
                  </a:lnTo>
                  <a:lnTo>
                    <a:pt x="157880" y="30106"/>
                  </a:lnTo>
                  <a:lnTo>
                    <a:pt x="158606" y="29528"/>
                  </a:lnTo>
                  <a:lnTo>
                    <a:pt x="159089" y="30135"/>
                  </a:lnTo>
                  <a:lnTo>
                    <a:pt x="159866" y="33498"/>
                  </a:lnTo>
                  <a:lnTo>
                    <a:pt x="158937" y="35758"/>
                  </a:lnTo>
                  <a:lnTo>
                    <a:pt x="157326" y="39249"/>
                  </a:lnTo>
                  <a:lnTo>
                    <a:pt x="155260" y="43561"/>
                  </a:lnTo>
                  <a:lnTo>
                    <a:pt x="153883" y="47428"/>
                  </a:lnTo>
                  <a:lnTo>
                    <a:pt x="152964" y="50998"/>
                  </a:lnTo>
                  <a:lnTo>
                    <a:pt x="152352" y="54370"/>
                  </a:lnTo>
                  <a:lnTo>
                    <a:pt x="150952" y="59595"/>
                  </a:lnTo>
                  <a:lnTo>
                    <a:pt x="146750" y="73338"/>
                  </a:lnTo>
                  <a:lnTo>
                    <a:pt x="145233" y="80177"/>
                  </a:lnTo>
                  <a:lnTo>
                    <a:pt x="144221" y="86721"/>
                  </a:lnTo>
                  <a:lnTo>
                    <a:pt x="143547" y="93069"/>
                  </a:lnTo>
                  <a:lnTo>
                    <a:pt x="142105" y="98292"/>
                  </a:lnTo>
                  <a:lnTo>
                    <a:pt x="140151" y="102767"/>
                  </a:lnTo>
                  <a:lnTo>
                    <a:pt x="137857" y="106742"/>
                  </a:lnTo>
                  <a:lnTo>
                    <a:pt x="137320" y="111377"/>
                  </a:lnTo>
                  <a:lnTo>
                    <a:pt x="137953" y="116451"/>
                  </a:lnTo>
                  <a:lnTo>
                    <a:pt x="139368" y="121818"/>
                  </a:lnTo>
                  <a:lnTo>
                    <a:pt x="140311" y="126388"/>
                  </a:lnTo>
                  <a:lnTo>
                    <a:pt x="140940" y="130427"/>
                  </a:lnTo>
                  <a:lnTo>
                    <a:pt x="141359" y="134112"/>
                  </a:lnTo>
                  <a:lnTo>
                    <a:pt x="142631" y="137561"/>
                  </a:lnTo>
                  <a:lnTo>
                    <a:pt x="144471" y="140852"/>
                  </a:lnTo>
                  <a:lnTo>
                    <a:pt x="146690" y="144039"/>
                  </a:lnTo>
                  <a:lnTo>
                    <a:pt x="149161" y="146163"/>
                  </a:lnTo>
                  <a:lnTo>
                    <a:pt x="151801" y="147579"/>
                  </a:lnTo>
                  <a:lnTo>
                    <a:pt x="160057" y="15041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SMARTPenAnnotation1118"/>
            <p:cNvSpPr/>
            <p:nvPr/>
          </p:nvSpPr>
          <p:spPr>
            <a:xfrm>
              <a:off x="2178843" y="5036465"/>
              <a:ext cx="98228" cy="159217"/>
            </a:xfrm>
            <a:custGeom>
              <a:avLst/>
              <a:gdLst/>
              <a:ahLst/>
              <a:cxnLst/>
              <a:rect l="0" t="0" r="0" b="0"/>
              <a:pathLst>
                <a:path w="98228" h="159217">
                  <a:moveTo>
                    <a:pt x="98227" y="26667"/>
                  </a:moveTo>
                  <a:lnTo>
                    <a:pt x="98227" y="21927"/>
                  </a:lnTo>
                  <a:lnTo>
                    <a:pt x="97235" y="19538"/>
                  </a:lnTo>
                  <a:lnTo>
                    <a:pt x="95581" y="16954"/>
                  </a:lnTo>
                  <a:lnTo>
                    <a:pt x="90538" y="10417"/>
                  </a:lnTo>
                  <a:lnTo>
                    <a:pt x="89849" y="6877"/>
                  </a:lnTo>
                  <a:lnTo>
                    <a:pt x="89665" y="4544"/>
                  </a:lnTo>
                  <a:lnTo>
                    <a:pt x="88550" y="2989"/>
                  </a:lnTo>
                  <a:lnTo>
                    <a:pt x="86815" y="1952"/>
                  </a:lnTo>
                  <a:lnTo>
                    <a:pt x="84666" y="1261"/>
                  </a:lnTo>
                  <a:lnTo>
                    <a:pt x="82241" y="800"/>
                  </a:lnTo>
                  <a:lnTo>
                    <a:pt x="79632" y="493"/>
                  </a:lnTo>
                  <a:lnTo>
                    <a:pt x="76901" y="288"/>
                  </a:lnTo>
                  <a:lnTo>
                    <a:pt x="74088" y="151"/>
                  </a:lnTo>
                  <a:lnTo>
                    <a:pt x="68316" y="0"/>
                  </a:lnTo>
                  <a:lnTo>
                    <a:pt x="66380" y="951"/>
                  </a:lnTo>
                  <a:lnTo>
                    <a:pt x="65089" y="2578"/>
                  </a:lnTo>
                  <a:lnTo>
                    <a:pt x="64229" y="4655"/>
                  </a:lnTo>
                  <a:lnTo>
                    <a:pt x="62663" y="7031"/>
                  </a:lnTo>
                  <a:lnTo>
                    <a:pt x="60627" y="9608"/>
                  </a:lnTo>
                  <a:lnTo>
                    <a:pt x="58278" y="12318"/>
                  </a:lnTo>
                  <a:lnTo>
                    <a:pt x="55719" y="15116"/>
                  </a:lnTo>
                  <a:lnTo>
                    <a:pt x="50230" y="20872"/>
                  </a:lnTo>
                  <a:lnTo>
                    <a:pt x="48370" y="24788"/>
                  </a:lnTo>
                  <a:lnTo>
                    <a:pt x="47129" y="29383"/>
                  </a:lnTo>
                  <a:lnTo>
                    <a:pt x="46303" y="34431"/>
                  </a:lnTo>
                  <a:lnTo>
                    <a:pt x="45751" y="38789"/>
                  </a:lnTo>
                  <a:lnTo>
                    <a:pt x="45384" y="42686"/>
                  </a:lnTo>
                  <a:lnTo>
                    <a:pt x="45139" y="46276"/>
                  </a:lnTo>
                  <a:lnTo>
                    <a:pt x="44975" y="50654"/>
                  </a:lnTo>
                  <a:lnTo>
                    <a:pt x="44713" y="69292"/>
                  </a:lnTo>
                  <a:lnTo>
                    <a:pt x="44692" y="72943"/>
                  </a:lnTo>
                  <a:lnTo>
                    <a:pt x="45670" y="77362"/>
                  </a:lnTo>
                  <a:lnTo>
                    <a:pt x="47314" y="82292"/>
                  </a:lnTo>
                  <a:lnTo>
                    <a:pt x="49402" y="87563"/>
                  </a:lnTo>
                  <a:lnTo>
                    <a:pt x="51786" y="93061"/>
                  </a:lnTo>
                  <a:lnTo>
                    <a:pt x="57081" y="104463"/>
                  </a:lnTo>
                  <a:lnTo>
                    <a:pt x="59882" y="109289"/>
                  </a:lnTo>
                  <a:lnTo>
                    <a:pt x="62742" y="113498"/>
                  </a:lnTo>
                  <a:lnTo>
                    <a:pt x="65641" y="117297"/>
                  </a:lnTo>
                  <a:lnTo>
                    <a:pt x="68565" y="120821"/>
                  </a:lnTo>
                  <a:lnTo>
                    <a:pt x="71507" y="124164"/>
                  </a:lnTo>
                  <a:lnTo>
                    <a:pt x="74460" y="127384"/>
                  </a:lnTo>
                  <a:lnTo>
                    <a:pt x="76429" y="130522"/>
                  </a:lnTo>
                  <a:lnTo>
                    <a:pt x="77742" y="133607"/>
                  </a:lnTo>
                  <a:lnTo>
                    <a:pt x="78617" y="136656"/>
                  </a:lnTo>
                  <a:lnTo>
                    <a:pt x="78208" y="139681"/>
                  </a:lnTo>
                  <a:lnTo>
                    <a:pt x="76944" y="142689"/>
                  </a:lnTo>
                  <a:lnTo>
                    <a:pt x="75108" y="145687"/>
                  </a:lnTo>
                  <a:lnTo>
                    <a:pt x="72893" y="147686"/>
                  </a:lnTo>
                  <a:lnTo>
                    <a:pt x="70423" y="149018"/>
                  </a:lnTo>
                  <a:lnTo>
                    <a:pt x="67785" y="149907"/>
                  </a:lnTo>
                  <a:lnTo>
                    <a:pt x="65034" y="151491"/>
                  </a:lnTo>
                  <a:lnTo>
                    <a:pt x="62207" y="153539"/>
                  </a:lnTo>
                  <a:lnTo>
                    <a:pt x="59331" y="155897"/>
                  </a:lnTo>
                  <a:lnTo>
                    <a:pt x="56421" y="157469"/>
                  </a:lnTo>
                  <a:lnTo>
                    <a:pt x="53489" y="158517"/>
                  </a:lnTo>
                  <a:lnTo>
                    <a:pt x="50543" y="159216"/>
                  </a:lnTo>
                  <a:lnTo>
                    <a:pt x="47586" y="158689"/>
                  </a:lnTo>
                  <a:lnTo>
                    <a:pt x="44622" y="157346"/>
                  </a:lnTo>
                  <a:lnTo>
                    <a:pt x="41655" y="155458"/>
                  </a:lnTo>
                  <a:lnTo>
                    <a:pt x="37692" y="154200"/>
                  </a:lnTo>
                  <a:lnTo>
                    <a:pt x="33065" y="153361"/>
                  </a:lnTo>
                  <a:lnTo>
                    <a:pt x="27997" y="152801"/>
                  </a:lnTo>
                  <a:lnTo>
                    <a:pt x="23626" y="151436"/>
                  </a:lnTo>
                  <a:lnTo>
                    <a:pt x="19719" y="149535"/>
                  </a:lnTo>
                  <a:lnTo>
                    <a:pt x="16123" y="147274"/>
                  </a:lnTo>
                  <a:lnTo>
                    <a:pt x="12733" y="145767"/>
                  </a:lnTo>
                  <a:lnTo>
                    <a:pt x="9481" y="144763"/>
                  </a:lnTo>
                  <a:lnTo>
                    <a:pt x="6321" y="144093"/>
                  </a:lnTo>
                  <a:lnTo>
                    <a:pt x="4214" y="142654"/>
                  </a:lnTo>
                  <a:lnTo>
                    <a:pt x="2809" y="140703"/>
                  </a:lnTo>
                  <a:lnTo>
                    <a:pt x="0" y="1338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SMARTPenAnnotation1119"/>
            <p:cNvSpPr/>
            <p:nvPr/>
          </p:nvSpPr>
          <p:spPr>
            <a:xfrm>
              <a:off x="2294929" y="5054238"/>
              <a:ext cx="98228" cy="169630"/>
            </a:xfrm>
            <a:custGeom>
              <a:avLst/>
              <a:gdLst/>
              <a:ahLst/>
              <a:cxnLst/>
              <a:rect l="0" t="0" r="0" b="0"/>
              <a:pathLst>
                <a:path w="98228" h="169630">
                  <a:moveTo>
                    <a:pt x="98227" y="17824"/>
                  </a:moveTo>
                  <a:lnTo>
                    <a:pt x="81718" y="1315"/>
                  </a:lnTo>
                  <a:lnTo>
                    <a:pt x="79283" y="865"/>
                  </a:lnTo>
                  <a:lnTo>
                    <a:pt x="75676" y="565"/>
                  </a:lnTo>
                  <a:lnTo>
                    <a:pt x="67368" y="232"/>
                  </a:lnTo>
                  <a:lnTo>
                    <a:pt x="57113" y="44"/>
                  </a:lnTo>
                  <a:lnTo>
                    <a:pt x="50850" y="0"/>
                  </a:lnTo>
                  <a:lnTo>
                    <a:pt x="47791" y="980"/>
                  </a:lnTo>
                  <a:lnTo>
                    <a:pt x="44759" y="2626"/>
                  </a:lnTo>
                  <a:lnTo>
                    <a:pt x="41746" y="4715"/>
                  </a:lnTo>
                  <a:lnTo>
                    <a:pt x="38744" y="7101"/>
                  </a:lnTo>
                  <a:lnTo>
                    <a:pt x="35752" y="9683"/>
                  </a:lnTo>
                  <a:lnTo>
                    <a:pt x="32764" y="12397"/>
                  </a:lnTo>
                  <a:lnTo>
                    <a:pt x="30773" y="15198"/>
                  </a:lnTo>
                  <a:lnTo>
                    <a:pt x="29445" y="18058"/>
                  </a:lnTo>
                  <a:lnTo>
                    <a:pt x="28560" y="20956"/>
                  </a:lnTo>
                  <a:lnTo>
                    <a:pt x="27969" y="23881"/>
                  </a:lnTo>
                  <a:lnTo>
                    <a:pt x="27576" y="26823"/>
                  </a:lnTo>
                  <a:lnTo>
                    <a:pt x="27314" y="29776"/>
                  </a:lnTo>
                  <a:lnTo>
                    <a:pt x="27139" y="33730"/>
                  </a:lnTo>
                  <a:lnTo>
                    <a:pt x="26945" y="43414"/>
                  </a:lnTo>
                  <a:lnTo>
                    <a:pt x="27885" y="48775"/>
                  </a:lnTo>
                  <a:lnTo>
                    <a:pt x="29504" y="54333"/>
                  </a:lnTo>
                  <a:lnTo>
                    <a:pt x="31576" y="60023"/>
                  </a:lnTo>
                  <a:lnTo>
                    <a:pt x="33949" y="65801"/>
                  </a:lnTo>
                  <a:lnTo>
                    <a:pt x="36523" y="71637"/>
                  </a:lnTo>
                  <a:lnTo>
                    <a:pt x="42030" y="83412"/>
                  </a:lnTo>
                  <a:lnTo>
                    <a:pt x="47784" y="95261"/>
                  </a:lnTo>
                  <a:lnTo>
                    <a:pt x="49715" y="100206"/>
                  </a:lnTo>
                  <a:lnTo>
                    <a:pt x="51003" y="104495"/>
                  </a:lnTo>
                  <a:lnTo>
                    <a:pt x="51862" y="108347"/>
                  </a:lnTo>
                  <a:lnTo>
                    <a:pt x="53426" y="112899"/>
                  </a:lnTo>
                  <a:lnTo>
                    <a:pt x="55461" y="117918"/>
                  </a:lnTo>
                  <a:lnTo>
                    <a:pt x="57810" y="123249"/>
                  </a:lnTo>
                  <a:lnTo>
                    <a:pt x="59376" y="127795"/>
                  </a:lnTo>
                  <a:lnTo>
                    <a:pt x="60420" y="131817"/>
                  </a:lnTo>
                  <a:lnTo>
                    <a:pt x="61116" y="135492"/>
                  </a:lnTo>
                  <a:lnTo>
                    <a:pt x="60588" y="138933"/>
                  </a:lnTo>
                  <a:lnTo>
                    <a:pt x="59244" y="142220"/>
                  </a:lnTo>
                  <a:lnTo>
                    <a:pt x="54697" y="149883"/>
                  </a:lnTo>
                  <a:lnTo>
                    <a:pt x="53332" y="151504"/>
                  </a:lnTo>
                  <a:lnTo>
                    <a:pt x="51430" y="153577"/>
                  </a:lnTo>
                  <a:lnTo>
                    <a:pt x="49170" y="155951"/>
                  </a:lnTo>
                  <a:lnTo>
                    <a:pt x="46670" y="157533"/>
                  </a:lnTo>
                  <a:lnTo>
                    <a:pt x="44012" y="158589"/>
                  </a:lnTo>
                  <a:lnTo>
                    <a:pt x="41248" y="159292"/>
                  </a:lnTo>
                  <a:lnTo>
                    <a:pt x="38413" y="160754"/>
                  </a:lnTo>
                  <a:lnTo>
                    <a:pt x="35530" y="162719"/>
                  </a:lnTo>
                  <a:lnTo>
                    <a:pt x="32617" y="165023"/>
                  </a:lnTo>
                  <a:lnTo>
                    <a:pt x="29682" y="166558"/>
                  </a:lnTo>
                  <a:lnTo>
                    <a:pt x="26733" y="167582"/>
                  </a:lnTo>
                  <a:lnTo>
                    <a:pt x="23775" y="168264"/>
                  </a:lnTo>
                  <a:lnTo>
                    <a:pt x="20811" y="168719"/>
                  </a:lnTo>
                  <a:lnTo>
                    <a:pt x="17843" y="169022"/>
                  </a:lnTo>
                  <a:lnTo>
                    <a:pt x="14872" y="169224"/>
                  </a:lnTo>
                  <a:lnTo>
                    <a:pt x="11899" y="169359"/>
                  </a:lnTo>
                  <a:lnTo>
                    <a:pt x="0" y="16962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SMARTPenAnnotation1120"/>
            <p:cNvSpPr/>
            <p:nvPr/>
          </p:nvSpPr>
          <p:spPr>
            <a:xfrm>
              <a:off x="2437804" y="5259585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SMARTPenAnnotation1121"/>
            <p:cNvSpPr/>
            <p:nvPr/>
          </p:nvSpPr>
          <p:spPr>
            <a:xfrm>
              <a:off x="160734" y="5027945"/>
              <a:ext cx="151227" cy="186499"/>
            </a:xfrm>
            <a:custGeom>
              <a:avLst/>
              <a:gdLst/>
              <a:ahLst/>
              <a:cxnLst/>
              <a:rect l="0" t="0" r="0" b="0"/>
              <a:pathLst>
                <a:path w="151227" h="186499">
                  <a:moveTo>
                    <a:pt x="0" y="70906"/>
                  </a:moveTo>
                  <a:lnTo>
                    <a:pt x="0" y="57604"/>
                  </a:lnTo>
                  <a:lnTo>
                    <a:pt x="1984" y="55093"/>
                  </a:lnTo>
                  <a:lnTo>
                    <a:pt x="5292" y="52427"/>
                  </a:lnTo>
                  <a:lnTo>
                    <a:pt x="9481" y="49657"/>
                  </a:lnTo>
                  <a:lnTo>
                    <a:pt x="13266" y="45826"/>
                  </a:lnTo>
                  <a:lnTo>
                    <a:pt x="16781" y="41287"/>
                  </a:lnTo>
                  <a:lnTo>
                    <a:pt x="20117" y="36277"/>
                  </a:lnTo>
                  <a:lnTo>
                    <a:pt x="25318" y="31946"/>
                  </a:lnTo>
                  <a:lnTo>
                    <a:pt x="31761" y="28065"/>
                  </a:lnTo>
                  <a:lnTo>
                    <a:pt x="77159" y="5527"/>
                  </a:lnTo>
                  <a:lnTo>
                    <a:pt x="84181" y="3508"/>
                  </a:lnTo>
                  <a:lnTo>
                    <a:pt x="91840" y="2161"/>
                  </a:lnTo>
                  <a:lnTo>
                    <a:pt x="99922" y="1264"/>
                  </a:lnTo>
                  <a:lnTo>
                    <a:pt x="107294" y="665"/>
                  </a:lnTo>
                  <a:lnTo>
                    <a:pt x="114193" y="267"/>
                  </a:lnTo>
                  <a:lnTo>
                    <a:pt x="120777" y="0"/>
                  </a:lnTo>
                  <a:lnTo>
                    <a:pt x="126159" y="815"/>
                  </a:lnTo>
                  <a:lnTo>
                    <a:pt x="130739" y="2351"/>
                  </a:lnTo>
                  <a:lnTo>
                    <a:pt x="134784" y="4367"/>
                  </a:lnTo>
                  <a:lnTo>
                    <a:pt x="138473" y="5711"/>
                  </a:lnTo>
                  <a:lnTo>
                    <a:pt x="141925" y="6606"/>
                  </a:lnTo>
                  <a:lnTo>
                    <a:pt x="145218" y="7204"/>
                  </a:lnTo>
                  <a:lnTo>
                    <a:pt x="147414" y="8594"/>
                  </a:lnTo>
                  <a:lnTo>
                    <a:pt x="148877" y="10513"/>
                  </a:lnTo>
                  <a:lnTo>
                    <a:pt x="149853" y="12785"/>
                  </a:lnTo>
                  <a:lnTo>
                    <a:pt x="150504" y="16284"/>
                  </a:lnTo>
                  <a:lnTo>
                    <a:pt x="150937" y="20600"/>
                  </a:lnTo>
                  <a:lnTo>
                    <a:pt x="151226" y="25463"/>
                  </a:lnTo>
                  <a:lnTo>
                    <a:pt x="150427" y="29697"/>
                  </a:lnTo>
                  <a:lnTo>
                    <a:pt x="148902" y="33511"/>
                  </a:lnTo>
                  <a:lnTo>
                    <a:pt x="146893" y="37047"/>
                  </a:lnTo>
                  <a:lnTo>
                    <a:pt x="142015" y="46266"/>
                  </a:lnTo>
                  <a:lnTo>
                    <a:pt x="139325" y="51503"/>
                  </a:lnTo>
                  <a:lnTo>
                    <a:pt x="135547" y="56979"/>
                  </a:lnTo>
                  <a:lnTo>
                    <a:pt x="131044" y="62613"/>
                  </a:lnTo>
                  <a:lnTo>
                    <a:pt x="126058" y="68354"/>
                  </a:lnTo>
                  <a:lnTo>
                    <a:pt x="120750" y="74166"/>
                  </a:lnTo>
                  <a:lnTo>
                    <a:pt x="109560" y="85914"/>
                  </a:lnTo>
                  <a:lnTo>
                    <a:pt x="92104" y="103685"/>
                  </a:lnTo>
                  <a:lnTo>
                    <a:pt x="86207" y="108634"/>
                  </a:lnTo>
                  <a:lnTo>
                    <a:pt x="80292" y="112925"/>
                  </a:lnTo>
                  <a:lnTo>
                    <a:pt x="74364" y="116778"/>
                  </a:lnTo>
                  <a:lnTo>
                    <a:pt x="69419" y="121331"/>
                  </a:lnTo>
                  <a:lnTo>
                    <a:pt x="65131" y="126351"/>
                  </a:lnTo>
                  <a:lnTo>
                    <a:pt x="61280" y="131682"/>
                  </a:lnTo>
                  <a:lnTo>
                    <a:pt x="57721" y="137220"/>
                  </a:lnTo>
                  <a:lnTo>
                    <a:pt x="54355" y="142897"/>
                  </a:lnTo>
                  <a:lnTo>
                    <a:pt x="51120" y="148665"/>
                  </a:lnTo>
                  <a:lnTo>
                    <a:pt x="47970" y="153503"/>
                  </a:lnTo>
                  <a:lnTo>
                    <a:pt x="44879" y="157721"/>
                  </a:lnTo>
                  <a:lnTo>
                    <a:pt x="41825" y="161525"/>
                  </a:lnTo>
                  <a:lnTo>
                    <a:pt x="38798" y="164060"/>
                  </a:lnTo>
                  <a:lnTo>
                    <a:pt x="35787" y="165751"/>
                  </a:lnTo>
                  <a:lnTo>
                    <a:pt x="32788" y="166878"/>
                  </a:lnTo>
                  <a:lnTo>
                    <a:pt x="30788" y="168622"/>
                  </a:lnTo>
                  <a:lnTo>
                    <a:pt x="29455" y="170777"/>
                  </a:lnTo>
                  <a:lnTo>
                    <a:pt x="27974" y="175817"/>
                  </a:lnTo>
                  <a:lnTo>
                    <a:pt x="27316" y="181364"/>
                  </a:lnTo>
                  <a:lnTo>
                    <a:pt x="28132" y="183240"/>
                  </a:lnTo>
                  <a:lnTo>
                    <a:pt x="29669" y="184491"/>
                  </a:lnTo>
                  <a:lnTo>
                    <a:pt x="31685" y="185325"/>
                  </a:lnTo>
                  <a:lnTo>
                    <a:pt x="34022" y="185880"/>
                  </a:lnTo>
                  <a:lnTo>
                    <a:pt x="36572" y="186251"/>
                  </a:lnTo>
                  <a:lnTo>
                    <a:pt x="39264" y="186498"/>
                  </a:lnTo>
                  <a:lnTo>
                    <a:pt x="42051" y="185670"/>
                  </a:lnTo>
                  <a:lnTo>
                    <a:pt x="44901" y="184127"/>
                  </a:lnTo>
                  <a:lnTo>
                    <a:pt x="47793" y="182105"/>
                  </a:lnTo>
                  <a:lnTo>
                    <a:pt x="51706" y="179766"/>
                  </a:lnTo>
                  <a:lnTo>
                    <a:pt x="56299" y="177213"/>
                  </a:lnTo>
                  <a:lnTo>
                    <a:pt x="61345" y="174520"/>
                  </a:lnTo>
                  <a:lnTo>
                    <a:pt x="65701" y="172724"/>
                  </a:lnTo>
                  <a:lnTo>
                    <a:pt x="69598" y="171527"/>
                  </a:lnTo>
                  <a:lnTo>
                    <a:pt x="80367" y="16913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SMARTPenAnnotation1122"/>
            <p:cNvSpPr/>
            <p:nvPr/>
          </p:nvSpPr>
          <p:spPr>
            <a:xfrm>
              <a:off x="312539" y="4974203"/>
              <a:ext cx="98105" cy="410399"/>
            </a:xfrm>
            <a:custGeom>
              <a:avLst/>
              <a:gdLst/>
              <a:ahLst/>
              <a:cxnLst/>
              <a:rect l="0" t="0" r="0" b="0"/>
              <a:pathLst>
                <a:path w="98105" h="410399">
                  <a:moveTo>
                    <a:pt x="44648" y="8562"/>
                  </a:moveTo>
                  <a:lnTo>
                    <a:pt x="44648" y="0"/>
                  </a:lnTo>
                  <a:lnTo>
                    <a:pt x="44648" y="4482"/>
                  </a:lnTo>
                  <a:lnTo>
                    <a:pt x="45640" y="6834"/>
                  </a:lnTo>
                  <a:lnTo>
                    <a:pt x="47294" y="9394"/>
                  </a:lnTo>
                  <a:lnTo>
                    <a:pt x="49388" y="12093"/>
                  </a:lnTo>
                  <a:lnTo>
                    <a:pt x="50785" y="14885"/>
                  </a:lnTo>
                  <a:lnTo>
                    <a:pt x="53742" y="24546"/>
                  </a:lnTo>
                  <a:lnTo>
                    <a:pt x="55672" y="29141"/>
                  </a:lnTo>
                  <a:lnTo>
                    <a:pt x="57950" y="34187"/>
                  </a:lnTo>
                  <a:lnTo>
                    <a:pt x="63128" y="45086"/>
                  </a:lnTo>
                  <a:lnTo>
                    <a:pt x="65898" y="50771"/>
                  </a:lnTo>
                  <a:lnTo>
                    <a:pt x="68736" y="57537"/>
                  </a:lnTo>
                  <a:lnTo>
                    <a:pt x="71621" y="65025"/>
                  </a:lnTo>
                  <a:lnTo>
                    <a:pt x="77472" y="81282"/>
                  </a:lnTo>
                  <a:lnTo>
                    <a:pt x="83380" y="98429"/>
                  </a:lnTo>
                  <a:lnTo>
                    <a:pt x="85352" y="108161"/>
                  </a:lnTo>
                  <a:lnTo>
                    <a:pt x="86667" y="118617"/>
                  </a:lnTo>
                  <a:lnTo>
                    <a:pt x="87543" y="129557"/>
                  </a:lnTo>
                  <a:lnTo>
                    <a:pt x="89120" y="140820"/>
                  </a:lnTo>
                  <a:lnTo>
                    <a:pt x="91163" y="152296"/>
                  </a:lnTo>
                  <a:lnTo>
                    <a:pt x="93517" y="163916"/>
                  </a:lnTo>
                  <a:lnTo>
                    <a:pt x="95087" y="174639"/>
                  </a:lnTo>
                  <a:lnTo>
                    <a:pt x="96133" y="184765"/>
                  </a:lnTo>
                  <a:lnTo>
                    <a:pt x="96831" y="194491"/>
                  </a:lnTo>
                  <a:lnTo>
                    <a:pt x="97296" y="204944"/>
                  </a:lnTo>
                  <a:lnTo>
                    <a:pt x="97813" y="227143"/>
                  </a:lnTo>
                  <a:lnTo>
                    <a:pt x="98104" y="257212"/>
                  </a:lnTo>
                  <a:lnTo>
                    <a:pt x="97152" y="266603"/>
                  </a:lnTo>
                  <a:lnTo>
                    <a:pt x="95526" y="275839"/>
                  </a:lnTo>
                  <a:lnTo>
                    <a:pt x="93449" y="284973"/>
                  </a:lnTo>
                  <a:lnTo>
                    <a:pt x="91073" y="294040"/>
                  </a:lnTo>
                  <a:lnTo>
                    <a:pt x="88496" y="303060"/>
                  </a:lnTo>
                  <a:lnTo>
                    <a:pt x="82988" y="321021"/>
                  </a:lnTo>
                  <a:lnTo>
                    <a:pt x="77232" y="338925"/>
                  </a:lnTo>
                  <a:lnTo>
                    <a:pt x="73316" y="346874"/>
                  </a:lnTo>
                  <a:lnTo>
                    <a:pt x="68721" y="354158"/>
                  </a:lnTo>
                  <a:lnTo>
                    <a:pt x="63673" y="360999"/>
                  </a:lnTo>
                  <a:lnTo>
                    <a:pt x="58324" y="367543"/>
                  </a:lnTo>
                  <a:lnTo>
                    <a:pt x="52773" y="373891"/>
                  </a:lnTo>
                  <a:lnTo>
                    <a:pt x="47088" y="380107"/>
                  </a:lnTo>
                  <a:lnTo>
                    <a:pt x="41314" y="385243"/>
                  </a:lnTo>
                  <a:lnTo>
                    <a:pt x="35480" y="389659"/>
                  </a:lnTo>
                  <a:lnTo>
                    <a:pt x="29606" y="393596"/>
                  </a:lnTo>
                  <a:lnTo>
                    <a:pt x="24698" y="397212"/>
                  </a:lnTo>
                  <a:lnTo>
                    <a:pt x="20434" y="400615"/>
                  </a:lnTo>
                  <a:lnTo>
                    <a:pt x="16599" y="403876"/>
                  </a:lnTo>
                  <a:lnTo>
                    <a:pt x="13050" y="406050"/>
                  </a:lnTo>
                  <a:lnTo>
                    <a:pt x="9692" y="407500"/>
                  </a:lnTo>
                  <a:lnTo>
                    <a:pt x="0" y="41039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SMARTPenAnnotation1123"/>
            <p:cNvSpPr/>
            <p:nvPr/>
          </p:nvSpPr>
          <p:spPr>
            <a:xfrm>
              <a:off x="482781" y="5081035"/>
              <a:ext cx="151227" cy="276693"/>
            </a:xfrm>
            <a:custGeom>
              <a:avLst/>
              <a:gdLst/>
              <a:ahLst/>
              <a:cxnLst/>
              <a:rect l="0" t="0" r="0" b="0"/>
              <a:pathLst>
                <a:path w="151227" h="276693">
                  <a:moveTo>
                    <a:pt x="151226" y="35675"/>
                  </a:moveTo>
                  <a:lnTo>
                    <a:pt x="151226" y="1601"/>
                  </a:lnTo>
                  <a:lnTo>
                    <a:pt x="150234" y="1053"/>
                  </a:lnTo>
                  <a:lnTo>
                    <a:pt x="146486" y="444"/>
                  </a:lnTo>
                  <a:lnTo>
                    <a:pt x="144097" y="281"/>
                  </a:lnTo>
                  <a:lnTo>
                    <a:pt x="141513" y="174"/>
                  </a:lnTo>
                  <a:lnTo>
                    <a:pt x="135003" y="53"/>
                  </a:lnTo>
                  <a:lnTo>
                    <a:pt x="125495" y="0"/>
                  </a:lnTo>
                  <a:lnTo>
                    <a:pt x="121174" y="978"/>
                  </a:lnTo>
                  <a:lnTo>
                    <a:pt x="117301" y="2622"/>
                  </a:lnTo>
                  <a:lnTo>
                    <a:pt x="113726" y="4710"/>
                  </a:lnTo>
                  <a:lnTo>
                    <a:pt x="108367" y="6102"/>
                  </a:lnTo>
                  <a:lnTo>
                    <a:pt x="101818" y="7030"/>
                  </a:lnTo>
                  <a:lnTo>
                    <a:pt x="94475" y="7649"/>
                  </a:lnTo>
                  <a:lnTo>
                    <a:pt x="87595" y="9054"/>
                  </a:lnTo>
                  <a:lnTo>
                    <a:pt x="81024" y="10982"/>
                  </a:lnTo>
                  <a:lnTo>
                    <a:pt x="74659" y="13260"/>
                  </a:lnTo>
                  <a:lnTo>
                    <a:pt x="67439" y="16763"/>
                  </a:lnTo>
                  <a:lnTo>
                    <a:pt x="59650" y="21083"/>
                  </a:lnTo>
                  <a:lnTo>
                    <a:pt x="51480" y="25947"/>
                  </a:lnTo>
                  <a:lnTo>
                    <a:pt x="44049" y="30182"/>
                  </a:lnTo>
                  <a:lnTo>
                    <a:pt x="30501" y="37533"/>
                  </a:lnTo>
                  <a:lnTo>
                    <a:pt x="25102" y="41875"/>
                  </a:lnTo>
                  <a:lnTo>
                    <a:pt x="20511" y="46754"/>
                  </a:lnTo>
                  <a:lnTo>
                    <a:pt x="16458" y="51991"/>
                  </a:lnTo>
                  <a:lnTo>
                    <a:pt x="12763" y="56474"/>
                  </a:lnTo>
                  <a:lnTo>
                    <a:pt x="9308" y="60456"/>
                  </a:lnTo>
                  <a:lnTo>
                    <a:pt x="6013" y="64102"/>
                  </a:lnTo>
                  <a:lnTo>
                    <a:pt x="3816" y="68517"/>
                  </a:lnTo>
                  <a:lnTo>
                    <a:pt x="2351" y="73444"/>
                  </a:lnTo>
                  <a:lnTo>
                    <a:pt x="1375" y="78714"/>
                  </a:lnTo>
                  <a:lnTo>
                    <a:pt x="290" y="87215"/>
                  </a:lnTo>
                  <a:lnTo>
                    <a:pt x="0" y="90871"/>
                  </a:lnTo>
                  <a:lnTo>
                    <a:pt x="800" y="94301"/>
                  </a:lnTo>
                  <a:lnTo>
                    <a:pt x="4334" y="100758"/>
                  </a:lnTo>
                  <a:lnTo>
                    <a:pt x="6665" y="102876"/>
                  </a:lnTo>
                  <a:lnTo>
                    <a:pt x="9211" y="104288"/>
                  </a:lnTo>
                  <a:lnTo>
                    <a:pt x="11901" y="105230"/>
                  </a:lnTo>
                  <a:lnTo>
                    <a:pt x="15679" y="106850"/>
                  </a:lnTo>
                  <a:lnTo>
                    <a:pt x="25168" y="111296"/>
                  </a:lnTo>
                  <a:lnTo>
                    <a:pt x="30476" y="112878"/>
                  </a:lnTo>
                  <a:lnTo>
                    <a:pt x="36000" y="113933"/>
                  </a:lnTo>
                  <a:lnTo>
                    <a:pt x="41667" y="114636"/>
                  </a:lnTo>
                  <a:lnTo>
                    <a:pt x="47429" y="115105"/>
                  </a:lnTo>
                  <a:lnTo>
                    <a:pt x="53254" y="115417"/>
                  </a:lnTo>
                  <a:lnTo>
                    <a:pt x="59123" y="115626"/>
                  </a:lnTo>
                  <a:lnTo>
                    <a:pt x="65019" y="114773"/>
                  </a:lnTo>
                  <a:lnTo>
                    <a:pt x="70935" y="113212"/>
                  </a:lnTo>
                  <a:lnTo>
                    <a:pt x="76863" y="111179"/>
                  </a:lnTo>
                  <a:lnTo>
                    <a:pt x="81807" y="108831"/>
                  </a:lnTo>
                  <a:lnTo>
                    <a:pt x="86095" y="106274"/>
                  </a:lnTo>
                  <a:lnTo>
                    <a:pt x="89946" y="103577"/>
                  </a:lnTo>
                  <a:lnTo>
                    <a:pt x="94498" y="100787"/>
                  </a:lnTo>
                  <a:lnTo>
                    <a:pt x="99517" y="97935"/>
                  </a:lnTo>
                  <a:lnTo>
                    <a:pt x="104847" y="95041"/>
                  </a:lnTo>
                  <a:lnTo>
                    <a:pt x="109393" y="93112"/>
                  </a:lnTo>
                  <a:lnTo>
                    <a:pt x="113415" y="91826"/>
                  </a:lnTo>
                  <a:lnTo>
                    <a:pt x="117089" y="90968"/>
                  </a:lnTo>
                  <a:lnTo>
                    <a:pt x="120531" y="89405"/>
                  </a:lnTo>
                  <a:lnTo>
                    <a:pt x="123817" y="87370"/>
                  </a:lnTo>
                  <a:lnTo>
                    <a:pt x="127001" y="85021"/>
                  </a:lnTo>
                  <a:lnTo>
                    <a:pt x="130115" y="82463"/>
                  </a:lnTo>
                  <a:lnTo>
                    <a:pt x="133183" y="79766"/>
                  </a:lnTo>
                  <a:lnTo>
                    <a:pt x="140496" y="73048"/>
                  </a:lnTo>
                  <a:lnTo>
                    <a:pt x="142089" y="72497"/>
                  </a:lnTo>
                  <a:lnTo>
                    <a:pt x="146504" y="71884"/>
                  </a:lnTo>
                  <a:lnTo>
                    <a:pt x="147086" y="71721"/>
                  </a:lnTo>
                  <a:lnTo>
                    <a:pt x="145087" y="71540"/>
                  </a:lnTo>
                  <a:lnTo>
                    <a:pt x="144157" y="72483"/>
                  </a:lnTo>
                  <a:lnTo>
                    <a:pt x="143537" y="74104"/>
                  </a:lnTo>
                  <a:lnTo>
                    <a:pt x="142664" y="81127"/>
                  </a:lnTo>
                  <a:lnTo>
                    <a:pt x="142460" y="87626"/>
                  </a:lnTo>
                  <a:lnTo>
                    <a:pt x="142303" y="135835"/>
                  </a:lnTo>
                  <a:lnTo>
                    <a:pt x="141309" y="144120"/>
                  </a:lnTo>
                  <a:lnTo>
                    <a:pt x="139654" y="152620"/>
                  </a:lnTo>
                  <a:lnTo>
                    <a:pt x="137558" y="161264"/>
                  </a:lnTo>
                  <a:lnTo>
                    <a:pt x="136161" y="170003"/>
                  </a:lnTo>
                  <a:lnTo>
                    <a:pt x="135230" y="178805"/>
                  </a:lnTo>
                  <a:lnTo>
                    <a:pt x="134609" y="187649"/>
                  </a:lnTo>
                  <a:lnTo>
                    <a:pt x="134195" y="195531"/>
                  </a:lnTo>
                  <a:lnTo>
                    <a:pt x="133735" y="209579"/>
                  </a:lnTo>
                  <a:lnTo>
                    <a:pt x="132620" y="217096"/>
                  </a:lnTo>
                  <a:lnTo>
                    <a:pt x="130885" y="225083"/>
                  </a:lnTo>
                  <a:lnTo>
                    <a:pt x="128736" y="233385"/>
                  </a:lnTo>
                  <a:lnTo>
                    <a:pt x="127303" y="239911"/>
                  </a:lnTo>
                  <a:lnTo>
                    <a:pt x="126348" y="245255"/>
                  </a:lnTo>
                  <a:lnTo>
                    <a:pt x="125711" y="249809"/>
                  </a:lnTo>
                  <a:lnTo>
                    <a:pt x="124294" y="254830"/>
                  </a:lnTo>
                  <a:lnTo>
                    <a:pt x="122357" y="260161"/>
                  </a:lnTo>
                  <a:lnTo>
                    <a:pt x="116861" y="273495"/>
                  </a:lnTo>
                  <a:lnTo>
                    <a:pt x="115417" y="274589"/>
                  </a:lnTo>
                  <a:lnTo>
                    <a:pt x="113463" y="275319"/>
                  </a:lnTo>
                  <a:lnTo>
                    <a:pt x="107938" y="276489"/>
                  </a:lnTo>
                  <a:lnTo>
                    <a:pt x="104537" y="276649"/>
                  </a:lnTo>
                  <a:lnTo>
                    <a:pt x="102240" y="276692"/>
                  </a:lnTo>
                  <a:lnTo>
                    <a:pt x="100710" y="274736"/>
                  </a:lnTo>
                  <a:lnTo>
                    <a:pt x="99009" y="267271"/>
                  </a:lnTo>
                  <a:lnTo>
                    <a:pt x="95607" y="259984"/>
                  </a:lnTo>
                  <a:lnTo>
                    <a:pt x="88719" y="24998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SMARTPenAnnotation1124"/>
            <p:cNvSpPr/>
            <p:nvPr/>
          </p:nvSpPr>
          <p:spPr>
            <a:xfrm>
              <a:off x="661209" y="5018484"/>
              <a:ext cx="124445" cy="250032"/>
            </a:xfrm>
            <a:custGeom>
              <a:avLst/>
              <a:gdLst/>
              <a:ahLst/>
              <a:cxnLst/>
              <a:rect l="0" t="0" r="0" b="0"/>
              <a:pathLst>
                <a:path w="124445" h="250032">
                  <a:moveTo>
                    <a:pt x="53166" y="0"/>
                  </a:moveTo>
                  <a:lnTo>
                    <a:pt x="53166" y="47931"/>
                  </a:lnTo>
                  <a:lnTo>
                    <a:pt x="52173" y="54774"/>
                  </a:lnTo>
                  <a:lnTo>
                    <a:pt x="50520" y="61321"/>
                  </a:lnTo>
                  <a:lnTo>
                    <a:pt x="48425" y="67670"/>
                  </a:lnTo>
                  <a:lnTo>
                    <a:pt x="46036" y="73887"/>
                  </a:lnTo>
                  <a:lnTo>
                    <a:pt x="43452" y="80016"/>
                  </a:lnTo>
                  <a:lnTo>
                    <a:pt x="40737" y="86086"/>
                  </a:lnTo>
                  <a:lnTo>
                    <a:pt x="38926" y="93109"/>
                  </a:lnTo>
                  <a:lnTo>
                    <a:pt x="37720" y="100768"/>
                  </a:lnTo>
                  <a:lnTo>
                    <a:pt x="36915" y="108851"/>
                  </a:lnTo>
                  <a:lnTo>
                    <a:pt x="35387" y="116223"/>
                  </a:lnTo>
                  <a:lnTo>
                    <a:pt x="33375" y="123123"/>
                  </a:lnTo>
                  <a:lnTo>
                    <a:pt x="25804" y="144960"/>
                  </a:lnTo>
                  <a:lnTo>
                    <a:pt x="23019" y="153195"/>
                  </a:lnTo>
                  <a:lnTo>
                    <a:pt x="20169" y="159677"/>
                  </a:lnTo>
                  <a:lnTo>
                    <a:pt x="17277" y="164990"/>
                  </a:lnTo>
                  <a:lnTo>
                    <a:pt x="14357" y="169525"/>
                  </a:lnTo>
                  <a:lnTo>
                    <a:pt x="12411" y="174532"/>
                  </a:lnTo>
                  <a:lnTo>
                    <a:pt x="11113" y="179855"/>
                  </a:lnTo>
                  <a:lnTo>
                    <a:pt x="10247" y="185387"/>
                  </a:lnTo>
                  <a:lnTo>
                    <a:pt x="8678" y="189076"/>
                  </a:lnTo>
                  <a:lnTo>
                    <a:pt x="6640" y="191535"/>
                  </a:lnTo>
                  <a:lnTo>
                    <a:pt x="4289" y="193175"/>
                  </a:lnTo>
                  <a:lnTo>
                    <a:pt x="2722" y="195259"/>
                  </a:lnTo>
                  <a:lnTo>
                    <a:pt x="1677" y="197642"/>
                  </a:lnTo>
                  <a:lnTo>
                    <a:pt x="0" y="203854"/>
                  </a:lnTo>
                  <a:lnTo>
                    <a:pt x="855" y="203371"/>
                  </a:lnTo>
                  <a:lnTo>
                    <a:pt x="4450" y="200189"/>
                  </a:lnTo>
                  <a:lnTo>
                    <a:pt x="9355" y="195468"/>
                  </a:lnTo>
                  <a:lnTo>
                    <a:pt x="12053" y="192820"/>
                  </a:lnTo>
                  <a:lnTo>
                    <a:pt x="13851" y="190062"/>
                  </a:lnTo>
                  <a:lnTo>
                    <a:pt x="15848" y="184352"/>
                  </a:lnTo>
                  <a:lnTo>
                    <a:pt x="17373" y="180448"/>
                  </a:lnTo>
                  <a:lnTo>
                    <a:pt x="19382" y="175861"/>
                  </a:lnTo>
                  <a:lnTo>
                    <a:pt x="21714" y="170819"/>
                  </a:lnTo>
                  <a:lnTo>
                    <a:pt x="25252" y="166465"/>
                  </a:lnTo>
                  <a:lnTo>
                    <a:pt x="29596" y="162571"/>
                  </a:lnTo>
                  <a:lnTo>
                    <a:pt x="34476" y="158982"/>
                  </a:lnTo>
                  <a:lnTo>
                    <a:pt x="39714" y="155597"/>
                  </a:lnTo>
                  <a:lnTo>
                    <a:pt x="45190" y="152348"/>
                  </a:lnTo>
                  <a:lnTo>
                    <a:pt x="50825" y="149191"/>
                  </a:lnTo>
                  <a:lnTo>
                    <a:pt x="56566" y="147086"/>
                  </a:lnTo>
                  <a:lnTo>
                    <a:pt x="62378" y="145682"/>
                  </a:lnTo>
                  <a:lnTo>
                    <a:pt x="68237" y="144746"/>
                  </a:lnTo>
                  <a:lnTo>
                    <a:pt x="74127" y="144122"/>
                  </a:lnTo>
                  <a:lnTo>
                    <a:pt x="80038" y="143707"/>
                  </a:lnTo>
                  <a:lnTo>
                    <a:pt x="85964" y="143430"/>
                  </a:lnTo>
                  <a:lnTo>
                    <a:pt x="90906" y="144237"/>
                  </a:lnTo>
                  <a:lnTo>
                    <a:pt x="95193" y="145767"/>
                  </a:lnTo>
                  <a:lnTo>
                    <a:pt x="99043" y="147780"/>
                  </a:lnTo>
                  <a:lnTo>
                    <a:pt x="102602" y="149121"/>
                  </a:lnTo>
                  <a:lnTo>
                    <a:pt x="105967" y="150016"/>
                  </a:lnTo>
                  <a:lnTo>
                    <a:pt x="109202" y="150612"/>
                  </a:lnTo>
                  <a:lnTo>
                    <a:pt x="112352" y="152002"/>
                  </a:lnTo>
                  <a:lnTo>
                    <a:pt x="115443" y="153920"/>
                  </a:lnTo>
                  <a:lnTo>
                    <a:pt x="118496" y="156192"/>
                  </a:lnTo>
                  <a:lnTo>
                    <a:pt x="120532" y="159690"/>
                  </a:lnTo>
                  <a:lnTo>
                    <a:pt x="121889" y="164007"/>
                  </a:lnTo>
                  <a:lnTo>
                    <a:pt x="122794" y="168869"/>
                  </a:lnTo>
                  <a:lnTo>
                    <a:pt x="123397" y="173103"/>
                  </a:lnTo>
                  <a:lnTo>
                    <a:pt x="124067" y="180453"/>
                  </a:lnTo>
                  <a:lnTo>
                    <a:pt x="124246" y="184794"/>
                  </a:lnTo>
                  <a:lnTo>
                    <a:pt x="124444" y="194909"/>
                  </a:lnTo>
                  <a:lnTo>
                    <a:pt x="123505" y="199392"/>
                  </a:lnTo>
                  <a:lnTo>
                    <a:pt x="119816" y="207020"/>
                  </a:lnTo>
                  <a:lnTo>
                    <a:pt x="118435" y="211435"/>
                  </a:lnTo>
                  <a:lnTo>
                    <a:pt x="117514" y="216363"/>
                  </a:lnTo>
                  <a:lnTo>
                    <a:pt x="116901" y="221632"/>
                  </a:lnTo>
                  <a:lnTo>
                    <a:pt x="116492" y="226138"/>
                  </a:lnTo>
                  <a:lnTo>
                    <a:pt x="116037" y="233789"/>
                  </a:lnTo>
                  <a:lnTo>
                    <a:pt x="115745" y="240649"/>
                  </a:lnTo>
                  <a:lnTo>
                    <a:pt x="115673" y="2500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SMARTPenAnnotation1125"/>
            <p:cNvSpPr/>
            <p:nvPr/>
          </p:nvSpPr>
          <p:spPr>
            <a:xfrm>
              <a:off x="830993" y="5125798"/>
              <a:ext cx="132369" cy="115880"/>
            </a:xfrm>
            <a:custGeom>
              <a:avLst/>
              <a:gdLst/>
              <a:ahLst/>
              <a:cxnLst/>
              <a:rect l="0" t="0" r="0" b="0"/>
              <a:pathLst>
                <a:path w="132369" h="115880">
                  <a:moveTo>
                    <a:pt x="97694" y="8772"/>
                  </a:moveTo>
                  <a:lnTo>
                    <a:pt x="97694" y="4032"/>
                  </a:lnTo>
                  <a:lnTo>
                    <a:pt x="96702" y="3627"/>
                  </a:lnTo>
                  <a:lnTo>
                    <a:pt x="95048" y="4350"/>
                  </a:lnTo>
                  <a:lnTo>
                    <a:pt x="90006" y="7899"/>
                  </a:lnTo>
                  <a:lnTo>
                    <a:pt x="86670" y="8384"/>
                  </a:lnTo>
                  <a:lnTo>
                    <a:pt x="84392" y="8513"/>
                  </a:lnTo>
                  <a:lnTo>
                    <a:pt x="81880" y="9592"/>
                  </a:lnTo>
                  <a:lnTo>
                    <a:pt x="79214" y="11303"/>
                  </a:lnTo>
                  <a:lnTo>
                    <a:pt x="76444" y="13435"/>
                  </a:lnTo>
                  <a:lnTo>
                    <a:pt x="72614" y="15850"/>
                  </a:lnTo>
                  <a:lnTo>
                    <a:pt x="68075" y="18451"/>
                  </a:lnTo>
                  <a:lnTo>
                    <a:pt x="63065" y="21178"/>
                  </a:lnTo>
                  <a:lnTo>
                    <a:pt x="58733" y="24980"/>
                  </a:lnTo>
                  <a:lnTo>
                    <a:pt x="54853" y="29499"/>
                  </a:lnTo>
                  <a:lnTo>
                    <a:pt x="51274" y="34497"/>
                  </a:lnTo>
                  <a:lnTo>
                    <a:pt x="46903" y="38820"/>
                  </a:lnTo>
                  <a:lnTo>
                    <a:pt x="42006" y="42695"/>
                  </a:lnTo>
                  <a:lnTo>
                    <a:pt x="36756" y="46270"/>
                  </a:lnTo>
                  <a:lnTo>
                    <a:pt x="32264" y="50638"/>
                  </a:lnTo>
                  <a:lnTo>
                    <a:pt x="28277" y="55534"/>
                  </a:lnTo>
                  <a:lnTo>
                    <a:pt x="24627" y="60783"/>
                  </a:lnTo>
                  <a:lnTo>
                    <a:pt x="21201" y="65274"/>
                  </a:lnTo>
                  <a:lnTo>
                    <a:pt x="17926" y="69260"/>
                  </a:lnTo>
                  <a:lnTo>
                    <a:pt x="14749" y="72910"/>
                  </a:lnTo>
                  <a:lnTo>
                    <a:pt x="11640" y="77327"/>
                  </a:lnTo>
                  <a:lnTo>
                    <a:pt x="8575" y="82257"/>
                  </a:lnTo>
                  <a:lnTo>
                    <a:pt x="5539" y="87527"/>
                  </a:lnTo>
                  <a:lnTo>
                    <a:pt x="3515" y="92033"/>
                  </a:lnTo>
                  <a:lnTo>
                    <a:pt x="2166" y="96030"/>
                  </a:lnTo>
                  <a:lnTo>
                    <a:pt x="1266" y="99686"/>
                  </a:lnTo>
                  <a:lnTo>
                    <a:pt x="667" y="103116"/>
                  </a:lnTo>
                  <a:lnTo>
                    <a:pt x="267" y="106395"/>
                  </a:lnTo>
                  <a:lnTo>
                    <a:pt x="0" y="109572"/>
                  </a:lnTo>
                  <a:lnTo>
                    <a:pt x="815" y="111691"/>
                  </a:lnTo>
                  <a:lnTo>
                    <a:pt x="2350" y="113103"/>
                  </a:lnTo>
                  <a:lnTo>
                    <a:pt x="4366" y="114045"/>
                  </a:lnTo>
                  <a:lnTo>
                    <a:pt x="7694" y="114672"/>
                  </a:lnTo>
                  <a:lnTo>
                    <a:pt x="11897" y="115091"/>
                  </a:lnTo>
                  <a:lnTo>
                    <a:pt x="16684" y="115370"/>
                  </a:lnTo>
                  <a:lnTo>
                    <a:pt x="27294" y="115680"/>
                  </a:lnTo>
                  <a:lnTo>
                    <a:pt x="50274" y="115879"/>
                  </a:lnTo>
                  <a:lnTo>
                    <a:pt x="56159" y="114903"/>
                  </a:lnTo>
                  <a:lnTo>
                    <a:pt x="62066" y="113261"/>
                  </a:lnTo>
                  <a:lnTo>
                    <a:pt x="67989" y="111173"/>
                  </a:lnTo>
                  <a:lnTo>
                    <a:pt x="73922" y="108789"/>
                  </a:lnTo>
                  <a:lnTo>
                    <a:pt x="79862" y="106208"/>
                  </a:lnTo>
                  <a:lnTo>
                    <a:pt x="91753" y="100694"/>
                  </a:lnTo>
                  <a:lnTo>
                    <a:pt x="121508" y="86116"/>
                  </a:lnTo>
                  <a:lnTo>
                    <a:pt x="125476" y="83155"/>
                  </a:lnTo>
                  <a:lnTo>
                    <a:pt x="128122" y="80189"/>
                  </a:lnTo>
                  <a:lnTo>
                    <a:pt x="129885" y="77219"/>
                  </a:lnTo>
                  <a:lnTo>
                    <a:pt x="131061" y="73255"/>
                  </a:lnTo>
                  <a:lnTo>
                    <a:pt x="131845" y="68628"/>
                  </a:lnTo>
                  <a:lnTo>
                    <a:pt x="132368" y="63559"/>
                  </a:lnTo>
                  <a:lnTo>
                    <a:pt x="131724" y="59187"/>
                  </a:lnTo>
                  <a:lnTo>
                    <a:pt x="130302" y="55281"/>
                  </a:lnTo>
                  <a:lnTo>
                    <a:pt x="128363" y="51684"/>
                  </a:lnTo>
                  <a:lnTo>
                    <a:pt x="125085" y="47302"/>
                  </a:lnTo>
                  <a:lnTo>
                    <a:pt x="120916" y="42396"/>
                  </a:lnTo>
                  <a:lnTo>
                    <a:pt x="111983" y="32646"/>
                  </a:lnTo>
                  <a:lnTo>
                    <a:pt x="104706" y="25005"/>
                  </a:lnTo>
                  <a:lnTo>
                    <a:pt x="100385" y="21578"/>
                  </a:lnTo>
                  <a:lnTo>
                    <a:pt x="95519" y="18301"/>
                  </a:lnTo>
                  <a:lnTo>
                    <a:pt x="90291" y="15125"/>
                  </a:lnTo>
                  <a:lnTo>
                    <a:pt x="85813" y="12015"/>
                  </a:lnTo>
                  <a:lnTo>
                    <a:pt x="81836" y="8949"/>
                  </a:lnTo>
                  <a:lnTo>
                    <a:pt x="78192" y="5914"/>
                  </a:lnTo>
                  <a:lnTo>
                    <a:pt x="74771" y="3890"/>
                  </a:lnTo>
                  <a:lnTo>
                    <a:pt x="71498" y="2540"/>
                  </a:lnTo>
                  <a:lnTo>
                    <a:pt x="62533" y="0"/>
                  </a:lnTo>
                  <a:lnTo>
                    <a:pt x="64869" y="2558"/>
                  </a:lnTo>
                  <a:lnTo>
                    <a:pt x="70905" y="87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SMARTPenAnnotation1126"/>
            <p:cNvSpPr/>
            <p:nvPr/>
          </p:nvSpPr>
          <p:spPr>
            <a:xfrm>
              <a:off x="946546" y="5117088"/>
              <a:ext cx="107158" cy="150937"/>
            </a:xfrm>
            <a:custGeom>
              <a:avLst/>
              <a:gdLst/>
              <a:ahLst/>
              <a:cxnLst/>
              <a:rect l="0" t="0" r="0" b="0"/>
              <a:pathLst>
                <a:path w="107158" h="150937">
                  <a:moveTo>
                    <a:pt x="107157" y="17482"/>
                  </a:moveTo>
                  <a:lnTo>
                    <a:pt x="107157" y="3921"/>
                  </a:lnTo>
                  <a:lnTo>
                    <a:pt x="106164" y="2488"/>
                  </a:lnTo>
                  <a:lnTo>
                    <a:pt x="104511" y="1533"/>
                  </a:lnTo>
                  <a:lnTo>
                    <a:pt x="102416" y="896"/>
                  </a:lnTo>
                  <a:lnTo>
                    <a:pt x="100028" y="472"/>
                  </a:lnTo>
                  <a:lnTo>
                    <a:pt x="97443" y="189"/>
                  </a:lnTo>
                  <a:lnTo>
                    <a:pt x="94728" y="0"/>
                  </a:lnTo>
                  <a:lnTo>
                    <a:pt x="91925" y="866"/>
                  </a:lnTo>
                  <a:lnTo>
                    <a:pt x="89065" y="2436"/>
                  </a:lnTo>
                  <a:lnTo>
                    <a:pt x="86166" y="4475"/>
                  </a:lnTo>
                  <a:lnTo>
                    <a:pt x="83241" y="5834"/>
                  </a:lnTo>
                  <a:lnTo>
                    <a:pt x="80299" y="6740"/>
                  </a:lnTo>
                  <a:lnTo>
                    <a:pt x="77345" y="7344"/>
                  </a:lnTo>
                  <a:lnTo>
                    <a:pt x="74384" y="8739"/>
                  </a:lnTo>
                  <a:lnTo>
                    <a:pt x="71418" y="10661"/>
                  </a:lnTo>
                  <a:lnTo>
                    <a:pt x="68448" y="12935"/>
                  </a:lnTo>
                  <a:lnTo>
                    <a:pt x="65476" y="14450"/>
                  </a:lnTo>
                  <a:lnTo>
                    <a:pt x="62502" y="15461"/>
                  </a:lnTo>
                  <a:lnTo>
                    <a:pt x="59528" y="16135"/>
                  </a:lnTo>
                  <a:lnTo>
                    <a:pt x="57545" y="17576"/>
                  </a:lnTo>
                  <a:lnTo>
                    <a:pt x="56223" y="19529"/>
                  </a:lnTo>
                  <a:lnTo>
                    <a:pt x="55341" y="21823"/>
                  </a:lnTo>
                  <a:lnTo>
                    <a:pt x="54754" y="24345"/>
                  </a:lnTo>
                  <a:lnTo>
                    <a:pt x="54362" y="27018"/>
                  </a:lnTo>
                  <a:lnTo>
                    <a:pt x="54101" y="29792"/>
                  </a:lnTo>
                  <a:lnTo>
                    <a:pt x="52934" y="32634"/>
                  </a:lnTo>
                  <a:lnTo>
                    <a:pt x="51165" y="35521"/>
                  </a:lnTo>
                  <a:lnTo>
                    <a:pt x="48993" y="38438"/>
                  </a:lnTo>
                  <a:lnTo>
                    <a:pt x="48537" y="42367"/>
                  </a:lnTo>
                  <a:lnTo>
                    <a:pt x="49225" y="46970"/>
                  </a:lnTo>
                  <a:lnTo>
                    <a:pt x="50676" y="52023"/>
                  </a:lnTo>
                  <a:lnTo>
                    <a:pt x="51644" y="56384"/>
                  </a:lnTo>
                  <a:lnTo>
                    <a:pt x="52289" y="60284"/>
                  </a:lnTo>
                  <a:lnTo>
                    <a:pt x="52719" y="63876"/>
                  </a:lnTo>
                  <a:lnTo>
                    <a:pt x="54990" y="68255"/>
                  </a:lnTo>
                  <a:lnTo>
                    <a:pt x="58488" y="73159"/>
                  </a:lnTo>
                  <a:lnTo>
                    <a:pt x="62805" y="78412"/>
                  </a:lnTo>
                  <a:lnTo>
                    <a:pt x="66675" y="83899"/>
                  </a:lnTo>
                  <a:lnTo>
                    <a:pt x="70247" y="89541"/>
                  </a:lnTo>
                  <a:lnTo>
                    <a:pt x="73620" y="95288"/>
                  </a:lnTo>
                  <a:lnTo>
                    <a:pt x="76862" y="100110"/>
                  </a:lnTo>
                  <a:lnTo>
                    <a:pt x="80015" y="104317"/>
                  </a:lnTo>
                  <a:lnTo>
                    <a:pt x="83109" y="108114"/>
                  </a:lnTo>
                  <a:lnTo>
                    <a:pt x="85172" y="111638"/>
                  </a:lnTo>
                  <a:lnTo>
                    <a:pt x="86547" y="114979"/>
                  </a:lnTo>
                  <a:lnTo>
                    <a:pt x="87464" y="118199"/>
                  </a:lnTo>
                  <a:lnTo>
                    <a:pt x="89067" y="121337"/>
                  </a:lnTo>
                  <a:lnTo>
                    <a:pt x="91128" y="124422"/>
                  </a:lnTo>
                  <a:lnTo>
                    <a:pt x="93494" y="127470"/>
                  </a:lnTo>
                  <a:lnTo>
                    <a:pt x="94080" y="129503"/>
                  </a:lnTo>
                  <a:lnTo>
                    <a:pt x="93478" y="130858"/>
                  </a:lnTo>
                  <a:lnTo>
                    <a:pt x="92084" y="131762"/>
                  </a:lnTo>
                  <a:lnTo>
                    <a:pt x="91155" y="133356"/>
                  </a:lnTo>
                  <a:lnTo>
                    <a:pt x="90123" y="137773"/>
                  </a:lnTo>
                  <a:lnTo>
                    <a:pt x="88856" y="140340"/>
                  </a:lnTo>
                  <a:lnTo>
                    <a:pt x="87018" y="143044"/>
                  </a:lnTo>
                  <a:lnTo>
                    <a:pt x="84801" y="145838"/>
                  </a:lnTo>
                  <a:lnTo>
                    <a:pt x="81339" y="147701"/>
                  </a:lnTo>
                  <a:lnTo>
                    <a:pt x="77047" y="148943"/>
                  </a:lnTo>
                  <a:lnTo>
                    <a:pt x="72200" y="149771"/>
                  </a:lnTo>
                  <a:lnTo>
                    <a:pt x="67978" y="150323"/>
                  </a:lnTo>
                  <a:lnTo>
                    <a:pt x="64170" y="150692"/>
                  </a:lnTo>
                  <a:lnTo>
                    <a:pt x="60640" y="150936"/>
                  </a:lnTo>
                  <a:lnTo>
                    <a:pt x="56301" y="150108"/>
                  </a:lnTo>
                  <a:lnTo>
                    <a:pt x="51425" y="148564"/>
                  </a:lnTo>
                  <a:lnTo>
                    <a:pt x="46190" y="146541"/>
                  </a:lnTo>
                  <a:lnTo>
                    <a:pt x="40715" y="145194"/>
                  </a:lnTo>
                  <a:lnTo>
                    <a:pt x="35081" y="144295"/>
                  </a:lnTo>
                  <a:lnTo>
                    <a:pt x="29341" y="143696"/>
                  </a:lnTo>
                  <a:lnTo>
                    <a:pt x="24522" y="143297"/>
                  </a:lnTo>
                  <a:lnTo>
                    <a:pt x="20316" y="143030"/>
                  </a:lnTo>
                  <a:lnTo>
                    <a:pt x="16521" y="142852"/>
                  </a:lnTo>
                  <a:lnTo>
                    <a:pt x="13991" y="141742"/>
                  </a:lnTo>
                  <a:lnTo>
                    <a:pt x="12304" y="140009"/>
                  </a:lnTo>
                  <a:lnTo>
                    <a:pt x="11179" y="137862"/>
                  </a:lnTo>
                  <a:lnTo>
                    <a:pt x="9437" y="136431"/>
                  </a:lnTo>
                  <a:lnTo>
                    <a:pt x="7284" y="135477"/>
                  </a:lnTo>
                  <a:lnTo>
                    <a:pt x="0" y="13356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SMARTPenAnnotation1127"/>
            <p:cNvSpPr/>
            <p:nvPr/>
          </p:nvSpPr>
          <p:spPr>
            <a:xfrm>
              <a:off x="1062632" y="5089921"/>
              <a:ext cx="71439" cy="187525"/>
            </a:xfrm>
            <a:custGeom>
              <a:avLst/>
              <a:gdLst/>
              <a:ahLst/>
              <a:cxnLst/>
              <a:rect l="0" t="0" r="0" b="0"/>
              <a:pathLst>
                <a:path w="71439" h="187525">
                  <a:moveTo>
                    <a:pt x="71438" y="0"/>
                  </a:moveTo>
                  <a:lnTo>
                    <a:pt x="71438" y="25731"/>
                  </a:lnTo>
                  <a:lnTo>
                    <a:pt x="70446" y="31045"/>
                  </a:lnTo>
                  <a:lnTo>
                    <a:pt x="68792" y="36572"/>
                  </a:lnTo>
                  <a:lnTo>
                    <a:pt x="64309" y="48997"/>
                  </a:lnTo>
                  <a:lnTo>
                    <a:pt x="59009" y="64441"/>
                  </a:lnTo>
                  <a:lnTo>
                    <a:pt x="56207" y="71734"/>
                  </a:lnTo>
                  <a:lnTo>
                    <a:pt x="53346" y="78580"/>
                  </a:lnTo>
                  <a:lnTo>
                    <a:pt x="50447" y="85129"/>
                  </a:lnTo>
                  <a:lnTo>
                    <a:pt x="47522" y="92471"/>
                  </a:lnTo>
                  <a:lnTo>
                    <a:pt x="41626" y="108568"/>
                  </a:lnTo>
                  <a:lnTo>
                    <a:pt x="38665" y="116034"/>
                  </a:lnTo>
                  <a:lnTo>
                    <a:pt x="35699" y="122997"/>
                  </a:lnTo>
                  <a:lnTo>
                    <a:pt x="29757" y="136025"/>
                  </a:lnTo>
                  <a:lnTo>
                    <a:pt x="17858" y="160558"/>
                  </a:lnTo>
                  <a:lnTo>
                    <a:pt x="14882" y="166570"/>
                  </a:lnTo>
                  <a:lnTo>
                    <a:pt x="11906" y="171570"/>
                  </a:lnTo>
                  <a:lnTo>
                    <a:pt x="8929" y="175896"/>
                  </a:lnTo>
                  <a:lnTo>
                    <a:pt x="0" y="1875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SMARTPenAnnotation1128"/>
            <p:cNvSpPr/>
            <p:nvPr/>
          </p:nvSpPr>
          <p:spPr>
            <a:xfrm>
              <a:off x="1071562" y="5197078"/>
              <a:ext cx="116087" cy="26747"/>
            </a:xfrm>
            <a:custGeom>
              <a:avLst/>
              <a:gdLst/>
              <a:ahLst/>
              <a:cxnLst/>
              <a:rect l="0" t="0" r="0" b="0"/>
              <a:pathLst>
                <a:path w="116087" h="26747">
                  <a:moveTo>
                    <a:pt x="0" y="0"/>
                  </a:moveTo>
                  <a:lnTo>
                    <a:pt x="4740" y="4740"/>
                  </a:lnTo>
                  <a:lnTo>
                    <a:pt x="7129" y="6136"/>
                  </a:lnTo>
                  <a:lnTo>
                    <a:pt x="9714" y="7067"/>
                  </a:lnTo>
                  <a:lnTo>
                    <a:pt x="12429" y="7688"/>
                  </a:lnTo>
                  <a:lnTo>
                    <a:pt x="15231" y="9094"/>
                  </a:lnTo>
                  <a:lnTo>
                    <a:pt x="18092" y="11024"/>
                  </a:lnTo>
                  <a:lnTo>
                    <a:pt x="20991" y="13302"/>
                  </a:lnTo>
                  <a:lnTo>
                    <a:pt x="24908" y="15813"/>
                  </a:lnTo>
                  <a:lnTo>
                    <a:pt x="29504" y="18480"/>
                  </a:lnTo>
                  <a:lnTo>
                    <a:pt x="34552" y="21249"/>
                  </a:lnTo>
                  <a:lnTo>
                    <a:pt x="39902" y="23096"/>
                  </a:lnTo>
                  <a:lnTo>
                    <a:pt x="45453" y="24327"/>
                  </a:lnTo>
                  <a:lnTo>
                    <a:pt x="51138" y="25148"/>
                  </a:lnTo>
                  <a:lnTo>
                    <a:pt x="56912" y="25694"/>
                  </a:lnTo>
                  <a:lnTo>
                    <a:pt x="62746" y="26059"/>
                  </a:lnTo>
                  <a:lnTo>
                    <a:pt x="74520" y="26464"/>
                  </a:lnTo>
                  <a:lnTo>
                    <a:pt x="99453" y="26746"/>
                  </a:lnTo>
                  <a:lnTo>
                    <a:pt x="103013" y="25768"/>
                  </a:lnTo>
                  <a:lnTo>
                    <a:pt x="106378" y="24124"/>
                  </a:lnTo>
                  <a:lnTo>
                    <a:pt x="116086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SMARTPenAnnotation1129"/>
            <p:cNvSpPr/>
            <p:nvPr/>
          </p:nvSpPr>
          <p:spPr>
            <a:xfrm>
              <a:off x="1161372" y="5107781"/>
              <a:ext cx="213376" cy="290435"/>
            </a:xfrm>
            <a:custGeom>
              <a:avLst/>
              <a:gdLst/>
              <a:ahLst/>
              <a:cxnLst/>
              <a:rect l="0" t="0" r="0" b="0"/>
              <a:pathLst>
                <a:path w="213376" h="290435">
                  <a:moveTo>
                    <a:pt x="53065" y="0"/>
                  </a:moveTo>
                  <a:lnTo>
                    <a:pt x="53065" y="4741"/>
                  </a:lnTo>
                  <a:lnTo>
                    <a:pt x="50419" y="12359"/>
                  </a:lnTo>
                  <a:lnTo>
                    <a:pt x="46928" y="21368"/>
                  </a:lnTo>
                  <a:lnTo>
                    <a:pt x="45377" y="28679"/>
                  </a:lnTo>
                  <a:lnTo>
                    <a:pt x="44963" y="34002"/>
                  </a:lnTo>
                  <a:lnTo>
                    <a:pt x="44687" y="40527"/>
                  </a:lnTo>
                  <a:lnTo>
                    <a:pt x="44503" y="47854"/>
                  </a:lnTo>
                  <a:lnTo>
                    <a:pt x="43388" y="53731"/>
                  </a:lnTo>
                  <a:lnTo>
                    <a:pt x="41653" y="58641"/>
                  </a:lnTo>
                  <a:lnTo>
                    <a:pt x="39504" y="62906"/>
                  </a:lnTo>
                  <a:lnTo>
                    <a:pt x="37079" y="68726"/>
                  </a:lnTo>
                  <a:lnTo>
                    <a:pt x="34470" y="75583"/>
                  </a:lnTo>
                  <a:lnTo>
                    <a:pt x="31739" y="83131"/>
                  </a:lnTo>
                  <a:lnTo>
                    <a:pt x="29918" y="90147"/>
                  </a:lnTo>
                  <a:lnTo>
                    <a:pt x="28704" y="96809"/>
                  </a:lnTo>
                  <a:lnTo>
                    <a:pt x="27895" y="103235"/>
                  </a:lnTo>
                  <a:lnTo>
                    <a:pt x="26363" y="109502"/>
                  </a:lnTo>
                  <a:lnTo>
                    <a:pt x="24350" y="115666"/>
                  </a:lnTo>
                  <a:lnTo>
                    <a:pt x="22015" y="121759"/>
                  </a:lnTo>
                  <a:lnTo>
                    <a:pt x="19467" y="126813"/>
                  </a:lnTo>
                  <a:lnTo>
                    <a:pt x="11139" y="139659"/>
                  </a:lnTo>
                  <a:lnTo>
                    <a:pt x="8247" y="144700"/>
                  </a:lnTo>
                  <a:lnTo>
                    <a:pt x="5327" y="150044"/>
                  </a:lnTo>
                  <a:lnTo>
                    <a:pt x="2083" y="158629"/>
                  </a:lnTo>
                  <a:lnTo>
                    <a:pt x="641" y="165752"/>
                  </a:lnTo>
                  <a:lnTo>
                    <a:pt x="0" y="172225"/>
                  </a:lnTo>
                  <a:lnTo>
                    <a:pt x="1813" y="175340"/>
                  </a:lnTo>
                  <a:lnTo>
                    <a:pt x="5006" y="178409"/>
                  </a:lnTo>
                  <a:lnTo>
                    <a:pt x="9120" y="181447"/>
                  </a:lnTo>
                  <a:lnTo>
                    <a:pt x="11862" y="184464"/>
                  </a:lnTo>
                  <a:lnTo>
                    <a:pt x="13690" y="187469"/>
                  </a:lnTo>
                  <a:lnTo>
                    <a:pt x="14909" y="190463"/>
                  </a:lnTo>
                  <a:lnTo>
                    <a:pt x="16713" y="192460"/>
                  </a:lnTo>
                  <a:lnTo>
                    <a:pt x="18909" y="193791"/>
                  </a:lnTo>
                  <a:lnTo>
                    <a:pt x="21364" y="194678"/>
                  </a:lnTo>
                  <a:lnTo>
                    <a:pt x="24986" y="194278"/>
                  </a:lnTo>
                  <a:lnTo>
                    <a:pt x="29385" y="193018"/>
                  </a:lnTo>
                  <a:lnTo>
                    <a:pt x="34302" y="191187"/>
                  </a:lnTo>
                  <a:lnTo>
                    <a:pt x="38572" y="188973"/>
                  </a:lnTo>
                  <a:lnTo>
                    <a:pt x="42411" y="186506"/>
                  </a:lnTo>
                  <a:lnTo>
                    <a:pt x="45962" y="183868"/>
                  </a:lnTo>
                  <a:lnTo>
                    <a:pt x="52554" y="178292"/>
                  </a:lnTo>
                  <a:lnTo>
                    <a:pt x="55701" y="175416"/>
                  </a:lnTo>
                  <a:lnTo>
                    <a:pt x="59783" y="172507"/>
                  </a:lnTo>
                  <a:lnTo>
                    <a:pt x="64489" y="169574"/>
                  </a:lnTo>
                  <a:lnTo>
                    <a:pt x="69611" y="166628"/>
                  </a:lnTo>
                  <a:lnTo>
                    <a:pt x="74017" y="164663"/>
                  </a:lnTo>
                  <a:lnTo>
                    <a:pt x="77947" y="163353"/>
                  </a:lnTo>
                  <a:lnTo>
                    <a:pt x="81559" y="162481"/>
                  </a:lnTo>
                  <a:lnTo>
                    <a:pt x="88219" y="158865"/>
                  </a:lnTo>
                  <a:lnTo>
                    <a:pt x="97681" y="151828"/>
                  </a:lnTo>
                  <a:lnTo>
                    <a:pt x="97699" y="151815"/>
                  </a:lnTo>
                  <a:lnTo>
                    <a:pt x="97713" y="174004"/>
                  </a:lnTo>
                  <a:lnTo>
                    <a:pt x="98706" y="175534"/>
                  </a:lnTo>
                  <a:lnTo>
                    <a:pt x="100359" y="176554"/>
                  </a:lnTo>
                  <a:lnTo>
                    <a:pt x="105402" y="178191"/>
                  </a:lnTo>
                  <a:lnTo>
                    <a:pt x="111016" y="178474"/>
                  </a:lnTo>
                  <a:lnTo>
                    <a:pt x="123704" y="178558"/>
                  </a:lnTo>
                  <a:lnTo>
                    <a:pt x="127939" y="177578"/>
                  </a:lnTo>
                  <a:lnTo>
                    <a:pt x="131754" y="175932"/>
                  </a:lnTo>
                  <a:lnTo>
                    <a:pt x="135290" y="173843"/>
                  </a:lnTo>
                  <a:lnTo>
                    <a:pt x="141865" y="168875"/>
                  </a:lnTo>
                  <a:lnTo>
                    <a:pt x="145007" y="166161"/>
                  </a:lnTo>
                  <a:lnTo>
                    <a:pt x="149086" y="162368"/>
                  </a:lnTo>
                  <a:lnTo>
                    <a:pt x="167245" y="144667"/>
                  </a:lnTo>
                  <a:lnTo>
                    <a:pt x="202705" y="109319"/>
                  </a:lnTo>
                  <a:lnTo>
                    <a:pt x="204419" y="108598"/>
                  </a:lnTo>
                  <a:lnTo>
                    <a:pt x="210579" y="107583"/>
                  </a:lnTo>
                  <a:lnTo>
                    <a:pt x="213375" y="107212"/>
                  </a:lnTo>
                  <a:lnTo>
                    <a:pt x="208933" y="111913"/>
                  </a:lnTo>
                  <a:lnTo>
                    <a:pt x="201333" y="119590"/>
                  </a:lnTo>
                  <a:lnTo>
                    <a:pt x="199536" y="123383"/>
                  </a:lnTo>
                  <a:lnTo>
                    <a:pt x="198337" y="127896"/>
                  </a:lnTo>
                  <a:lnTo>
                    <a:pt x="197538" y="132889"/>
                  </a:lnTo>
                  <a:lnTo>
                    <a:pt x="196013" y="139194"/>
                  </a:lnTo>
                  <a:lnTo>
                    <a:pt x="194004" y="146375"/>
                  </a:lnTo>
                  <a:lnTo>
                    <a:pt x="191673" y="154137"/>
                  </a:lnTo>
                  <a:lnTo>
                    <a:pt x="189127" y="161297"/>
                  </a:lnTo>
                  <a:lnTo>
                    <a:pt x="186437" y="168055"/>
                  </a:lnTo>
                  <a:lnTo>
                    <a:pt x="183652" y="174545"/>
                  </a:lnTo>
                  <a:lnTo>
                    <a:pt x="180802" y="181847"/>
                  </a:lnTo>
                  <a:lnTo>
                    <a:pt x="174991" y="197899"/>
                  </a:lnTo>
                  <a:lnTo>
                    <a:pt x="166141" y="223670"/>
                  </a:lnTo>
                  <a:lnTo>
                    <a:pt x="163175" y="231465"/>
                  </a:lnTo>
                  <a:lnTo>
                    <a:pt x="160206" y="238646"/>
                  </a:lnTo>
                  <a:lnTo>
                    <a:pt x="157235" y="245417"/>
                  </a:lnTo>
                  <a:lnTo>
                    <a:pt x="153269" y="251916"/>
                  </a:lnTo>
                  <a:lnTo>
                    <a:pt x="148641" y="258233"/>
                  </a:lnTo>
                  <a:lnTo>
                    <a:pt x="143572" y="264429"/>
                  </a:lnTo>
                  <a:lnTo>
                    <a:pt x="139200" y="269552"/>
                  </a:lnTo>
                  <a:lnTo>
                    <a:pt x="135293" y="273959"/>
                  </a:lnTo>
                  <a:lnTo>
                    <a:pt x="131696" y="277889"/>
                  </a:lnTo>
                  <a:lnTo>
                    <a:pt x="128306" y="280509"/>
                  </a:lnTo>
                  <a:lnTo>
                    <a:pt x="121893" y="283421"/>
                  </a:lnTo>
                  <a:lnTo>
                    <a:pt x="115736" y="287360"/>
                  </a:lnTo>
                  <a:lnTo>
                    <a:pt x="112705" y="289800"/>
                  </a:lnTo>
                  <a:lnTo>
                    <a:pt x="109692" y="290434"/>
                  </a:lnTo>
                  <a:lnTo>
                    <a:pt x="106691" y="289865"/>
                  </a:lnTo>
                  <a:lnTo>
                    <a:pt x="100712" y="287579"/>
                  </a:lnTo>
                  <a:lnTo>
                    <a:pt x="94746" y="286563"/>
                  </a:lnTo>
                  <a:lnTo>
                    <a:pt x="91767" y="284308"/>
                  </a:lnTo>
                  <a:lnTo>
                    <a:pt x="85810" y="276510"/>
                  </a:lnTo>
                  <a:lnTo>
                    <a:pt x="81840" y="271652"/>
                  </a:lnTo>
                  <a:lnTo>
                    <a:pt x="77209" y="266430"/>
                  </a:lnTo>
                  <a:lnTo>
                    <a:pt x="72138" y="260964"/>
                  </a:lnTo>
                  <a:lnTo>
                    <a:pt x="67765" y="255335"/>
                  </a:lnTo>
                  <a:lnTo>
                    <a:pt x="63857" y="249598"/>
                  </a:lnTo>
                  <a:lnTo>
                    <a:pt x="60260" y="243790"/>
                  </a:lnTo>
                  <a:lnTo>
                    <a:pt x="56869" y="237933"/>
                  </a:lnTo>
                  <a:lnTo>
                    <a:pt x="50456" y="226133"/>
                  </a:lnTo>
                  <a:lnTo>
                    <a:pt x="46365" y="219216"/>
                  </a:lnTo>
                  <a:lnTo>
                    <a:pt x="26276" y="1875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SMARTPenAnnotation1130"/>
            <p:cNvSpPr/>
            <p:nvPr/>
          </p:nvSpPr>
          <p:spPr>
            <a:xfrm>
              <a:off x="1437679" y="5223867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SMARTPenAnnotation1131"/>
            <p:cNvSpPr/>
            <p:nvPr/>
          </p:nvSpPr>
          <p:spPr>
            <a:xfrm>
              <a:off x="1125140" y="5447220"/>
              <a:ext cx="89143" cy="214202"/>
            </a:xfrm>
            <a:custGeom>
              <a:avLst/>
              <a:gdLst/>
              <a:ahLst/>
              <a:cxnLst/>
              <a:rect l="0" t="0" r="0" b="0"/>
              <a:pathLst>
                <a:path w="89143" h="214202">
                  <a:moveTo>
                    <a:pt x="0" y="17748"/>
                  </a:moveTo>
                  <a:lnTo>
                    <a:pt x="0" y="9186"/>
                  </a:lnTo>
                  <a:lnTo>
                    <a:pt x="2646" y="6337"/>
                  </a:lnTo>
                  <a:lnTo>
                    <a:pt x="8821" y="0"/>
                  </a:lnTo>
                  <a:lnTo>
                    <a:pt x="8908" y="6048"/>
                  </a:lnTo>
                  <a:lnTo>
                    <a:pt x="8930" y="25325"/>
                  </a:lnTo>
                  <a:lnTo>
                    <a:pt x="7938" y="25776"/>
                  </a:lnTo>
                  <a:lnTo>
                    <a:pt x="6284" y="26077"/>
                  </a:lnTo>
                  <a:lnTo>
                    <a:pt x="4189" y="26277"/>
                  </a:lnTo>
                  <a:lnTo>
                    <a:pt x="3785" y="26411"/>
                  </a:lnTo>
                  <a:lnTo>
                    <a:pt x="5982" y="26559"/>
                  </a:lnTo>
                  <a:lnTo>
                    <a:pt x="8056" y="26643"/>
                  </a:lnTo>
                  <a:lnTo>
                    <a:pt x="8347" y="27646"/>
                  </a:lnTo>
                  <a:lnTo>
                    <a:pt x="8815" y="33741"/>
                  </a:lnTo>
                  <a:lnTo>
                    <a:pt x="8928" y="35575"/>
                  </a:lnTo>
                  <a:lnTo>
                    <a:pt x="17492" y="35606"/>
                  </a:lnTo>
                  <a:lnTo>
                    <a:pt x="17787" y="29471"/>
                  </a:lnTo>
                  <a:lnTo>
                    <a:pt x="17860" y="26678"/>
                  </a:lnTo>
                  <a:lnTo>
                    <a:pt x="25548" y="26678"/>
                  </a:lnTo>
                  <a:lnTo>
                    <a:pt x="27946" y="27671"/>
                  </a:lnTo>
                  <a:lnTo>
                    <a:pt x="31529" y="29324"/>
                  </a:lnTo>
                  <a:lnTo>
                    <a:pt x="35902" y="31419"/>
                  </a:lnTo>
                  <a:lnTo>
                    <a:pt x="39810" y="32815"/>
                  </a:lnTo>
                  <a:lnTo>
                    <a:pt x="43407" y="33746"/>
                  </a:lnTo>
                  <a:lnTo>
                    <a:pt x="46798" y="34367"/>
                  </a:lnTo>
                  <a:lnTo>
                    <a:pt x="50050" y="35772"/>
                  </a:lnTo>
                  <a:lnTo>
                    <a:pt x="53211" y="37702"/>
                  </a:lnTo>
                  <a:lnTo>
                    <a:pt x="56310" y="39980"/>
                  </a:lnTo>
                  <a:lnTo>
                    <a:pt x="59368" y="42492"/>
                  </a:lnTo>
                  <a:lnTo>
                    <a:pt x="62399" y="45158"/>
                  </a:lnTo>
                  <a:lnTo>
                    <a:pt x="65412" y="47928"/>
                  </a:lnTo>
                  <a:lnTo>
                    <a:pt x="68413" y="51758"/>
                  </a:lnTo>
                  <a:lnTo>
                    <a:pt x="71405" y="56297"/>
                  </a:lnTo>
                  <a:lnTo>
                    <a:pt x="74393" y="61307"/>
                  </a:lnTo>
                  <a:lnTo>
                    <a:pt x="77376" y="65639"/>
                  </a:lnTo>
                  <a:lnTo>
                    <a:pt x="80358" y="69519"/>
                  </a:lnTo>
                  <a:lnTo>
                    <a:pt x="83338" y="73098"/>
                  </a:lnTo>
                  <a:lnTo>
                    <a:pt x="85324" y="76476"/>
                  </a:lnTo>
                  <a:lnTo>
                    <a:pt x="87531" y="82876"/>
                  </a:lnTo>
                  <a:lnTo>
                    <a:pt x="88512" y="89027"/>
                  </a:lnTo>
                  <a:lnTo>
                    <a:pt x="88948" y="95069"/>
                  </a:lnTo>
                  <a:lnTo>
                    <a:pt x="89142" y="101061"/>
                  </a:lnTo>
                  <a:lnTo>
                    <a:pt x="88202" y="104048"/>
                  </a:lnTo>
                  <a:lnTo>
                    <a:pt x="86582" y="107032"/>
                  </a:lnTo>
                  <a:lnTo>
                    <a:pt x="84511" y="110012"/>
                  </a:lnTo>
                  <a:lnTo>
                    <a:pt x="82137" y="112000"/>
                  </a:lnTo>
                  <a:lnTo>
                    <a:pt x="79563" y="113325"/>
                  </a:lnTo>
                  <a:lnTo>
                    <a:pt x="76854" y="114208"/>
                  </a:lnTo>
                  <a:lnTo>
                    <a:pt x="74057" y="115790"/>
                  </a:lnTo>
                  <a:lnTo>
                    <a:pt x="71199" y="117836"/>
                  </a:lnTo>
                  <a:lnTo>
                    <a:pt x="64225" y="123508"/>
                  </a:lnTo>
                  <a:lnTo>
                    <a:pt x="62660" y="123974"/>
                  </a:lnTo>
                  <a:lnTo>
                    <a:pt x="60625" y="124284"/>
                  </a:lnTo>
                  <a:lnTo>
                    <a:pt x="58276" y="124491"/>
                  </a:lnTo>
                  <a:lnTo>
                    <a:pt x="55718" y="125621"/>
                  </a:lnTo>
                  <a:lnTo>
                    <a:pt x="53020" y="127366"/>
                  </a:lnTo>
                  <a:lnTo>
                    <a:pt x="46302" y="132557"/>
                  </a:lnTo>
                  <a:lnTo>
                    <a:pt x="44759" y="133975"/>
                  </a:lnTo>
                  <a:lnTo>
                    <a:pt x="40398" y="138197"/>
                  </a:lnTo>
                  <a:lnTo>
                    <a:pt x="37846" y="139719"/>
                  </a:lnTo>
                  <a:lnTo>
                    <a:pt x="35153" y="140734"/>
                  </a:lnTo>
                  <a:lnTo>
                    <a:pt x="32365" y="141410"/>
                  </a:lnTo>
                  <a:lnTo>
                    <a:pt x="30506" y="142854"/>
                  </a:lnTo>
                  <a:lnTo>
                    <a:pt x="29267" y="144808"/>
                  </a:lnTo>
                  <a:lnTo>
                    <a:pt x="27279" y="150334"/>
                  </a:lnTo>
                  <a:lnTo>
                    <a:pt x="28108" y="151779"/>
                  </a:lnTo>
                  <a:lnTo>
                    <a:pt x="29653" y="153735"/>
                  </a:lnTo>
                  <a:lnTo>
                    <a:pt x="31675" y="156031"/>
                  </a:lnTo>
                  <a:lnTo>
                    <a:pt x="34015" y="157562"/>
                  </a:lnTo>
                  <a:lnTo>
                    <a:pt x="36567" y="158582"/>
                  </a:lnTo>
                  <a:lnTo>
                    <a:pt x="39261" y="159262"/>
                  </a:lnTo>
                  <a:lnTo>
                    <a:pt x="42049" y="159716"/>
                  </a:lnTo>
                  <a:lnTo>
                    <a:pt x="44900" y="160019"/>
                  </a:lnTo>
                  <a:lnTo>
                    <a:pt x="47793" y="160221"/>
                  </a:lnTo>
                  <a:lnTo>
                    <a:pt x="50714" y="161346"/>
                  </a:lnTo>
                  <a:lnTo>
                    <a:pt x="53653" y="163090"/>
                  </a:lnTo>
                  <a:lnTo>
                    <a:pt x="56605" y="165245"/>
                  </a:lnTo>
                  <a:lnTo>
                    <a:pt x="59565" y="166681"/>
                  </a:lnTo>
                  <a:lnTo>
                    <a:pt x="62530" y="167638"/>
                  </a:lnTo>
                  <a:lnTo>
                    <a:pt x="65499" y="168277"/>
                  </a:lnTo>
                  <a:lnTo>
                    <a:pt x="68471" y="169694"/>
                  </a:lnTo>
                  <a:lnTo>
                    <a:pt x="71444" y="171631"/>
                  </a:lnTo>
                  <a:lnTo>
                    <a:pt x="80213" y="178364"/>
                  </a:lnTo>
                  <a:lnTo>
                    <a:pt x="77653" y="178430"/>
                  </a:lnTo>
                  <a:lnTo>
                    <a:pt x="72665" y="178472"/>
                  </a:lnTo>
                  <a:lnTo>
                    <a:pt x="71264" y="179468"/>
                  </a:lnTo>
                  <a:lnTo>
                    <a:pt x="69337" y="181124"/>
                  </a:lnTo>
                  <a:lnTo>
                    <a:pt x="67061" y="183220"/>
                  </a:lnTo>
                  <a:lnTo>
                    <a:pt x="64551" y="184618"/>
                  </a:lnTo>
                  <a:lnTo>
                    <a:pt x="61886" y="185549"/>
                  </a:lnTo>
                  <a:lnTo>
                    <a:pt x="59116" y="186170"/>
                  </a:lnTo>
                  <a:lnTo>
                    <a:pt x="55286" y="187576"/>
                  </a:lnTo>
                  <a:lnTo>
                    <a:pt x="50748" y="189506"/>
                  </a:lnTo>
                  <a:lnTo>
                    <a:pt x="45738" y="191785"/>
                  </a:lnTo>
                  <a:lnTo>
                    <a:pt x="41406" y="193304"/>
                  </a:lnTo>
                  <a:lnTo>
                    <a:pt x="37526" y="194317"/>
                  </a:lnTo>
                  <a:lnTo>
                    <a:pt x="33947" y="194991"/>
                  </a:lnTo>
                  <a:lnTo>
                    <a:pt x="29577" y="196434"/>
                  </a:lnTo>
                  <a:lnTo>
                    <a:pt x="24679" y="198388"/>
                  </a:lnTo>
                  <a:lnTo>
                    <a:pt x="12041" y="203912"/>
                  </a:lnTo>
                  <a:lnTo>
                    <a:pt x="10012" y="205357"/>
                  </a:lnTo>
                  <a:lnTo>
                    <a:pt x="7667" y="207313"/>
                  </a:lnTo>
                  <a:lnTo>
                    <a:pt x="0" y="21420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SMARTPenAnnotation1132"/>
            <p:cNvSpPr/>
            <p:nvPr/>
          </p:nvSpPr>
          <p:spPr>
            <a:xfrm>
              <a:off x="1223367" y="5494960"/>
              <a:ext cx="89287" cy="166462"/>
            </a:xfrm>
            <a:custGeom>
              <a:avLst/>
              <a:gdLst/>
              <a:ahLst/>
              <a:cxnLst/>
              <a:rect l="0" t="0" r="0" b="0"/>
              <a:pathLst>
                <a:path w="89287" h="166462">
                  <a:moveTo>
                    <a:pt x="53578" y="5727"/>
                  </a:moveTo>
                  <a:lnTo>
                    <a:pt x="53578" y="582"/>
                  </a:lnTo>
                  <a:lnTo>
                    <a:pt x="53578" y="2779"/>
                  </a:lnTo>
                  <a:lnTo>
                    <a:pt x="54570" y="2770"/>
                  </a:lnTo>
                  <a:lnTo>
                    <a:pt x="56224" y="1771"/>
                  </a:lnTo>
                  <a:lnTo>
                    <a:pt x="58318" y="113"/>
                  </a:lnTo>
                  <a:lnTo>
                    <a:pt x="59715" y="0"/>
                  </a:lnTo>
                  <a:lnTo>
                    <a:pt x="60646" y="916"/>
                  </a:lnTo>
                  <a:lnTo>
                    <a:pt x="61266" y="2520"/>
                  </a:lnTo>
                  <a:lnTo>
                    <a:pt x="62672" y="3590"/>
                  </a:lnTo>
                  <a:lnTo>
                    <a:pt x="64602" y="4302"/>
                  </a:lnTo>
                  <a:lnTo>
                    <a:pt x="66880" y="4777"/>
                  </a:lnTo>
                  <a:lnTo>
                    <a:pt x="69391" y="5094"/>
                  </a:lnTo>
                  <a:lnTo>
                    <a:pt x="72058" y="5305"/>
                  </a:lnTo>
                  <a:lnTo>
                    <a:pt x="74827" y="5445"/>
                  </a:lnTo>
                  <a:lnTo>
                    <a:pt x="76674" y="6532"/>
                  </a:lnTo>
                  <a:lnTo>
                    <a:pt x="77905" y="8248"/>
                  </a:lnTo>
                  <a:lnTo>
                    <a:pt x="78726" y="10384"/>
                  </a:lnTo>
                  <a:lnTo>
                    <a:pt x="80265" y="12800"/>
                  </a:lnTo>
                  <a:lnTo>
                    <a:pt x="82283" y="15404"/>
                  </a:lnTo>
                  <a:lnTo>
                    <a:pt x="84621" y="18131"/>
                  </a:lnTo>
                  <a:lnTo>
                    <a:pt x="86180" y="20942"/>
                  </a:lnTo>
                  <a:lnTo>
                    <a:pt x="87218" y="23808"/>
                  </a:lnTo>
                  <a:lnTo>
                    <a:pt x="87911" y="26711"/>
                  </a:lnTo>
                  <a:lnTo>
                    <a:pt x="88373" y="29638"/>
                  </a:lnTo>
                  <a:lnTo>
                    <a:pt x="88681" y="32582"/>
                  </a:lnTo>
                  <a:lnTo>
                    <a:pt x="88886" y="35536"/>
                  </a:lnTo>
                  <a:lnTo>
                    <a:pt x="89023" y="38498"/>
                  </a:lnTo>
                  <a:lnTo>
                    <a:pt x="89175" y="44435"/>
                  </a:lnTo>
                  <a:lnTo>
                    <a:pt x="89286" y="69971"/>
                  </a:lnTo>
                  <a:lnTo>
                    <a:pt x="88297" y="73361"/>
                  </a:lnTo>
                  <a:lnTo>
                    <a:pt x="86646" y="76613"/>
                  </a:lnTo>
                  <a:lnTo>
                    <a:pt x="84553" y="79774"/>
                  </a:lnTo>
                  <a:lnTo>
                    <a:pt x="83158" y="83865"/>
                  </a:lnTo>
                  <a:lnTo>
                    <a:pt x="82227" y="88577"/>
                  </a:lnTo>
                  <a:lnTo>
                    <a:pt x="81607" y="93702"/>
                  </a:lnTo>
                  <a:lnTo>
                    <a:pt x="80202" y="97119"/>
                  </a:lnTo>
                  <a:lnTo>
                    <a:pt x="78272" y="99398"/>
                  </a:lnTo>
                  <a:lnTo>
                    <a:pt x="75994" y="100916"/>
                  </a:lnTo>
                  <a:lnTo>
                    <a:pt x="74475" y="102921"/>
                  </a:lnTo>
                  <a:lnTo>
                    <a:pt x="73462" y="105250"/>
                  </a:lnTo>
                  <a:lnTo>
                    <a:pt x="72787" y="107794"/>
                  </a:lnTo>
                  <a:lnTo>
                    <a:pt x="71345" y="110483"/>
                  </a:lnTo>
                  <a:lnTo>
                    <a:pt x="69391" y="113267"/>
                  </a:lnTo>
                  <a:lnTo>
                    <a:pt x="67097" y="116116"/>
                  </a:lnTo>
                  <a:lnTo>
                    <a:pt x="64575" y="119007"/>
                  </a:lnTo>
                  <a:lnTo>
                    <a:pt x="61901" y="121927"/>
                  </a:lnTo>
                  <a:lnTo>
                    <a:pt x="59127" y="124865"/>
                  </a:lnTo>
                  <a:lnTo>
                    <a:pt x="55293" y="127817"/>
                  </a:lnTo>
                  <a:lnTo>
                    <a:pt x="50752" y="130776"/>
                  </a:lnTo>
                  <a:lnTo>
                    <a:pt x="45741" y="133742"/>
                  </a:lnTo>
                  <a:lnTo>
                    <a:pt x="41408" y="136710"/>
                  </a:lnTo>
                  <a:lnTo>
                    <a:pt x="37527" y="139683"/>
                  </a:lnTo>
                  <a:lnTo>
                    <a:pt x="33948" y="142656"/>
                  </a:lnTo>
                  <a:lnTo>
                    <a:pt x="30569" y="145630"/>
                  </a:lnTo>
                  <a:lnTo>
                    <a:pt x="24170" y="151581"/>
                  </a:lnTo>
                  <a:lnTo>
                    <a:pt x="21074" y="153564"/>
                  </a:lnTo>
                  <a:lnTo>
                    <a:pt x="18018" y="154887"/>
                  </a:lnTo>
                  <a:lnTo>
                    <a:pt x="14988" y="155769"/>
                  </a:lnTo>
                  <a:lnTo>
                    <a:pt x="11976" y="156356"/>
                  </a:lnTo>
                  <a:lnTo>
                    <a:pt x="8976" y="156748"/>
                  </a:lnTo>
                  <a:lnTo>
                    <a:pt x="5984" y="157010"/>
                  </a:lnTo>
                  <a:lnTo>
                    <a:pt x="3989" y="158176"/>
                  </a:lnTo>
                  <a:lnTo>
                    <a:pt x="2660" y="159945"/>
                  </a:lnTo>
                  <a:lnTo>
                    <a:pt x="0" y="1664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SMARTPenAnnotation1133"/>
            <p:cNvSpPr/>
            <p:nvPr/>
          </p:nvSpPr>
          <p:spPr>
            <a:xfrm>
              <a:off x="1339489" y="5536406"/>
              <a:ext cx="133910" cy="187524"/>
            </a:xfrm>
            <a:custGeom>
              <a:avLst/>
              <a:gdLst/>
              <a:ahLst/>
              <a:cxnLst/>
              <a:rect l="0" t="0" r="0" b="0"/>
              <a:pathLst>
                <a:path w="133910" h="187524">
                  <a:moveTo>
                    <a:pt x="44612" y="0"/>
                  </a:moveTo>
                  <a:lnTo>
                    <a:pt x="36924" y="7688"/>
                  </a:lnTo>
                  <a:lnTo>
                    <a:pt x="36234" y="11024"/>
                  </a:lnTo>
                  <a:lnTo>
                    <a:pt x="36050" y="13302"/>
                  </a:lnTo>
                  <a:lnTo>
                    <a:pt x="34935" y="16806"/>
                  </a:lnTo>
                  <a:lnTo>
                    <a:pt x="33200" y="21126"/>
                  </a:lnTo>
                  <a:lnTo>
                    <a:pt x="31051" y="25990"/>
                  </a:lnTo>
                  <a:lnTo>
                    <a:pt x="29618" y="30225"/>
                  </a:lnTo>
                  <a:lnTo>
                    <a:pt x="28663" y="34040"/>
                  </a:lnTo>
                  <a:lnTo>
                    <a:pt x="28026" y="37577"/>
                  </a:lnTo>
                  <a:lnTo>
                    <a:pt x="27602" y="41918"/>
                  </a:lnTo>
                  <a:lnTo>
                    <a:pt x="27319" y="46797"/>
                  </a:lnTo>
                  <a:lnTo>
                    <a:pt x="27004" y="57510"/>
                  </a:lnTo>
                  <a:lnTo>
                    <a:pt x="26786" y="86446"/>
                  </a:lnTo>
                  <a:lnTo>
                    <a:pt x="25783" y="92357"/>
                  </a:lnTo>
                  <a:lnTo>
                    <a:pt x="24122" y="98283"/>
                  </a:lnTo>
                  <a:lnTo>
                    <a:pt x="22022" y="104217"/>
                  </a:lnTo>
                  <a:lnTo>
                    <a:pt x="19630" y="110157"/>
                  </a:lnTo>
                  <a:lnTo>
                    <a:pt x="17043" y="116102"/>
                  </a:lnTo>
                  <a:lnTo>
                    <a:pt x="14327" y="122050"/>
                  </a:lnTo>
                  <a:lnTo>
                    <a:pt x="12516" y="127007"/>
                  </a:lnTo>
                  <a:lnTo>
                    <a:pt x="11308" y="131305"/>
                  </a:lnTo>
                  <a:lnTo>
                    <a:pt x="10503" y="135161"/>
                  </a:lnTo>
                  <a:lnTo>
                    <a:pt x="8974" y="138724"/>
                  </a:lnTo>
                  <a:lnTo>
                    <a:pt x="6963" y="142093"/>
                  </a:lnTo>
                  <a:lnTo>
                    <a:pt x="4630" y="145330"/>
                  </a:lnTo>
                  <a:lnTo>
                    <a:pt x="3074" y="148480"/>
                  </a:lnTo>
                  <a:lnTo>
                    <a:pt x="2038" y="151573"/>
                  </a:lnTo>
                  <a:lnTo>
                    <a:pt x="0" y="160576"/>
                  </a:lnTo>
                  <a:lnTo>
                    <a:pt x="2625" y="158018"/>
                  </a:lnTo>
                  <a:lnTo>
                    <a:pt x="4715" y="155947"/>
                  </a:lnTo>
                  <a:lnTo>
                    <a:pt x="6108" y="153574"/>
                  </a:lnTo>
                  <a:lnTo>
                    <a:pt x="9060" y="144502"/>
                  </a:lnTo>
                  <a:lnTo>
                    <a:pt x="10989" y="139990"/>
                  </a:lnTo>
                  <a:lnTo>
                    <a:pt x="13267" y="134999"/>
                  </a:lnTo>
                  <a:lnTo>
                    <a:pt x="14786" y="129687"/>
                  </a:lnTo>
                  <a:lnTo>
                    <a:pt x="15798" y="124161"/>
                  </a:lnTo>
                  <a:lnTo>
                    <a:pt x="16473" y="118493"/>
                  </a:lnTo>
                  <a:lnTo>
                    <a:pt x="17915" y="112729"/>
                  </a:lnTo>
                  <a:lnTo>
                    <a:pt x="19869" y="106903"/>
                  </a:lnTo>
                  <a:lnTo>
                    <a:pt x="22163" y="101034"/>
                  </a:lnTo>
                  <a:lnTo>
                    <a:pt x="23693" y="95137"/>
                  </a:lnTo>
                  <a:lnTo>
                    <a:pt x="24713" y="89221"/>
                  </a:lnTo>
                  <a:lnTo>
                    <a:pt x="25393" y="83294"/>
                  </a:lnTo>
                  <a:lnTo>
                    <a:pt x="25846" y="78349"/>
                  </a:lnTo>
                  <a:lnTo>
                    <a:pt x="26148" y="74061"/>
                  </a:lnTo>
                  <a:lnTo>
                    <a:pt x="26350" y="70210"/>
                  </a:lnTo>
                  <a:lnTo>
                    <a:pt x="27476" y="65658"/>
                  </a:lnTo>
                  <a:lnTo>
                    <a:pt x="29219" y="60639"/>
                  </a:lnTo>
                  <a:lnTo>
                    <a:pt x="31374" y="55309"/>
                  </a:lnTo>
                  <a:lnTo>
                    <a:pt x="32810" y="50763"/>
                  </a:lnTo>
                  <a:lnTo>
                    <a:pt x="33767" y="46741"/>
                  </a:lnTo>
                  <a:lnTo>
                    <a:pt x="34406" y="43067"/>
                  </a:lnTo>
                  <a:lnTo>
                    <a:pt x="35824" y="38633"/>
                  </a:lnTo>
                  <a:lnTo>
                    <a:pt x="37761" y="33693"/>
                  </a:lnTo>
                  <a:lnTo>
                    <a:pt x="40045" y="28415"/>
                  </a:lnTo>
                  <a:lnTo>
                    <a:pt x="42559" y="23904"/>
                  </a:lnTo>
                  <a:lnTo>
                    <a:pt x="45228" y="19905"/>
                  </a:lnTo>
                  <a:lnTo>
                    <a:pt x="47999" y="16246"/>
                  </a:lnTo>
                  <a:lnTo>
                    <a:pt x="50839" y="13807"/>
                  </a:lnTo>
                  <a:lnTo>
                    <a:pt x="53724" y="12182"/>
                  </a:lnTo>
                  <a:lnTo>
                    <a:pt x="56640" y="11098"/>
                  </a:lnTo>
                  <a:lnTo>
                    <a:pt x="59576" y="9383"/>
                  </a:lnTo>
                  <a:lnTo>
                    <a:pt x="62526" y="7247"/>
                  </a:lnTo>
                  <a:lnTo>
                    <a:pt x="69648" y="1431"/>
                  </a:lnTo>
                  <a:lnTo>
                    <a:pt x="73268" y="636"/>
                  </a:lnTo>
                  <a:lnTo>
                    <a:pt x="78936" y="126"/>
                  </a:lnTo>
                  <a:lnTo>
                    <a:pt x="82357" y="2702"/>
                  </a:lnTo>
                  <a:lnTo>
                    <a:pt x="84658" y="4777"/>
                  </a:lnTo>
                  <a:lnTo>
                    <a:pt x="89861" y="9730"/>
                  </a:lnTo>
                  <a:lnTo>
                    <a:pt x="92637" y="12440"/>
                  </a:lnTo>
                  <a:lnTo>
                    <a:pt x="94488" y="15239"/>
                  </a:lnTo>
                  <a:lnTo>
                    <a:pt x="96545" y="20994"/>
                  </a:lnTo>
                  <a:lnTo>
                    <a:pt x="98086" y="24910"/>
                  </a:lnTo>
                  <a:lnTo>
                    <a:pt x="100105" y="29505"/>
                  </a:lnTo>
                  <a:lnTo>
                    <a:pt x="104994" y="39903"/>
                  </a:lnTo>
                  <a:lnTo>
                    <a:pt x="110475" y="51138"/>
                  </a:lnTo>
                  <a:lnTo>
                    <a:pt x="112333" y="57904"/>
                  </a:lnTo>
                  <a:lnTo>
                    <a:pt x="113572" y="65392"/>
                  </a:lnTo>
                  <a:lnTo>
                    <a:pt x="114398" y="73360"/>
                  </a:lnTo>
                  <a:lnTo>
                    <a:pt x="115941" y="80657"/>
                  </a:lnTo>
                  <a:lnTo>
                    <a:pt x="117961" y="87506"/>
                  </a:lnTo>
                  <a:lnTo>
                    <a:pt x="120301" y="94056"/>
                  </a:lnTo>
                  <a:lnTo>
                    <a:pt x="121860" y="100407"/>
                  </a:lnTo>
                  <a:lnTo>
                    <a:pt x="122900" y="106625"/>
                  </a:lnTo>
                  <a:lnTo>
                    <a:pt x="123593" y="112756"/>
                  </a:lnTo>
                  <a:lnTo>
                    <a:pt x="124055" y="118827"/>
                  </a:lnTo>
                  <a:lnTo>
                    <a:pt x="124363" y="124858"/>
                  </a:lnTo>
                  <a:lnTo>
                    <a:pt x="124705" y="136852"/>
                  </a:lnTo>
                  <a:lnTo>
                    <a:pt x="124943" y="161938"/>
                  </a:lnTo>
                  <a:lnTo>
                    <a:pt x="125948" y="165505"/>
                  </a:lnTo>
                  <a:lnTo>
                    <a:pt x="127609" y="168876"/>
                  </a:lnTo>
                  <a:lnTo>
                    <a:pt x="129709" y="172115"/>
                  </a:lnTo>
                  <a:lnTo>
                    <a:pt x="131109" y="175267"/>
                  </a:lnTo>
                  <a:lnTo>
                    <a:pt x="132042" y="178360"/>
                  </a:lnTo>
                  <a:lnTo>
                    <a:pt x="133909" y="1875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SMARTPenAnnotation1134"/>
            <p:cNvSpPr/>
            <p:nvPr/>
          </p:nvSpPr>
          <p:spPr>
            <a:xfrm>
              <a:off x="1339453" y="5598914"/>
              <a:ext cx="151805" cy="35719"/>
            </a:xfrm>
            <a:custGeom>
              <a:avLst/>
              <a:gdLst/>
              <a:ahLst/>
              <a:cxnLst/>
              <a:rect l="0" t="0" r="0" b="0"/>
              <a:pathLst>
                <a:path w="151805" h="35719">
                  <a:moveTo>
                    <a:pt x="0" y="0"/>
                  </a:moveTo>
                  <a:lnTo>
                    <a:pt x="0" y="7688"/>
                  </a:lnTo>
                  <a:lnTo>
                    <a:pt x="992" y="8102"/>
                  </a:lnTo>
                  <a:lnTo>
                    <a:pt x="4740" y="8561"/>
                  </a:lnTo>
                  <a:lnTo>
                    <a:pt x="7129" y="8684"/>
                  </a:lnTo>
                  <a:lnTo>
                    <a:pt x="12429" y="8820"/>
                  </a:lnTo>
                  <a:lnTo>
                    <a:pt x="42240" y="8920"/>
                  </a:lnTo>
                  <a:lnTo>
                    <a:pt x="48996" y="9915"/>
                  </a:lnTo>
                  <a:lnTo>
                    <a:pt x="56476" y="11571"/>
                  </a:lnTo>
                  <a:lnTo>
                    <a:pt x="64440" y="13667"/>
                  </a:lnTo>
                  <a:lnTo>
                    <a:pt x="71733" y="15065"/>
                  </a:lnTo>
                  <a:lnTo>
                    <a:pt x="78580" y="15996"/>
                  </a:lnTo>
                  <a:lnTo>
                    <a:pt x="85129" y="16617"/>
                  </a:lnTo>
                  <a:lnTo>
                    <a:pt x="92471" y="18023"/>
                  </a:lnTo>
                  <a:lnTo>
                    <a:pt x="100343" y="19953"/>
                  </a:lnTo>
                  <a:lnTo>
                    <a:pt x="108567" y="22232"/>
                  </a:lnTo>
                  <a:lnTo>
                    <a:pt x="116034" y="23751"/>
                  </a:lnTo>
                  <a:lnTo>
                    <a:pt x="122996" y="24763"/>
                  </a:lnTo>
                  <a:lnTo>
                    <a:pt x="129623" y="25438"/>
                  </a:lnTo>
                  <a:lnTo>
                    <a:pt x="135032" y="26881"/>
                  </a:lnTo>
                  <a:lnTo>
                    <a:pt x="139631" y="28835"/>
                  </a:lnTo>
                  <a:lnTo>
                    <a:pt x="151804" y="3571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SMARTPenAnnotation1135"/>
            <p:cNvSpPr/>
            <p:nvPr/>
          </p:nvSpPr>
          <p:spPr>
            <a:xfrm>
              <a:off x="1509226" y="5536974"/>
              <a:ext cx="142767" cy="115518"/>
            </a:xfrm>
            <a:custGeom>
              <a:avLst/>
              <a:gdLst/>
              <a:ahLst/>
              <a:cxnLst/>
              <a:rect l="0" t="0" r="0" b="0"/>
              <a:pathLst>
                <a:path w="142767" h="115518">
                  <a:moveTo>
                    <a:pt x="8820" y="61940"/>
                  </a:moveTo>
                  <a:lnTo>
                    <a:pt x="1132" y="69628"/>
                  </a:lnTo>
                  <a:lnTo>
                    <a:pt x="442" y="72964"/>
                  </a:lnTo>
                  <a:lnTo>
                    <a:pt x="258" y="75242"/>
                  </a:lnTo>
                  <a:lnTo>
                    <a:pt x="136" y="77753"/>
                  </a:lnTo>
                  <a:lnTo>
                    <a:pt x="0" y="83189"/>
                  </a:lnTo>
                  <a:lnTo>
                    <a:pt x="956" y="86028"/>
                  </a:lnTo>
                  <a:lnTo>
                    <a:pt x="2585" y="88913"/>
                  </a:lnTo>
                  <a:lnTo>
                    <a:pt x="4663" y="91828"/>
                  </a:lnTo>
                  <a:lnTo>
                    <a:pt x="6049" y="94764"/>
                  </a:lnTo>
                  <a:lnTo>
                    <a:pt x="6973" y="97713"/>
                  </a:lnTo>
                  <a:lnTo>
                    <a:pt x="7589" y="100671"/>
                  </a:lnTo>
                  <a:lnTo>
                    <a:pt x="8991" y="103635"/>
                  </a:lnTo>
                  <a:lnTo>
                    <a:pt x="10919" y="106604"/>
                  </a:lnTo>
                  <a:lnTo>
                    <a:pt x="17735" y="115498"/>
                  </a:lnTo>
                  <a:lnTo>
                    <a:pt x="17749" y="115517"/>
                  </a:lnTo>
                  <a:lnTo>
                    <a:pt x="17750" y="98348"/>
                  </a:lnTo>
                  <a:lnTo>
                    <a:pt x="18742" y="93157"/>
                  </a:lnTo>
                  <a:lnTo>
                    <a:pt x="20396" y="87712"/>
                  </a:lnTo>
                  <a:lnTo>
                    <a:pt x="22491" y="82098"/>
                  </a:lnTo>
                  <a:lnTo>
                    <a:pt x="24879" y="76371"/>
                  </a:lnTo>
                  <a:lnTo>
                    <a:pt x="27464" y="70568"/>
                  </a:lnTo>
                  <a:lnTo>
                    <a:pt x="32981" y="58829"/>
                  </a:lnTo>
                  <a:lnTo>
                    <a:pt x="47562" y="29180"/>
                  </a:lnTo>
                  <a:lnTo>
                    <a:pt x="50523" y="24225"/>
                  </a:lnTo>
                  <a:lnTo>
                    <a:pt x="53489" y="19929"/>
                  </a:lnTo>
                  <a:lnTo>
                    <a:pt x="56459" y="16073"/>
                  </a:lnTo>
                  <a:lnTo>
                    <a:pt x="59431" y="12511"/>
                  </a:lnTo>
                  <a:lnTo>
                    <a:pt x="62405" y="9143"/>
                  </a:lnTo>
                  <a:lnTo>
                    <a:pt x="69566" y="1350"/>
                  </a:lnTo>
                  <a:lnTo>
                    <a:pt x="71145" y="710"/>
                  </a:lnTo>
                  <a:lnTo>
                    <a:pt x="75546" y="0"/>
                  </a:lnTo>
                  <a:lnTo>
                    <a:pt x="77117" y="803"/>
                  </a:lnTo>
                  <a:lnTo>
                    <a:pt x="78164" y="2330"/>
                  </a:lnTo>
                  <a:lnTo>
                    <a:pt x="78862" y="4341"/>
                  </a:lnTo>
                  <a:lnTo>
                    <a:pt x="80319" y="6673"/>
                  </a:lnTo>
                  <a:lnTo>
                    <a:pt x="82283" y="9220"/>
                  </a:lnTo>
                  <a:lnTo>
                    <a:pt x="84585" y="11911"/>
                  </a:lnTo>
                  <a:lnTo>
                    <a:pt x="86119" y="15689"/>
                  </a:lnTo>
                  <a:lnTo>
                    <a:pt x="87142" y="20192"/>
                  </a:lnTo>
                  <a:lnTo>
                    <a:pt x="87824" y="25178"/>
                  </a:lnTo>
                  <a:lnTo>
                    <a:pt x="89271" y="29494"/>
                  </a:lnTo>
                  <a:lnTo>
                    <a:pt x="91227" y="33364"/>
                  </a:lnTo>
                  <a:lnTo>
                    <a:pt x="93524" y="36936"/>
                  </a:lnTo>
                  <a:lnTo>
                    <a:pt x="95055" y="41302"/>
                  </a:lnTo>
                  <a:lnTo>
                    <a:pt x="96076" y="46197"/>
                  </a:lnTo>
                  <a:lnTo>
                    <a:pt x="96756" y="51444"/>
                  </a:lnTo>
                  <a:lnTo>
                    <a:pt x="98202" y="56927"/>
                  </a:lnTo>
                  <a:lnTo>
                    <a:pt x="100158" y="62567"/>
                  </a:lnTo>
                  <a:lnTo>
                    <a:pt x="102454" y="68311"/>
                  </a:lnTo>
                  <a:lnTo>
                    <a:pt x="103985" y="73133"/>
                  </a:lnTo>
                  <a:lnTo>
                    <a:pt x="105006" y="77339"/>
                  </a:lnTo>
                  <a:lnTo>
                    <a:pt x="105686" y="81135"/>
                  </a:lnTo>
                  <a:lnTo>
                    <a:pt x="107132" y="84659"/>
                  </a:lnTo>
                  <a:lnTo>
                    <a:pt x="109088" y="88000"/>
                  </a:lnTo>
                  <a:lnTo>
                    <a:pt x="111384" y="91220"/>
                  </a:lnTo>
                  <a:lnTo>
                    <a:pt x="112915" y="94358"/>
                  </a:lnTo>
                  <a:lnTo>
                    <a:pt x="113935" y="97442"/>
                  </a:lnTo>
                  <a:lnTo>
                    <a:pt x="114616" y="100491"/>
                  </a:lnTo>
                  <a:lnTo>
                    <a:pt x="116062" y="102523"/>
                  </a:lnTo>
                  <a:lnTo>
                    <a:pt x="118018" y="103878"/>
                  </a:lnTo>
                  <a:lnTo>
                    <a:pt x="123546" y="106053"/>
                  </a:lnTo>
                  <a:lnTo>
                    <a:pt x="126947" y="106350"/>
                  </a:lnTo>
                  <a:lnTo>
                    <a:pt x="131767" y="106482"/>
                  </a:lnTo>
                  <a:lnTo>
                    <a:pt x="142766" y="10658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SMARTPenAnnotation1136"/>
            <p:cNvSpPr/>
            <p:nvPr/>
          </p:nvSpPr>
          <p:spPr>
            <a:xfrm>
              <a:off x="1627088" y="5554377"/>
              <a:ext cx="112805" cy="221317"/>
            </a:xfrm>
            <a:custGeom>
              <a:avLst/>
              <a:gdLst/>
              <a:ahLst/>
              <a:cxnLst/>
              <a:rect l="0" t="0" r="0" b="0"/>
              <a:pathLst>
                <a:path w="112805" h="221317">
                  <a:moveTo>
                    <a:pt x="105271" y="17748"/>
                  </a:moveTo>
                  <a:lnTo>
                    <a:pt x="105271" y="9186"/>
                  </a:lnTo>
                  <a:lnTo>
                    <a:pt x="102625" y="6336"/>
                  </a:lnTo>
                  <a:lnTo>
                    <a:pt x="97582" y="1162"/>
                  </a:lnTo>
                  <a:lnTo>
                    <a:pt x="96177" y="737"/>
                  </a:lnTo>
                  <a:lnTo>
                    <a:pt x="94247" y="454"/>
                  </a:lnTo>
                  <a:lnTo>
                    <a:pt x="91969" y="265"/>
                  </a:lnTo>
                  <a:lnTo>
                    <a:pt x="89457" y="140"/>
                  </a:lnTo>
                  <a:lnTo>
                    <a:pt x="84021" y="0"/>
                  </a:lnTo>
                  <a:lnTo>
                    <a:pt x="80190" y="955"/>
                  </a:lnTo>
                  <a:lnTo>
                    <a:pt x="75652" y="2584"/>
                  </a:lnTo>
                  <a:lnTo>
                    <a:pt x="70642" y="4662"/>
                  </a:lnTo>
                  <a:lnTo>
                    <a:pt x="65318" y="6047"/>
                  </a:lnTo>
                  <a:lnTo>
                    <a:pt x="59784" y="6971"/>
                  </a:lnTo>
                  <a:lnTo>
                    <a:pt x="54110" y="7586"/>
                  </a:lnTo>
                  <a:lnTo>
                    <a:pt x="49336" y="8989"/>
                  </a:lnTo>
                  <a:lnTo>
                    <a:pt x="45160" y="10916"/>
                  </a:lnTo>
                  <a:lnTo>
                    <a:pt x="41385" y="13194"/>
                  </a:lnTo>
                  <a:lnTo>
                    <a:pt x="36883" y="15704"/>
                  </a:lnTo>
                  <a:lnTo>
                    <a:pt x="26590" y="21139"/>
                  </a:lnTo>
                  <a:lnTo>
                    <a:pt x="22059" y="24969"/>
                  </a:lnTo>
                  <a:lnTo>
                    <a:pt x="18047" y="29508"/>
                  </a:lnTo>
                  <a:lnTo>
                    <a:pt x="14379" y="34517"/>
                  </a:lnTo>
                  <a:lnTo>
                    <a:pt x="10942" y="38849"/>
                  </a:lnTo>
                  <a:lnTo>
                    <a:pt x="7658" y="42729"/>
                  </a:lnTo>
                  <a:lnTo>
                    <a:pt x="4477" y="46309"/>
                  </a:lnTo>
                  <a:lnTo>
                    <a:pt x="2356" y="49687"/>
                  </a:lnTo>
                  <a:lnTo>
                    <a:pt x="0" y="56086"/>
                  </a:lnTo>
                  <a:lnTo>
                    <a:pt x="364" y="59181"/>
                  </a:lnTo>
                  <a:lnTo>
                    <a:pt x="1599" y="62237"/>
                  </a:lnTo>
                  <a:lnTo>
                    <a:pt x="3414" y="65267"/>
                  </a:lnTo>
                  <a:lnTo>
                    <a:pt x="5616" y="67286"/>
                  </a:lnTo>
                  <a:lnTo>
                    <a:pt x="8077" y="68633"/>
                  </a:lnTo>
                  <a:lnTo>
                    <a:pt x="10709" y="69530"/>
                  </a:lnTo>
                  <a:lnTo>
                    <a:pt x="14448" y="71121"/>
                  </a:lnTo>
                  <a:lnTo>
                    <a:pt x="23895" y="75534"/>
                  </a:lnTo>
                  <a:lnTo>
                    <a:pt x="28200" y="77108"/>
                  </a:lnTo>
                  <a:lnTo>
                    <a:pt x="32062" y="78157"/>
                  </a:lnTo>
                  <a:lnTo>
                    <a:pt x="35629" y="78857"/>
                  </a:lnTo>
                  <a:lnTo>
                    <a:pt x="38999" y="79323"/>
                  </a:lnTo>
                  <a:lnTo>
                    <a:pt x="42238" y="79633"/>
                  </a:lnTo>
                  <a:lnTo>
                    <a:pt x="45390" y="79841"/>
                  </a:lnTo>
                  <a:lnTo>
                    <a:pt x="49475" y="78987"/>
                  </a:lnTo>
                  <a:lnTo>
                    <a:pt x="54183" y="77426"/>
                  </a:lnTo>
                  <a:lnTo>
                    <a:pt x="59306" y="75392"/>
                  </a:lnTo>
                  <a:lnTo>
                    <a:pt x="63714" y="73045"/>
                  </a:lnTo>
                  <a:lnTo>
                    <a:pt x="67644" y="70487"/>
                  </a:lnTo>
                  <a:lnTo>
                    <a:pt x="71257" y="67790"/>
                  </a:lnTo>
                  <a:lnTo>
                    <a:pt x="74657" y="64007"/>
                  </a:lnTo>
                  <a:lnTo>
                    <a:pt x="77917" y="59502"/>
                  </a:lnTo>
                  <a:lnTo>
                    <a:pt x="81082" y="54513"/>
                  </a:lnTo>
                  <a:lnTo>
                    <a:pt x="84184" y="50196"/>
                  </a:lnTo>
                  <a:lnTo>
                    <a:pt x="87244" y="46325"/>
                  </a:lnTo>
                  <a:lnTo>
                    <a:pt x="90276" y="42752"/>
                  </a:lnTo>
                  <a:lnTo>
                    <a:pt x="93290" y="39378"/>
                  </a:lnTo>
                  <a:lnTo>
                    <a:pt x="99285" y="32984"/>
                  </a:lnTo>
                  <a:lnTo>
                    <a:pt x="101280" y="29889"/>
                  </a:lnTo>
                  <a:lnTo>
                    <a:pt x="103497" y="23805"/>
                  </a:lnTo>
                  <a:lnTo>
                    <a:pt x="105081" y="20794"/>
                  </a:lnTo>
                  <a:lnTo>
                    <a:pt x="107129" y="17794"/>
                  </a:lnTo>
                  <a:lnTo>
                    <a:pt x="112804" y="10591"/>
                  </a:lnTo>
                  <a:lnTo>
                    <a:pt x="112277" y="10000"/>
                  </a:lnTo>
                  <a:lnTo>
                    <a:pt x="109046" y="9343"/>
                  </a:lnTo>
                  <a:lnTo>
                    <a:pt x="107788" y="10160"/>
                  </a:lnTo>
                  <a:lnTo>
                    <a:pt x="106949" y="11697"/>
                  </a:lnTo>
                  <a:lnTo>
                    <a:pt x="105602" y="16552"/>
                  </a:lnTo>
                  <a:lnTo>
                    <a:pt x="105418" y="22508"/>
                  </a:lnTo>
                  <a:lnTo>
                    <a:pt x="105369" y="26874"/>
                  </a:lnTo>
                  <a:lnTo>
                    <a:pt x="104344" y="31770"/>
                  </a:lnTo>
                  <a:lnTo>
                    <a:pt x="102669" y="37017"/>
                  </a:lnTo>
                  <a:lnTo>
                    <a:pt x="100560" y="42500"/>
                  </a:lnTo>
                  <a:lnTo>
                    <a:pt x="99153" y="49132"/>
                  </a:lnTo>
                  <a:lnTo>
                    <a:pt x="98216" y="56530"/>
                  </a:lnTo>
                  <a:lnTo>
                    <a:pt x="97591" y="64439"/>
                  </a:lnTo>
                  <a:lnTo>
                    <a:pt x="97174" y="72687"/>
                  </a:lnTo>
                  <a:lnTo>
                    <a:pt x="96712" y="89790"/>
                  </a:lnTo>
                  <a:lnTo>
                    <a:pt x="96374" y="142817"/>
                  </a:lnTo>
                  <a:lnTo>
                    <a:pt x="97355" y="150736"/>
                  </a:lnTo>
                  <a:lnTo>
                    <a:pt x="99001" y="158001"/>
                  </a:lnTo>
                  <a:lnTo>
                    <a:pt x="101091" y="164828"/>
                  </a:lnTo>
                  <a:lnTo>
                    <a:pt x="102485" y="171363"/>
                  </a:lnTo>
                  <a:lnTo>
                    <a:pt x="103413" y="177705"/>
                  </a:lnTo>
                  <a:lnTo>
                    <a:pt x="104033" y="183918"/>
                  </a:lnTo>
                  <a:lnTo>
                    <a:pt x="104445" y="189051"/>
                  </a:lnTo>
                  <a:lnTo>
                    <a:pt x="104721" y="193465"/>
                  </a:lnTo>
                  <a:lnTo>
                    <a:pt x="105026" y="201017"/>
                  </a:lnTo>
                  <a:lnTo>
                    <a:pt x="105198" y="210845"/>
                  </a:lnTo>
                  <a:lnTo>
                    <a:pt x="105261" y="221316"/>
                  </a:lnTo>
                  <a:lnTo>
                    <a:pt x="104272" y="220929"/>
                  </a:lnTo>
                  <a:lnTo>
                    <a:pt x="102621" y="219679"/>
                  </a:lnTo>
                  <a:lnTo>
                    <a:pt x="100528" y="217853"/>
                  </a:lnTo>
                  <a:lnTo>
                    <a:pt x="98140" y="215643"/>
                  </a:lnTo>
                  <a:lnTo>
                    <a:pt x="92841" y="210542"/>
                  </a:lnTo>
                  <a:lnTo>
                    <a:pt x="89047" y="207793"/>
                  </a:lnTo>
                  <a:lnTo>
                    <a:pt x="84533" y="204968"/>
                  </a:lnTo>
                  <a:lnTo>
                    <a:pt x="79539" y="202092"/>
                  </a:lnTo>
                  <a:lnTo>
                    <a:pt x="75218" y="199183"/>
                  </a:lnTo>
                  <a:lnTo>
                    <a:pt x="71345" y="196252"/>
                  </a:lnTo>
                  <a:lnTo>
                    <a:pt x="60622" y="18741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SMARTPenAnnotation1137"/>
            <p:cNvSpPr/>
            <p:nvPr/>
          </p:nvSpPr>
          <p:spPr>
            <a:xfrm>
              <a:off x="1678781" y="5741789"/>
              <a:ext cx="2647" cy="1"/>
            </a:xfrm>
            <a:custGeom>
              <a:avLst/>
              <a:gdLst/>
              <a:ahLst/>
              <a:cxnLst/>
              <a:rect l="0" t="0" r="0" b="0"/>
              <a:pathLst>
                <a:path w="2647" h="1">
                  <a:moveTo>
                    <a:pt x="0" y="0"/>
                  </a:moveTo>
                  <a:lnTo>
                    <a:pt x="2646" y="0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SMARTPenAnnotation1138"/>
            <p:cNvSpPr/>
            <p:nvPr/>
          </p:nvSpPr>
          <p:spPr>
            <a:xfrm>
              <a:off x="1778781" y="5518592"/>
              <a:ext cx="95930" cy="116041"/>
            </a:xfrm>
            <a:custGeom>
              <a:avLst/>
              <a:gdLst/>
              <a:ahLst/>
              <a:cxnLst/>
              <a:rect l="0" t="0" r="0" b="0"/>
              <a:pathLst>
                <a:path w="95930" h="116041">
                  <a:moveTo>
                    <a:pt x="16086" y="53533"/>
                  </a:moveTo>
                  <a:lnTo>
                    <a:pt x="53586" y="53533"/>
                  </a:lnTo>
                  <a:lnTo>
                    <a:pt x="56961" y="52541"/>
                  </a:lnTo>
                  <a:lnTo>
                    <a:pt x="60203" y="50887"/>
                  </a:lnTo>
                  <a:lnTo>
                    <a:pt x="63356" y="48792"/>
                  </a:lnTo>
                  <a:lnTo>
                    <a:pt x="66451" y="47396"/>
                  </a:lnTo>
                  <a:lnTo>
                    <a:pt x="69506" y="46465"/>
                  </a:lnTo>
                  <a:lnTo>
                    <a:pt x="72536" y="45844"/>
                  </a:lnTo>
                  <a:lnTo>
                    <a:pt x="75547" y="44438"/>
                  </a:lnTo>
                  <a:lnTo>
                    <a:pt x="78547" y="42509"/>
                  </a:lnTo>
                  <a:lnTo>
                    <a:pt x="81539" y="40230"/>
                  </a:lnTo>
                  <a:lnTo>
                    <a:pt x="84526" y="38711"/>
                  </a:lnTo>
                  <a:lnTo>
                    <a:pt x="87509" y="37699"/>
                  </a:lnTo>
                  <a:lnTo>
                    <a:pt x="90491" y="37024"/>
                  </a:lnTo>
                  <a:lnTo>
                    <a:pt x="92478" y="35581"/>
                  </a:lnTo>
                  <a:lnTo>
                    <a:pt x="93803" y="33628"/>
                  </a:lnTo>
                  <a:lnTo>
                    <a:pt x="94686" y="31333"/>
                  </a:lnTo>
                  <a:lnTo>
                    <a:pt x="95275" y="28811"/>
                  </a:lnTo>
                  <a:lnTo>
                    <a:pt x="95668" y="26137"/>
                  </a:lnTo>
                  <a:lnTo>
                    <a:pt x="95929" y="23363"/>
                  </a:lnTo>
                  <a:lnTo>
                    <a:pt x="95112" y="20521"/>
                  </a:lnTo>
                  <a:lnTo>
                    <a:pt x="93574" y="17634"/>
                  </a:lnTo>
                  <a:lnTo>
                    <a:pt x="91557" y="14717"/>
                  </a:lnTo>
                  <a:lnTo>
                    <a:pt x="89220" y="11781"/>
                  </a:lnTo>
                  <a:lnTo>
                    <a:pt x="86670" y="8831"/>
                  </a:lnTo>
                  <a:lnTo>
                    <a:pt x="83978" y="5872"/>
                  </a:lnTo>
                  <a:lnTo>
                    <a:pt x="81191" y="3899"/>
                  </a:lnTo>
                  <a:lnTo>
                    <a:pt x="78341" y="2585"/>
                  </a:lnTo>
                  <a:lnTo>
                    <a:pt x="75449" y="1708"/>
                  </a:lnTo>
                  <a:lnTo>
                    <a:pt x="72528" y="1123"/>
                  </a:lnTo>
                  <a:lnTo>
                    <a:pt x="69589" y="734"/>
                  </a:lnTo>
                  <a:lnTo>
                    <a:pt x="66637" y="474"/>
                  </a:lnTo>
                  <a:lnTo>
                    <a:pt x="63677" y="301"/>
                  </a:lnTo>
                  <a:lnTo>
                    <a:pt x="57743" y="109"/>
                  </a:lnTo>
                  <a:lnTo>
                    <a:pt x="44083" y="0"/>
                  </a:lnTo>
                  <a:lnTo>
                    <a:pt x="39712" y="977"/>
                  </a:lnTo>
                  <a:lnTo>
                    <a:pt x="35805" y="2620"/>
                  </a:lnTo>
                  <a:lnTo>
                    <a:pt x="32209" y="4708"/>
                  </a:lnTo>
                  <a:lnTo>
                    <a:pt x="28819" y="7093"/>
                  </a:lnTo>
                  <a:lnTo>
                    <a:pt x="25567" y="9674"/>
                  </a:lnTo>
                  <a:lnTo>
                    <a:pt x="22406" y="12387"/>
                  </a:lnTo>
                  <a:lnTo>
                    <a:pt x="19307" y="16181"/>
                  </a:lnTo>
                  <a:lnTo>
                    <a:pt x="16249" y="20694"/>
                  </a:lnTo>
                  <a:lnTo>
                    <a:pt x="13218" y="25687"/>
                  </a:lnTo>
                  <a:lnTo>
                    <a:pt x="10205" y="31000"/>
                  </a:lnTo>
                  <a:lnTo>
                    <a:pt x="4212" y="42196"/>
                  </a:lnTo>
                  <a:lnTo>
                    <a:pt x="2217" y="46967"/>
                  </a:lnTo>
                  <a:lnTo>
                    <a:pt x="887" y="51140"/>
                  </a:lnTo>
                  <a:lnTo>
                    <a:pt x="0" y="54914"/>
                  </a:lnTo>
                  <a:lnTo>
                    <a:pt x="401" y="59414"/>
                  </a:lnTo>
                  <a:lnTo>
                    <a:pt x="1660" y="64399"/>
                  </a:lnTo>
                  <a:lnTo>
                    <a:pt x="3492" y="69707"/>
                  </a:lnTo>
                  <a:lnTo>
                    <a:pt x="5706" y="74237"/>
                  </a:lnTo>
                  <a:lnTo>
                    <a:pt x="8174" y="78250"/>
                  </a:lnTo>
                  <a:lnTo>
                    <a:pt x="10811" y="81917"/>
                  </a:lnTo>
                  <a:lnTo>
                    <a:pt x="13561" y="86346"/>
                  </a:lnTo>
                  <a:lnTo>
                    <a:pt x="16387" y="91283"/>
                  </a:lnTo>
                  <a:lnTo>
                    <a:pt x="19263" y="96559"/>
                  </a:lnTo>
                  <a:lnTo>
                    <a:pt x="23165" y="100076"/>
                  </a:lnTo>
                  <a:lnTo>
                    <a:pt x="27751" y="102421"/>
                  </a:lnTo>
                  <a:lnTo>
                    <a:pt x="32792" y="103984"/>
                  </a:lnTo>
                  <a:lnTo>
                    <a:pt x="37145" y="106018"/>
                  </a:lnTo>
                  <a:lnTo>
                    <a:pt x="41039" y="108367"/>
                  </a:lnTo>
                  <a:lnTo>
                    <a:pt x="44628" y="110925"/>
                  </a:lnTo>
                  <a:lnTo>
                    <a:pt x="49004" y="112630"/>
                  </a:lnTo>
                  <a:lnTo>
                    <a:pt x="53906" y="113767"/>
                  </a:lnTo>
                  <a:lnTo>
                    <a:pt x="69664" y="11604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SMARTPenAnnotation1139"/>
            <p:cNvSpPr/>
            <p:nvPr/>
          </p:nvSpPr>
          <p:spPr>
            <a:xfrm>
              <a:off x="1910953" y="5423522"/>
              <a:ext cx="35319" cy="193252"/>
            </a:xfrm>
            <a:custGeom>
              <a:avLst/>
              <a:gdLst/>
              <a:ahLst/>
              <a:cxnLst/>
              <a:rect l="0" t="0" r="0" b="0"/>
              <a:pathLst>
                <a:path w="35319" h="193252">
                  <a:moveTo>
                    <a:pt x="17859" y="5728"/>
                  </a:moveTo>
                  <a:lnTo>
                    <a:pt x="17859" y="583"/>
                  </a:lnTo>
                  <a:lnTo>
                    <a:pt x="17859" y="2780"/>
                  </a:lnTo>
                  <a:lnTo>
                    <a:pt x="17859" y="114"/>
                  </a:lnTo>
                  <a:lnTo>
                    <a:pt x="18851" y="0"/>
                  </a:lnTo>
                  <a:lnTo>
                    <a:pt x="20505" y="917"/>
                  </a:lnTo>
                  <a:lnTo>
                    <a:pt x="22599" y="2521"/>
                  </a:lnTo>
                  <a:lnTo>
                    <a:pt x="23996" y="4582"/>
                  </a:lnTo>
                  <a:lnTo>
                    <a:pt x="24927" y="6948"/>
                  </a:lnTo>
                  <a:lnTo>
                    <a:pt x="25547" y="9518"/>
                  </a:lnTo>
                  <a:lnTo>
                    <a:pt x="26953" y="12223"/>
                  </a:lnTo>
                  <a:lnTo>
                    <a:pt x="28883" y="15019"/>
                  </a:lnTo>
                  <a:lnTo>
                    <a:pt x="31161" y="17874"/>
                  </a:lnTo>
                  <a:lnTo>
                    <a:pt x="32680" y="21763"/>
                  </a:lnTo>
                  <a:lnTo>
                    <a:pt x="33693" y="26340"/>
                  </a:lnTo>
                  <a:lnTo>
                    <a:pt x="34368" y="31375"/>
                  </a:lnTo>
                  <a:lnTo>
                    <a:pt x="34818" y="37709"/>
                  </a:lnTo>
                  <a:lnTo>
                    <a:pt x="35118" y="44908"/>
                  </a:lnTo>
                  <a:lnTo>
                    <a:pt x="35318" y="52684"/>
                  </a:lnTo>
                  <a:lnTo>
                    <a:pt x="34460" y="59852"/>
                  </a:lnTo>
                  <a:lnTo>
                    <a:pt x="32895" y="66615"/>
                  </a:lnTo>
                  <a:lnTo>
                    <a:pt x="23254" y="96469"/>
                  </a:lnTo>
                  <a:lnTo>
                    <a:pt x="21456" y="104916"/>
                  </a:lnTo>
                  <a:lnTo>
                    <a:pt x="20257" y="113526"/>
                  </a:lnTo>
                  <a:lnTo>
                    <a:pt x="19458" y="122241"/>
                  </a:lnTo>
                  <a:lnTo>
                    <a:pt x="17933" y="130036"/>
                  </a:lnTo>
                  <a:lnTo>
                    <a:pt x="15924" y="137218"/>
                  </a:lnTo>
                  <a:lnTo>
                    <a:pt x="13592" y="143989"/>
                  </a:lnTo>
                  <a:lnTo>
                    <a:pt x="12038" y="150488"/>
                  </a:lnTo>
                  <a:lnTo>
                    <a:pt x="11002" y="156805"/>
                  </a:lnTo>
                  <a:lnTo>
                    <a:pt x="10311" y="163000"/>
                  </a:lnTo>
                  <a:lnTo>
                    <a:pt x="8858" y="169115"/>
                  </a:lnTo>
                  <a:lnTo>
                    <a:pt x="6898" y="175176"/>
                  </a:lnTo>
                  <a:lnTo>
                    <a:pt x="0" y="19325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5" name="SMARTPenAnnotation1140"/>
            <p:cNvSpPr/>
            <p:nvPr/>
          </p:nvSpPr>
          <p:spPr>
            <a:xfrm>
              <a:off x="1955601" y="5456039"/>
              <a:ext cx="142876" cy="196454"/>
            </a:xfrm>
            <a:custGeom>
              <a:avLst/>
              <a:gdLst/>
              <a:ahLst/>
              <a:cxnLst/>
              <a:rect l="0" t="0" r="0" b="0"/>
              <a:pathLst>
                <a:path w="142876" h="196454">
                  <a:moveTo>
                    <a:pt x="142875" y="0"/>
                  </a:moveTo>
                  <a:lnTo>
                    <a:pt x="142875" y="4740"/>
                  </a:lnTo>
                  <a:lnTo>
                    <a:pt x="141883" y="6136"/>
                  </a:lnTo>
                  <a:lnTo>
                    <a:pt x="140229" y="7067"/>
                  </a:lnTo>
                  <a:lnTo>
                    <a:pt x="138135" y="7688"/>
                  </a:lnTo>
                  <a:lnTo>
                    <a:pt x="136738" y="9094"/>
                  </a:lnTo>
                  <a:lnTo>
                    <a:pt x="135807" y="11024"/>
                  </a:lnTo>
                  <a:lnTo>
                    <a:pt x="135187" y="13302"/>
                  </a:lnTo>
                  <a:lnTo>
                    <a:pt x="132788" y="17797"/>
                  </a:lnTo>
                  <a:lnTo>
                    <a:pt x="129205" y="23771"/>
                  </a:lnTo>
                  <a:lnTo>
                    <a:pt x="124832" y="30730"/>
                  </a:lnTo>
                  <a:lnTo>
                    <a:pt x="119932" y="37354"/>
                  </a:lnTo>
                  <a:lnTo>
                    <a:pt x="114682" y="43754"/>
                  </a:lnTo>
                  <a:lnTo>
                    <a:pt x="109197" y="50005"/>
                  </a:lnTo>
                  <a:lnTo>
                    <a:pt x="104548" y="57149"/>
                  </a:lnTo>
                  <a:lnTo>
                    <a:pt x="100456" y="64889"/>
                  </a:lnTo>
                  <a:lnTo>
                    <a:pt x="96737" y="73025"/>
                  </a:lnTo>
                  <a:lnTo>
                    <a:pt x="92272" y="81425"/>
                  </a:lnTo>
                  <a:lnTo>
                    <a:pt x="87312" y="90002"/>
                  </a:lnTo>
                  <a:lnTo>
                    <a:pt x="82020" y="98697"/>
                  </a:lnTo>
                  <a:lnTo>
                    <a:pt x="76509" y="106477"/>
                  </a:lnTo>
                  <a:lnTo>
                    <a:pt x="70849" y="113649"/>
                  </a:lnTo>
                  <a:lnTo>
                    <a:pt x="65092" y="120414"/>
                  </a:lnTo>
                  <a:lnTo>
                    <a:pt x="59270" y="127901"/>
                  </a:lnTo>
                  <a:lnTo>
                    <a:pt x="53404" y="135869"/>
                  </a:lnTo>
                  <a:lnTo>
                    <a:pt x="47509" y="144157"/>
                  </a:lnTo>
                  <a:lnTo>
                    <a:pt x="42587" y="150675"/>
                  </a:lnTo>
                  <a:lnTo>
                    <a:pt x="38313" y="156013"/>
                  </a:lnTo>
                  <a:lnTo>
                    <a:pt x="34472" y="160563"/>
                  </a:lnTo>
                  <a:lnTo>
                    <a:pt x="30919" y="165581"/>
                  </a:lnTo>
                  <a:lnTo>
                    <a:pt x="27558" y="170911"/>
                  </a:lnTo>
                  <a:lnTo>
                    <a:pt x="24325" y="176448"/>
                  </a:lnTo>
                  <a:lnTo>
                    <a:pt x="21178" y="181132"/>
                  </a:lnTo>
                  <a:lnTo>
                    <a:pt x="18087" y="185247"/>
                  </a:lnTo>
                  <a:lnTo>
                    <a:pt x="15035" y="188982"/>
                  </a:lnTo>
                  <a:lnTo>
                    <a:pt x="12007" y="191472"/>
                  </a:lnTo>
                  <a:lnTo>
                    <a:pt x="8997" y="193132"/>
                  </a:lnTo>
                  <a:lnTo>
                    <a:pt x="0" y="19645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6" name="SMARTPenAnnotation1141"/>
            <p:cNvSpPr/>
            <p:nvPr/>
          </p:nvSpPr>
          <p:spPr>
            <a:xfrm>
              <a:off x="2071810" y="5464968"/>
              <a:ext cx="113788" cy="201220"/>
            </a:xfrm>
            <a:custGeom>
              <a:avLst/>
              <a:gdLst/>
              <a:ahLst/>
              <a:cxnLst/>
              <a:rect l="0" t="0" r="0" b="0"/>
              <a:pathLst>
                <a:path w="113788" h="201220">
                  <a:moveTo>
                    <a:pt x="71315" y="0"/>
                  </a:moveTo>
                  <a:lnTo>
                    <a:pt x="66574" y="4741"/>
                  </a:lnTo>
                  <a:lnTo>
                    <a:pt x="65178" y="8122"/>
                  </a:lnTo>
                  <a:lnTo>
                    <a:pt x="64247" y="12360"/>
                  </a:lnTo>
                  <a:lnTo>
                    <a:pt x="63626" y="17170"/>
                  </a:lnTo>
                  <a:lnTo>
                    <a:pt x="62220" y="20376"/>
                  </a:lnTo>
                  <a:lnTo>
                    <a:pt x="60291" y="22514"/>
                  </a:lnTo>
                  <a:lnTo>
                    <a:pt x="58012" y="23939"/>
                  </a:lnTo>
                  <a:lnTo>
                    <a:pt x="56493" y="26874"/>
                  </a:lnTo>
                  <a:lnTo>
                    <a:pt x="55481" y="30814"/>
                  </a:lnTo>
                  <a:lnTo>
                    <a:pt x="54805" y="35426"/>
                  </a:lnTo>
                  <a:lnTo>
                    <a:pt x="52371" y="41477"/>
                  </a:lnTo>
                  <a:lnTo>
                    <a:pt x="48764" y="48487"/>
                  </a:lnTo>
                  <a:lnTo>
                    <a:pt x="44374" y="56137"/>
                  </a:lnTo>
                  <a:lnTo>
                    <a:pt x="40456" y="64214"/>
                  </a:lnTo>
                  <a:lnTo>
                    <a:pt x="36851" y="72575"/>
                  </a:lnTo>
                  <a:lnTo>
                    <a:pt x="33456" y="81126"/>
                  </a:lnTo>
                  <a:lnTo>
                    <a:pt x="27038" y="98564"/>
                  </a:lnTo>
                  <a:lnTo>
                    <a:pt x="23938" y="107382"/>
                  </a:lnTo>
                  <a:lnTo>
                    <a:pt x="20878" y="115244"/>
                  </a:lnTo>
                  <a:lnTo>
                    <a:pt x="17847" y="122470"/>
                  </a:lnTo>
                  <a:lnTo>
                    <a:pt x="14833" y="129272"/>
                  </a:lnTo>
                  <a:lnTo>
                    <a:pt x="12824" y="135790"/>
                  </a:lnTo>
                  <a:lnTo>
                    <a:pt x="11485" y="142121"/>
                  </a:lnTo>
                  <a:lnTo>
                    <a:pt x="10592" y="148325"/>
                  </a:lnTo>
                  <a:lnTo>
                    <a:pt x="9005" y="154446"/>
                  </a:lnTo>
                  <a:lnTo>
                    <a:pt x="6954" y="160511"/>
                  </a:lnTo>
                  <a:lnTo>
                    <a:pt x="4596" y="166539"/>
                  </a:lnTo>
                  <a:lnTo>
                    <a:pt x="3023" y="171549"/>
                  </a:lnTo>
                  <a:lnTo>
                    <a:pt x="1974" y="175882"/>
                  </a:lnTo>
                  <a:lnTo>
                    <a:pt x="1275" y="179763"/>
                  </a:lnTo>
                  <a:lnTo>
                    <a:pt x="809" y="183342"/>
                  </a:lnTo>
                  <a:lnTo>
                    <a:pt x="498" y="186720"/>
                  </a:lnTo>
                  <a:lnTo>
                    <a:pt x="0" y="194531"/>
                  </a:lnTo>
                  <a:lnTo>
                    <a:pt x="2577" y="198245"/>
                  </a:lnTo>
                  <a:lnTo>
                    <a:pt x="4654" y="200624"/>
                  </a:lnTo>
                  <a:lnTo>
                    <a:pt x="7030" y="201219"/>
                  </a:lnTo>
                  <a:lnTo>
                    <a:pt x="9607" y="200622"/>
                  </a:lnTo>
                  <a:lnTo>
                    <a:pt x="12317" y="199232"/>
                  </a:lnTo>
                  <a:lnTo>
                    <a:pt x="15115" y="198306"/>
                  </a:lnTo>
                  <a:lnTo>
                    <a:pt x="17973" y="197689"/>
                  </a:lnTo>
                  <a:lnTo>
                    <a:pt x="20871" y="197277"/>
                  </a:lnTo>
                  <a:lnTo>
                    <a:pt x="24787" y="196010"/>
                  </a:lnTo>
                  <a:lnTo>
                    <a:pt x="29382" y="194174"/>
                  </a:lnTo>
                  <a:lnTo>
                    <a:pt x="34430" y="191957"/>
                  </a:lnTo>
                  <a:lnTo>
                    <a:pt x="39779" y="188495"/>
                  </a:lnTo>
                  <a:lnTo>
                    <a:pt x="45330" y="184202"/>
                  </a:lnTo>
                  <a:lnTo>
                    <a:pt x="51015" y="179356"/>
                  </a:lnTo>
                  <a:lnTo>
                    <a:pt x="56789" y="174141"/>
                  </a:lnTo>
                  <a:lnTo>
                    <a:pt x="68497" y="163055"/>
                  </a:lnTo>
                  <a:lnTo>
                    <a:pt x="91057" y="140927"/>
                  </a:lnTo>
                  <a:lnTo>
                    <a:pt x="108618" y="123418"/>
                  </a:lnTo>
                  <a:lnTo>
                    <a:pt x="111066" y="119982"/>
                  </a:lnTo>
                  <a:lnTo>
                    <a:pt x="112699" y="116699"/>
                  </a:lnTo>
                  <a:lnTo>
                    <a:pt x="113787" y="113518"/>
                  </a:lnTo>
                  <a:lnTo>
                    <a:pt x="113520" y="109413"/>
                  </a:lnTo>
                  <a:lnTo>
                    <a:pt x="112350" y="104692"/>
                  </a:lnTo>
                  <a:lnTo>
                    <a:pt x="110578" y="99560"/>
                  </a:lnTo>
                  <a:lnTo>
                    <a:pt x="108404" y="95148"/>
                  </a:lnTo>
                  <a:lnTo>
                    <a:pt x="105963" y="91213"/>
                  </a:lnTo>
                  <a:lnTo>
                    <a:pt x="103343" y="87598"/>
                  </a:lnTo>
                  <a:lnTo>
                    <a:pt x="100604" y="85188"/>
                  </a:lnTo>
                  <a:lnTo>
                    <a:pt x="97787" y="83581"/>
                  </a:lnTo>
                  <a:lnTo>
                    <a:pt x="94916" y="82510"/>
                  </a:lnTo>
                  <a:lnTo>
                    <a:pt x="92010" y="80803"/>
                  </a:lnTo>
                  <a:lnTo>
                    <a:pt x="89080" y="78674"/>
                  </a:lnTo>
                  <a:lnTo>
                    <a:pt x="81990" y="72868"/>
                  </a:lnTo>
                  <a:lnTo>
                    <a:pt x="80416" y="72391"/>
                  </a:lnTo>
                  <a:lnTo>
                    <a:pt x="78374" y="72073"/>
                  </a:lnTo>
                  <a:lnTo>
                    <a:pt x="76021" y="71861"/>
                  </a:lnTo>
                  <a:lnTo>
                    <a:pt x="73460" y="72712"/>
                  </a:lnTo>
                  <a:lnTo>
                    <a:pt x="70760" y="74272"/>
                  </a:lnTo>
                  <a:lnTo>
                    <a:pt x="64039" y="79164"/>
                  </a:lnTo>
                  <a:lnTo>
                    <a:pt x="62496" y="80557"/>
                  </a:lnTo>
                  <a:lnTo>
                    <a:pt x="58134" y="84751"/>
                  </a:lnTo>
                  <a:lnTo>
                    <a:pt x="56575" y="87259"/>
                  </a:lnTo>
                  <a:lnTo>
                    <a:pt x="54842" y="92690"/>
                  </a:lnTo>
                  <a:lnTo>
                    <a:pt x="54071" y="98412"/>
                  </a:lnTo>
                  <a:lnTo>
                    <a:pt x="53729" y="104262"/>
                  </a:lnTo>
                  <a:lnTo>
                    <a:pt x="53455" y="11608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7" name="SMARTPenAnnotation1142"/>
            <p:cNvSpPr/>
            <p:nvPr/>
          </p:nvSpPr>
          <p:spPr>
            <a:xfrm>
              <a:off x="2232957" y="5529272"/>
              <a:ext cx="114993" cy="141080"/>
            </a:xfrm>
            <a:custGeom>
              <a:avLst/>
              <a:gdLst/>
              <a:ahLst/>
              <a:cxnLst/>
              <a:rect l="0" t="0" r="0" b="0"/>
              <a:pathLst>
                <a:path w="114993" h="141080">
                  <a:moveTo>
                    <a:pt x="8394" y="69642"/>
                  </a:moveTo>
                  <a:lnTo>
                    <a:pt x="8394" y="61080"/>
                  </a:lnTo>
                  <a:lnTo>
                    <a:pt x="8394" y="65562"/>
                  </a:lnTo>
                  <a:lnTo>
                    <a:pt x="9386" y="66921"/>
                  </a:lnTo>
                  <a:lnTo>
                    <a:pt x="11040" y="67828"/>
                  </a:lnTo>
                  <a:lnTo>
                    <a:pt x="13134" y="68433"/>
                  </a:lnTo>
                  <a:lnTo>
                    <a:pt x="15523" y="68835"/>
                  </a:lnTo>
                  <a:lnTo>
                    <a:pt x="18108" y="69104"/>
                  </a:lnTo>
                  <a:lnTo>
                    <a:pt x="20823" y="69283"/>
                  </a:lnTo>
                  <a:lnTo>
                    <a:pt x="23625" y="69403"/>
                  </a:lnTo>
                  <a:lnTo>
                    <a:pt x="29385" y="69535"/>
                  </a:lnTo>
                  <a:lnTo>
                    <a:pt x="87073" y="69640"/>
                  </a:lnTo>
                  <a:lnTo>
                    <a:pt x="91605" y="68649"/>
                  </a:lnTo>
                  <a:lnTo>
                    <a:pt x="95618" y="66996"/>
                  </a:lnTo>
                  <a:lnTo>
                    <a:pt x="99285" y="64901"/>
                  </a:lnTo>
                  <a:lnTo>
                    <a:pt x="102723" y="62513"/>
                  </a:lnTo>
                  <a:lnTo>
                    <a:pt x="106006" y="59928"/>
                  </a:lnTo>
                  <a:lnTo>
                    <a:pt x="109188" y="57213"/>
                  </a:lnTo>
                  <a:lnTo>
                    <a:pt x="111309" y="54410"/>
                  </a:lnTo>
                  <a:lnTo>
                    <a:pt x="112722" y="51550"/>
                  </a:lnTo>
                  <a:lnTo>
                    <a:pt x="113665" y="48651"/>
                  </a:lnTo>
                  <a:lnTo>
                    <a:pt x="114293" y="44734"/>
                  </a:lnTo>
                  <a:lnTo>
                    <a:pt x="114712" y="40138"/>
                  </a:lnTo>
                  <a:lnTo>
                    <a:pt x="114992" y="35090"/>
                  </a:lnTo>
                  <a:lnTo>
                    <a:pt x="114186" y="30732"/>
                  </a:lnTo>
                  <a:lnTo>
                    <a:pt x="112656" y="26835"/>
                  </a:lnTo>
                  <a:lnTo>
                    <a:pt x="110645" y="23244"/>
                  </a:lnTo>
                  <a:lnTo>
                    <a:pt x="107319" y="19859"/>
                  </a:lnTo>
                  <a:lnTo>
                    <a:pt x="103118" y="16609"/>
                  </a:lnTo>
                  <a:lnTo>
                    <a:pt x="98332" y="13450"/>
                  </a:lnTo>
                  <a:lnTo>
                    <a:pt x="94150" y="10353"/>
                  </a:lnTo>
                  <a:lnTo>
                    <a:pt x="90369" y="7296"/>
                  </a:lnTo>
                  <a:lnTo>
                    <a:pt x="86857" y="4265"/>
                  </a:lnTo>
                  <a:lnTo>
                    <a:pt x="82531" y="2245"/>
                  </a:lnTo>
                  <a:lnTo>
                    <a:pt x="77662" y="898"/>
                  </a:lnTo>
                  <a:lnTo>
                    <a:pt x="72432" y="0"/>
                  </a:lnTo>
                  <a:lnTo>
                    <a:pt x="66961" y="1386"/>
                  </a:lnTo>
                  <a:lnTo>
                    <a:pt x="61329" y="4294"/>
                  </a:lnTo>
                  <a:lnTo>
                    <a:pt x="55590" y="8217"/>
                  </a:lnTo>
                  <a:lnTo>
                    <a:pt x="49780" y="11825"/>
                  </a:lnTo>
                  <a:lnTo>
                    <a:pt x="43922" y="15222"/>
                  </a:lnTo>
                  <a:lnTo>
                    <a:pt x="38033" y="18479"/>
                  </a:lnTo>
                  <a:lnTo>
                    <a:pt x="33114" y="22635"/>
                  </a:lnTo>
                  <a:lnTo>
                    <a:pt x="28843" y="27389"/>
                  </a:lnTo>
                  <a:lnTo>
                    <a:pt x="25003" y="32544"/>
                  </a:lnTo>
                  <a:lnTo>
                    <a:pt x="21451" y="38957"/>
                  </a:lnTo>
                  <a:lnTo>
                    <a:pt x="18091" y="46209"/>
                  </a:lnTo>
                  <a:lnTo>
                    <a:pt x="14859" y="54020"/>
                  </a:lnTo>
                  <a:lnTo>
                    <a:pt x="11712" y="61211"/>
                  </a:lnTo>
                  <a:lnTo>
                    <a:pt x="5569" y="74494"/>
                  </a:lnTo>
                  <a:lnTo>
                    <a:pt x="3534" y="80814"/>
                  </a:lnTo>
                  <a:lnTo>
                    <a:pt x="2178" y="87011"/>
                  </a:lnTo>
                  <a:lnTo>
                    <a:pt x="1273" y="93128"/>
                  </a:lnTo>
                  <a:lnTo>
                    <a:pt x="670" y="99189"/>
                  </a:lnTo>
                  <a:lnTo>
                    <a:pt x="268" y="105215"/>
                  </a:lnTo>
                  <a:lnTo>
                    <a:pt x="0" y="111217"/>
                  </a:lnTo>
                  <a:lnTo>
                    <a:pt x="814" y="116210"/>
                  </a:lnTo>
                  <a:lnTo>
                    <a:pt x="2349" y="120531"/>
                  </a:lnTo>
                  <a:lnTo>
                    <a:pt x="4364" y="124404"/>
                  </a:lnTo>
                  <a:lnTo>
                    <a:pt x="6699" y="127978"/>
                  </a:lnTo>
                  <a:lnTo>
                    <a:pt x="9249" y="131353"/>
                  </a:lnTo>
                  <a:lnTo>
                    <a:pt x="17324" y="14107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8" name="SMARTPenAnnotation1143"/>
            <p:cNvSpPr/>
            <p:nvPr/>
          </p:nvSpPr>
          <p:spPr>
            <a:xfrm>
              <a:off x="2326948" y="5447310"/>
              <a:ext cx="401642" cy="240701"/>
            </a:xfrm>
            <a:custGeom>
              <a:avLst/>
              <a:gdLst/>
              <a:ahLst/>
              <a:cxnLst/>
              <a:rect l="0" t="0" r="0" b="0"/>
              <a:pathLst>
                <a:path w="401642" h="240701">
                  <a:moveTo>
                    <a:pt x="110856" y="124815"/>
                  </a:moveTo>
                  <a:lnTo>
                    <a:pt x="89530" y="124815"/>
                  </a:lnTo>
                  <a:lnTo>
                    <a:pt x="81203" y="127460"/>
                  </a:lnTo>
                  <a:lnTo>
                    <a:pt x="71880" y="131944"/>
                  </a:lnTo>
                  <a:lnTo>
                    <a:pt x="64429" y="137243"/>
                  </a:lnTo>
                  <a:lnTo>
                    <a:pt x="60061" y="141038"/>
                  </a:lnTo>
                  <a:lnTo>
                    <a:pt x="55165" y="145552"/>
                  </a:lnTo>
                  <a:lnTo>
                    <a:pt x="41438" y="158740"/>
                  </a:lnTo>
                  <a:lnTo>
                    <a:pt x="33371" y="165690"/>
                  </a:lnTo>
                  <a:lnTo>
                    <a:pt x="23171" y="172085"/>
                  </a:lnTo>
                  <a:lnTo>
                    <a:pt x="18665" y="176172"/>
                  </a:lnTo>
                  <a:lnTo>
                    <a:pt x="14669" y="180881"/>
                  </a:lnTo>
                  <a:lnTo>
                    <a:pt x="11012" y="186005"/>
                  </a:lnTo>
                  <a:lnTo>
                    <a:pt x="7583" y="190412"/>
                  </a:lnTo>
                  <a:lnTo>
                    <a:pt x="4304" y="194343"/>
                  </a:lnTo>
                  <a:lnTo>
                    <a:pt x="1126" y="197956"/>
                  </a:lnTo>
                  <a:lnTo>
                    <a:pt x="0" y="201357"/>
                  </a:lnTo>
                  <a:lnTo>
                    <a:pt x="241" y="204617"/>
                  </a:lnTo>
                  <a:lnTo>
                    <a:pt x="3017" y="212236"/>
                  </a:lnTo>
                  <a:lnTo>
                    <a:pt x="5229" y="212861"/>
                  </a:lnTo>
                  <a:lnTo>
                    <a:pt x="12978" y="213556"/>
                  </a:lnTo>
                  <a:lnTo>
                    <a:pt x="16831" y="212749"/>
                  </a:lnTo>
                  <a:lnTo>
                    <a:pt x="27986" y="206872"/>
                  </a:lnTo>
                  <a:lnTo>
                    <a:pt x="37975" y="201633"/>
                  </a:lnTo>
                  <a:lnTo>
                    <a:pt x="46384" y="195998"/>
                  </a:lnTo>
                  <a:lnTo>
                    <a:pt x="54420" y="190186"/>
                  </a:lnTo>
                  <a:lnTo>
                    <a:pt x="64607" y="184296"/>
                  </a:lnTo>
                  <a:lnTo>
                    <a:pt x="70102" y="180344"/>
                  </a:lnTo>
                  <a:lnTo>
                    <a:pt x="75749" y="175725"/>
                  </a:lnTo>
                  <a:lnTo>
                    <a:pt x="86323" y="166293"/>
                  </a:lnTo>
                  <a:lnTo>
                    <a:pt x="94330" y="158793"/>
                  </a:lnTo>
                  <a:lnTo>
                    <a:pt x="107555" y="145895"/>
                  </a:lnTo>
                  <a:lnTo>
                    <a:pt x="119627" y="133902"/>
                  </a:lnTo>
                  <a:lnTo>
                    <a:pt x="119754" y="140904"/>
                  </a:lnTo>
                  <a:lnTo>
                    <a:pt x="119772" y="146187"/>
                  </a:lnTo>
                  <a:lnTo>
                    <a:pt x="118784" y="148985"/>
                  </a:lnTo>
                  <a:lnTo>
                    <a:pt x="115041" y="154739"/>
                  </a:lnTo>
                  <a:lnTo>
                    <a:pt x="112654" y="158655"/>
                  </a:lnTo>
                  <a:lnTo>
                    <a:pt x="110071" y="163250"/>
                  </a:lnTo>
                  <a:lnTo>
                    <a:pt x="104554" y="173647"/>
                  </a:lnTo>
                  <a:lnTo>
                    <a:pt x="98795" y="184882"/>
                  </a:lnTo>
                  <a:lnTo>
                    <a:pt x="96862" y="190657"/>
                  </a:lnTo>
                  <a:lnTo>
                    <a:pt x="95574" y="196491"/>
                  </a:lnTo>
                  <a:lnTo>
                    <a:pt x="94715" y="202364"/>
                  </a:lnTo>
                  <a:lnTo>
                    <a:pt x="94142" y="208264"/>
                  </a:lnTo>
                  <a:lnTo>
                    <a:pt x="93760" y="214182"/>
                  </a:lnTo>
                  <a:lnTo>
                    <a:pt x="93336" y="225057"/>
                  </a:lnTo>
                  <a:lnTo>
                    <a:pt x="93148" y="233197"/>
                  </a:lnTo>
                  <a:lnTo>
                    <a:pt x="94090" y="235765"/>
                  </a:lnTo>
                  <a:lnTo>
                    <a:pt x="95710" y="237477"/>
                  </a:lnTo>
                  <a:lnTo>
                    <a:pt x="97782" y="238618"/>
                  </a:lnTo>
                  <a:lnTo>
                    <a:pt x="102730" y="239886"/>
                  </a:lnTo>
                  <a:lnTo>
                    <a:pt x="113991" y="240700"/>
                  </a:lnTo>
                  <a:lnTo>
                    <a:pt x="122502" y="238165"/>
                  </a:lnTo>
                  <a:lnTo>
                    <a:pt x="127550" y="236101"/>
                  </a:lnTo>
                  <a:lnTo>
                    <a:pt x="131907" y="232740"/>
                  </a:lnTo>
                  <a:lnTo>
                    <a:pt x="135804" y="228515"/>
                  </a:lnTo>
                  <a:lnTo>
                    <a:pt x="139395" y="223714"/>
                  </a:lnTo>
                  <a:lnTo>
                    <a:pt x="143772" y="218528"/>
                  </a:lnTo>
                  <a:lnTo>
                    <a:pt x="148675" y="213087"/>
                  </a:lnTo>
                  <a:lnTo>
                    <a:pt x="153928" y="207476"/>
                  </a:lnTo>
                  <a:lnTo>
                    <a:pt x="158422" y="201750"/>
                  </a:lnTo>
                  <a:lnTo>
                    <a:pt x="162411" y="195949"/>
                  </a:lnTo>
                  <a:lnTo>
                    <a:pt x="166062" y="190097"/>
                  </a:lnTo>
                  <a:lnTo>
                    <a:pt x="169488" y="183219"/>
                  </a:lnTo>
                  <a:lnTo>
                    <a:pt x="172764" y="175657"/>
                  </a:lnTo>
                  <a:lnTo>
                    <a:pt x="175941" y="167639"/>
                  </a:lnTo>
                  <a:lnTo>
                    <a:pt x="179051" y="161302"/>
                  </a:lnTo>
                  <a:lnTo>
                    <a:pt x="182116" y="156085"/>
                  </a:lnTo>
                  <a:lnTo>
                    <a:pt x="185152" y="151614"/>
                  </a:lnTo>
                  <a:lnTo>
                    <a:pt x="188168" y="146650"/>
                  </a:lnTo>
                  <a:lnTo>
                    <a:pt x="191171" y="141356"/>
                  </a:lnTo>
                  <a:lnTo>
                    <a:pt x="194165" y="135842"/>
                  </a:lnTo>
                  <a:lnTo>
                    <a:pt x="196161" y="131174"/>
                  </a:lnTo>
                  <a:lnTo>
                    <a:pt x="197492" y="127070"/>
                  </a:lnTo>
                  <a:lnTo>
                    <a:pt x="199627" y="118094"/>
                  </a:lnTo>
                  <a:lnTo>
                    <a:pt x="204738" y="111799"/>
                  </a:lnTo>
                  <a:lnTo>
                    <a:pt x="207795" y="108391"/>
                  </a:lnTo>
                  <a:lnTo>
                    <a:pt x="208225" y="108904"/>
                  </a:lnTo>
                  <a:lnTo>
                    <a:pt x="208701" y="112121"/>
                  </a:lnTo>
                  <a:lnTo>
                    <a:pt x="207836" y="114367"/>
                  </a:lnTo>
                  <a:lnTo>
                    <a:pt x="204229" y="119510"/>
                  </a:lnTo>
                  <a:lnTo>
                    <a:pt x="202871" y="122270"/>
                  </a:lnTo>
                  <a:lnTo>
                    <a:pt x="201361" y="127983"/>
                  </a:lnTo>
                  <a:lnTo>
                    <a:pt x="199966" y="131888"/>
                  </a:lnTo>
                  <a:lnTo>
                    <a:pt x="198044" y="136475"/>
                  </a:lnTo>
                  <a:lnTo>
                    <a:pt x="195771" y="141519"/>
                  </a:lnTo>
                  <a:lnTo>
                    <a:pt x="190598" y="152413"/>
                  </a:lnTo>
                  <a:lnTo>
                    <a:pt x="187830" y="158097"/>
                  </a:lnTo>
                  <a:lnTo>
                    <a:pt x="185985" y="162877"/>
                  </a:lnTo>
                  <a:lnTo>
                    <a:pt x="184754" y="167057"/>
                  </a:lnTo>
                  <a:lnTo>
                    <a:pt x="183387" y="174347"/>
                  </a:lnTo>
                  <a:lnTo>
                    <a:pt x="182780" y="180894"/>
                  </a:lnTo>
                  <a:lnTo>
                    <a:pt x="182510" y="187111"/>
                  </a:lnTo>
                  <a:lnTo>
                    <a:pt x="182438" y="190158"/>
                  </a:lnTo>
                  <a:lnTo>
                    <a:pt x="183382" y="192189"/>
                  </a:lnTo>
                  <a:lnTo>
                    <a:pt x="185004" y="193544"/>
                  </a:lnTo>
                  <a:lnTo>
                    <a:pt x="187077" y="194446"/>
                  </a:lnTo>
                  <a:lnTo>
                    <a:pt x="194735" y="200458"/>
                  </a:lnTo>
                  <a:lnTo>
                    <a:pt x="197533" y="201040"/>
                  </a:lnTo>
                  <a:lnTo>
                    <a:pt x="200391" y="200436"/>
                  </a:lnTo>
                  <a:lnTo>
                    <a:pt x="206212" y="198112"/>
                  </a:lnTo>
                  <a:lnTo>
                    <a:pt x="216059" y="195811"/>
                  </a:lnTo>
                  <a:lnTo>
                    <a:pt x="225743" y="191757"/>
                  </a:lnTo>
                  <a:lnTo>
                    <a:pt x="230112" y="188294"/>
                  </a:lnTo>
                  <a:lnTo>
                    <a:pt x="234016" y="184002"/>
                  </a:lnTo>
                  <a:lnTo>
                    <a:pt x="237611" y="179155"/>
                  </a:lnTo>
                  <a:lnTo>
                    <a:pt x="241000" y="174932"/>
                  </a:lnTo>
                  <a:lnTo>
                    <a:pt x="247412" y="167594"/>
                  </a:lnTo>
                  <a:lnTo>
                    <a:pt x="253568" y="161026"/>
                  </a:lnTo>
                  <a:lnTo>
                    <a:pt x="256599" y="157885"/>
                  </a:lnTo>
                  <a:lnTo>
                    <a:pt x="259612" y="155791"/>
                  </a:lnTo>
                  <a:lnTo>
                    <a:pt x="268593" y="151852"/>
                  </a:lnTo>
                  <a:lnTo>
                    <a:pt x="277870" y="144781"/>
                  </a:lnTo>
                  <a:lnTo>
                    <a:pt x="280475" y="142710"/>
                  </a:lnTo>
                  <a:lnTo>
                    <a:pt x="280516" y="150366"/>
                  </a:lnTo>
                  <a:lnTo>
                    <a:pt x="280520" y="159184"/>
                  </a:lnTo>
                  <a:lnTo>
                    <a:pt x="281512" y="159633"/>
                  </a:lnTo>
                  <a:lnTo>
                    <a:pt x="288209" y="160415"/>
                  </a:lnTo>
                  <a:lnTo>
                    <a:pt x="293823" y="155758"/>
                  </a:lnTo>
                  <a:lnTo>
                    <a:pt x="299000" y="150804"/>
                  </a:lnTo>
                  <a:lnTo>
                    <a:pt x="315149" y="134799"/>
                  </a:lnTo>
                  <a:lnTo>
                    <a:pt x="319481" y="129486"/>
                  </a:lnTo>
                  <a:lnTo>
                    <a:pt x="323361" y="123960"/>
                  </a:lnTo>
                  <a:lnTo>
                    <a:pt x="326940" y="118292"/>
                  </a:lnTo>
                  <a:lnTo>
                    <a:pt x="331311" y="112528"/>
                  </a:lnTo>
                  <a:lnTo>
                    <a:pt x="336209" y="106702"/>
                  </a:lnTo>
                  <a:lnTo>
                    <a:pt x="341458" y="100833"/>
                  </a:lnTo>
                  <a:lnTo>
                    <a:pt x="345951" y="93944"/>
                  </a:lnTo>
                  <a:lnTo>
                    <a:pt x="349937" y="86375"/>
                  </a:lnTo>
                  <a:lnTo>
                    <a:pt x="353587" y="78352"/>
                  </a:lnTo>
                  <a:lnTo>
                    <a:pt x="358005" y="71019"/>
                  </a:lnTo>
                  <a:lnTo>
                    <a:pt x="362935" y="64147"/>
                  </a:lnTo>
                  <a:lnTo>
                    <a:pt x="368205" y="57580"/>
                  </a:lnTo>
                  <a:lnTo>
                    <a:pt x="372712" y="51218"/>
                  </a:lnTo>
                  <a:lnTo>
                    <a:pt x="376708" y="44992"/>
                  </a:lnTo>
                  <a:lnTo>
                    <a:pt x="380364" y="38858"/>
                  </a:lnTo>
                  <a:lnTo>
                    <a:pt x="383793" y="32783"/>
                  </a:lnTo>
                  <a:lnTo>
                    <a:pt x="390250" y="20743"/>
                  </a:lnTo>
                  <a:lnTo>
                    <a:pt x="392369" y="15746"/>
                  </a:lnTo>
                  <a:lnTo>
                    <a:pt x="393781" y="11422"/>
                  </a:lnTo>
                  <a:lnTo>
                    <a:pt x="396048" y="2095"/>
                  </a:lnTo>
                  <a:lnTo>
                    <a:pt x="397226" y="1330"/>
                  </a:lnTo>
                  <a:lnTo>
                    <a:pt x="401181" y="479"/>
                  </a:lnTo>
                  <a:lnTo>
                    <a:pt x="401641" y="252"/>
                  </a:lnTo>
                  <a:lnTo>
                    <a:pt x="399505" y="0"/>
                  </a:lnTo>
                  <a:lnTo>
                    <a:pt x="398539" y="926"/>
                  </a:lnTo>
                  <a:lnTo>
                    <a:pt x="397895" y="2534"/>
                  </a:lnTo>
                  <a:lnTo>
                    <a:pt x="397465" y="4599"/>
                  </a:lnTo>
                  <a:lnTo>
                    <a:pt x="396187" y="7960"/>
                  </a:lnTo>
                  <a:lnTo>
                    <a:pt x="394342" y="12185"/>
                  </a:lnTo>
                  <a:lnTo>
                    <a:pt x="389647" y="22171"/>
                  </a:lnTo>
                  <a:lnTo>
                    <a:pt x="384253" y="33224"/>
                  </a:lnTo>
                  <a:lnTo>
                    <a:pt x="381425" y="39942"/>
                  </a:lnTo>
                  <a:lnTo>
                    <a:pt x="378548" y="47396"/>
                  </a:lnTo>
                  <a:lnTo>
                    <a:pt x="372706" y="63617"/>
                  </a:lnTo>
                  <a:lnTo>
                    <a:pt x="357899" y="107128"/>
                  </a:lnTo>
                  <a:lnTo>
                    <a:pt x="354927" y="115008"/>
                  </a:lnTo>
                  <a:lnTo>
                    <a:pt x="351953" y="122246"/>
                  </a:lnTo>
                  <a:lnTo>
                    <a:pt x="348978" y="129055"/>
                  </a:lnTo>
                  <a:lnTo>
                    <a:pt x="343027" y="141912"/>
                  </a:lnTo>
                  <a:lnTo>
                    <a:pt x="340051" y="148120"/>
                  </a:lnTo>
                  <a:lnTo>
                    <a:pt x="338066" y="153250"/>
                  </a:lnTo>
                  <a:lnTo>
                    <a:pt x="336744" y="157662"/>
                  </a:lnTo>
                  <a:lnTo>
                    <a:pt x="335862" y="161596"/>
                  </a:lnTo>
                  <a:lnTo>
                    <a:pt x="334882" y="168612"/>
                  </a:lnTo>
                  <a:lnTo>
                    <a:pt x="334253" y="176461"/>
                  </a:lnTo>
                  <a:lnTo>
                    <a:pt x="335194" y="177105"/>
                  </a:lnTo>
                  <a:lnTo>
                    <a:pt x="343028" y="1783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SMARTPenAnnotation1144"/>
            <p:cNvSpPr/>
            <p:nvPr/>
          </p:nvSpPr>
          <p:spPr>
            <a:xfrm>
              <a:off x="2696765" y="5527477"/>
              <a:ext cx="85483" cy="169664"/>
            </a:xfrm>
            <a:custGeom>
              <a:avLst/>
              <a:gdLst/>
              <a:ahLst/>
              <a:cxnLst/>
              <a:rect l="0" t="0" r="0" b="0"/>
              <a:pathLst>
                <a:path w="85483" h="169664">
                  <a:moveTo>
                    <a:pt x="0" y="26788"/>
                  </a:moveTo>
                  <a:lnTo>
                    <a:pt x="0" y="10279"/>
                  </a:lnTo>
                  <a:lnTo>
                    <a:pt x="2646" y="6883"/>
                  </a:lnTo>
                  <a:lnTo>
                    <a:pt x="4741" y="4589"/>
                  </a:lnTo>
                  <a:lnTo>
                    <a:pt x="7129" y="3059"/>
                  </a:lnTo>
                  <a:lnTo>
                    <a:pt x="9714" y="2039"/>
                  </a:lnTo>
                  <a:lnTo>
                    <a:pt x="12429" y="1359"/>
                  </a:lnTo>
                  <a:lnTo>
                    <a:pt x="15231" y="906"/>
                  </a:lnTo>
                  <a:lnTo>
                    <a:pt x="18092" y="604"/>
                  </a:lnTo>
                  <a:lnTo>
                    <a:pt x="20991" y="402"/>
                  </a:lnTo>
                  <a:lnTo>
                    <a:pt x="23916" y="268"/>
                  </a:lnTo>
                  <a:lnTo>
                    <a:pt x="33969" y="34"/>
                  </a:lnTo>
                  <a:lnTo>
                    <a:pt x="48976" y="0"/>
                  </a:lnTo>
                  <a:lnTo>
                    <a:pt x="50510" y="992"/>
                  </a:lnTo>
                  <a:lnTo>
                    <a:pt x="51533" y="2645"/>
                  </a:lnTo>
                  <a:lnTo>
                    <a:pt x="53174" y="7688"/>
                  </a:lnTo>
                  <a:lnTo>
                    <a:pt x="54301" y="8101"/>
                  </a:lnTo>
                  <a:lnTo>
                    <a:pt x="56045" y="8377"/>
                  </a:lnTo>
                  <a:lnTo>
                    <a:pt x="58199" y="8561"/>
                  </a:lnTo>
                  <a:lnTo>
                    <a:pt x="60628" y="8683"/>
                  </a:lnTo>
                  <a:lnTo>
                    <a:pt x="65972" y="8820"/>
                  </a:lnTo>
                  <a:lnTo>
                    <a:pt x="80216" y="8928"/>
                  </a:lnTo>
                  <a:lnTo>
                    <a:pt x="81259" y="9920"/>
                  </a:lnTo>
                  <a:lnTo>
                    <a:pt x="85063" y="13670"/>
                  </a:lnTo>
                  <a:lnTo>
                    <a:pt x="85482" y="16058"/>
                  </a:lnTo>
                  <a:lnTo>
                    <a:pt x="84770" y="18642"/>
                  </a:lnTo>
                  <a:lnTo>
                    <a:pt x="83302" y="21357"/>
                  </a:lnTo>
                  <a:lnTo>
                    <a:pt x="82324" y="24160"/>
                  </a:lnTo>
                  <a:lnTo>
                    <a:pt x="81671" y="27020"/>
                  </a:lnTo>
                  <a:lnTo>
                    <a:pt x="81237" y="29919"/>
                  </a:lnTo>
                  <a:lnTo>
                    <a:pt x="80947" y="33837"/>
                  </a:lnTo>
                  <a:lnTo>
                    <a:pt x="80754" y="38433"/>
                  </a:lnTo>
                  <a:lnTo>
                    <a:pt x="80625" y="43481"/>
                  </a:lnTo>
                  <a:lnTo>
                    <a:pt x="79547" y="48831"/>
                  </a:lnTo>
                  <a:lnTo>
                    <a:pt x="77836" y="54382"/>
                  </a:lnTo>
                  <a:lnTo>
                    <a:pt x="75703" y="60066"/>
                  </a:lnTo>
                  <a:lnTo>
                    <a:pt x="73289" y="65841"/>
                  </a:lnTo>
                  <a:lnTo>
                    <a:pt x="70688" y="71675"/>
                  </a:lnTo>
                  <a:lnTo>
                    <a:pt x="67961" y="77549"/>
                  </a:lnTo>
                  <a:lnTo>
                    <a:pt x="66144" y="83449"/>
                  </a:lnTo>
                  <a:lnTo>
                    <a:pt x="64932" y="89367"/>
                  </a:lnTo>
                  <a:lnTo>
                    <a:pt x="64124" y="95296"/>
                  </a:lnTo>
                  <a:lnTo>
                    <a:pt x="62593" y="101234"/>
                  </a:lnTo>
                  <a:lnTo>
                    <a:pt x="60580" y="107177"/>
                  </a:lnTo>
                  <a:lnTo>
                    <a:pt x="58246" y="113122"/>
                  </a:lnTo>
                  <a:lnTo>
                    <a:pt x="56690" y="118079"/>
                  </a:lnTo>
                  <a:lnTo>
                    <a:pt x="55653" y="122375"/>
                  </a:lnTo>
                  <a:lnTo>
                    <a:pt x="54961" y="126231"/>
                  </a:lnTo>
                  <a:lnTo>
                    <a:pt x="55493" y="130786"/>
                  </a:lnTo>
                  <a:lnTo>
                    <a:pt x="56839" y="135808"/>
                  </a:lnTo>
                  <a:lnTo>
                    <a:pt x="58729" y="141140"/>
                  </a:lnTo>
                  <a:lnTo>
                    <a:pt x="59988" y="145687"/>
                  </a:lnTo>
                  <a:lnTo>
                    <a:pt x="60828" y="149710"/>
                  </a:lnTo>
                  <a:lnTo>
                    <a:pt x="61388" y="153385"/>
                  </a:lnTo>
                  <a:lnTo>
                    <a:pt x="61761" y="156827"/>
                  </a:lnTo>
                  <a:lnTo>
                    <a:pt x="62010" y="160113"/>
                  </a:lnTo>
                  <a:lnTo>
                    <a:pt x="62176" y="163297"/>
                  </a:lnTo>
                  <a:lnTo>
                    <a:pt x="63279" y="165419"/>
                  </a:lnTo>
                  <a:lnTo>
                    <a:pt x="65006" y="166834"/>
                  </a:lnTo>
                  <a:lnTo>
                    <a:pt x="71438" y="16966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SMARTPenAnnotation1145"/>
            <p:cNvSpPr/>
            <p:nvPr/>
          </p:nvSpPr>
          <p:spPr>
            <a:xfrm>
              <a:off x="2839640" y="5581163"/>
              <a:ext cx="26790" cy="35611"/>
            </a:xfrm>
            <a:custGeom>
              <a:avLst/>
              <a:gdLst/>
              <a:ahLst/>
              <a:cxnLst/>
              <a:rect l="0" t="0" r="0" b="0"/>
              <a:pathLst>
                <a:path w="26790" h="35611">
                  <a:moveTo>
                    <a:pt x="26789" y="8821"/>
                  </a:moveTo>
                  <a:lnTo>
                    <a:pt x="17968" y="0"/>
                  </a:lnTo>
                  <a:lnTo>
                    <a:pt x="17932" y="956"/>
                  </a:lnTo>
                  <a:lnTo>
                    <a:pt x="17864" y="10919"/>
                  </a:lnTo>
                  <a:lnTo>
                    <a:pt x="17862" y="13197"/>
                  </a:lnTo>
                  <a:lnTo>
                    <a:pt x="16869" y="15707"/>
                  </a:lnTo>
                  <a:lnTo>
                    <a:pt x="15215" y="18373"/>
                  </a:lnTo>
                  <a:lnTo>
                    <a:pt x="13120" y="21142"/>
                  </a:lnTo>
                  <a:lnTo>
                    <a:pt x="10731" y="23980"/>
                  </a:lnTo>
                  <a:lnTo>
                    <a:pt x="8146" y="26864"/>
                  </a:lnTo>
                  <a:lnTo>
                    <a:pt x="0" y="3561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1" name="SMARTPenAnnotation1146"/>
            <p:cNvSpPr/>
            <p:nvPr/>
          </p:nvSpPr>
          <p:spPr>
            <a:xfrm>
              <a:off x="3643322" y="5063132"/>
              <a:ext cx="258952" cy="267842"/>
            </a:xfrm>
            <a:custGeom>
              <a:avLst/>
              <a:gdLst/>
              <a:ahLst/>
              <a:cxnLst/>
              <a:rect l="0" t="0" r="0" b="0"/>
              <a:pathLst>
                <a:path w="258952" h="267842">
                  <a:moveTo>
                    <a:pt x="80357" y="0"/>
                  </a:moveTo>
                  <a:lnTo>
                    <a:pt x="80357" y="26864"/>
                  </a:lnTo>
                  <a:lnTo>
                    <a:pt x="79365" y="31800"/>
                  </a:lnTo>
                  <a:lnTo>
                    <a:pt x="77711" y="37075"/>
                  </a:lnTo>
                  <a:lnTo>
                    <a:pt x="75617" y="42576"/>
                  </a:lnTo>
                  <a:lnTo>
                    <a:pt x="73228" y="48228"/>
                  </a:lnTo>
                  <a:lnTo>
                    <a:pt x="70643" y="53980"/>
                  </a:lnTo>
                  <a:lnTo>
                    <a:pt x="67928" y="59799"/>
                  </a:lnTo>
                  <a:lnTo>
                    <a:pt x="66118" y="65663"/>
                  </a:lnTo>
                  <a:lnTo>
                    <a:pt x="64912" y="71557"/>
                  </a:lnTo>
                  <a:lnTo>
                    <a:pt x="64107" y="77471"/>
                  </a:lnTo>
                  <a:lnTo>
                    <a:pt x="62578" y="84389"/>
                  </a:lnTo>
                  <a:lnTo>
                    <a:pt x="60567" y="91978"/>
                  </a:lnTo>
                  <a:lnTo>
                    <a:pt x="58234" y="100014"/>
                  </a:lnTo>
                  <a:lnTo>
                    <a:pt x="55687" y="107356"/>
                  </a:lnTo>
                  <a:lnTo>
                    <a:pt x="52996" y="114235"/>
                  </a:lnTo>
                  <a:lnTo>
                    <a:pt x="50210" y="120805"/>
                  </a:lnTo>
                  <a:lnTo>
                    <a:pt x="47361" y="128162"/>
                  </a:lnTo>
                  <a:lnTo>
                    <a:pt x="41549" y="144273"/>
                  </a:lnTo>
                  <a:lnTo>
                    <a:pt x="38610" y="151745"/>
                  </a:lnTo>
                  <a:lnTo>
                    <a:pt x="35659" y="158710"/>
                  </a:lnTo>
                  <a:lnTo>
                    <a:pt x="29734" y="171741"/>
                  </a:lnTo>
                  <a:lnTo>
                    <a:pt x="23792" y="184147"/>
                  </a:lnTo>
                  <a:lnTo>
                    <a:pt x="21812" y="190234"/>
                  </a:lnTo>
                  <a:lnTo>
                    <a:pt x="20491" y="196276"/>
                  </a:lnTo>
                  <a:lnTo>
                    <a:pt x="19611" y="202288"/>
                  </a:lnTo>
                  <a:lnTo>
                    <a:pt x="18031" y="208281"/>
                  </a:lnTo>
                  <a:lnTo>
                    <a:pt x="15986" y="214260"/>
                  </a:lnTo>
                  <a:lnTo>
                    <a:pt x="13631" y="220231"/>
                  </a:lnTo>
                  <a:lnTo>
                    <a:pt x="12061" y="226195"/>
                  </a:lnTo>
                  <a:lnTo>
                    <a:pt x="11014" y="232156"/>
                  </a:lnTo>
                  <a:lnTo>
                    <a:pt x="10315" y="238115"/>
                  </a:lnTo>
                  <a:lnTo>
                    <a:pt x="8858" y="243079"/>
                  </a:lnTo>
                  <a:lnTo>
                    <a:pt x="4593" y="251241"/>
                  </a:lnTo>
                  <a:lnTo>
                    <a:pt x="2036" y="258176"/>
                  </a:lnTo>
                  <a:lnTo>
                    <a:pt x="0" y="267841"/>
                  </a:lnTo>
                  <a:lnTo>
                    <a:pt x="20981" y="246899"/>
                  </a:lnTo>
                  <a:lnTo>
                    <a:pt x="24898" y="243975"/>
                  </a:lnTo>
                  <a:lnTo>
                    <a:pt x="29494" y="241032"/>
                  </a:lnTo>
                  <a:lnTo>
                    <a:pt x="34542" y="238079"/>
                  </a:lnTo>
                  <a:lnTo>
                    <a:pt x="39892" y="235118"/>
                  </a:lnTo>
                  <a:lnTo>
                    <a:pt x="51128" y="229182"/>
                  </a:lnTo>
                  <a:lnTo>
                    <a:pt x="68610" y="220262"/>
                  </a:lnTo>
                  <a:lnTo>
                    <a:pt x="75502" y="218279"/>
                  </a:lnTo>
                  <a:lnTo>
                    <a:pt x="83074" y="216957"/>
                  </a:lnTo>
                  <a:lnTo>
                    <a:pt x="91098" y="216075"/>
                  </a:lnTo>
                  <a:lnTo>
                    <a:pt x="98432" y="215488"/>
                  </a:lnTo>
                  <a:lnTo>
                    <a:pt x="105305" y="215096"/>
                  </a:lnTo>
                  <a:lnTo>
                    <a:pt x="111872" y="214835"/>
                  </a:lnTo>
                  <a:lnTo>
                    <a:pt x="127106" y="214545"/>
                  </a:lnTo>
                  <a:lnTo>
                    <a:pt x="193348" y="214317"/>
                  </a:lnTo>
                  <a:lnTo>
                    <a:pt x="198348" y="215308"/>
                  </a:lnTo>
                  <a:lnTo>
                    <a:pt x="202675" y="216961"/>
                  </a:lnTo>
                  <a:lnTo>
                    <a:pt x="206550" y="219054"/>
                  </a:lnTo>
                  <a:lnTo>
                    <a:pt x="211119" y="220450"/>
                  </a:lnTo>
                  <a:lnTo>
                    <a:pt x="216149" y="221381"/>
                  </a:lnTo>
                  <a:lnTo>
                    <a:pt x="221487" y="222001"/>
                  </a:lnTo>
                  <a:lnTo>
                    <a:pt x="226037" y="223408"/>
                  </a:lnTo>
                  <a:lnTo>
                    <a:pt x="233739" y="227615"/>
                  </a:lnTo>
                  <a:lnTo>
                    <a:pt x="240470" y="232793"/>
                  </a:lnTo>
                  <a:lnTo>
                    <a:pt x="248135" y="239461"/>
                  </a:lnTo>
                  <a:lnTo>
                    <a:pt x="249755" y="240007"/>
                  </a:lnTo>
                  <a:lnTo>
                    <a:pt x="256841" y="240886"/>
                  </a:lnTo>
                  <a:lnTo>
                    <a:pt x="258951" y="2411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2" name="SMARTPenAnnotation1147"/>
            <p:cNvSpPr/>
            <p:nvPr/>
          </p:nvSpPr>
          <p:spPr>
            <a:xfrm>
              <a:off x="3893343" y="5161359"/>
              <a:ext cx="44650" cy="221433"/>
            </a:xfrm>
            <a:custGeom>
              <a:avLst/>
              <a:gdLst/>
              <a:ahLst/>
              <a:cxnLst/>
              <a:rect l="0" t="0" r="0" b="0"/>
              <a:pathLst>
                <a:path w="44650" h="221433">
                  <a:moveTo>
                    <a:pt x="44649" y="0"/>
                  </a:moveTo>
                  <a:lnTo>
                    <a:pt x="44649" y="7689"/>
                  </a:lnTo>
                  <a:lnTo>
                    <a:pt x="43657" y="8102"/>
                  </a:lnTo>
                  <a:lnTo>
                    <a:pt x="42003" y="8378"/>
                  </a:lnTo>
                  <a:lnTo>
                    <a:pt x="39908" y="8562"/>
                  </a:lnTo>
                  <a:lnTo>
                    <a:pt x="38512" y="9677"/>
                  </a:lnTo>
                  <a:lnTo>
                    <a:pt x="37581" y="11412"/>
                  </a:lnTo>
                  <a:lnTo>
                    <a:pt x="36087" y="16586"/>
                  </a:lnTo>
                  <a:lnTo>
                    <a:pt x="35828" y="22222"/>
                  </a:lnTo>
                  <a:lnTo>
                    <a:pt x="36784" y="24737"/>
                  </a:lnTo>
                  <a:lnTo>
                    <a:pt x="38413" y="27405"/>
                  </a:lnTo>
                  <a:lnTo>
                    <a:pt x="43417" y="34076"/>
                  </a:lnTo>
                  <a:lnTo>
                    <a:pt x="44101" y="37635"/>
                  </a:lnTo>
                  <a:lnTo>
                    <a:pt x="44405" y="42523"/>
                  </a:lnTo>
                  <a:lnTo>
                    <a:pt x="44541" y="48004"/>
                  </a:lnTo>
                  <a:lnTo>
                    <a:pt x="44648" y="95775"/>
                  </a:lnTo>
                  <a:lnTo>
                    <a:pt x="43656" y="101553"/>
                  </a:lnTo>
                  <a:lnTo>
                    <a:pt x="42003" y="107390"/>
                  </a:lnTo>
                  <a:lnTo>
                    <a:pt x="39908" y="113265"/>
                  </a:lnTo>
                  <a:lnTo>
                    <a:pt x="37520" y="119166"/>
                  </a:lnTo>
                  <a:lnTo>
                    <a:pt x="34935" y="125085"/>
                  </a:lnTo>
                  <a:lnTo>
                    <a:pt x="32220" y="131015"/>
                  </a:lnTo>
                  <a:lnTo>
                    <a:pt x="30410" y="136953"/>
                  </a:lnTo>
                  <a:lnTo>
                    <a:pt x="29203" y="142895"/>
                  </a:lnTo>
                  <a:lnTo>
                    <a:pt x="28399" y="148842"/>
                  </a:lnTo>
                  <a:lnTo>
                    <a:pt x="26870" y="154790"/>
                  </a:lnTo>
                  <a:lnTo>
                    <a:pt x="24858" y="160740"/>
                  </a:lnTo>
                  <a:lnTo>
                    <a:pt x="22526" y="166691"/>
                  </a:lnTo>
                  <a:lnTo>
                    <a:pt x="19978" y="172644"/>
                  </a:lnTo>
                  <a:lnTo>
                    <a:pt x="14502" y="184548"/>
                  </a:lnTo>
                  <a:lnTo>
                    <a:pt x="11652" y="189509"/>
                  </a:lnTo>
                  <a:lnTo>
                    <a:pt x="8761" y="193808"/>
                  </a:lnTo>
                  <a:lnTo>
                    <a:pt x="5841" y="197666"/>
                  </a:lnTo>
                  <a:lnTo>
                    <a:pt x="3894" y="201231"/>
                  </a:lnTo>
                  <a:lnTo>
                    <a:pt x="2596" y="204599"/>
                  </a:lnTo>
                  <a:lnTo>
                    <a:pt x="1731" y="207837"/>
                  </a:lnTo>
                  <a:lnTo>
                    <a:pt x="770" y="214080"/>
                  </a:lnTo>
                  <a:lnTo>
                    <a:pt x="152" y="221432"/>
                  </a:lnTo>
                  <a:lnTo>
                    <a:pt x="20" y="215936"/>
                  </a:lnTo>
                  <a:lnTo>
                    <a:pt x="0" y="21431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SMARTPenAnnotation1148"/>
            <p:cNvSpPr/>
            <p:nvPr/>
          </p:nvSpPr>
          <p:spPr>
            <a:xfrm>
              <a:off x="3889826" y="5125640"/>
              <a:ext cx="235009" cy="254829"/>
            </a:xfrm>
            <a:custGeom>
              <a:avLst/>
              <a:gdLst/>
              <a:ahLst/>
              <a:cxnLst/>
              <a:rect l="0" t="0" r="0" b="0"/>
              <a:pathLst>
                <a:path w="235009" h="254829">
                  <a:moveTo>
                    <a:pt x="39236" y="0"/>
                  </a:moveTo>
                  <a:lnTo>
                    <a:pt x="39236" y="4741"/>
                  </a:lnTo>
                  <a:lnTo>
                    <a:pt x="40228" y="6137"/>
                  </a:lnTo>
                  <a:lnTo>
                    <a:pt x="41882" y="7068"/>
                  </a:lnTo>
                  <a:lnTo>
                    <a:pt x="47358" y="9095"/>
                  </a:lnTo>
                  <a:lnTo>
                    <a:pt x="51596" y="11024"/>
                  </a:lnTo>
                  <a:lnTo>
                    <a:pt x="56405" y="13302"/>
                  </a:lnTo>
                  <a:lnTo>
                    <a:pt x="61596" y="16806"/>
                  </a:lnTo>
                  <a:lnTo>
                    <a:pt x="67041" y="21126"/>
                  </a:lnTo>
                  <a:lnTo>
                    <a:pt x="72656" y="25990"/>
                  </a:lnTo>
                  <a:lnTo>
                    <a:pt x="78383" y="30225"/>
                  </a:lnTo>
                  <a:lnTo>
                    <a:pt x="84186" y="34041"/>
                  </a:lnTo>
                  <a:lnTo>
                    <a:pt x="90038" y="37577"/>
                  </a:lnTo>
                  <a:lnTo>
                    <a:pt x="95924" y="41918"/>
                  </a:lnTo>
                  <a:lnTo>
                    <a:pt x="101833" y="46797"/>
                  </a:lnTo>
                  <a:lnTo>
                    <a:pt x="107757" y="52034"/>
                  </a:lnTo>
                  <a:lnTo>
                    <a:pt x="114682" y="56518"/>
                  </a:lnTo>
                  <a:lnTo>
                    <a:pt x="122276" y="60499"/>
                  </a:lnTo>
                  <a:lnTo>
                    <a:pt x="130315" y="64145"/>
                  </a:lnTo>
                  <a:lnTo>
                    <a:pt x="138650" y="68560"/>
                  </a:lnTo>
                  <a:lnTo>
                    <a:pt x="147184" y="73488"/>
                  </a:lnTo>
                  <a:lnTo>
                    <a:pt x="155850" y="78758"/>
                  </a:lnTo>
                  <a:lnTo>
                    <a:pt x="163611" y="83263"/>
                  </a:lnTo>
                  <a:lnTo>
                    <a:pt x="177527" y="90915"/>
                  </a:lnTo>
                  <a:lnTo>
                    <a:pt x="196517" y="100801"/>
                  </a:lnTo>
                  <a:lnTo>
                    <a:pt x="202629" y="104904"/>
                  </a:lnTo>
                  <a:lnTo>
                    <a:pt x="208688" y="109623"/>
                  </a:lnTo>
                  <a:lnTo>
                    <a:pt x="214712" y="114754"/>
                  </a:lnTo>
                  <a:lnTo>
                    <a:pt x="219720" y="119167"/>
                  </a:lnTo>
                  <a:lnTo>
                    <a:pt x="227930" y="126716"/>
                  </a:lnTo>
                  <a:lnTo>
                    <a:pt x="230517" y="130118"/>
                  </a:lnTo>
                  <a:lnTo>
                    <a:pt x="233390" y="136544"/>
                  </a:lnTo>
                  <a:lnTo>
                    <a:pt x="234667" y="142707"/>
                  </a:lnTo>
                  <a:lnTo>
                    <a:pt x="235008" y="145740"/>
                  </a:lnTo>
                  <a:lnTo>
                    <a:pt x="234243" y="148754"/>
                  </a:lnTo>
                  <a:lnTo>
                    <a:pt x="230747" y="154748"/>
                  </a:lnTo>
                  <a:lnTo>
                    <a:pt x="227433" y="157736"/>
                  </a:lnTo>
                  <a:lnTo>
                    <a:pt x="223240" y="160720"/>
                  </a:lnTo>
                  <a:lnTo>
                    <a:pt x="218460" y="163702"/>
                  </a:lnTo>
                  <a:lnTo>
                    <a:pt x="213289" y="166681"/>
                  </a:lnTo>
                  <a:lnTo>
                    <a:pt x="202252" y="172638"/>
                  </a:lnTo>
                  <a:lnTo>
                    <a:pt x="195538" y="176608"/>
                  </a:lnTo>
                  <a:lnTo>
                    <a:pt x="180141" y="186310"/>
                  </a:lnTo>
                  <a:lnTo>
                    <a:pt x="171868" y="190683"/>
                  </a:lnTo>
                  <a:lnTo>
                    <a:pt x="163376" y="194591"/>
                  </a:lnTo>
                  <a:lnTo>
                    <a:pt x="154738" y="198188"/>
                  </a:lnTo>
                  <a:lnTo>
                    <a:pt x="146003" y="201579"/>
                  </a:lnTo>
                  <a:lnTo>
                    <a:pt x="128360" y="207991"/>
                  </a:lnTo>
                  <a:lnTo>
                    <a:pt x="48161" y="235139"/>
                  </a:lnTo>
                  <a:lnTo>
                    <a:pt x="40225" y="238119"/>
                  </a:lnTo>
                  <a:lnTo>
                    <a:pt x="32950" y="241097"/>
                  </a:lnTo>
                  <a:lnTo>
                    <a:pt x="26115" y="244075"/>
                  </a:lnTo>
                  <a:lnTo>
                    <a:pt x="20567" y="246061"/>
                  </a:lnTo>
                  <a:lnTo>
                    <a:pt x="15876" y="247384"/>
                  </a:lnTo>
                  <a:lnTo>
                    <a:pt x="11757" y="248267"/>
                  </a:lnTo>
                  <a:lnTo>
                    <a:pt x="4533" y="251893"/>
                  </a:lnTo>
                  <a:lnTo>
                    <a:pt x="1218" y="254249"/>
                  </a:lnTo>
                  <a:lnTo>
                    <a:pt x="0" y="254828"/>
                  </a:lnTo>
                  <a:lnTo>
                    <a:pt x="180" y="254221"/>
                  </a:lnTo>
                  <a:lnTo>
                    <a:pt x="2858" y="250859"/>
                  </a:lnTo>
                  <a:lnTo>
                    <a:pt x="5870" y="250399"/>
                  </a:lnTo>
                  <a:lnTo>
                    <a:pt x="12447" y="2500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SMARTPenAnnotation1149"/>
            <p:cNvSpPr/>
            <p:nvPr/>
          </p:nvSpPr>
          <p:spPr>
            <a:xfrm>
              <a:off x="4206283" y="5010249"/>
              <a:ext cx="178026" cy="390434"/>
            </a:xfrm>
            <a:custGeom>
              <a:avLst/>
              <a:gdLst/>
              <a:ahLst/>
              <a:cxnLst/>
              <a:rect l="0" t="0" r="0" b="0"/>
              <a:pathLst>
                <a:path w="178026" h="390434">
                  <a:moveTo>
                    <a:pt x="26388" y="79672"/>
                  </a:moveTo>
                  <a:lnTo>
                    <a:pt x="31129" y="79672"/>
                  </a:lnTo>
                  <a:lnTo>
                    <a:pt x="32525" y="80665"/>
                  </a:lnTo>
                  <a:lnTo>
                    <a:pt x="33456" y="82318"/>
                  </a:lnTo>
                  <a:lnTo>
                    <a:pt x="37413" y="92032"/>
                  </a:lnTo>
                  <a:lnTo>
                    <a:pt x="41210" y="101040"/>
                  </a:lnTo>
                  <a:lnTo>
                    <a:pt x="42898" y="108352"/>
                  </a:lnTo>
                  <a:lnTo>
                    <a:pt x="43648" y="117554"/>
                  </a:lnTo>
                  <a:lnTo>
                    <a:pt x="43981" y="129251"/>
                  </a:lnTo>
                  <a:lnTo>
                    <a:pt x="44237" y="195951"/>
                  </a:lnTo>
                  <a:lnTo>
                    <a:pt x="43249" y="204817"/>
                  </a:lnTo>
                  <a:lnTo>
                    <a:pt x="41597" y="213703"/>
                  </a:lnTo>
                  <a:lnTo>
                    <a:pt x="39504" y="222605"/>
                  </a:lnTo>
                  <a:lnTo>
                    <a:pt x="38109" y="231515"/>
                  </a:lnTo>
                  <a:lnTo>
                    <a:pt x="37178" y="240432"/>
                  </a:lnTo>
                  <a:lnTo>
                    <a:pt x="36558" y="249353"/>
                  </a:lnTo>
                  <a:lnTo>
                    <a:pt x="35153" y="258278"/>
                  </a:lnTo>
                  <a:lnTo>
                    <a:pt x="33224" y="267204"/>
                  </a:lnTo>
                  <a:lnTo>
                    <a:pt x="30945" y="276131"/>
                  </a:lnTo>
                  <a:lnTo>
                    <a:pt x="29426" y="285058"/>
                  </a:lnTo>
                  <a:lnTo>
                    <a:pt x="28414" y="293987"/>
                  </a:lnTo>
                  <a:lnTo>
                    <a:pt x="27739" y="302916"/>
                  </a:lnTo>
                  <a:lnTo>
                    <a:pt x="26297" y="310853"/>
                  </a:lnTo>
                  <a:lnTo>
                    <a:pt x="24343" y="318129"/>
                  </a:lnTo>
                  <a:lnTo>
                    <a:pt x="22048" y="324964"/>
                  </a:lnTo>
                  <a:lnTo>
                    <a:pt x="20519" y="331504"/>
                  </a:lnTo>
                  <a:lnTo>
                    <a:pt x="19498" y="337850"/>
                  </a:lnTo>
                  <a:lnTo>
                    <a:pt x="18365" y="349199"/>
                  </a:lnTo>
                  <a:lnTo>
                    <a:pt x="17727" y="361167"/>
                  </a:lnTo>
                  <a:lnTo>
                    <a:pt x="17538" y="370996"/>
                  </a:lnTo>
                  <a:lnTo>
                    <a:pt x="17462" y="390433"/>
                  </a:lnTo>
                  <a:lnTo>
                    <a:pt x="17459" y="349957"/>
                  </a:lnTo>
                  <a:lnTo>
                    <a:pt x="16467" y="343206"/>
                  </a:lnTo>
                  <a:lnTo>
                    <a:pt x="14813" y="335729"/>
                  </a:lnTo>
                  <a:lnTo>
                    <a:pt x="12718" y="327767"/>
                  </a:lnTo>
                  <a:lnTo>
                    <a:pt x="11322" y="318491"/>
                  </a:lnTo>
                  <a:lnTo>
                    <a:pt x="10391" y="308338"/>
                  </a:lnTo>
                  <a:lnTo>
                    <a:pt x="9770" y="297601"/>
                  </a:lnTo>
                  <a:lnTo>
                    <a:pt x="8364" y="286473"/>
                  </a:lnTo>
                  <a:lnTo>
                    <a:pt x="6435" y="275087"/>
                  </a:lnTo>
                  <a:lnTo>
                    <a:pt x="4156" y="263527"/>
                  </a:lnTo>
                  <a:lnTo>
                    <a:pt x="2637" y="252843"/>
                  </a:lnTo>
                  <a:lnTo>
                    <a:pt x="1625" y="242745"/>
                  </a:lnTo>
                  <a:lnTo>
                    <a:pt x="950" y="233036"/>
                  </a:lnTo>
                  <a:lnTo>
                    <a:pt x="500" y="221602"/>
                  </a:lnTo>
                  <a:lnTo>
                    <a:pt x="0" y="195669"/>
                  </a:lnTo>
                  <a:lnTo>
                    <a:pt x="858" y="182800"/>
                  </a:lnTo>
                  <a:lnTo>
                    <a:pt x="2423" y="170252"/>
                  </a:lnTo>
                  <a:lnTo>
                    <a:pt x="4458" y="157919"/>
                  </a:lnTo>
                  <a:lnTo>
                    <a:pt x="6807" y="146719"/>
                  </a:lnTo>
                  <a:lnTo>
                    <a:pt x="9366" y="136277"/>
                  </a:lnTo>
                  <a:lnTo>
                    <a:pt x="17707" y="104712"/>
                  </a:lnTo>
                  <a:lnTo>
                    <a:pt x="20601" y="93389"/>
                  </a:lnTo>
                  <a:lnTo>
                    <a:pt x="23522" y="82864"/>
                  </a:lnTo>
                  <a:lnTo>
                    <a:pt x="29414" y="63231"/>
                  </a:lnTo>
                  <a:lnTo>
                    <a:pt x="33366" y="54821"/>
                  </a:lnTo>
                  <a:lnTo>
                    <a:pt x="37986" y="47230"/>
                  </a:lnTo>
                  <a:lnTo>
                    <a:pt x="43049" y="40185"/>
                  </a:lnTo>
                  <a:lnTo>
                    <a:pt x="48410" y="33503"/>
                  </a:lnTo>
                  <a:lnTo>
                    <a:pt x="53968" y="27065"/>
                  </a:lnTo>
                  <a:lnTo>
                    <a:pt x="59657" y="20788"/>
                  </a:lnTo>
                  <a:lnTo>
                    <a:pt x="65435" y="15612"/>
                  </a:lnTo>
                  <a:lnTo>
                    <a:pt x="71271" y="11168"/>
                  </a:lnTo>
                  <a:lnTo>
                    <a:pt x="77146" y="7214"/>
                  </a:lnTo>
                  <a:lnTo>
                    <a:pt x="83047" y="4578"/>
                  </a:lnTo>
                  <a:lnTo>
                    <a:pt x="88966" y="2820"/>
                  </a:lnTo>
                  <a:lnTo>
                    <a:pt x="94895" y="1648"/>
                  </a:lnTo>
                  <a:lnTo>
                    <a:pt x="100833" y="867"/>
                  </a:lnTo>
                  <a:lnTo>
                    <a:pt x="106776" y="347"/>
                  </a:lnTo>
                  <a:lnTo>
                    <a:pt x="112722" y="0"/>
                  </a:lnTo>
                  <a:lnTo>
                    <a:pt x="118671" y="1752"/>
                  </a:lnTo>
                  <a:lnTo>
                    <a:pt x="124621" y="4905"/>
                  </a:lnTo>
                  <a:lnTo>
                    <a:pt x="130572" y="8992"/>
                  </a:lnTo>
                  <a:lnTo>
                    <a:pt x="136524" y="13700"/>
                  </a:lnTo>
                  <a:lnTo>
                    <a:pt x="142476" y="18824"/>
                  </a:lnTo>
                  <a:lnTo>
                    <a:pt x="148429" y="24224"/>
                  </a:lnTo>
                  <a:lnTo>
                    <a:pt x="153389" y="29808"/>
                  </a:lnTo>
                  <a:lnTo>
                    <a:pt x="157689" y="35515"/>
                  </a:lnTo>
                  <a:lnTo>
                    <a:pt x="161547" y="41305"/>
                  </a:lnTo>
                  <a:lnTo>
                    <a:pt x="165111" y="48141"/>
                  </a:lnTo>
                  <a:lnTo>
                    <a:pt x="168480" y="55675"/>
                  </a:lnTo>
                  <a:lnTo>
                    <a:pt x="171717" y="63674"/>
                  </a:lnTo>
                  <a:lnTo>
                    <a:pt x="173876" y="71983"/>
                  </a:lnTo>
                  <a:lnTo>
                    <a:pt x="175315" y="80500"/>
                  </a:lnTo>
                  <a:lnTo>
                    <a:pt x="176274" y="89154"/>
                  </a:lnTo>
                  <a:lnTo>
                    <a:pt x="176914" y="97899"/>
                  </a:lnTo>
                  <a:lnTo>
                    <a:pt x="177340" y="106707"/>
                  </a:lnTo>
                  <a:lnTo>
                    <a:pt x="177814" y="123438"/>
                  </a:lnTo>
                  <a:lnTo>
                    <a:pt x="178025" y="137488"/>
                  </a:lnTo>
                  <a:lnTo>
                    <a:pt x="177089" y="144013"/>
                  </a:lnTo>
                  <a:lnTo>
                    <a:pt x="175473" y="150348"/>
                  </a:lnTo>
                  <a:lnTo>
                    <a:pt x="173403" y="156555"/>
                  </a:lnTo>
                  <a:lnTo>
                    <a:pt x="171103" y="168744"/>
                  </a:lnTo>
                  <a:lnTo>
                    <a:pt x="170490" y="174772"/>
                  </a:lnTo>
                  <a:lnTo>
                    <a:pt x="168096" y="178791"/>
                  </a:lnTo>
                  <a:lnTo>
                    <a:pt x="164517" y="181470"/>
                  </a:lnTo>
                  <a:lnTo>
                    <a:pt x="160146" y="183256"/>
                  </a:lnTo>
                  <a:lnTo>
                    <a:pt x="156240" y="185439"/>
                  </a:lnTo>
                  <a:lnTo>
                    <a:pt x="152643" y="187887"/>
                  </a:lnTo>
                  <a:lnTo>
                    <a:pt x="149254" y="190511"/>
                  </a:lnTo>
                  <a:lnTo>
                    <a:pt x="145009" y="192260"/>
                  </a:lnTo>
                  <a:lnTo>
                    <a:pt x="140196" y="193426"/>
                  </a:lnTo>
                  <a:lnTo>
                    <a:pt x="135002" y="194203"/>
                  </a:lnTo>
                  <a:lnTo>
                    <a:pt x="129556" y="193730"/>
                  </a:lnTo>
                  <a:lnTo>
                    <a:pt x="123940" y="192422"/>
                  </a:lnTo>
                  <a:lnTo>
                    <a:pt x="118212" y="190557"/>
                  </a:lnTo>
                  <a:lnTo>
                    <a:pt x="112409" y="189315"/>
                  </a:lnTo>
                  <a:lnTo>
                    <a:pt x="106556" y="188486"/>
                  </a:lnTo>
                  <a:lnTo>
                    <a:pt x="100669" y="187933"/>
                  </a:lnTo>
                  <a:lnTo>
                    <a:pt x="94761" y="186573"/>
                  </a:lnTo>
                  <a:lnTo>
                    <a:pt x="88837" y="184674"/>
                  </a:lnTo>
                  <a:lnTo>
                    <a:pt x="82904" y="182416"/>
                  </a:lnTo>
                  <a:lnTo>
                    <a:pt x="68373" y="177261"/>
                  </a:lnTo>
                  <a:lnTo>
                    <a:pt x="60332" y="174497"/>
                  </a:lnTo>
                  <a:lnTo>
                    <a:pt x="52986" y="171662"/>
                  </a:lnTo>
                  <a:lnTo>
                    <a:pt x="46105" y="168780"/>
                  </a:lnTo>
                  <a:lnTo>
                    <a:pt x="39533" y="165867"/>
                  </a:lnTo>
                  <a:lnTo>
                    <a:pt x="34159" y="163925"/>
                  </a:lnTo>
                  <a:lnTo>
                    <a:pt x="29584" y="162629"/>
                  </a:lnTo>
                  <a:lnTo>
                    <a:pt x="25543" y="161766"/>
                  </a:lnTo>
                  <a:lnTo>
                    <a:pt x="21856" y="161191"/>
                  </a:lnTo>
                  <a:lnTo>
                    <a:pt x="18406" y="160807"/>
                  </a:lnTo>
                  <a:lnTo>
                    <a:pt x="8529" y="16004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SMARTPenAnnotation1150"/>
            <p:cNvSpPr/>
            <p:nvPr/>
          </p:nvSpPr>
          <p:spPr>
            <a:xfrm>
              <a:off x="4393406" y="5179218"/>
              <a:ext cx="125016" cy="8931"/>
            </a:xfrm>
            <a:custGeom>
              <a:avLst/>
              <a:gdLst/>
              <a:ahLst/>
              <a:cxnLst/>
              <a:rect l="0" t="0" r="0" b="0"/>
              <a:pathLst>
                <a:path w="125016" h="8931">
                  <a:moveTo>
                    <a:pt x="0" y="8930"/>
                  </a:moveTo>
                  <a:lnTo>
                    <a:pt x="4740" y="8930"/>
                  </a:lnTo>
                  <a:lnTo>
                    <a:pt x="7129" y="7938"/>
                  </a:lnTo>
                  <a:lnTo>
                    <a:pt x="9713" y="6284"/>
                  </a:lnTo>
                  <a:lnTo>
                    <a:pt x="12428" y="4190"/>
                  </a:lnTo>
                  <a:lnTo>
                    <a:pt x="16223" y="2793"/>
                  </a:lnTo>
                  <a:lnTo>
                    <a:pt x="20737" y="1862"/>
                  </a:lnTo>
                  <a:lnTo>
                    <a:pt x="25731" y="1241"/>
                  </a:lnTo>
                  <a:lnTo>
                    <a:pt x="31045" y="828"/>
                  </a:lnTo>
                  <a:lnTo>
                    <a:pt x="36572" y="552"/>
                  </a:lnTo>
                  <a:lnTo>
                    <a:pt x="42240" y="368"/>
                  </a:lnTo>
                  <a:lnTo>
                    <a:pt x="71733" y="73"/>
                  </a:lnTo>
                  <a:lnTo>
                    <a:pt x="125015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6" name="SMARTPenAnnotation1151"/>
            <p:cNvSpPr/>
            <p:nvPr/>
          </p:nvSpPr>
          <p:spPr>
            <a:xfrm>
              <a:off x="4375546" y="5214937"/>
              <a:ext cx="89298" cy="17751"/>
            </a:xfrm>
            <a:custGeom>
              <a:avLst/>
              <a:gdLst/>
              <a:ahLst/>
              <a:cxnLst/>
              <a:rect l="0" t="0" r="0" b="0"/>
              <a:pathLst>
                <a:path w="89298" h="17751">
                  <a:moveTo>
                    <a:pt x="0" y="8930"/>
                  </a:moveTo>
                  <a:lnTo>
                    <a:pt x="0" y="16618"/>
                  </a:lnTo>
                  <a:lnTo>
                    <a:pt x="993" y="17032"/>
                  </a:lnTo>
                  <a:lnTo>
                    <a:pt x="2646" y="17308"/>
                  </a:lnTo>
                  <a:lnTo>
                    <a:pt x="4741" y="17492"/>
                  </a:lnTo>
                  <a:lnTo>
                    <a:pt x="8122" y="17614"/>
                  </a:lnTo>
                  <a:lnTo>
                    <a:pt x="17169" y="17750"/>
                  </a:lnTo>
                  <a:lnTo>
                    <a:pt x="23353" y="16794"/>
                  </a:lnTo>
                  <a:lnTo>
                    <a:pt x="30452" y="15165"/>
                  </a:lnTo>
                  <a:lnTo>
                    <a:pt x="38160" y="13086"/>
                  </a:lnTo>
                  <a:lnTo>
                    <a:pt x="46277" y="11701"/>
                  </a:lnTo>
                  <a:lnTo>
                    <a:pt x="54664" y="10777"/>
                  </a:lnTo>
                  <a:lnTo>
                    <a:pt x="63232" y="10161"/>
                  </a:lnTo>
                  <a:lnTo>
                    <a:pt x="69936" y="8758"/>
                  </a:lnTo>
                  <a:lnTo>
                    <a:pt x="75397" y="6831"/>
                  </a:lnTo>
                  <a:lnTo>
                    <a:pt x="89297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7" name="SMARTPenAnnotation1152"/>
            <p:cNvSpPr/>
            <p:nvPr/>
          </p:nvSpPr>
          <p:spPr>
            <a:xfrm>
              <a:off x="4591810" y="5002435"/>
              <a:ext cx="337378" cy="247540"/>
            </a:xfrm>
            <a:custGeom>
              <a:avLst/>
              <a:gdLst/>
              <a:ahLst/>
              <a:cxnLst/>
              <a:rect l="0" t="0" r="0" b="0"/>
              <a:pathLst>
                <a:path w="337378" h="247540">
                  <a:moveTo>
                    <a:pt x="185572" y="96416"/>
                  </a:moveTo>
                  <a:lnTo>
                    <a:pt x="185572" y="81039"/>
                  </a:lnTo>
                  <a:lnTo>
                    <a:pt x="182927" y="77014"/>
                  </a:lnTo>
                  <a:lnTo>
                    <a:pt x="180832" y="74552"/>
                  </a:lnTo>
                  <a:lnTo>
                    <a:pt x="179435" y="71918"/>
                  </a:lnTo>
                  <a:lnTo>
                    <a:pt x="177884" y="66346"/>
                  </a:lnTo>
                  <a:lnTo>
                    <a:pt x="176478" y="64463"/>
                  </a:lnTo>
                  <a:lnTo>
                    <a:pt x="174549" y="63208"/>
                  </a:lnTo>
                  <a:lnTo>
                    <a:pt x="172270" y="62371"/>
                  </a:lnTo>
                  <a:lnTo>
                    <a:pt x="167093" y="58795"/>
                  </a:lnTo>
                  <a:lnTo>
                    <a:pt x="164323" y="56453"/>
                  </a:lnTo>
                  <a:lnTo>
                    <a:pt x="161484" y="54891"/>
                  </a:lnTo>
                  <a:lnTo>
                    <a:pt x="155684" y="53156"/>
                  </a:lnTo>
                  <a:lnTo>
                    <a:pt x="147153" y="52385"/>
                  </a:lnTo>
                  <a:lnTo>
                    <a:pt x="142100" y="52179"/>
                  </a:lnTo>
                  <a:lnTo>
                    <a:pt x="136747" y="53034"/>
                  </a:lnTo>
                  <a:lnTo>
                    <a:pt x="131194" y="54596"/>
                  </a:lnTo>
                  <a:lnTo>
                    <a:pt x="125508" y="56631"/>
                  </a:lnTo>
                  <a:lnTo>
                    <a:pt x="119732" y="58978"/>
                  </a:lnTo>
                  <a:lnTo>
                    <a:pt x="113898" y="61536"/>
                  </a:lnTo>
                  <a:lnTo>
                    <a:pt x="108024" y="64233"/>
                  </a:lnTo>
                  <a:lnTo>
                    <a:pt x="102124" y="68015"/>
                  </a:lnTo>
                  <a:lnTo>
                    <a:pt x="96205" y="72521"/>
                  </a:lnTo>
                  <a:lnTo>
                    <a:pt x="90275" y="77510"/>
                  </a:lnTo>
                  <a:lnTo>
                    <a:pt x="84338" y="82820"/>
                  </a:lnTo>
                  <a:lnTo>
                    <a:pt x="72449" y="94012"/>
                  </a:lnTo>
                  <a:lnTo>
                    <a:pt x="29054" y="136897"/>
                  </a:lnTo>
                  <a:lnTo>
                    <a:pt x="23680" y="143247"/>
                  </a:lnTo>
                  <a:lnTo>
                    <a:pt x="19105" y="149465"/>
                  </a:lnTo>
                  <a:lnTo>
                    <a:pt x="15063" y="155594"/>
                  </a:lnTo>
                  <a:lnTo>
                    <a:pt x="11376" y="160673"/>
                  </a:lnTo>
                  <a:lnTo>
                    <a:pt x="7926" y="165051"/>
                  </a:lnTo>
                  <a:lnTo>
                    <a:pt x="4633" y="168962"/>
                  </a:lnTo>
                  <a:lnTo>
                    <a:pt x="976" y="175953"/>
                  </a:lnTo>
                  <a:lnTo>
                    <a:pt x="0" y="179206"/>
                  </a:lnTo>
                  <a:lnTo>
                    <a:pt x="342" y="182367"/>
                  </a:lnTo>
                  <a:lnTo>
                    <a:pt x="1562" y="185467"/>
                  </a:lnTo>
                  <a:lnTo>
                    <a:pt x="3367" y="188525"/>
                  </a:lnTo>
                  <a:lnTo>
                    <a:pt x="5563" y="190565"/>
                  </a:lnTo>
                  <a:lnTo>
                    <a:pt x="8020" y="191924"/>
                  </a:lnTo>
                  <a:lnTo>
                    <a:pt x="13394" y="193434"/>
                  </a:lnTo>
                  <a:lnTo>
                    <a:pt x="19091" y="194106"/>
                  </a:lnTo>
                  <a:lnTo>
                    <a:pt x="23983" y="194285"/>
                  </a:lnTo>
                  <a:lnTo>
                    <a:pt x="37356" y="194483"/>
                  </a:lnTo>
                  <a:lnTo>
                    <a:pt x="44098" y="192552"/>
                  </a:lnTo>
                  <a:lnTo>
                    <a:pt x="50576" y="189280"/>
                  </a:lnTo>
                  <a:lnTo>
                    <a:pt x="79973" y="169771"/>
                  </a:lnTo>
                  <a:lnTo>
                    <a:pt x="87391" y="164171"/>
                  </a:lnTo>
                  <a:lnTo>
                    <a:pt x="94322" y="158453"/>
                  </a:lnTo>
                  <a:lnTo>
                    <a:pt x="100926" y="152657"/>
                  </a:lnTo>
                  <a:lnTo>
                    <a:pt x="108306" y="145816"/>
                  </a:lnTo>
                  <a:lnTo>
                    <a:pt x="131921" y="122959"/>
                  </a:lnTo>
                  <a:lnTo>
                    <a:pt x="145522" y="109536"/>
                  </a:lnTo>
                  <a:lnTo>
                    <a:pt x="151926" y="104171"/>
                  </a:lnTo>
                  <a:lnTo>
                    <a:pt x="158181" y="99601"/>
                  </a:lnTo>
                  <a:lnTo>
                    <a:pt x="164335" y="95563"/>
                  </a:lnTo>
                  <a:lnTo>
                    <a:pt x="169430" y="90886"/>
                  </a:lnTo>
                  <a:lnTo>
                    <a:pt x="173818" y="85784"/>
                  </a:lnTo>
                  <a:lnTo>
                    <a:pt x="183250" y="72819"/>
                  </a:lnTo>
                  <a:lnTo>
                    <a:pt x="184541" y="68400"/>
                  </a:lnTo>
                  <a:lnTo>
                    <a:pt x="185512" y="61148"/>
                  </a:lnTo>
                  <a:lnTo>
                    <a:pt x="185554" y="65571"/>
                  </a:lnTo>
                  <a:lnTo>
                    <a:pt x="182919" y="73116"/>
                  </a:lnTo>
                  <a:lnTo>
                    <a:pt x="180827" y="77906"/>
                  </a:lnTo>
                  <a:lnTo>
                    <a:pt x="175856" y="88520"/>
                  </a:lnTo>
                  <a:lnTo>
                    <a:pt x="173142" y="94129"/>
                  </a:lnTo>
                  <a:lnTo>
                    <a:pt x="171332" y="100844"/>
                  </a:lnTo>
                  <a:lnTo>
                    <a:pt x="170126" y="108298"/>
                  </a:lnTo>
                  <a:lnTo>
                    <a:pt x="169322" y="116244"/>
                  </a:lnTo>
                  <a:lnTo>
                    <a:pt x="167793" y="124517"/>
                  </a:lnTo>
                  <a:lnTo>
                    <a:pt x="165782" y="133010"/>
                  </a:lnTo>
                  <a:lnTo>
                    <a:pt x="163449" y="141648"/>
                  </a:lnTo>
                  <a:lnTo>
                    <a:pt x="158212" y="159183"/>
                  </a:lnTo>
                  <a:lnTo>
                    <a:pt x="155425" y="168026"/>
                  </a:lnTo>
                  <a:lnTo>
                    <a:pt x="153568" y="175906"/>
                  </a:lnTo>
                  <a:lnTo>
                    <a:pt x="152330" y="183144"/>
                  </a:lnTo>
                  <a:lnTo>
                    <a:pt x="151505" y="189953"/>
                  </a:lnTo>
                  <a:lnTo>
                    <a:pt x="150954" y="196477"/>
                  </a:lnTo>
                  <a:lnTo>
                    <a:pt x="150587" y="202811"/>
                  </a:lnTo>
                  <a:lnTo>
                    <a:pt x="150342" y="209018"/>
                  </a:lnTo>
                  <a:lnTo>
                    <a:pt x="151172" y="215141"/>
                  </a:lnTo>
                  <a:lnTo>
                    <a:pt x="152717" y="221206"/>
                  </a:lnTo>
                  <a:lnTo>
                    <a:pt x="154739" y="227234"/>
                  </a:lnTo>
                  <a:lnTo>
                    <a:pt x="156087" y="232245"/>
                  </a:lnTo>
                  <a:lnTo>
                    <a:pt x="156986" y="236578"/>
                  </a:lnTo>
                  <a:lnTo>
                    <a:pt x="157585" y="240459"/>
                  </a:lnTo>
                  <a:lnTo>
                    <a:pt x="158977" y="243046"/>
                  </a:lnTo>
                  <a:lnTo>
                    <a:pt x="160897" y="244771"/>
                  </a:lnTo>
                  <a:lnTo>
                    <a:pt x="163169" y="245921"/>
                  </a:lnTo>
                  <a:lnTo>
                    <a:pt x="170985" y="247199"/>
                  </a:lnTo>
                  <a:lnTo>
                    <a:pt x="175847" y="247539"/>
                  </a:lnTo>
                  <a:lnTo>
                    <a:pt x="180081" y="245782"/>
                  </a:lnTo>
                  <a:lnTo>
                    <a:pt x="183896" y="242626"/>
                  </a:lnTo>
                  <a:lnTo>
                    <a:pt x="187432" y="238538"/>
                  </a:lnTo>
                  <a:lnTo>
                    <a:pt x="191773" y="233828"/>
                  </a:lnTo>
                  <a:lnTo>
                    <a:pt x="201888" y="223303"/>
                  </a:lnTo>
                  <a:lnTo>
                    <a:pt x="218739" y="206222"/>
                  </a:lnTo>
                  <a:lnTo>
                    <a:pt x="224551" y="199385"/>
                  </a:lnTo>
                  <a:lnTo>
                    <a:pt x="230409" y="191852"/>
                  </a:lnTo>
                  <a:lnTo>
                    <a:pt x="236299" y="183852"/>
                  </a:lnTo>
                  <a:lnTo>
                    <a:pt x="242211" y="176535"/>
                  </a:lnTo>
                  <a:lnTo>
                    <a:pt x="248136" y="169672"/>
                  </a:lnTo>
                  <a:lnTo>
                    <a:pt x="254070" y="163113"/>
                  </a:lnTo>
                  <a:lnTo>
                    <a:pt x="259019" y="155763"/>
                  </a:lnTo>
                  <a:lnTo>
                    <a:pt x="263310" y="147887"/>
                  </a:lnTo>
                  <a:lnTo>
                    <a:pt x="267163" y="139660"/>
                  </a:lnTo>
                  <a:lnTo>
                    <a:pt x="271716" y="132190"/>
                  </a:lnTo>
                  <a:lnTo>
                    <a:pt x="276736" y="125227"/>
                  </a:lnTo>
                  <a:lnTo>
                    <a:pt x="282067" y="118600"/>
                  </a:lnTo>
                  <a:lnTo>
                    <a:pt x="286613" y="111205"/>
                  </a:lnTo>
                  <a:lnTo>
                    <a:pt x="290636" y="103299"/>
                  </a:lnTo>
                  <a:lnTo>
                    <a:pt x="297752" y="87569"/>
                  </a:lnTo>
                  <a:lnTo>
                    <a:pt x="304222" y="73963"/>
                  </a:lnTo>
                  <a:lnTo>
                    <a:pt x="306344" y="67557"/>
                  </a:lnTo>
                  <a:lnTo>
                    <a:pt x="307758" y="61302"/>
                  </a:lnTo>
                  <a:lnTo>
                    <a:pt x="308702" y="55147"/>
                  </a:lnTo>
                  <a:lnTo>
                    <a:pt x="310322" y="49059"/>
                  </a:lnTo>
                  <a:lnTo>
                    <a:pt x="312395" y="43017"/>
                  </a:lnTo>
                  <a:lnTo>
                    <a:pt x="314769" y="37005"/>
                  </a:lnTo>
                  <a:lnTo>
                    <a:pt x="316352" y="32003"/>
                  </a:lnTo>
                  <a:lnTo>
                    <a:pt x="317407" y="27678"/>
                  </a:lnTo>
                  <a:lnTo>
                    <a:pt x="318580" y="20225"/>
                  </a:lnTo>
                  <a:lnTo>
                    <a:pt x="319101" y="13606"/>
                  </a:lnTo>
                  <a:lnTo>
                    <a:pt x="319332" y="7356"/>
                  </a:lnTo>
                  <a:lnTo>
                    <a:pt x="319481" y="0"/>
                  </a:lnTo>
                  <a:lnTo>
                    <a:pt x="319511" y="5676"/>
                  </a:lnTo>
                  <a:lnTo>
                    <a:pt x="319515" y="10777"/>
                  </a:lnTo>
                  <a:lnTo>
                    <a:pt x="318523" y="14519"/>
                  </a:lnTo>
                  <a:lnTo>
                    <a:pt x="316870" y="18998"/>
                  </a:lnTo>
                  <a:lnTo>
                    <a:pt x="314776" y="23968"/>
                  </a:lnTo>
                  <a:lnTo>
                    <a:pt x="313380" y="29266"/>
                  </a:lnTo>
                  <a:lnTo>
                    <a:pt x="312450" y="34782"/>
                  </a:lnTo>
                  <a:lnTo>
                    <a:pt x="311829" y="40444"/>
                  </a:lnTo>
                  <a:lnTo>
                    <a:pt x="310423" y="47195"/>
                  </a:lnTo>
                  <a:lnTo>
                    <a:pt x="308494" y="54672"/>
                  </a:lnTo>
                  <a:lnTo>
                    <a:pt x="306215" y="62634"/>
                  </a:lnTo>
                  <a:lnTo>
                    <a:pt x="304696" y="70918"/>
                  </a:lnTo>
                  <a:lnTo>
                    <a:pt x="303684" y="79417"/>
                  </a:lnTo>
                  <a:lnTo>
                    <a:pt x="303009" y="88060"/>
                  </a:lnTo>
                  <a:lnTo>
                    <a:pt x="301566" y="96799"/>
                  </a:lnTo>
                  <a:lnTo>
                    <a:pt x="299613" y="105601"/>
                  </a:lnTo>
                  <a:lnTo>
                    <a:pt x="297318" y="114446"/>
                  </a:lnTo>
                  <a:lnTo>
                    <a:pt x="295788" y="122326"/>
                  </a:lnTo>
                  <a:lnTo>
                    <a:pt x="294769" y="129564"/>
                  </a:lnTo>
                  <a:lnTo>
                    <a:pt x="294089" y="136374"/>
                  </a:lnTo>
                  <a:lnTo>
                    <a:pt x="293635" y="143891"/>
                  </a:lnTo>
                  <a:lnTo>
                    <a:pt x="293131" y="160180"/>
                  </a:lnTo>
                  <a:lnTo>
                    <a:pt x="292005" y="167699"/>
                  </a:lnTo>
                  <a:lnTo>
                    <a:pt x="290262" y="174696"/>
                  </a:lnTo>
                  <a:lnTo>
                    <a:pt x="288107" y="181345"/>
                  </a:lnTo>
                  <a:lnTo>
                    <a:pt x="286671" y="187762"/>
                  </a:lnTo>
                  <a:lnTo>
                    <a:pt x="285714" y="194024"/>
                  </a:lnTo>
                  <a:lnTo>
                    <a:pt x="285076" y="200183"/>
                  </a:lnTo>
                  <a:lnTo>
                    <a:pt x="285642" y="205282"/>
                  </a:lnTo>
                  <a:lnTo>
                    <a:pt x="287012" y="209673"/>
                  </a:lnTo>
                  <a:lnTo>
                    <a:pt x="288918" y="213593"/>
                  </a:lnTo>
                  <a:lnTo>
                    <a:pt x="291180" y="216205"/>
                  </a:lnTo>
                  <a:lnTo>
                    <a:pt x="293681" y="217948"/>
                  </a:lnTo>
                  <a:lnTo>
                    <a:pt x="299105" y="219883"/>
                  </a:lnTo>
                  <a:lnTo>
                    <a:pt x="307737" y="220973"/>
                  </a:lnTo>
                  <a:lnTo>
                    <a:pt x="313620" y="221228"/>
                  </a:lnTo>
                  <a:lnTo>
                    <a:pt x="316578" y="220303"/>
                  </a:lnTo>
                  <a:lnTo>
                    <a:pt x="325482" y="215255"/>
                  </a:lnTo>
                  <a:lnTo>
                    <a:pt x="328455" y="214337"/>
                  </a:lnTo>
                  <a:lnTo>
                    <a:pt x="337377" y="2125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SMARTPenAnnotation1153"/>
            <p:cNvSpPr/>
            <p:nvPr/>
          </p:nvSpPr>
          <p:spPr>
            <a:xfrm>
              <a:off x="4911328" y="5018897"/>
              <a:ext cx="151805" cy="186572"/>
            </a:xfrm>
            <a:custGeom>
              <a:avLst/>
              <a:gdLst/>
              <a:ahLst/>
              <a:cxnLst/>
              <a:rect l="0" t="0" r="0" b="0"/>
              <a:pathLst>
                <a:path w="151805" h="186572">
                  <a:moveTo>
                    <a:pt x="0" y="35306"/>
                  </a:moveTo>
                  <a:lnTo>
                    <a:pt x="0" y="27617"/>
                  </a:lnTo>
                  <a:lnTo>
                    <a:pt x="0" y="31485"/>
                  </a:lnTo>
                  <a:lnTo>
                    <a:pt x="992" y="32758"/>
                  </a:lnTo>
                  <a:lnTo>
                    <a:pt x="2646" y="33607"/>
                  </a:lnTo>
                  <a:lnTo>
                    <a:pt x="4740" y="34173"/>
                  </a:lnTo>
                  <a:lnTo>
                    <a:pt x="8121" y="34551"/>
                  </a:lnTo>
                  <a:lnTo>
                    <a:pt x="12359" y="34803"/>
                  </a:lnTo>
                  <a:lnTo>
                    <a:pt x="22360" y="35082"/>
                  </a:lnTo>
                  <a:lnTo>
                    <a:pt x="50802" y="35276"/>
                  </a:lnTo>
                  <a:lnTo>
                    <a:pt x="57681" y="34294"/>
                  </a:lnTo>
                  <a:lnTo>
                    <a:pt x="65243" y="32647"/>
                  </a:lnTo>
                  <a:lnTo>
                    <a:pt x="73261" y="30557"/>
                  </a:lnTo>
                  <a:lnTo>
                    <a:pt x="80590" y="28171"/>
                  </a:lnTo>
                  <a:lnTo>
                    <a:pt x="87461" y="25588"/>
                  </a:lnTo>
                  <a:lnTo>
                    <a:pt x="94026" y="22874"/>
                  </a:lnTo>
                  <a:lnTo>
                    <a:pt x="99395" y="20073"/>
                  </a:lnTo>
                  <a:lnTo>
                    <a:pt x="103967" y="17213"/>
                  </a:lnTo>
                  <a:lnTo>
                    <a:pt x="108006" y="14314"/>
                  </a:lnTo>
                  <a:lnTo>
                    <a:pt x="111692" y="12381"/>
                  </a:lnTo>
                  <a:lnTo>
                    <a:pt x="115141" y="11094"/>
                  </a:lnTo>
                  <a:lnTo>
                    <a:pt x="118432" y="10234"/>
                  </a:lnTo>
                  <a:lnTo>
                    <a:pt x="121619" y="8670"/>
                  </a:lnTo>
                  <a:lnTo>
                    <a:pt x="124735" y="6635"/>
                  </a:lnTo>
                  <a:lnTo>
                    <a:pt x="127805" y="4285"/>
                  </a:lnTo>
                  <a:lnTo>
                    <a:pt x="130844" y="2719"/>
                  </a:lnTo>
                  <a:lnTo>
                    <a:pt x="133862" y="1675"/>
                  </a:lnTo>
                  <a:lnTo>
                    <a:pt x="141095" y="0"/>
                  </a:lnTo>
                  <a:lnTo>
                    <a:pt x="140696" y="854"/>
                  </a:lnTo>
                  <a:lnTo>
                    <a:pt x="136386" y="5805"/>
                  </a:lnTo>
                  <a:lnTo>
                    <a:pt x="131781" y="10627"/>
                  </a:lnTo>
                  <a:lnTo>
                    <a:pt x="129526" y="12900"/>
                  </a:lnTo>
                  <a:lnTo>
                    <a:pt x="127030" y="16400"/>
                  </a:lnTo>
                  <a:lnTo>
                    <a:pt x="124374" y="20717"/>
                  </a:lnTo>
                  <a:lnTo>
                    <a:pt x="121612" y="25580"/>
                  </a:lnTo>
                  <a:lnTo>
                    <a:pt x="118777" y="29814"/>
                  </a:lnTo>
                  <a:lnTo>
                    <a:pt x="115896" y="33629"/>
                  </a:lnTo>
                  <a:lnTo>
                    <a:pt x="112982" y="37164"/>
                  </a:lnTo>
                  <a:lnTo>
                    <a:pt x="110048" y="42498"/>
                  </a:lnTo>
                  <a:lnTo>
                    <a:pt x="107100" y="49030"/>
                  </a:lnTo>
                  <a:lnTo>
                    <a:pt x="104142" y="56362"/>
                  </a:lnTo>
                  <a:lnTo>
                    <a:pt x="102170" y="64226"/>
                  </a:lnTo>
                  <a:lnTo>
                    <a:pt x="100855" y="72445"/>
                  </a:lnTo>
                  <a:lnTo>
                    <a:pt x="99979" y="80901"/>
                  </a:lnTo>
                  <a:lnTo>
                    <a:pt x="98403" y="88523"/>
                  </a:lnTo>
                  <a:lnTo>
                    <a:pt x="96360" y="95589"/>
                  </a:lnTo>
                  <a:lnTo>
                    <a:pt x="94005" y="102284"/>
                  </a:lnTo>
                  <a:lnTo>
                    <a:pt x="93428" y="109723"/>
                  </a:lnTo>
                  <a:lnTo>
                    <a:pt x="94035" y="117660"/>
                  </a:lnTo>
                  <a:lnTo>
                    <a:pt x="95433" y="125927"/>
                  </a:lnTo>
                  <a:lnTo>
                    <a:pt x="96363" y="133423"/>
                  </a:lnTo>
                  <a:lnTo>
                    <a:pt x="96985" y="140405"/>
                  </a:lnTo>
                  <a:lnTo>
                    <a:pt x="97398" y="147044"/>
                  </a:lnTo>
                  <a:lnTo>
                    <a:pt x="98666" y="152462"/>
                  </a:lnTo>
                  <a:lnTo>
                    <a:pt x="100504" y="157066"/>
                  </a:lnTo>
                  <a:lnTo>
                    <a:pt x="102722" y="161128"/>
                  </a:lnTo>
                  <a:lnTo>
                    <a:pt x="105192" y="164828"/>
                  </a:lnTo>
                  <a:lnTo>
                    <a:pt x="107831" y="168287"/>
                  </a:lnTo>
                  <a:lnTo>
                    <a:pt x="110582" y="171585"/>
                  </a:lnTo>
                  <a:lnTo>
                    <a:pt x="113409" y="174775"/>
                  </a:lnTo>
                  <a:lnTo>
                    <a:pt x="119195" y="180967"/>
                  </a:lnTo>
                  <a:lnTo>
                    <a:pt x="123120" y="183014"/>
                  </a:lnTo>
                  <a:lnTo>
                    <a:pt x="127720" y="184380"/>
                  </a:lnTo>
                  <a:lnTo>
                    <a:pt x="132772" y="185290"/>
                  </a:lnTo>
                  <a:lnTo>
                    <a:pt x="137132" y="185897"/>
                  </a:lnTo>
                  <a:lnTo>
                    <a:pt x="141030" y="186301"/>
                  </a:lnTo>
                  <a:lnTo>
                    <a:pt x="144621" y="186571"/>
                  </a:lnTo>
                  <a:lnTo>
                    <a:pt x="147016" y="185758"/>
                  </a:lnTo>
                  <a:lnTo>
                    <a:pt x="148612" y="184225"/>
                  </a:lnTo>
                  <a:lnTo>
                    <a:pt x="151804" y="17818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SMARTPenAnnotation1154"/>
            <p:cNvSpPr/>
            <p:nvPr/>
          </p:nvSpPr>
          <p:spPr>
            <a:xfrm>
              <a:off x="5045273" y="5081193"/>
              <a:ext cx="366118" cy="120654"/>
            </a:xfrm>
            <a:custGeom>
              <a:avLst/>
              <a:gdLst/>
              <a:ahLst/>
              <a:cxnLst/>
              <a:rect l="0" t="0" r="0" b="0"/>
              <a:pathLst>
                <a:path w="366118" h="120654">
                  <a:moveTo>
                    <a:pt x="0" y="26588"/>
                  </a:moveTo>
                  <a:lnTo>
                    <a:pt x="0" y="31329"/>
                  </a:lnTo>
                  <a:lnTo>
                    <a:pt x="993" y="32725"/>
                  </a:lnTo>
                  <a:lnTo>
                    <a:pt x="2646" y="33656"/>
                  </a:lnTo>
                  <a:lnTo>
                    <a:pt x="7689" y="35150"/>
                  </a:lnTo>
                  <a:lnTo>
                    <a:pt x="11024" y="38000"/>
                  </a:lnTo>
                  <a:lnTo>
                    <a:pt x="13302" y="40149"/>
                  </a:lnTo>
                  <a:lnTo>
                    <a:pt x="16806" y="41582"/>
                  </a:lnTo>
                  <a:lnTo>
                    <a:pt x="25990" y="43174"/>
                  </a:lnTo>
                  <a:lnTo>
                    <a:pt x="36687" y="43881"/>
                  </a:lnTo>
                  <a:lnTo>
                    <a:pt x="48055" y="44196"/>
                  </a:lnTo>
                  <a:lnTo>
                    <a:pt x="105426" y="44444"/>
                  </a:lnTo>
                  <a:lnTo>
                    <a:pt x="116640" y="41800"/>
                  </a:lnTo>
                  <a:lnTo>
                    <a:pt x="127246" y="38310"/>
                  </a:lnTo>
                  <a:lnTo>
                    <a:pt x="135268" y="36758"/>
                  </a:lnTo>
                  <a:lnTo>
                    <a:pt x="142140" y="33423"/>
                  </a:lnTo>
                  <a:lnTo>
                    <a:pt x="145361" y="31145"/>
                  </a:lnTo>
                  <a:lnTo>
                    <a:pt x="151587" y="28613"/>
                  </a:lnTo>
                  <a:lnTo>
                    <a:pt x="154636" y="27938"/>
                  </a:lnTo>
                  <a:lnTo>
                    <a:pt x="160670" y="24542"/>
                  </a:lnTo>
                  <a:lnTo>
                    <a:pt x="169138" y="18061"/>
                  </a:lnTo>
                  <a:lnTo>
                    <a:pt x="169430" y="15191"/>
                  </a:lnTo>
                  <a:lnTo>
                    <a:pt x="169508" y="13037"/>
                  </a:lnTo>
                  <a:lnTo>
                    <a:pt x="168568" y="11601"/>
                  </a:lnTo>
                  <a:lnTo>
                    <a:pt x="166949" y="10644"/>
                  </a:lnTo>
                  <a:lnTo>
                    <a:pt x="162504" y="9580"/>
                  </a:lnTo>
                  <a:lnTo>
                    <a:pt x="157222" y="9107"/>
                  </a:lnTo>
                  <a:lnTo>
                    <a:pt x="154424" y="9972"/>
                  </a:lnTo>
                  <a:lnTo>
                    <a:pt x="148669" y="13581"/>
                  </a:lnTo>
                  <a:lnTo>
                    <a:pt x="142805" y="15846"/>
                  </a:lnTo>
                  <a:lnTo>
                    <a:pt x="139851" y="16450"/>
                  </a:lnTo>
                  <a:lnTo>
                    <a:pt x="136890" y="18837"/>
                  </a:lnTo>
                  <a:lnTo>
                    <a:pt x="133925" y="22413"/>
                  </a:lnTo>
                  <a:lnTo>
                    <a:pt x="130955" y="26781"/>
                  </a:lnTo>
                  <a:lnTo>
                    <a:pt x="127983" y="31678"/>
                  </a:lnTo>
                  <a:lnTo>
                    <a:pt x="125010" y="36926"/>
                  </a:lnTo>
                  <a:lnTo>
                    <a:pt x="122035" y="42410"/>
                  </a:lnTo>
                  <a:lnTo>
                    <a:pt x="119059" y="47058"/>
                  </a:lnTo>
                  <a:lnTo>
                    <a:pt x="116084" y="51149"/>
                  </a:lnTo>
                  <a:lnTo>
                    <a:pt x="113108" y="54867"/>
                  </a:lnTo>
                  <a:lnTo>
                    <a:pt x="110132" y="59332"/>
                  </a:lnTo>
                  <a:lnTo>
                    <a:pt x="107156" y="64292"/>
                  </a:lnTo>
                  <a:lnTo>
                    <a:pt x="104179" y="69583"/>
                  </a:lnTo>
                  <a:lnTo>
                    <a:pt x="98227" y="80754"/>
                  </a:lnTo>
                  <a:lnTo>
                    <a:pt x="95250" y="86511"/>
                  </a:lnTo>
                  <a:lnTo>
                    <a:pt x="94258" y="91342"/>
                  </a:lnTo>
                  <a:lnTo>
                    <a:pt x="94588" y="95554"/>
                  </a:lnTo>
                  <a:lnTo>
                    <a:pt x="95801" y="99354"/>
                  </a:lnTo>
                  <a:lnTo>
                    <a:pt x="96610" y="102880"/>
                  </a:lnTo>
                  <a:lnTo>
                    <a:pt x="97148" y="106222"/>
                  </a:lnTo>
                  <a:lnTo>
                    <a:pt x="97508" y="109443"/>
                  </a:lnTo>
                  <a:lnTo>
                    <a:pt x="99732" y="111590"/>
                  </a:lnTo>
                  <a:lnTo>
                    <a:pt x="103199" y="113022"/>
                  </a:lnTo>
                  <a:lnTo>
                    <a:pt x="107495" y="113976"/>
                  </a:lnTo>
                  <a:lnTo>
                    <a:pt x="114913" y="117682"/>
                  </a:lnTo>
                  <a:lnTo>
                    <a:pt x="118281" y="120060"/>
                  </a:lnTo>
                  <a:lnTo>
                    <a:pt x="122510" y="120653"/>
                  </a:lnTo>
                  <a:lnTo>
                    <a:pt x="132501" y="118665"/>
                  </a:lnTo>
                  <a:lnTo>
                    <a:pt x="136951" y="116746"/>
                  </a:lnTo>
                  <a:lnTo>
                    <a:pt x="140910" y="114475"/>
                  </a:lnTo>
                  <a:lnTo>
                    <a:pt x="144542" y="111968"/>
                  </a:lnTo>
                  <a:lnTo>
                    <a:pt x="148947" y="109305"/>
                  </a:lnTo>
                  <a:lnTo>
                    <a:pt x="153868" y="106538"/>
                  </a:lnTo>
                  <a:lnTo>
                    <a:pt x="159134" y="103700"/>
                  </a:lnTo>
                  <a:lnTo>
                    <a:pt x="163636" y="99824"/>
                  </a:lnTo>
                  <a:lnTo>
                    <a:pt x="167630" y="95256"/>
                  </a:lnTo>
                  <a:lnTo>
                    <a:pt x="171284" y="90226"/>
                  </a:lnTo>
                  <a:lnTo>
                    <a:pt x="175705" y="84888"/>
                  </a:lnTo>
                  <a:lnTo>
                    <a:pt x="180637" y="79345"/>
                  </a:lnTo>
                  <a:lnTo>
                    <a:pt x="185909" y="73666"/>
                  </a:lnTo>
                  <a:lnTo>
                    <a:pt x="190416" y="67895"/>
                  </a:lnTo>
                  <a:lnTo>
                    <a:pt x="194412" y="62063"/>
                  </a:lnTo>
                  <a:lnTo>
                    <a:pt x="198069" y="56191"/>
                  </a:lnTo>
                  <a:lnTo>
                    <a:pt x="202491" y="51284"/>
                  </a:lnTo>
                  <a:lnTo>
                    <a:pt x="207424" y="47021"/>
                  </a:lnTo>
                  <a:lnTo>
                    <a:pt x="212696" y="43186"/>
                  </a:lnTo>
                  <a:lnTo>
                    <a:pt x="217204" y="39638"/>
                  </a:lnTo>
                  <a:lnTo>
                    <a:pt x="221201" y="36280"/>
                  </a:lnTo>
                  <a:lnTo>
                    <a:pt x="224858" y="33049"/>
                  </a:lnTo>
                  <a:lnTo>
                    <a:pt x="228288" y="30896"/>
                  </a:lnTo>
                  <a:lnTo>
                    <a:pt x="239218" y="27155"/>
                  </a:lnTo>
                  <a:lnTo>
                    <a:pt x="240936" y="26637"/>
                  </a:lnTo>
                  <a:lnTo>
                    <a:pt x="238382" y="29256"/>
                  </a:lnTo>
                  <a:lnTo>
                    <a:pt x="236312" y="31343"/>
                  </a:lnTo>
                  <a:lnTo>
                    <a:pt x="234932" y="34719"/>
                  </a:lnTo>
                  <a:lnTo>
                    <a:pt x="234012" y="38954"/>
                  </a:lnTo>
                  <a:lnTo>
                    <a:pt x="233398" y="43762"/>
                  </a:lnTo>
                  <a:lnTo>
                    <a:pt x="231997" y="48951"/>
                  </a:lnTo>
                  <a:lnTo>
                    <a:pt x="230071" y="54395"/>
                  </a:lnTo>
                  <a:lnTo>
                    <a:pt x="227795" y="60009"/>
                  </a:lnTo>
                  <a:lnTo>
                    <a:pt x="225285" y="65736"/>
                  </a:lnTo>
                  <a:lnTo>
                    <a:pt x="219850" y="77390"/>
                  </a:lnTo>
                  <a:lnTo>
                    <a:pt x="217013" y="82284"/>
                  </a:lnTo>
                  <a:lnTo>
                    <a:pt x="214128" y="86540"/>
                  </a:lnTo>
                  <a:lnTo>
                    <a:pt x="211213" y="90368"/>
                  </a:lnTo>
                  <a:lnTo>
                    <a:pt x="209269" y="93912"/>
                  </a:lnTo>
                  <a:lnTo>
                    <a:pt x="207974" y="97268"/>
                  </a:lnTo>
                  <a:lnTo>
                    <a:pt x="205427" y="106787"/>
                  </a:lnTo>
                  <a:lnTo>
                    <a:pt x="208048" y="104235"/>
                  </a:lnTo>
                  <a:lnTo>
                    <a:pt x="217816" y="94512"/>
                  </a:lnTo>
                  <a:lnTo>
                    <a:pt x="220617" y="89729"/>
                  </a:lnTo>
                  <a:lnTo>
                    <a:pt x="223477" y="83565"/>
                  </a:lnTo>
                  <a:lnTo>
                    <a:pt x="226375" y="76479"/>
                  </a:lnTo>
                  <a:lnTo>
                    <a:pt x="230291" y="69770"/>
                  </a:lnTo>
                  <a:lnTo>
                    <a:pt x="234887" y="63314"/>
                  </a:lnTo>
                  <a:lnTo>
                    <a:pt x="239935" y="57025"/>
                  </a:lnTo>
                  <a:lnTo>
                    <a:pt x="245285" y="50848"/>
                  </a:lnTo>
                  <a:lnTo>
                    <a:pt x="250836" y="44746"/>
                  </a:lnTo>
                  <a:lnTo>
                    <a:pt x="262295" y="32673"/>
                  </a:lnTo>
                  <a:lnTo>
                    <a:pt x="274003" y="20694"/>
                  </a:lnTo>
                  <a:lnTo>
                    <a:pt x="279903" y="15713"/>
                  </a:lnTo>
                  <a:lnTo>
                    <a:pt x="285821" y="11401"/>
                  </a:lnTo>
                  <a:lnTo>
                    <a:pt x="291750" y="7533"/>
                  </a:lnTo>
                  <a:lnTo>
                    <a:pt x="297688" y="4955"/>
                  </a:lnTo>
                  <a:lnTo>
                    <a:pt x="303631" y="3236"/>
                  </a:lnTo>
                  <a:lnTo>
                    <a:pt x="309576" y="2090"/>
                  </a:lnTo>
                  <a:lnTo>
                    <a:pt x="315524" y="1327"/>
                  </a:lnTo>
                  <a:lnTo>
                    <a:pt x="321475" y="817"/>
                  </a:lnTo>
                  <a:lnTo>
                    <a:pt x="332385" y="252"/>
                  </a:lnTo>
                  <a:lnTo>
                    <a:pt x="340542" y="0"/>
                  </a:lnTo>
                  <a:lnTo>
                    <a:pt x="343114" y="925"/>
                  </a:lnTo>
                  <a:lnTo>
                    <a:pt x="344829" y="2534"/>
                  </a:lnTo>
                  <a:lnTo>
                    <a:pt x="345972" y="4599"/>
                  </a:lnTo>
                  <a:lnTo>
                    <a:pt x="347726" y="6967"/>
                  </a:lnTo>
                  <a:lnTo>
                    <a:pt x="349888" y="9539"/>
                  </a:lnTo>
                  <a:lnTo>
                    <a:pt x="352321" y="12246"/>
                  </a:lnTo>
                  <a:lnTo>
                    <a:pt x="353943" y="16034"/>
                  </a:lnTo>
                  <a:lnTo>
                    <a:pt x="355025" y="20544"/>
                  </a:lnTo>
                  <a:lnTo>
                    <a:pt x="355745" y="25535"/>
                  </a:lnTo>
                  <a:lnTo>
                    <a:pt x="356226" y="30847"/>
                  </a:lnTo>
                  <a:lnTo>
                    <a:pt x="356546" y="36372"/>
                  </a:lnTo>
                  <a:lnTo>
                    <a:pt x="356760" y="42041"/>
                  </a:lnTo>
                  <a:lnTo>
                    <a:pt x="355910" y="47804"/>
                  </a:lnTo>
                  <a:lnTo>
                    <a:pt x="354352" y="53630"/>
                  </a:lnTo>
                  <a:lnTo>
                    <a:pt x="352320" y="59499"/>
                  </a:lnTo>
                  <a:lnTo>
                    <a:pt x="350966" y="65396"/>
                  </a:lnTo>
                  <a:lnTo>
                    <a:pt x="350063" y="71311"/>
                  </a:lnTo>
                  <a:lnTo>
                    <a:pt x="349462" y="77240"/>
                  </a:lnTo>
                  <a:lnTo>
                    <a:pt x="349060" y="82184"/>
                  </a:lnTo>
                  <a:lnTo>
                    <a:pt x="348793" y="86472"/>
                  </a:lnTo>
                  <a:lnTo>
                    <a:pt x="348614" y="90323"/>
                  </a:lnTo>
                  <a:lnTo>
                    <a:pt x="348416" y="99894"/>
                  </a:lnTo>
                  <a:lnTo>
                    <a:pt x="348364" y="105224"/>
                  </a:lnTo>
                  <a:lnTo>
                    <a:pt x="349320" y="108777"/>
                  </a:lnTo>
                  <a:lnTo>
                    <a:pt x="350951" y="111147"/>
                  </a:lnTo>
                  <a:lnTo>
                    <a:pt x="355956" y="114949"/>
                  </a:lnTo>
                  <a:lnTo>
                    <a:pt x="359286" y="115469"/>
                  </a:lnTo>
                  <a:lnTo>
                    <a:pt x="366117" y="11588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SMARTPenAnnotation1155"/>
            <p:cNvSpPr/>
            <p:nvPr/>
          </p:nvSpPr>
          <p:spPr>
            <a:xfrm>
              <a:off x="5500687" y="5018484"/>
              <a:ext cx="26790" cy="223243"/>
            </a:xfrm>
            <a:custGeom>
              <a:avLst/>
              <a:gdLst/>
              <a:ahLst/>
              <a:cxnLst/>
              <a:rect l="0" t="0" r="0" b="0"/>
              <a:pathLst>
                <a:path w="26790" h="223243">
                  <a:moveTo>
                    <a:pt x="26789" y="0"/>
                  </a:moveTo>
                  <a:lnTo>
                    <a:pt x="26789" y="25731"/>
                  </a:lnTo>
                  <a:lnTo>
                    <a:pt x="25797" y="31044"/>
                  </a:lnTo>
                  <a:lnTo>
                    <a:pt x="24143" y="36572"/>
                  </a:lnTo>
                  <a:lnTo>
                    <a:pt x="22049" y="42240"/>
                  </a:lnTo>
                  <a:lnTo>
                    <a:pt x="20652" y="49988"/>
                  </a:lnTo>
                  <a:lnTo>
                    <a:pt x="19721" y="59123"/>
                  </a:lnTo>
                  <a:lnTo>
                    <a:pt x="19100" y="69181"/>
                  </a:lnTo>
                  <a:lnTo>
                    <a:pt x="18411" y="90939"/>
                  </a:lnTo>
                  <a:lnTo>
                    <a:pt x="18227" y="102298"/>
                  </a:lnTo>
                  <a:lnTo>
                    <a:pt x="17113" y="112847"/>
                  </a:lnTo>
                  <a:lnTo>
                    <a:pt x="15377" y="122857"/>
                  </a:lnTo>
                  <a:lnTo>
                    <a:pt x="13228" y="132506"/>
                  </a:lnTo>
                  <a:lnTo>
                    <a:pt x="11795" y="142907"/>
                  </a:lnTo>
                  <a:lnTo>
                    <a:pt x="10840" y="153811"/>
                  </a:lnTo>
                  <a:lnTo>
                    <a:pt x="10203" y="165048"/>
                  </a:lnTo>
                  <a:lnTo>
                    <a:pt x="8786" y="174524"/>
                  </a:lnTo>
                  <a:lnTo>
                    <a:pt x="6850" y="182826"/>
                  </a:lnTo>
                  <a:lnTo>
                    <a:pt x="4567" y="190345"/>
                  </a:lnTo>
                  <a:lnTo>
                    <a:pt x="3044" y="196350"/>
                  </a:lnTo>
                  <a:lnTo>
                    <a:pt x="2030" y="201345"/>
                  </a:lnTo>
                  <a:lnTo>
                    <a:pt x="1353" y="205668"/>
                  </a:lnTo>
                  <a:lnTo>
                    <a:pt x="902" y="209541"/>
                  </a:lnTo>
                  <a:lnTo>
                    <a:pt x="401" y="216491"/>
                  </a:lnTo>
                  <a:lnTo>
                    <a:pt x="0" y="2232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SMARTPenAnnotation1156"/>
            <p:cNvSpPr/>
            <p:nvPr/>
          </p:nvSpPr>
          <p:spPr>
            <a:xfrm>
              <a:off x="5473898" y="5089921"/>
              <a:ext cx="151806" cy="88850"/>
            </a:xfrm>
            <a:custGeom>
              <a:avLst/>
              <a:gdLst/>
              <a:ahLst/>
              <a:cxnLst/>
              <a:rect l="0" t="0" r="0" b="0"/>
              <a:pathLst>
                <a:path w="151806" h="88850">
                  <a:moveTo>
                    <a:pt x="0" y="0"/>
                  </a:moveTo>
                  <a:lnTo>
                    <a:pt x="0" y="5145"/>
                  </a:lnTo>
                  <a:lnTo>
                    <a:pt x="0" y="874"/>
                  </a:lnTo>
                  <a:lnTo>
                    <a:pt x="993" y="583"/>
                  </a:lnTo>
                  <a:lnTo>
                    <a:pt x="4741" y="259"/>
                  </a:lnTo>
                  <a:lnTo>
                    <a:pt x="9713" y="115"/>
                  </a:lnTo>
                  <a:lnTo>
                    <a:pt x="121934" y="0"/>
                  </a:lnTo>
                  <a:lnTo>
                    <a:pt x="126930" y="993"/>
                  </a:lnTo>
                  <a:lnTo>
                    <a:pt x="131253" y="2646"/>
                  </a:lnTo>
                  <a:lnTo>
                    <a:pt x="135127" y="4741"/>
                  </a:lnTo>
                  <a:lnTo>
                    <a:pt x="138702" y="7129"/>
                  </a:lnTo>
                  <a:lnTo>
                    <a:pt x="142078" y="9714"/>
                  </a:lnTo>
                  <a:lnTo>
                    <a:pt x="145320" y="12429"/>
                  </a:lnTo>
                  <a:lnTo>
                    <a:pt x="147482" y="15232"/>
                  </a:lnTo>
                  <a:lnTo>
                    <a:pt x="148923" y="18092"/>
                  </a:lnTo>
                  <a:lnTo>
                    <a:pt x="149883" y="20991"/>
                  </a:lnTo>
                  <a:lnTo>
                    <a:pt x="149532" y="23916"/>
                  </a:lnTo>
                  <a:lnTo>
                    <a:pt x="148305" y="26858"/>
                  </a:lnTo>
                  <a:lnTo>
                    <a:pt x="146495" y="29812"/>
                  </a:lnTo>
                  <a:lnTo>
                    <a:pt x="144296" y="33765"/>
                  </a:lnTo>
                  <a:lnTo>
                    <a:pt x="139207" y="43450"/>
                  </a:lnTo>
                  <a:lnTo>
                    <a:pt x="136461" y="47818"/>
                  </a:lnTo>
                  <a:lnTo>
                    <a:pt x="133638" y="51723"/>
                  </a:lnTo>
                  <a:lnTo>
                    <a:pt x="130764" y="55318"/>
                  </a:lnTo>
                  <a:lnTo>
                    <a:pt x="127856" y="59699"/>
                  </a:lnTo>
                  <a:lnTo>
                    <a:pt x="124924" y="64604"/>
                  </a:lnTo>
                  <a:lnTo>
                    <a:pt x="117832" y="77254"/>
                  </a:lnTo>
                  <a:lnTo>
                    <a:pt x="117250" y="79284"/>
                  </a:lnTo>
                  <a:lnTo>
                    <a:pt x="116862" y="81629"/>
                  </a:lnTo>
                  <a:lnTo>
                    <a:pt x="116240" y="87783"/>
                  </a:lnTo>
                  <a:lnTo>
                    <a:pt x="117180" y="88288"/>
                  </a:lnTo>
                  <a:lnTo>
                    <a:pt x="120872" y="88849"/>
                  </a:lnTo>
                  <a:lnTo>
                    <a:pt x="122253" y="88006"/>
                  </a:lnTo>
                  <a:lnTo>
                    <a:pt x="123174" y="86452"/>
                  </a:lnTo>
                  <a:lnTo>
                    <a:pt x="123788" y="84424"/>
                  </a:lnTo>
                  <a:lnTo>
                    <a:pt x="125190" y="82079"/>
                  </a:lnTo>
                  <a:lnTo>
                    <a:pt x="127116" y="79525"/>
                  </a:lnTo>
                  <a:lnTo>
                    <a:pt x="129392" y="76829"/>
                  </a:lnTo>
                  <a:lnTo>
                    <a:pt x="131902" y="73048"/>
                  </a:lnTo>
                  <a:lnTo>
                    <a:pt x="134568" y="68542"/>
                  </a:lnTo>
                  <a:lnTo>
                    <a:pt x="137337" y="63554"/>
                  </a:lnTo>
                  <a:lnTo>
                    <a:pt x="140175" y="60229"/>
                  </a:lnTo>
                  <a:lnTo>
                    <a:pt x="143060" y="58012"/>
                  </a:lnTo>
                  <a:lnTo>
                    <a:pt x="151805" y="5357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SMARTPenAnnotation1157"/>
            <p:cNvSpPr/>
            <p:nvPr/>
          </p:nvSpPr>
          <p:spPr>
            <a:xfrm>
              <a:off x="5661421" y="5027414"/>
              <a:ext cx="267892" cy="186081"/>
            </a:xfrm>
            <a:custGeom>
              <a:avLst/>
              <a:gdLst/>
              <a:ahLst/>
              <a:cxnLst/>
              <a:rect l="0" t="0" r="0" b="0"/>
              <a:pathLst>
                <a:path w="267892" h="186081">
                  <a:moveTo>
                    <a:pt x="0" y="0"/>
                  </a:moveTo>
                  <a:lnTo>
                    <a:pt x="0" y="8561"/>
                  </a:lnTo>
                  <a:lnTo>
                    <a:pt x="2646" y="14057"/>
                  </a:lnTo>
                  <a:lnTo>
                    <a:pt x="20991" y="50901"/>
                  </a:lnTo>
                  <a:lnTo>
                    <a:pt x="23916" y="57746"/>
                  </a:lnTo>
                  <a:lnTo>
                    <a:pt x="26858" y="65286"/>
                  </a:lnTo>
                  <a:lnTo>
                    <a:pt x="29812" y="73290"/>
                  </a:lnTo>
                  <a:lnTo>
                    <a:pt x="31781" y="81602"/>
                  </a:lnTo>
                  <a:lnTo>
                    <a:pt x="33094" y="90120"/>
                  </a:lnTo>
                  <a:lnTo>
                    <a:pt x="33969" y="98775"/>
                  </a:lnTo>
                  <a:lnTo>
                    <a:pt x="35545" y="106529"/>
                  </a:lnTo>
                  <a:lnTo>
                    <a:pt x="37587" y="113684"/>
                  </a:lnTo>
                  <a:lnTo>
                    <a:pt x="39941" y="120438"/>
                  </a:lnTo>
                  <a:lnTo>
                    <a:pt x="41511" y="127916"/>
                  </a:lnTo>
                  <a:lnTo>
                    <a:pt x="42556" y="135879"/>
                  </a:lnTo>
                  <a:lnTo>
                    <a:pt x="43254" y="144164"/>
                  </a:lnTo>
                  <a:lnTo>
                    <a:pt x="44711" y="150680"/>
                  </a:lnTo>
                  <a:lnTo>
                    <a:pt x="46675" y="156015"/>
                  </a:lnTo>
                  <a:lnTo>
                    <a:pt x="48976" y="160565"/>
                  </a:lnTo>
                  <a:lnTo>
                    <a:pt x="50510" y="164590"/>
                  </a:lnTo>
                  <a:lnTo>
                    <a:pt x="51533" y="168266"/>
                  </a:lnTo>
                  <a:lnTo>
                    <a:pt x="53175" y="176553"/>
                  </a:lnTo>
                  <a:lnTo>
                    <a:pt x="54301" y="177233"/>
                  </a:lnTo>
                  <a:lnTo>
                    <a:pt x="61232" y="178415"/>
                  </a:lnTo>
                  <a:lnTo>
                    <a:pt x="61657" y="177482"/>
                  </a:lnTo>
                  <a:lnTo>
                    <a:pt x="62130" y="173800"/>
                  </a:lnTo>
                  <a:lnTo>
                    <a:pt x="63248" y="171429"/>
                  </a:lnTo>
                  <a:lnTo>
                    <a:pt x="67137" y="166149"/>
                  </a:lnTo>
                  <a:lnTo>
                    <a:pt x="69562" y="162359"/>
                  </a:lnTo>
                  <a:lnTo>
                    <a:pt x="72172" y="157849"/>
                  </a:lnTo>
                  <a:lnTo>
                    <a:pt x="77717" y="147546"/>
                  </a:lnTo>
                  <a:lnTo>
                    <a:pt x="98246" y="107081"/>
                  </a:lnTo>
                  <a:lnTo>
                    <a:pt x="101216" y="101153"/>
                  </a:lnTo>
                  <a:lnTo>
                    <a:pt x="103196" y="96208"/>
                  </a:lnTo>
                  <a:lnTo>
                    <a:pt x="104516" y="91920"/>
                  </a:lnTo>
                  <a:lnTo>
                    <a:pt x="105396" y="88069"/>
                  </a:lnTo>
                  <a:lnTo>
                    <a:pt x="106975" y="85501"/>
                  </a:lnTo>
                  <a:lnTo>
                    <a:pt x="109020" y="83790"/>
                  </a:lnTo>
                  <a:lnTo>
                    <a:pt x="111376" y="82649"/>
                  </a:lnTo>
                  <a:lnTo>
                    <a:pt x="112946" y="80896"/>
                  </a:lnTo>
                  <a:lnTo>
                    <a:pt x="113993" y="78735"/>
                  </a:lnTo>
                  <a:lnTo>
                    <a:pt x="116050" y="71563"/>
                  </a:lnTo>
                  <a:lnTo>
                    <a:pt x="116076" y="76215"/>
                  </a:lnTo>
                  <a:lnTo>
                    <a:pt x="117071" y="77599"/>
                  </a:lnTo>
                  <a:lnTo>
                    <a:pt x="118728" y="78522"/>
                  </a:lnTo>
                  <a:lnTo>
                    <a:pt x="120824" y="79137"/>
                  </a:lnTo>
                  <a:lnTo>
                    <a:pt x="122221" y="80539"/>
                  </a:lnTo>
                  <a:lnTo>
                    <a:pt x="123153" y="82465"/>
                  </a:lnTo>
                  <a:lnTo>
                    <a:pt x="123774" y="84743"/>
                  </a:lnTo>
                  <a:lnTo>
                    <a:pt x="127110" y="89918"/>
                  </a:lnTo>
                  <a:lnTo>
                    <a:pt x="131900" y="95526"/>
                  </a:lnTo>
                  <a:lnTo>
                    <a:pt x="137336" y="101326"/>
                  </a:lnTo>
                  <a:lnTo>
                    <a:pt x="139182" y="104261"/>
                  </a:lnTo>
                  <a:lnTo>
                    <a:pt x="140414" y="107210"/>
                  </a:lnTo>
                  <a:lnTo>
                    <a:pt x="141234" y="110169"/>
                  </a:lnTo>
                  <a:lnTo>
                    <a:pt x="142773" y="112141"/>
                  </a:lnTo>
                  <a:lnTo>
                    <a:pt x="144792" y="113456"/>
                  </a:lnTo>
                  <a:lnTo>
                    <a:pt x="149680" y="114917"/>
                  </a:lnTo>
                  <a:lnTo>
                    <a:pt x="158011" y="115739"/>
                  </a:lnTo>
                  <a:lnTo>
                    <a:pt x="163823" y="115932"/>
                  </a:lnTo>
                  <a:lnTo>
                    <a:pt x="177415" y="116040"/>
                  </a:lnTo>
                  <a:lnTo>
                    <a:pt x="181776" y="115063"/>
                  </a:lnTo>
                  <a:lnTo>
                    <a:pt x="189269" y="111332"/>
                  </a:lnTo>
                  <a:lnTo>
                    <a:pt x="198552" y="106366"/>
                  </a:lnTo>
                  <a:lnTo>
                    <a:pt x="203806" y="103653"/>
                  </a:lnTo>
                  <a:lnTo>
                    <a:pt x="208300" y="100852"/>
                  </a:lnTo>
                  <a:lnTo>
                    <a:pt x="215940" y="95094"/>
                  </a:lnTo>
                  <a:lnTo>
                    <a:pt x="220359" y="91177"/>
                  </a:lnTo>
                  <a:lnTo>
                    <a:pt x="230560" y="81534"/>
                  </a:lnTo>
                  <a:lnTo>
                    <a:pt x="252605" y="59894"/>
                  </a:lnTo>
                  <a:lnTo>
                    <a:pt x="267358" y="45180"/>
                  </a:lnTo>
                  <a:lnTo>
                    <a:pt x="265008" y="44884"/>
                  </a:lnTo>
                  <a:lnTo>
                    <a:pt x="260155" y="44695"/>
                  </a:lnTo>
                  <a:lnTo>
                    <a:pt x="254574" y="49402"/>
                  </a:lnTo>
                  <a:lnTo>
                    <a:pt x="252068" y="52779"/>
                  </a:lnTo>
                  <a:lnTo>
                    <a:pt x="249405" y="57014"/>
                  </a:lnTo>
                  <a:lnTo>
                    <a:pt x="246637" y="61821"/>
                  </a:lnTo>
                  <a:lnTo>
                    <a:pt x="240916" y="72455"/>
                  </a:lnTo>
                  <a:lnTo>
                    <a:pt x="238002" y="78069"/>
                  </a:lnTo>
                  <a:lnTo>
                    <a:pt x="235066" y="84788"/>
                  </a:lnTo>
                  <a:lnTo>
                    <a:pt x="232117" y="92244"/>
                  </a:lnTo>
                  <a:lnTo>
                    <a:pt x="229159" y="100191"/>
                  </a:lnTo>
                  <a:lnTo>
                    <a:pt x="226195" y="107474"/>
                  </a:lnTo>
                  <a:lnTo>
                    <a:pt x="223226" y="114313"/>
                  </a:lnTo>
                  <a:lnTo>
                    <a:pt x="220255" y="120857"/>
                  </a:lnTo>
                  <a:lnTo>
                    <a:pt x="218275" y="127204"/>
                  </a:lnTo>
                  <a:lnTo>
                    <a:pt x="216954" y="133419"/>
                  </a:lnTo>
                  <a:lnTo>
                    <a:pt x="216074" y="139548"/>
                  </a:lnTo>
                  <a:lnTo>
                    <a:pt x="215487" y="145618"/>
                  </a:lnTo>
                  <a:lnTo>
                    <a:pt x="215095" y="151649"/>
                  </a:lnTo>
                  <a:lnTo>
                    <a:pt x="214835" y="157654"/>
                  </a:lnTo>
                  <a:lnTo>
                    <a:pt x="215653" y="162649"/>
                  </a:lnTo>
                  <a:lnTo>
                    <a:pt x="217191" y="166972"/>
                  </a:lnTo>
                  <a:lnTo>
                    <a:pt x="219208" y="170846"/>
                  </a:lnTo>
                  <a:lnTo>
                    <a:pt x="221545" y="173428"/>
                  </a:lnTo>
                  <a:lnTo>
                    <a:pt x="224096" y="175150"/>
                  </a:lnTo>
                  <a:lnTo>
                    <a:pt x="230567" y="178055"/>
                  </a:lnTo>
                  <a:lnTo>
                    <a:pt x="240058" y="182654"/>
                  </a:lnTo>
                  <a:lnTo>
                    <a:pt x="248245" y="185359"/>
                  </a:lnTo>
                  <a:lnTo>
                    <a:pt x="251816" y="186080"/>
                  </a:lnTo>
                  <a:lnTo>
                    <a:pt x="255190" y="185569"/>
                  </a:lnTo>
                  <a:lnTo>
                    <a:pt x="258432" y="184236"/>
                  </a:lnTo>
                  <a:lnTo>
                    <a:pt x="267891" y="1785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SMARTPenAnnotation1158"/>
            <p:cNvSpPr/>
            <p:nvPr/>
          </p:nvSpPr>
          <p:spPr>
            <a:xfrm>
              <a:off x="6018609" y="4991695"/>
              <a:ext cx="107157" cy="267891"/>
            </a:xfrm>
            <a:custGeom>
              <a:avLst/>
              <a:gdLst/>
              <a:ahLst/>
              <a:cxnLst/>
              <a:rect l="0" t="0" r="0" b="0"/>
              <a:pathLst>
                <a:path w="107157" h="267891">
                  <a:moveTo>
                    <a:pt x="107156" y="0"/>
                  </a:moveTo>
                  <a:lnTo>
                    <a:pt x="107156" y="4741"/>
                  </a:lnTo>
                  <a:lnTo>
                    <a:pt x="106164" y="6137"/>
                  </a:lnTo>
                  <a:lnTo>
                    <a:pt x="104511" y="7068"/>
                  </a:lnTo>
                  <a:lnTo>
                    <a:pt x="102416" y="7688"/>
                  </a:lnTo>
                  <a:lnTo>
                    <a:pt x="101019" y="10086"/>
                  </a:lnTo>
                  <a:lnTo>
                    <a:pt x="99467" y="18043"/>
                  </a:lnTo>
                  <a:lnTo>
                    <a:pt x="99054" y="23934"/>
                  </a:lnTo>
                  <a:lnTo>
                    <a:pt x="98778" y="30839"/>
                  </a:lnTo>
                  <a:lnTo>
                    <a:pt x="98594" y="38419"/>
                  </a:lnTo>
                  <a:lnTo>
                    <a:pt x="97480" y="46449"/>
                  </a:lnTo>
                  <a:lnTo>
                    <a:pt x="95744" y="54778"/>
                  </a:lnTo>
                  <a:lnTo>
                    <a:pt x="85830" y="94274"/>
                  </a:lnTo>
                  <a:lnTo>
                    <a:pt x="82024" y="104521"/>
                  </a:lnTo>
                  <a:lnTo>
                    <a:pt x="77504" y="114329"/>
                  </a:lnTo>
                  <a:lnTo>
                    <a:pt x="72505" y="123844"/>
                  </a:lnTo>
                  <a:lnTo>
                    <a:pt x="68180" y="133165"/>
                  </a:lnTo>
                  <a:lnTo>
                    <a:pt x="64305" y="142354"/>
                  </a:lnTo>
                  <a:lnTo>
                    <a:pt x="60729" y="151458"/>
                  </a:lnTo>
                  <a:lnTo>
                    <a:pt x="54111" y="169510"/>
                  </a:lnTo>
                  <a:lnTo>
                    <a:pt x="41777" y="205352"/>
                  </a:lnTo>
                  <a:lnTo>
                    <a:pt x="37774" y="213300"/>
                  </a:lnTo>
                  <a:lnTo>
                    <a:pt x="33120" y="220583"/>
                  </a:lnTo>
                  <a:lnTo>
                    <a:pt x="28033" y="227422"/>
                  </a:lnTo>
                  <a:lnTo>
                    <a:pt x="23650" y="232974"/>
                  </a:lnTo>
                  <a:lnTo>
                    <a:pt x="19735" y="237668"/>
                  </a:lnTo>
                  <a:lnTo>
                    <a:pt x="16133" y="241789"/>
                  </a:lnTo>
                  <a:lnTo>
                    <a:pt x="12740" y="245529"/>
                  </a:lnTo>
                  <a:lnTo>
                    <a:pt x="6323" y="252329"/>
                  </a:lnTo>
                  <a:lnTo>
                    <a:pt x="4216" y="255532"/>
                  </a:lnTo>
                  <a:lnTo>
                    <a:pt x="2811" y="258659"/>
                  </a:lnTo>
                  <a:lnTo>
                    <a:pt x="0" y="26789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SMARTPenAnnotation1159"/>
            <p:cNvSpPr/>
            <p:nvPr/>
          </p:nvSpPr>
          <p:spPr>
            <a:xfrm>
              <a:off x="5439953" y="5313164"/>
              <a:ext cx="114313" cy="265923"/>
            </a:xfrm>
            <a:custGeom>
              <a:avLst/>
              <a:gdLst/>
              <a:ahLst/>
              <a:cxnLst/>
              <a:rect l="0" t="0" r="0" b="0"/>
              <a:pathLst>
                <a:path w="114313" h="265923">
                  <a:moveTo>
                    <a:pt x="114312" y="0"/>
                  </a:moveTo>
                  <a:lnTo>
                    <a:pt x="96594" y="0"/>
                  </a:lnTo>
                  <a:lnTo>
                    <a:pt x="93870" y="2646"/>
                  </a:lnTo>
                  <a:lnTo>
                    <a:pt x="91754" y="4740"/>
                  </a:lnTo>
                  <a:lnTo>
                    <a:pt x="90343" y="7129"/>
                  </a:lnTo>
                  <a:lnTo>
                    <a:pt x="87366" y="16223"/>
                  </a:lnTo>
                  <a:lnTo>
                    <a:pt x="85434" y="20737"/>
                  </a:lnTo>
                  <a:lnTo>
                    <a:pt x="80642" y="31044"/>
                  </a:lnTo>
                  <a:lnTo>
                    <a:pt x="75204" y="42240"/>
                  </a:lnTo>
                  <a:lnTo>
                    <a:pt x="72365" y="48996"/>
                  </a:lnTo>
                  <a:lnTo>
                    <a:pt x="69481" y="56476"/>
                  </a:lnTo>
                  <a:lnTo>
                    <a:pt x="63629" y="72725"/>
                  </a:lnTo>
                  <a:lnTo>
                    <a:pt x="57721" y="89869"/>
                  </a:lnTo>
                  <a:lnTo>
                    <a:pt x="53765" y="99600"/>
                  </a:lnTo>
                  <a:lnTo>
                    <a:pt x="49142" y="110056"/>
                  </a:lnTo>
                  <a:lnTo>
                    <a:pt x="44077" y="120996"/>
                  </a:lnTo>
                  <a:lnTo>
                    <a:pt x="39707" y="132257"/>
                  </a:lnTo>
                  <a:lnTo>
                    <a:pt x="35802" y="143734"/>
                  </a:lnTo>
                  <a:lnTo>
                    <a:pt x="22406" y="185929"/>
                  </a:lnTo>
                  <a:lnTo>
                    <a:pt x="13218" y="213840"/>
                  </a:lnTo>
                  <a:lnTo>
                    <a:pt x="10205" y="221935"/>
                  </a:lnTo>
                  <a:lnTo>
                    <a:pt x="7204" y="229316"/>
                  </a:lnTo>
                  <a:lnTo>
                    <a:pt x="4211" y="236221"/>
                  </a:lnTo>
                  <a:lnTo>
                    <a:pt x="2216" y="241816"/>
                  </a:lnTo>
                  <a:lnTo>
                    <a:pt x="886" y="246539"/>
                  </a:lnTo>
                  <a:lnTo>
                    <a:pt x="0" y="250679"/>
                  </a:lnTo>
                  <a:lnTo>
                    <a:pt x="401" y="254432"/>
                  </a:lnTo>
                  <a:lnTo>
                    <a:pt x="1660" y="257926"/>
                  </a:lnTo>
                  <a:lnTo>
                    <a:pt x="6070" y="265922"/>
                  </a:lnTo>
                  <a:lnTo>
                    <a:pt x="7424" y="265586"/>
                  </a:lnTo>
                  <a:lnTo>
                    <a:pt x="9319" y="264370"/>
                  </a:lnTo>
                  <a:lnTo>
                    <a:pt x="16086" y="2589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SMARTPenAnnotation1160"/>
            <p:cNvSpPr/>
            <p:nvPr/>
          </p:nvSpPr>
          <p:spPr>
            <a:xfrm>
              <a:off x="5483395" y="5402460"/>
              <a:ext cx="230209" cy="178595"/>
            </a:xfrm>
            <a:custGeom>
              <a:avLst/>
              <a:gdLst/>
              <a:ahLst/>
              <a:cxnLst/>
              <a:rect l="0" t="0" r="0" b="0"/>
              <a:pathLst>
                <a:path w="230209" h="178595">
                  <a:moveTo>
                    <a:pt x="142308" y="0"/>
                  </a:moveTo>
                  <a:lnTo>
                    <a:pt x="108629" y="33679"/>
                  </a:lnTo>
                  <a:lnTo>
                    <a:pt x="103981" y="39320"/>
                  </a:lnTo>
                  <a:lnTo>
                    <a:pt x="99889" y="45065"/>
                  </a:lnTo>
                  <a:lnTo>
                    <a:pt x="96169" y="50880"/>
                  </a:lnTo>
                  <a:lnTo>
                    <a:pt x="91705" y="55748"/>
                  </a:lnTo>
                  <a:lnTo>
                    <a:pt x="86744" y="59986"/>
                  </a:lnTo>
                  <a:lnTo>
                    <a:pt x="81453" y="63803"/>
                  </a:lnTo>
                  <a:lnTo>
                    <a:pt x="75941" y="68332"/>
                  </a:lnTo>
                  <a:lnTo>
                    <a:pt x="70282" y="73336"/>
                  </a:lnTo>
                  <a:lnTo>
                    <a:pt x="64525" y="78657"/>
                  </a:lnTo>
                  <a:lnTo>
                    <a:pt x="58702" y="83196"/>
                  </a:lnTo>
                  <a:lnTo>
                    <a:pt x="52836" y="87214"/>
                  </a:lnTo>
                  <a:lnTo>
                    <a:pt x="46941" y="90885"/>
                  </a:lnTo>
                  <a:lnTo>
                    <a:pt x="41027" y="95317"/>
                  </a:lnTo>
                  <a:lnTo>
                    <a:pt x="35099" y="100256"/>
                  </a:lnTo>
                  <a:lnTo>
                    <a:pt x="29164" y="105532"/>
                  </a:lnTo>
                  <a:lnTo>
                    <a:pt x="24214" y="109051"/>
                  </a:lnTo>
                  <a:lnTo>
                    <a:pt x="19922" y="111396"/>
                  </a:lnTo>
                  <a:lnTo>
                    <a:pt x="16070" y="112959"/>
                  </a:lnTo>
                  <a:lnTo>
                    <a:pt x="9142" y="117342"/>
                  </a:lnTo>
                  <a:lnTo>
                    <a:pt x="5905" y="119900"/>
                  </a:lnTo>
                  <a:lnTo>
                    <a:pt x="3748" y="122598"/>
                  </a:lnTo>
                  <a:lnTo>
                    <a:pt x="2309" y="125388"/>
                  </a:lnTo>
                  <a:lnTo>
                    <a:pt x="1351" y="128241"/>
                  </a:lnTo>
                  <a:lnTo>
                    <a:pt x="711" y="131135"/>
                  </a:lnTo>
                  <a:lnTo>
                    <a:pt x="285" y="134056"/>
                  </a:lnTo>
                  <a:lnTo>
                    <a:pt x="0" y="136996"/>
                  </a:lnTo>
                  <a:lnTo>
                    <a:pt x="1796" y="138956"/>
                  </a:lnTo>
                  <a:lnTo>
                    <a:pt x="4976" y="140262"/>
                  </a:lnTo>
                  <a:lnTo>
                    <a:pt x="9082" y="141134"/>
                  </a:lnTo>
                  <a:lnTo>
                    <a:pt x="13803" y="141714"/>
                  </a:lnTo>
                  <a:lnTo>
                    <a:pt x="18935" y="142101"/>
                  </a:lnTo>
                  <a:lnTo>
                    <a:pt x="24340" y="142359"/>
                  </a:lnTo>
                  <a:lnTo>
                    <a:pt x="29928" y="143523"/>
                  </a:lnTo>
                  <a:lnTo>
                    <a:pt x="35638" y="145292"/>
                  </a:lnTo>
                  <a:lnTo>
                    <a:pt x="41429" y="147463"/>
                  </a:lnTo>
                  <a:lnTo>
                    <a:pt x="48266" y="148910"/>
                  </a:lnTo>
                  <a:lnTo>
                    <a:pt x="55801" y="149875"/>
                  </a:lnTo>
                  <a:lnTo>
                    <a:pt x="63801" y="150519"/>
                  </a:lnTo>
                  <a:lnTo>
                    <a:pt x="72110" y="150948"/>
                  </a:lnTo>
                  <a:lnTo>
                    <a:pt x="89281" y="151424"/>
                  </a:lnTo>
                  <a:lnTo>
                    <a:pt x="115682" y="151692"/>
                  </a:lnTo>
                  <a:lnTo>
                    <a:pt x="123565" y="150737"/>
                  </a:lnTo>
                  <a:lnTo>
                    <a:pt x="130805" y="149109"/>
                  </a:lnTo>
                  <a:lnTo>
                    <a:pt x="137616" y="147031"/>
                  </a:lnTo>
                  <a:lnTo>
                    <a:pt x="144140" y="143661"/>
                  </a:lnTo>
                  <a:lnTo>
                    <a:pt x="150475" y="139431"/>
                  </a:lnTo>
                  <a:lnTo>
                    <a:pt x="156682" y="134626"/>
                  </a:lnTo>
                  <a:lnTo>
                    <a:pt x="162805" y="130430"/>
                  </a:lnTo>
                  <a:lnTo>
                    <a:pt x="168871" y="126641"/>
                  </a:lnTo>
                  <a:lnTo>
                    <a:pt x="174899" y="123123"/>
                  </a:lnTo>
                  <a:lnTo>
                    <a:pt x="179910" y="118793"/>
                  </a:lnTo>
                  <a:lnTo>
                    <a:pt x="184243" y="113922"/>
                  </a:lnTo>
                  <a:lnTo>
                    <a:pt x="188124" y="108690"/>
                  </a:lnTo>
                  <a:lnTo>
                    <a:pt x="191704" y="104210"/>
                  </a:lnTo>
                  <a:lnTo>
                    <a:pt x="195082" y="100232"/>
                  </a:lnTo>
                  <a:lnTo>
                    <a:pt x="198326" y="96587"/>
                  </a:lnTo>
                  <a:lnTo>
                    <a:pt x="204577" y="89891"/>
                  </a:lnTo>
                  <a:lnTo>
                    <a:pt x="207633" y="86716"/>
                  </a:lnTo>
                  <a:lnTo>
                    <a:pt x="210663" y="84600"/>
                  </a:lnTo>
                  <a:lnTo>
                    <a:pt x="216675" y="82249"/>
                  </a:lnTo>
                  <a:lnTo>
                    <a:pt x="220897" y="80925"/>
                  </a:lnTo>
                  <a:lnTo>
                    <a:pt x="226889" y="80533"/>
                  </a:lnTo>
                  <a:lnTo>
                    <a:pt x="228461" y="81469"/>
                  </a:lnTo>
                  <a:lnTo>
                    <a:pt x="229509" y="83087"/>
                  </a:lnTo>
                  <a:lnTo>
                    <a:pt x="230208" y="85157"/>
                  </a:lnTo>
                  <a:lnTo>
                    <a:pt x="229681" y="87529"/>
                  </a:lnTo>
                  <a:lnTo>
                    <a:pt x="226450" y="92811"/>
                  </a:lnTo>
                  <a:lnTo>
                    <a:pt x="225192" y="95609"/>
                  </a:lnTo>
                  <a:lnTo>
                    <a:pt x="224353" y="98466"/>
                  </a:lnTo>
                  <a:lnTo>
                    <a:pt x="223793" y="101363"/>
                  </a:lnTo>
                  <a:lnTo>
                    <a:pt x="223421" y="105279"/>
                  </a:lnTo>
                  <a:lnTo>
                    <a:pt x="223172" y="109874"/>
                  </a:lnTo>
                  <a:lnTo>
                    <a:pt x="223006" y="114921"/>
                  </a:lnTo>
                  <a:lnTo>
                    <a:pt x="221904" y="119278"/>
                  </a:lnTo>
                  <a:lnTo>
                    <a:pt x="220177" y="123175"/>
                  </a:lnTo>
                  <a:lnTo>
                    <a:pt x="218033" y="126766"/>
                  </a:lnTo>
                  <a:lnTo>
                    <a:pt x="216604" y="130151"/>
                  </a:lnTo>
                  <a:lnTo>
                    <a:pt x="215650" y="133400"/>
                  </a:lnTo>
                  <a:lnTo>
                    <a:pt x="215016" y="136559"/>
                  </a:lnTo>
                  <a:lnTo>
                    <a:pt x="213600" y="140648"/>
                  </a:lnTo>
                  <a:lnTo>
                    <a:pt x="211664" y="145360"/>
                  </a:lnTo>
                  <a:lnTo>
                    <a:pt x="209381" y="150485"/>
                  </a:lnTo>
                  <a:lnTo>
                    <a:pt x="207859" y="154894"/>
                  </a:lnTo>
                  <a:lnTo>
                    <a:pt x="206844" y="158825"/>
                  </a:lnTo>
                  <a:lnTo>
                    <a:pt x="204934" y="169030"/>
                  </a:lnTo>
                  <a:lnTo>
                    <a:pt x="209591" y="174217"/>
                  </a:lnTo>
                  <a:lnTo>
                    <a:pt x="213745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SMARTPenAnnotation1161"/>
            <p:cNvSpPr/>
            <p:nvPr/>
          </p:nvSpPr>
          <p:spPr>
            <a:xfrm>
              <a:off x="5741824" y="5473898"/>
              <a:ext cx="128847" cy="98228"/>
            </a:xfrm>
            <a:custGeom>
              <a:avLst/>
              <a:gdLst/>
              <a:ahLst/>
              <a:cxnLst/>
              <a:rect l="0" t="0" r="0" b="0"/>
              <a:pathLst>
                <a:path w="128847" h="98228">
                  <a:moveTo>
                    <a:pt x="26754" y="0"/>
                  </a:moveTo>
                  <a:lnTo>
                    <a:pt x="26754" y="15377"/>
                  </a:lnTo>
                  <a:lnTo>
                    <a:pt x="25762" y="17197"/>
                  </a:lnTo>
                  <a:lnTo>
                    <a:pt x="24108" y="19402"/>
                  </a:lnTo>
                  <a:lnTo>
                    <a:pt x="22014" y="21864"/>
                  </a:lnTo>
                  <a:lnTo>
                    <a:pt x="20617" y="24498"/>
                  </a:lnTo>
                  <a:lnTo>
                    <a:pt x="19686" y="27246"/>
                  </a:lnTo>
                  <a:lnTo>
                    <a:pt x="19065" y="30070"/>
                  </a:lnTo>
                  <a:lnTo>
                    <a:pt x="17659" y="33937"/>
                  </a:lnTo>
                  <a:lnTo>
                    <a:pt x="15730" y="38500"/>
                  </a:lnTo>
                  <a:lnTo>
                    <a:pt x="13451" y="43526"/>
                  </a:lnTo>
                  <a:lnTo>
                    <a:pt x="11932" y="47869"/>
                  </a:lnTo>
                  <a:lnTo>
                    <a:pt x="10920" y="51756"/>
                  </a:lnTo>
                  <a:lnTo>
                    <a:pt x="10245" y="55340"/>
                  </a:lnTo>
                  <a:lnTo>
                    <a:pt x="8802" y="57729"/>
                  </a:lnTo>
                  <a:lnTo>
                    <a:pt x="6849" y="59322"/>
                  </a:lnTo>
                  <a:lnTo>
                    <a:pt x="4554" y="60384"/>
                  </a:lnTo>
                  <a:lnTo>
                    <a:pt x="3024" y="62084"/>
                  </a:lnTo>
                  <a:lnTo>
                    <a:pt x="2005" y="64210"/>
                  </a:lnTo>
                  <a:lnTo>
                    <a:pt x="84" y="71015"/>
                  </a:lnTo>
                  <a:lnTo>
                    <a:pt x="18" y="68604"/>
                  </a:lnTo>
                  <a:lnTo>
                    <a:pt x="0" y="66572"/>
                  </a:lnTo>
                  <a:lnTo>
                    <a:pt x="980" y="64225"/>
                  </a:lnTo>
                  <a:lnTo>
                    <a:pt x="2626" y="61668"/>
                  </a:lnTo>
                  <a:lnTo>
                    <a:pt x="4715" y="58972"/>
                  </a:lnTo>
                  <a:lnTo>
                    <a:pt x="7101" y="55189"/>
                  </a:lnTo>
                  <a:lnTo>
                    <a:pt x="9683" y="50683"/>
                  </a:lnTo>
                  <a:lnTo>
                    <a:pt x="12397" y="45695"/>
                  </a:lnTo>
                  <a:lnTo>
                    <a:pt x="16190" y="40385"/>
                  </a:lnTo>
                  <a:lnTo>
                    <a:pt x="20703" y="34861"/>
                  </a:lnTo>
                  <a:lnTo>
                    <a:pt x="25697" y="29194"/>
                  </a:lnTo>
                  <a:lnTo>
                    <a:pt x="31010" y="24424"/>
                  </a:lnTo>
                  <a:lnTo>
                    <a:pt x="36537" y="20251"/>
                  </a:lnTo>
                  <a:lnTo>
                    <a:pt x="42205" y="16477"/>
                  </a:lnTo>
                  <a:lnTo>
                    <a:pt x="47969" y="12969"/>
                  </a:lnTo>
                  <a:lnTo>
                    <a:pt x="53795" y="9638"/>
                  </a:lnTo>
                  <a:lnTo>
                    <a:pt x="59664" y="6426"/>
                  </a:lnTo>
                  <a:lnTo>
                    <a:pt x="65562" y="4284"/>
                  </a:lnTo>
                  <a:lnTo>
                    <a:pt x="71477" y="2856"/>
                  </a:lnTo>
                  <a:lnTo>
                    <a:pt x="77406" y="1904"/>
                  </a:lnTo>
                  <a:lnTo>
                    <a:pt x="83342" y="1269"/>
                  </a:lnTo>
                  <a:lnTo>
                    <a:pt x="89284" y="846"/>
                  </a:lnTo>
                  <a:lnTo>
                    <a:pt x="100185" y="376"/>
                  </a:lnTo>
                  <a:lnTo>
                    <a:pt x="108338" y="167"/>
                  </a:lnTo>
                  <a:lnTo>
                    <a:pt x="111901" y="1104"/>
                  </a:lnTo>
                  <a:lnTo>
                    <a:pt x="115268" y="2720"/>
                  </a:lnTo>
                  <a:lnTo>
                    <a:pt x="118506" y="4790"/>
                  </a:lnTo>
                  <a:lnTo>
                    <a:pt x="121656" y="7162"/>
                  </a:lnTo>
                  <a:lnTo>
                    <a:pt x="124748" y="9736"/>
                  </a:lnTo>
                  <a:lnTo>
                    <a:pt x="127802" y="12443"/>
                  </a:lnTo>
                  <a:lnTo>
                    <a:pt x="128846" y="16233"/>
                  </a:lnTo>
                  <a:lnTo>
                    <a:pt x="128550" y="20744"/>
                  </a:lnTo>
                  <a:lnTo>
                    <a:pt x="127360" y="25736"/>
                  </a:lnTo>
                  <a:lnTo>
                    <a:pt x="125574" y="30055"/>
                  </a:lnTo>
                  <a:lnTo>
                    <a:pt x="123392" y="33928"/>
                  </a:lnTo>
                  <a:lnTo>
                    <a:pt x="120945" y="37502"/>
                  </a:lnTo>
                  <a:lnTo>
                    <a:pt x="119313" y="41868"/>
                  </a:lnTo>
                  <a:lnTo>
                    <a:pt x="118226" y="46764"/>
                  </a:lnTo>
                  <a:lnTo>
                    <a:pt x="117501" y="52011"/>
                  </a:lnTo>
                  <a:lnTo>
                    <a:pt x="116025" y="57494"/>
                  </a:lnTo>
                  <a:lnTo>
                    <a:pt x="114049" y="63134"/>
                  </a:lnTo>
                  <a:lnTo>
                    <a:pt x="111740" y="68879"/>
                  </a:lnTo>
                  <a:lnTo>
                    <a:pt x="110200" y="73700"/>
                  </a:lnTo>
                  <a:lnTo>
                    <a:pt x="109174" y="77907"/>
                  </a:lnTo>
                  <a:lnTo>
                    <a:pt x="108489" y="81703"/>
                  </a:lnTo>
                  <a:lnTo>
                    <a:pt x="108033" y="85227"/>
                  </a:lnTo>
                  <a:lnTo>
                    <a:pt x="107729" y="88568"/>
                  </a:lnTo>
                  <a:lnTo>
                    <a:pt x="107121" y="9822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SMARTPenAnnotation1162"/>
            <p:cNvSpPr/>
            <p:nvPr/>
          </p:nvSpPr>
          <p:spPr>
            <a:xfrm>
              <a:off x="5902831" y="5448799"/>
              <a:ext cx="176852" cy="141186"/>
            </a:xfrm>
            <a:custGeom>
              <a:avLst/>
              <a:gdLst/>
              <a:ahLst/>
              <a:cxnLst/>
              <a:rect l="0" t="0" r="0" b="0"/>
              <a:pathLst>
                <a:path w="176852" h="141186">
                  <a:moveTo>
                    <a:pt x="97919" y="42958"/>
                  </a:moveTo>
                  <a:lnTo>
                    <a:pt x="97919" y="21968"/>
                  </a:lnTo>
                  <a:lnTo>
                    <a:pt x="96927" y="19043"/>
                  </a:lnTo>
                  <a:lnTo>
                    <a:pt x="95273" y="16101"/>
                  </a:lnTo>
                  <a:lnTo>
                    <a:pt x="90230" y="8989"/>
                  </a:lnTo>
                  <a:lnTo>
                    <a:pt x="88824" y="8407"/>
                  </a:lnTo>
                  <a:lnTo>
                    <a:pt x="84616" y="7759"/>
                  </a:lnTo>
                  <a:lnTo>
                    <a:pt x="79439" y="7470"/>
                  </a:lnTo>
                  <a:lnTo>
                    <a:pt x="76669" y="7393"/>
                  </a:lnTo>
                  <a:lnTo>
                    <a:pt x="72838" y="8334"/>
                  </a:lnTo>
                  <a:lnTo>
                    <a:pt x="68300" y="9954"/>
                  </a:lnTo>
                  <a:lnTo>
                    <a:pt x="63290" y="12025"/>
                  </a:lnTo>
                  <a:lnTo>
                    <a:pt x="57966" y="14399"/>
                  </a:lnTo>
                  <a:lnTo>
                    <a:pt x="46758" y="19682"/>
                  </a:lnTo>
                  <a:lnTo>
                    <a:pt x="40991" y="23472"/>
                  </a:lnTo>
                  <a:lnTo>
                    <a:pt x="35162" y="27983"/>
                  </a:lnTo>
                  <a:lnTo>
                    <a:pt x="29292" y="32974"/>
                  </a:lnTo>
                  <a:lnTo>
                    <a:pt x="23394" y="38287"/>
                  </a:lnTo>
                  <a:lnTo>
                    <a:pt x="11549" y="49481"/>
                  </a:lnTo>
                  <a:lnTo>
                    <a:pt x="7597" y="54252"/>
                  </a:lnTo>
                  <a:lnTo>
                    <a:pt x="4962" y="58425"/>
                  </a:lnTo>
                  <a:lnTo>
                    <a:pt x="3205" y="62199"/>
                  </a:lnTo>
                  <a:lnTo>
                    <a:pt x="2034" y="66699"/>
                  </a:lnTo>
                  <a:lnTo>
                    <a:pt x="1253" y="71684"/>
                  </a:lnTo>
                  <a:lnTo>
                    <a:pt x="733" y="76992"/>
                  </a:lnTo>
                  <a:lnTo>
                    <a:pt x="386" y="81522"/>
                  </a:lnTo>
                  <a:lnTo>
                    <a:pt x="155" y="85535"/>
                  </a:lnTo>
                  <a:lnTo>
                    <a:pt x="0" y="89202"/>
                  </a:lnTo>
                  <a:lnTo>
                    <a:pt x="890" y="91647"/>
                  </a:lnTo>
                  <a:lnTo>
                    <a:pt x="2475" y="93277"/>
                  </a:lnTo>
                  <a:lnTo>
                    <a:pt x="4523" y="94363"/>
                  </a:lnTo>
                  <a:lnTo>
                    <a:pt x="7874" y="95088"/>
                  </a:lnTo>
                  <a:lnTo>
                    <a:pt x="12092" y="95571"/>
                  </a:lnTo>
                  <a:lnTo>
                    <a:pt x="16888" y="95892"/>
                  </a:lnTo>
                  <a:lnTo>
                    <a:pt x="22070" y="96107"/>
                  </a:lnTo>
                  <a:lnTo>
                    <a:pt x="33119" y="96346"/>
                  </a:lnTo>
                  <a:lnTo>
                    <a:pt x="38844" y="95417"/>
                  </a:lnTo>
                  <a:lnTo>
                    <a:pt x="44645" y="93806"/>
                  </a:lnTo>
                  <a:lnTo>
                    <a:pt x="50497" y="91740"/>
                  </a:lnTo>
                  <a:lnTo>
                    <a:pt x="57374" y="88377"/>
                  </a:lnTo>
                  <a:lnTo>
                    <a:pt x="64936" y="84152"/>
                  </a:lnTo>
                  <a:lnTo>
                    <a:pt x="72954" y="79351"/>
                  </a:lnTo>
                  <a:lnTo>
                    <a:pt x="80283" y="75157"/>
                  </a:lnTo>
                  <a:lnTo>
                    <a:pt x="93718" y="67852"/>
                  </a:lnTo>
                  <a:lnTo>
                    <a:pt x="101071" y="63523"/>
                  </a:lnTo>
                  <a:lnTo>
                    <a:pt x="117179" y="53421"/>
                  </a:lnTo>
                  <a:lnTo>
                    <a:pt x="123657" y="48942"/>
                  </a:lnTo>
                  <a:lnTo>
                    <a:pt x="128969" y="44963"/>
                  </a:lnTo>
                  <a:lnTo>
                    <a:pt x="133502" y="41318"/>
                  </a:lnTo>
                  <a:lnTo>
                    <a:pt x="138507" y="36904"/>
                  </a:lnTo>
                  <a:lnTo>
                    <a:pt x="143830" y="31976"/>
                  </a:lnTo>
                  <a:lnTo>
                    <a:pt x="149362" y="26708"/>
                  </a:lnTo>
                  <a:lnTo>
                    <a:pt x="154043" y="23195"/>
                  </a:lnTo>
                  <a:lnTo>
                    <a:pt x="158155" y="20853"/>
                  </a:lnTo>
                  <a:lnTo>
                    <a:pt x="161889" y="19292"/>
                  </a:lnTo>
                  <a:lnTo>
                    <a:pt x="164378" y="17259"/>
                  </a:lnTo>
                  <a:lnTo>
                    <a:pt x="166037" y="14911"/>
                  </a:lnTo>
                  <a:lnTo>
                    <a:pt x="167143" y="12354"/>
                  </a:lnTo>
                  <a:lnTo>
                    <a:pt x="168873" y="9657"/>
                  </a:lnTo>
                  <a:lnTo>
                    <a:pt x="171018" y="6867"/>
                  </a:lnTo>
                  <a:lnTo>
                    <a:pt x="176851" y="0"/>
                  </a:lnTo>
                  <a:lnTo>
                    <a:pt x="173120" y="3551"/>
                  </a:lnTo>
                  <a:lnTo>
                    <a:pt x="171865" y="5773"/>
                  </a:lnTo>
                  <a:lnTo>
                    <a:pt x="171029" y="8246"/>
                  </a:lnTo>
                  <a:lnTo>
                    <a:pt x="170471" y="10887"/>
                  </a:lnTo>
                  <a:lnTo>
                    <a:pt x="169108" y="14632"/>
                  </a:lnTo>
                  <a:lnTo>
                    <a:pt x="167206" y="19114"/>
                  </a:lnTo>
                  <a:lnTo>
                    <a:pt x="164946" y="24085"/>
                  </a:lnTo>
                  <a:lnTo>
                    <a:pt x="162447" y="30377"/>
                  </a:lnTo>
                  <a:lnTo>
                    <a:pt x="157025" y="45304"/>
                  </a:lnTo>
                  <a:lnTo>
                    <a:pt x="154190" y="52460"/>
                  </a:lnTo>
                  <a:lnTo>
                    <a:pt x="151308" y="59214"/>
                  </a:lnTo>
                  <a:lnTo>
                    <a:pt x="148394" y="65701"/>
                  </a:lnTo>
                  <a:lnTo>
                    <a:pt x="146452" y="73003"/>
                  </a:lnTo>
                  <a:lnTo>
                    <a:pt x="145157" y="80848"/>
                  </a:lnTo>
                  <a:lnTo>
                    <a:pt x="144294" y="89054"/>
                  </a:lnTo>
                  <a:lnTo>
                    <a:pt x="142726" y="96509"/>
                  </a:lnTo>
                  <a:lnTo>
                    <a:pt x="140689" y="103464"/>
                  </a:lnTo>
                  <a:lnTo>
                    <a:pt x="138338" y="110084"/>
                  </a:lnTo>
                  <a:lnTo>
                    <a:pt x="137764" y="116482"/>
                  </a:lnTo>
                  <a:lnTo>
                    <a:pt x="138373" y="122732"/>
                  </a:lnTo>
                  <a:lnTo>
                    <a:pt x="142567" y="14118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SMARTPenAnnotation1163"/>
            <p:cNvSpPr/>
            <p:nvPr/>
          </p:nvSpPr>
          <p:spPr>
            <a:xfrm>
              <a:off x="6143625" y="5281230"/>
              <a:ext cx="124984" cy="281966"/>
            </a:xfrm>
            <a:custGeom>
              <a:avLst/>
              <a:gdLst/>
              <a:ahLst/>
              <a:cxnLst/>
              <a:rect l="0" t="0" r="0" b="0"/>
              <a:pathLst>
                <a:path w="124984" h="281966">
                  <a:moveTo>
                    <a:pt x="116085" y="5145"/>
                  </a:moveTo>
                  <a:lnTo>
                    <a:pt x="116085" y="404"/>
                  </a:lnTo>
                  <a:lnTo>
                    <a:pt x="117078" y="0"/>
                  </a:lnTo>
                  <a:lnTo>
                    <a:pt x="118731" y="723"/>
                  </a:lnTo>
                  <a:lnTo>
                    <a:pt x="123774" y="4271"/>
                  </a:lnTo>
                  <a:lnTo>
                    <a:pt x="124188" y="5555"/>
                  </a:lnTo>
                  <a:lnTo>
                    <a:pt x="124770" y="12101"/>
                  </a:lnTo>
                  <a:lnTo>
                    <a:pt x="124906" y="17497"/>
                  </a:lnTo>
                  <a:lnTo>
                    <a:pt x="124983" y="35593"/>
                  </a:lnTo>
                  <a:lnTo>
                    <a:pt x="124001" y="43303"/>
                  </a:lnTo>
                  <a:lnTo>
                    <a:pt x="122355" y="51420"/>
                  </a:lnTo>
                  <a:lnTo>
                    <a:pt x="120265" y="59807"/>
                  </a:lnTo>
                  <a:lnTo>
                    <a:pt x="117880" y="68376"/>
                  </a:lnTo>
                  <a:lnTo>
                    <a:pt x="112584" y="85833"/>
                  </a:lnTo>
                  <a:lnTo>
                    <a:pt x="108790" y="95648"/>
                  </a:lnTo>
                  <a:lnTo>
                    <a:pt x="104276" y="106160"/>
                  </a:lnTo>
                  <a:lnTo>
                    <a:pt x="99283" y="117136"/>
                  </a:lnTo>
                  <a:lnTo>
                    <a:pt x="93970" y="127431"/>
                  </a:lnTo>
                  <a:lnTo>
                    <a:pt x="88443" y="137271"/>
                  </a:lnTo>
                  <a:lnTo>
                    <a:pt x="82775" y="146806"/>
                  </a:lnTo>
                  <a:lnTo>
                    <a:pt x="71184" y="165340"/>
                  </a:lnTo>
                  <a:lnTo>
                    <a:pt x="47575" y="201491"/>
                  </a:lnTo>
                  <a:lnTo>
                    <a:pt x="42630" y="209464"/>
                  </a:lnTo>
                  <a:lnTo>
                    <a:pt x="38342" y="216764"/>
                  </a:lnTo>
                  <a:lnTo>
                    <a:pt x="34491" y="223615"/>
                  </a:lnTo>
                  <a:lnTo>
                    <a:pt x="27566" y="236518"/>
                  </a:lnTo>
                  <a:lnTo>
                    <a:pt x="15036" y="260972"/>
                  </a:lnTo>
                  <a:lnTo>
                    <a:pt x="12008" y="265985"/>
                  </a:lnTo>
                  <a:lnTo>
                    <a:pt x="8998" y="270319"/>
                  </a:lnTo>
                  <a:lnTo>
                    <a:pt x="0" y="28196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SMARTPenAnnotation1164"/>
            <p:cNvSpPr/>
            <p:nvPr/>
          </p:nvSpPr>
          <p:spPr>
            <a:xfrm>
              <a:off x="6349007" y="5313164"/>
              <a:ext cx="53579" cy="241102"/>
            </a:xfrm>
            <a:custGeom>
              <a:avLst/>
              <a:gdLst/>
              <a:ahLst/>
              <a:cxnLst/>
              <a:rect l="0" t="0" r="0" b="0"/>
              <a:pathLst>
                <a:path w="53579" h="241102">
                  <a:moveTo>
                    <a:pt x="53578" y="0"/>
                  </a:moveTo>
                  <a:lnTo>
                    <a:pt x="53578" y="16250"/>
                  </a:lnTo>
                  <a:lnTo>
                    <a:pt x="52587" y="19763"/>
                  </a:lnTo>
                  <a:lnTo>
                    <a:pt x="48838" y="31603"/>
                  </a:lnTo>
                  <a:lnTo>
                    <a:pt x="47442" y="38929"/>
                  </a:lnTo>
                  <a:lnTo>
                    <a:pt x="46511" y="46788"/>
                  </a:lnTo>
                  <a:lnTo>
                    <a:pt x="45890" y="55005"/>
                  </a:lnTo>
                  <a:lnTo>
                    <a:pt x="44484" y="63458"/>
                  </a:lnTo>
                  <a:lnTo>
                    <a:pt x="42555" y="72071"/>
                  </a:lnTo>
                  <a:lnTo>
                    <a:pt x="40276" y="80790"/>
                  </a:lnTo>
                  <a:lnTo>
                    <a:pt x="37765" y="89578"/>
                  </a:lnTo>
                  <a:lnTo>
                    <a:pt x="32329" y="107281"/>
                  </a:lnTo>
                  <a:lnTo>
                    <a:pt x="30483" y="116169"/>
                  </a:lnTo>
                  <a:lnTo>
                    <a:pt x="29251" y="125071"/>
                  </a:lnTo>
                  <a:lnTo>
                    <a:pt x="28431" y="133982"/>
                  </a:lnTo>
                  <a:lnTo>
                    <a:pt x="26891" y="142900"/>
                  </a:lnTo>
                  <a:lnTo>
                    <a:pt x="24873" y="151821"/>
                  </a:lnTo>
                  <a:lnTo>
                    <a:pt x="22535" y="160745"/>
                  </a:lnTo>
                  <a:lnTo>
                    <a:pt x="19985" y="168679"/>
                  </a:lnTo>
                  <a:lnTo>
                    <a:pt x="17292" y="175953"/>
                  </a:lnTo>
                  <a:lnTo>
                    <a:pt x="14504" y="182786"/>
                  </a:lnTo>
                  <a:lnTo>
                    <a:pt x="12646" y="189326"/>
                  </a:lnTo>
                  <a:lnTo>
                    <a:pt x="11408" y="195670"/>
                  </a:lnTo>
                  <a:lnTo>
                    <a:pt x="10582" y="201885"/>
                  </a:lnTo>
                  <a:lnTo>
                    <a:pt x="9039" y="207019"/>
                  </a:lnTo>
                  <a:lnTo>
                    <a:pt x="7018" y="211434"/>
                  </a:lnTo>
                  <a:lnTo>
                    <a:pt x="4679" y="215370"/>
                  </a:lnTo>
                  <a:lnTo>
                    <a:pt x="3120" y="218986"/>
                  </a:lnTo>
                  <a:lnTo>
                    <a:pt x="2080" y="222389"/>
                  </a:lnTo>
                  <a:lnTo>
                    <a:pt x="925" y="228816"/>
                  </a:lnTo>
                  <a:lnTo>
                    <a:pt x="411" y="234980"/>
                  </a:lnTo>
                  <a:lnTo>
                    <a:pt x="0" y="24110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SMARTPenAnnotation1165"/>
            <p:cNvSpPr/>
            <p:nvPr/>
          </p:nvSpPr>
          <p:spPr>
            <a:xfrm>
              <a:off x="6456318" y="5357859"/>
              <a:ext cx="133792" cy="160530"/>
            </a:xfrm>
            <a:custGeom>
              <a:avLst/>
              <a:gdLst/>
              <a:ahLst/>
              <a:cxnLst/>
              <a:rect l="0" t="0" r="0" b="0"/>
              <a:pathLst>
                <a:path w="133792" h="160530">
                  <a:moveTo>
                    <a:pt x="44494" y="62461"/>
                  </a:moveTo>
                  <a:lnTo>
                    <a:pt x="44494" y="67202"/>
                  </a:lnTo>
                  <a:lnTo>
                    <a:pt x="43502" y="69590"/>
                  </a:lnTo>
                  <a:lnTo>
                    <a:pt x="41848" y="72174"/>
                  </a:lnTo>
                  <a:lnTo>
                    <a:pt x="39754" y="74890"/>
                  </a:lnTo>
                  <a:lnTo>
                    <a:pt x="38357" y="77692"/>
                  </a:lnTo>
                  <a:lnTo>
                    <a:pt x="37426" y="80552"/>
                  </a:lnTo>
                  <a:lnTo>
                    <a:pt x="36805" y="83451"/>
                  </a:lnTo>
                  <a:lnTo>
                    <a:pt x="35400" y="87369"/>
                  </a:lnTo>
                  <a:lnTo>
                    <a:pt x="33470" y="91965"/>
                  </a:lnTo>
                  <a:lnTo>
                    <a:pt x="31192" y="97013"/>
                  </a:lnTo>
                  <a:lnTo>
                    <a:pt x="28681" y="101370"/>
                  </a:lnTo>
                  <a:lnTo>
                    <a:pt x="26015" y="105268"/>
                  </a:lnTo>
                  <a:lnTo>
                    <a:pt x="23245" y="108858"/>
                  </a:lnTo>
                  <a:lnTo>
                    <a:pt x="20406" y="113236"/>
                  </a:lnTo>
                  <a:lnTo>
                    <a:pt x="17521" y="118140"/>
                  </a:lnTo>
                  <a:lnTo>
                    <a:pt x="14606" y="123392"/>
                  </a:lnTo>
                  <a:lnTo>
                    <a:pt x="11670" y="127887"/>
                  </a:lnTo>
                  <a:lnTo>
                    <a:pt x="8721" y="131875"/>
                  </a:lnTo>
                  <a:lnTo>
                    <a:pt x="5762" y="135526"/>
                  </a:lnTo>
                  <a:lnTo>
                    <a:pt x="3790" y="138952"/>
                  </a:lnTo>
                  <a:lnTo>
                    <a:pt x="2475" y="142228"/>
                  </a:lnTo>
                  <a:lnTo>
                    <a:pt x="1599" y="145405"/>
                  </a:lnTo>
                  <a:lnTo>
                    <a:pt x="1014" y="148515"/>
                  </a:lnTo>
                  <a:lnTo>
                    <a:pt x="625" y="151580"/>
                  </a:lnTo>
                  <a:lnTo>
                    <a:pt x="0" y="158888"/>
                  </a:lnTo>
                  <a:lnTo>
                    <a:pt x="940" y="159488"/>
                  </a:lnTo>
                  <a:lnTo>
                    <a:pt x="4632" y="160154"/>
                  </a:lnTo>
                  <a:lnTo>
                    <a:pt x="7005" y="160332"/>
                  </a:lnTo>
                  <a:lnTo>
                    <a:pt x="9580" y="160451"/>
                  </a:lnTo>
                  <a:lnTo>
                    <a:pt x="12288" y="160529"/>
                  </a:lnTo>
                  <a:lnTo>
                    <a:pt x="16078" y="159590"/>
                  </a:lnTo>
                  <a:lnTo>
                    <a:pt x="20589" y="157972"/>
                  </a:lnTo>
                  <a:lnTo>
                    <a:pt x="25580" y="155900"/>
                  </a:lnTo>
                  <a:lnTo>
                    <a:pt x="30893" y="152535"/>
                  </a:lnTo>
                  <a:lnTo>
                    <a:pt x="36419" y="148307"/>
                  </a:lnTo>
                  <a:lnTo>
                    <a:pt x="42087" y="143504"/>
                  </a:lnTo>
                  <a:lnTo>
                    <a:pt x="47850" y="138318"/>
                  </a:lnTo>
                  <a:lnTo>
                    <a:pt x="59546" y="127264"/>
                  </a:lnTo>
                  <a:lnTo>
                    <a:pt x="77287" y="109884"/>
                  </a:lnTo>
                  <a:lnTo>
                    <a:pt x="83223" y="103006"/>
                  </a:lnTo>
                  <a:lnTo>
                    <a:pt x="89165" y="95444"/>
                  </a:lnTo>
                  <a:lnTo>
                    <a:pt x="95110" y="87426"/>
                  </a:lnTo>
                  <a:lnTo>
                    <a:pt x="101059" y="80097"/>
                  </a:lnTo>
                  <a:lnTo>
                    <a:pt x="107008" y="73226"/>
                  </a:lnTo>
                  <a:lnTo>
                    <a:pt x="117919" y="61292"/>
                  </a:lnTo>
                  <a:lnTo>
                    <a:pt x="126076" y="52681"/>
                  </a:lnTo>
                  <a:lnTo>
                    <a:pt x="128647" y="48004"/>
                  </a:lnTo>
                  <a:lnTo>
                    <a:pt x="130362" y="42901"/>
                  </a:lnTo>
                  <a:lnTo>
                    <a:pt x="131505" y="37515"/>
                  </a:lnTo>
                  <a:lnTo>
                    <a:pt x="132267" y="32932"/>
                  </a:lnTo>
                  <a:lnTo>
                    <a:pt x="132775" y="28884"/>
                  </a:lnTo>
                  <a:lnTo>
                    <a:pt x="133113" y="25194"/>
                  </a:lnTo>
                  <a:lnTo>
                    <a:pt x="133340" y="21741"/>
                  </a:lnTo>
                  <a:lnTo>
                    <a:pt x="133490" y="18447"/>
                  </a:lnTo>
                  <a:lnTo>
                    <a:pt x="133590" y="15259"/>
                  </a:lnTo>
                  <a:lnTo>
                    <a:pt x="132665" y="12141"/>
                  </a:lnTo>
                  <a:lnTo>
                    <a:pt x="131056" y="9071"/>
                  </a:lnTo>
                  <a:lnTo>
                    <a:pt x="128991" y="6032"/>
                  </a:lnTo>
                  <a:lnTo>
                    <a:pt x="126622" y="4005"/>
                  </a:lnTo>
                  <a:lnTo>
                    <a:pt x="124050" y="2655"/>
                  </a:lnTo>
                  <a:lnTo>
                    <a:pt x="117535" y="487"/>
                  </a:lnTo>
                  <a:lnTo>
                    <a:pt x="113999" y="190"/>
                  </a:lnTo>
                  <a:lnTo>
                    <a:pt x="108384" y="0"/>
                  </a:lnTo>
                  <a:lnTo>
                    <a:pt x="107923" y="977"/>
                  </a:lnTo>
                  <a:lnTo>
                    <a:pt x="107411" y="4707"/>
                  </a:lnTo>
                  <a:lnTo>
                    <a:pt x="108267" y="7091"/>
                  </a:lnTo>
                  <a:lnTo>
                    <a:pt x="109830" y="9673"/>
                  </a:lnTo>
                  <a:lnTo>
                    <a:pt x="111864" y="12386"/>
                  </a:lnTo>
                  <a:lnTo>
                    <a:pt x="113219" y="15187"/>
                  </a:lnTo>
                  <a:lnTo>
                    <a:pt x="114124" y="18047"/>
                  </a:lnTo>
                  <a:lnTo>
                    <a:pt x="114726" y="20945"/>
                  </a:lnTo>
                  <a:lnTo>
                    <a:pt x="116120" y="22877"/>
                  </a:lnTo>
                  <a:lnTo>
                    <a:pt x="118041" y="24166"/>
                  </a:lnTo>
                  <a:lnTo>
                    <a:pt x="120315" y="25025"/>
                  </a:lnTo>
                  <a:lnTo>
                    <a:pt x="122823" y="26589"/>
                  </a:lnTo>
                  <a:lnTo>
                    <a:pt x="125486" y="28625"/>
                  </a:lnTo>
                  <a:lnTo>
                    <a:pt x="133791" y="356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SMARTPenAnnotation1166"/>
            <p:cNvSpPr/>
            <p:nvPr/>
          </p:nvSpPr>
          <p:spPr>
            <a:xfrm>
              <a:off x="6643687" y="5384648"/>
              <a:ext cx="312126" cy="114490"/>
            </a:xfrm>
            <a:custGeom>
              <a:avLst/>
              <a:gdLst/>
              <a:ahLst/>
              <a:cxnLst/>
              <a:rect l="0" t="0" r="0" b="0"/>
              <a:pathLst>
                <a:path w="312126" h="114490">
                  <a:moveTo>
                    <a:pt x="0" y="26742"/>
                  </a:moveTo>
                  <a:lnTo>
                    <a:pt x="0" y="17822"/>
                  </a:lnTo>
                  <a:lnTo>
                    <a:pt x="4741" y="22556"/>
                  </a:lnTo>
                  <a:lnTo>
                    <a:pt x="6137" y="24943"/>
                  </a:lnTo>
                  <a:lnTo>
                    <a:pt x="7068" y="27527"/>
                  </a:lnTo>
                  <a:lnTo>
                    <a:pt x="7689" y="30242"/>
                  </a:lnTo>
                  <a:lnTo>
                    <a:pt x="7110" y="34037"/>
                  </a:lnTo>
                  <a:lnTo>
                    <a:pt x="5732" y="38551"/>
                  </a:lnTo>
                  <a:lnTo>
                    <a:pt x="3821" y="43544"/>
                  </a:lnTo>
                  <a:lnTo>
                    <a:pt x="2547" y="48857"/>
                  </a:lnTo>
                  <a:lnTo>
                    <a:pt x="1698" y="54384"/>
                  </a:lnTo>
                  <a:lnTo>
                    <a:pt x="1132" y="60053"/>
                  </a:lnTo>
                  <a:lnTo>
                    <a:pt x="755" y="65816"/>
                  </a:lnTo>
                  <a:lnTo>
                    <a:pt x="504" y="71643"/>
                  </a:lnTo>
                  <a:lnTo>
                    <a:pt x="336" y="77512"/>
                  </a:lnTo>
                  <a:lnTo>
                    <a:pt x="1216" y="82417"/>
                  </a:lnTo>
                  <a:lnTo>
                    <a:pt x="2795" y="86679"/>
                  </a:lnTo>
                  <a:lnTo>
                    <a:pt x="4840" y="90513"/>
                  </a:lnTo>
                  <a:lnTo>
                    <a:pt x="6203" y="94060"/>
                  </a:lnTo>
                  <a:lnTo>
                    <a:pt x="7112" y="97418"/>
                  </a:lnTo>
                  <a:lnTo>
                    <a:pt x="8571" y="105195"/>
                  </a:lnTo>
                  <a:lnTo>
                    <a:pt x="9682" y="105833"/>
                  </a:lnTo>
                  <a:lnTo>
                    <a:pt x="13564" y="106542"/>
                  </a:lnTo>
                  <a:lnTo>
                    <a:pt x="21327" y="106941"/>
                  </a:lnTo>
                  <a:lnTo>
                    <a:pt x="29911" y="107060"/>
                  </a:lnTo>
                  <a:lnTo>
                    <a:pt x="32839" y="106084"/>
                  </a:lnTo>
                  <a:lnTo>
                    <a:pt x="35784" y="104441"/>
                  </a:lnTo>
                  <a:lnTo>
                    <a:pt x="38739" y="102354"/>
                  </a:lnTo>
                  <a:lnTo>
                    <a:pt x="42693" y="98978"/>
                  </a:lnTo>
                  <a:lnTo>
                    <a:pt x="47313" y="94743"/>
                  </a:lnTo>
                  <a:lnTo>
                    <a:pt x="52378" y="89936"/>
                  </a:lnTo>
                  <a:lnTo>
                    <a:pt x="56747" y="84746"/>
                  </a:lnTo>
                  <a:lnTo>
                    <a:pt x="60651" y="79302"/>
                  </a:lnTo>
                  <a:lnTo>
                    <a:pt x="64247" y="73688"/>
                  </a:lnTo>
                  <a:lnTo>
                    <a:pt x="68628" y="68954"/>
                  </a:lnTo>
                  <a:lnTo>
                    <a:pt x="73533" y="64805"/>
                  </a:lnTo>
                  <a:lnTo>
                    <a:pt x="78787" y="61047"/>
                  </a:lnTo>
                  <a:lnTo>
                    <a:pt x="83283" y="57550"/>
                  </a:lnTo>
                  <a:lnTo>
                    <a:pt x="87272" y="54226"/>
                  </a:lnTo>
                  <a:lnTo>
                    <a:pt x="90924" y="51018"/>
                  </a:lnTo>
                  <a:lnTo>
                    <a:pt x="97627" y="44808"/>
                  </a:lnTo>
                  <a:lnTo>
                    <a:pt x="100803" y="41763"/>
                  </a:lnTo>
                  <a:lnTo>
                    <a:pt x="102921" y="38740"/>
                  </a:lnTo>
                  <a:lnTo>
                    <a:pt x="104333" y="35733"/>
                  </a:lnTo>
                  <a:lnTo>
                    <a:pt x="105273" y="32736"/>
                  </a:lnTo>
                  <a:lnTo>
                    <a:pt x="106893" y="30738"/>
                  </a:lnTo>
                  <a:lnTo>
                    <a:pt x="108965" y="29406"/>
                  </a:lnTo>
                  <a:lnTo>
                    <a:pt x="111339" y="28518"/>
                  </a:lnTo>
                  <a:lnTo>
                    <a:pt x="113913" y="26934"/>
                  </a:lnTo>
                  <a:lnTo>
                    <a:pt x="116622" y="24886"/>
                  </a:lnTo>
                  <a:lnTo>
                    <a:pt x="123358" y="19210"/>
                  </a:lnTo>
                  <a:lnTo>
                    <a:pt x="123910" y="17752"/>
                  </a:lnTo>
                  <a:lnTo>
                    <a:pt x="124278" y="15788"/>
                  </a:lnTo>
                  <a:lnTo>
                    <a:pt x="124524" y="13486"/>
                  </a:lnTo>
                  <a:lnTo>
                    <a:pt x="125681" y="11952"/>
                  </a:lnTo>
                  <a:lnTo>
                    <a:pt x="127443" y="10929"/>
                  </a:lnTo>
                  <a:lnTo>
                    <a:pt x="133565" y="9003"/>
                  </a:lnTo>
                  <a:lnTo>
                    <a:pt x="136422" y="6290"/>
                  </a:lnTo>
                  <a:lnTo>
                    <a:pt x="141600" y="1205"/>
                  </a:lnTo>
                  <a:lnTo>
                    <a:pt x="142025" y="1780"/>
                  </a:lnTo>
                  <a:lnTo>
                    <a:pt x="142498" y="5064"/>
                  </a:lnTo>
                  <a:lnTo>
                    <a:pt x="142842" y="8547"/>
                  </a:lnTo>
                  <a:lnTo>
                    <a:pt x="142875" y="17701"/>
                  </a:lnTo>
                  <a:lnTo>
                    <a:pt x="145521" y="20409"/>
                  </a:lnTo>
                  <a:lnTo>
                    <a:pt x="147616" y="22520"/>
                  </a:lnTo>
                  <a:lnTo>
                    <a:pt x="149012" y="24920"/>
                  </a:lnTo>
                  <a:lnTo>
                    <a:pt x="149943" y="27512"/>
                  </a:lnTo>
                  <a:lnTo>
                    <a:pt x="150564" y="30231"/>
                  </a:lnTo>
                  <a:lnTo>
                    <a:pt x="149985" y="32045"/>
                  </a:lnTo>
                  <a:lnTo>
                    <a:pt x="148607" y="33254"/>
                  </a:lnTo>
                  <a:lnTo>
                    <a:pt x="146696" y="34060"/>
                  </a:lnTo>
                  <a:lnTo>
                    <a:pt x="145422" y="36581"/>
                  </a:lnTo>
                  <a:lnTo>
                    <a:pt x="144573" y="40247"/>
                  </a:lnTo>
                  <a:lnTo>
                    <a:pt x="144007" y="44675"/>
                  </a:lnTo>
                  <a:lnTo>
                    <a:pt x="143630" y="48619"/>
                  </a:lnTo>
                  <a:lnTo>
                    <a:pt x="143379" y="52241"/>
                  </a:lnTo>
                  <a:lnTo>
                    <a:pt x="143211" y="55647"/>
                  </a:lnTo>
                  <a:lnTo>
                    <a:pt x="142107" y="58911"/>
                  </a:lnTo>
                  <a:lnTo>
                    <a:pt x="140378" y="62079"/>
                  </a:lnTo>
                  <a:lnTo>
                    <a:pt x="138234" y="65183"/>
                  </a:lnTo>
                  <a:lnTo>
                    <a:pt x="136805" y="68244"/>
                  </a:lnTo>
                  <a:lnTo>
                    <a:pt x="135852" y="71277"/>
                  </a:lnTo>
                  <a:lnTo>
                    <a:pt x="135217" y="74292"/>
                  </a:lnTo>
                  <a:lnTo>
                    <a:pt x="134793" y="77293"/>
                  </a:lnTo>
                  <a:lnTo>
                    <a:pt x="134510" y="80287"/>
                  </a:lnTo>
                  <a:lnTo>
                    <a:pt x="134322" y="83275"/>
                  </a:lnTo>
                  <a:lnTo>
                    <a:pt x="134113" y="89240"/>
                  </a:lnTo>
                  <a:lnTo>
                    <a:pt x="133948" y="98025"/>
                  </a:lnTo>
                  <a:lnTo>
                    <a:pt x="133946" y="93393"/>
                  </a:lnTo>
                  <a:lnTo>
                    <a:pt x="134938" y="91020"/>
                  </a:lnTo>
                  <a:lnTo>
                    <a:pt x="136592" y="88445"/>
                  </a:lnTo>
                  <a:lnTo>
                    <a:pt x="138686" y="85737"/>
                  </a:lnTo>
                  <a:lnTo>
                    <a:pt x="141075" y="81947"/>
                  </a:lnTo>
                  <a:lnTo>
                    <a:pt x="143659" y="77436"/>
                  </a:lnTo>
                  <a:lnTo>
                    <a:pt x="149177" y="67132"/>
                  </a:lnTo>
                  <a:lnTo>
                    <a:pt x="163757" y="38479"/>
                  </a:lnTo>
                  <a:lnTo>
                    <a:pt x="166719" y="33575"/>
                  </a:lnTo>
                  <a:lnTo>
                    <a:pt x="169685" y="29313"/>
                  </a:lnTo>
                  <a:lnTo>
                    <a:pt x="172654" y="25479"/>
                  </a:lnTo>
                  <a:lnTo>
                    <a:pt x="175626" y="21932"/>
                  </a:lnTo>
                  <a:lnTo>
                    <a:pt x="178600" y="18574"/>
                  </a:lnTo>
                  <a:lnTo>
                    <a:pt x="184550" y="12198"/>
                  </a:lnTo>
                  <a:lnTo>
                    <a:pt x="190502" y="6057"/>
                  </a:lnTo>
                  <a:lnTo>
                    <a:pt x="193477" y="4022"/>
                  </a:lnTo>
                  <a:lnTo>
                    <a:pt x="202737" y="757"/>
                  </a:lnTo>
                  <a:lnTo>
                    <a:pt x="205228" y="0"/>
                  </a:lnTo>
                  <a:lnTo>
                    <a:pt x="205314" y="2620"/>
                  </a:lnTo>
                  <a:lnTo>
                    <a:pt x="205382" y="43067"/>
                  </a:lnTo>
                  <a:lnTo>
                    <a:pt x="204390" y="48540"/>
                  </a:lnTo>
                  <a:lnTo>
                    <a:pt x="202736" y="54172"/>
                  </a:lnTo>
                  <a:lnTo>
                    <a:pt x="200642" y="59912"/>
                  </a:lnTo>
                  <a:lnTo>
                    <a:pt x="199246" y="65722"/>
                  </a:lnTo>
                  <a:lnTo>
                    <a:pt x="198315" y="71581"/>
                  </a:lnTo>
                  <a:lnTo>
                    <a:pt x="197694" y="77470"/>
                  </a:lnTo>
                  <a:lnTo>
                    <a:pt x="196289" y="83381"/>
                  </a:lnTo>
                  <a:lnTo>
                    <a:pt x="194359" y="89306"/>
                  </a:lnTo>
                  <a:lnTo>
                    <a:pt x="188874" y="103593"/>
                  </a:lnTo>
                  <a:lnTo>
                    <a:pt x="188424" y="105757"/>
                  </a:lnTo>
                  <a:lnTo>
                    <a:pt x="188123" y="108192"/>
                  </a:lnTo>
                  <a:lnTo>
                    <a:pt x="187642" y="114489"/>
                  </a:lnTo>
                  <a:lnTo>
                    <a:pt x="188595" y="114014"/>
                  </a:lnTo>
                  <a:lnTo>
                    <a:pt x="192299" y="110839"/>
                  </a:lnTo>
                  <a:lnTo>
                    <a:pt x="193684" y="108604"/>
                  </a:lnTo>
                  <a:lnTo>
                    <a:pt x="194608" y="106121"/>
                  </a:lnTo>
                  <a:lnTo>
                    <a:pt x="195222" y="103474"/>
                  </a:lnTo>
                  <a:lnTo>
                    <a:pt x="196624" y="100717"/>
                  </a:lnTo>
                  <a:lnTo>
                    <a:pt x="198552" y="97887"/>
                  </a:lnTo>
                  <a:lnTo>
                    <a:pt x="200829" y="95008"/>
                  </a:lnTo>
                  <a:lnTo>
                    <a:pt x="203339" y="91104"/>
                  </a:lnTo>
                  <a:lnTo>
                    <a:pt x="206004" y="86518"/>
                  </a:lnTo>
                  <a:lnTo>
                    <a:pt x="208774" y="81475"/>
                  </a:lnTo>
                  <a:lnTo>
                    <a:pt x="212604" y="76129"/>
                  </a:lnTo>
                  <a:lnTo>
                    <a:pt x="217143" y="70581"/>
                  </a:lnTo>
                  <a:lnTo>
                    <a:pt x="222152" y="64898"/>
                  </a:lnTo>
                  <a:lnTo>
                    <a:pt x="226485" y="59125"/>
                  </a:lnTo>
                  <a:lnTo>
                    <a:pt x="230364" y="53291"/>
                  </a:lnTo>
                  <a:lnTo>
                    <a:pt x="233944" y="47418"/>
                  </a:lnTo>
                  <a:lnTo>
                    <a:pt x="238314" y="41518"/>
                  </a:lnTo>
                  <a:lnTo>
                    <a:pt x="243212" y="35601"/>
                  </a:lnTo>
                  <a:lnTo>
                    <a:pt x="248462" y="29671"/>
                  </a:lnTo>
                  <a:lnTo>
                    <a:pt x="252954" y="25719"/>
                  </a:lnTo>
                  <a:lnTo>
                    <a:pt x="256941" y="23083"/>
                  </a:lnTo>
                  <a:lnTo>
                    <a:pt x="260590" y="21326"/>
                  </a:lnTo>
                  <a:lnTo>
                    <a:pt x="264016" y="19163"/>
                  </a:lnTo>
                  <a:lnTo>
                    <a:pt x="267292" y="16728"/>
                  </a:lnTo>
                  <a:lnTo>
                    <a:pt x="270468" y="14113"/>
                  </a:lnTo>
                  <a:lnTo>
                    <a:pt x="273577" y="12370"/>
                  </a:lnTo>
                  <a:lnTo>
                    <a:pt x="279679" y="10432"/>
                  </a:lnTo>
                  <a:lnTo>
                    <a:pt x="282694" y="10908"/>
                  </a:lnTo>
                  <a:lnTo>
                    <a:pt x="288692" y="14082"/>
                  </a:lnTo>
                  <a:lnTo>
                    <a:pt x="291680" y="16318"/>
                  </a:lnTo>
                  <a:lnTo>
                    <a:pt x="294664" y="18801"/>
                  </a:lnTo>
                  <a:lnTo>
                    <a:pt x="297645" y="21448"/>
                  </a:lnTo>
                  <a:lnTo>
                    <a:pt x="299634" y="24204"/>
                  </a:lnTo>
                  <a:lnTo>
                    <a:pt x="300959" y="27035"/>
                  </a:lnTo>
                  <a:lnTo>
                    <a:pt x="301842" y="29914"/>
                  </a:lnTo>
                  <a:lnTo>
                    <a:pt x="303423" y="32825"/>
                  </a:lnTo>
                  <a:lnTo>
                    <a:pt x="305470" y="35759"/>
                  </a:lnTo>
                  <a:lnTo>
                    <a:pt x="307826" y="38706"/>
                  </a:lnTo>
                  <a:lnTo>
                    <a:pt x="309397" y="41663"/>
                  </a:lnTo>
                  <a:lnTo>
                    <a:pt x="310445" y="44627"/>
                  </a:lnTo>
                  <a:lnTo>
                    <a:pt x="311143" y="47596"/>
                  </a:lnTo>
                  <a:lnTo>
                    <a:pt x="311608" y="50566"/>
                  </a:lnTo>
                  <a:lnTo>
                    <a:pt x="311919" y="53539"/>
                  </a:lnTo>
                  <a:lnTo>
                    <a:pt x="312125" y="56513"/>
                  </a:lnTo>
                  <a:lnTo>
                    <a:pt x="311272" y="59488"/>
                  </a:lnTo>
                  <a:lnTo>
                    <a:pt x="309709" y="62463"/>
                  </a:lnTo>
                  <a:lnTo>
                    <a:pt x="307676" y="65439"/>
                  </a:lnTo>
                  <a:lnTo>
                    <a:pt x="306320" y="68415"/>
                  </a:lnTo>
                  <a:lnTo>
                    <a:pt x="305417" y="71391"/>
                  </a:lnTo>
                  <a:lnTo>
                    <a:pt x="304815" y="74368"/>
                  </a:lnTo>
                  <a:lnTo>
                    <a:pt x="303421" y="77344"/>
                  </a:lnTo>
                  <a:lnTo>
                    <a:pt x="301499" y="80321"/>
                  </a:lnTo>
                  <a:lnTo>
                    <a:pt x="299226" y="83297"/>
                  </a:lnTo>
                  <a:lnTo>
                    <a:pt x="297711" y="86273"/>
                  </a:lnTo>
                  <a:lnTo>
                    <a:pt x="296700" y="89250"/>
                  </a:lnTo>
                  <a:lnTo>
                    <a:pt x="294680" y="9818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SMARTPenAnnotation1167"/>
            <p:cNvSpPr/>
            <p:nvPr/>
          </p:nvSpPr>
          <p:spPr>
            <a:xfrm>
              <a:off x="6947296" y="5368102"/>
              <a:ext cx="195009" cy="311180"/>
            </a:xfrm>
            <a:custGeom>
              <a:avLst/>
              <a:gdLst/>
              <a:ahLst/>
              <a:cxnLst/>
              <a:rect l="0" t="0" r="0" b="0"/>
              <a:pathLst>
                <a:path w="195009" h="311180">
                  <a:moveTo>
                    <a:pt x="98227" y="25429"/>
                  </a:moveTo>
                  <a:lnTo>
                    <a:pt x="98227" y="20689"/>
                  </a:lnTo>
                  <a:lnTo>
                    <a:pt x="99219" y="19292"/>
                  </a:lnTo>
                  <a:lnTo>
                    <a:pt x="100873" y="18361"/>
                  </a:lnTo>
                  <a:lnTo>
                    <a:pt x="102968" y="17740"/>
                  </a:lnTo>
                  <a:lnTo>
                    <a:pt x="104364" y="16334"/>
                  </a:lnTo>
                  <a:lnTo>
                    <a:pt x="105295" y="14405"/>
                  </a:lnTo>
                  <a:lnTo>
                    <a:pt x="105916" y="12126"/>
                  </a:lnTo>
                  <a:lnTo>
                    <a:pt x="105337" y="10607"/>
                  </a:lnTo>
                  <a:lnTo>
                    <a:pt x="103959" y="9595"/>
                  </a:lnTo>
                  <a:lnTo>
                    <a:pt x="102048" y="8920"/>
                  </a:lnTo>
                  <a:lnTo>
                    <a:pt x="100774" y="7477"/>
                  </a:lnTo>
                  <a:lnTo>
                    <a:pt x="99925" y="5524"/>
                  </a:lnTo>
                  <a:lnTo>
                    <a:pt x="99359" y="3229"/>
                  </a:lnTo>
                  <a:lnTo>
                    <a:pt x="97990" y="1700"/>
                  </a:lnTo>
                  <a:lnTo>
                    <a:pt x="96084" y="680"/>
                  </a:lnTo>
                  <a:lnTo>
                    <a:pt x="93822" y="0"/>
                  </a:lnTo>
                  <a:lnTo>
                    <a:pt x="91321" y="538"/>
                  </a:lnTo>
                  <a:lnTo>
                    <a:pt x="85897" y="3783"/>
                  </a:lnTo>
                  <a:lnTo>
                    <a:pt x="82070" y="6037"/>
                  </a:lnTo>
                  <a:lnTo>
                    <a:pt x="77534" y="8532"/>
                  </a:lnTo>
                  <a:lnTo>
                    <a:pt x="72525" y="11188"/>
                  </a:lnTo>
                  <a:lnTo>
                    <a:pt x="67202" y="14943"/>
                  </a:lnTo>
                  <a:lnTo>
                    <a:pt x="61669" y="19430"/>
                  </a:lnTo>
                  <a:lnTo>
                    <a:pt x="55995" y="24406"/>
                  </a:lnTo>
                  <a:lnTo>
                    <a:pt x="50229" y="29708"/>
                  </a:lnTo>
                  <a:lnTo>
                    <a:pt x="38530" y="40891"/>
                  </a:lnTo>
                  <a:lnTo>
                    <a:pt x="20787" y="58342"/>
                  </a:lnTo>
                  <a:lnTo>
                    <a:pt x="15843" y="64238"/>
                  </a:lnTo>
                  <a:lnTo>
                    <a:pt x="11555" y="70154"/>
                  </a:lnTo>
                  <a:lnTo>
                    <a:pt x="7703" y="76081"/>
                  </a:lnTo>
                  <a:lnTo>
                    <a:pt x="5136" y="82017"/>
                  </a:lnTo>
                  <a:lnTo>
                    <a:pt x="3423" y="87959"/>
                  </a:lnTo>
                  <a:lnTo>
                    <a:pt x="2282" y="93905"/>
                  </a:lnTo>
                  <a:lnTo>
                    <a:pt x="1015" y="103157"/>
                  </a:lnTo>
                  <a:lnTo>
                    <a:pt x="677" y="107014"/>
                  </a:lnTo>
                  <a:lnTo>
                    <a:pt x="1444" y="110576"/>
                  </a:lnTo>
                  <a:lnTo>
                    <a:pt x="4942" y="117181"/>
                  </a:lnTo>
                  <a:lnTo>
                    <a:pt x="7263" y="119339"/>
                  </a:lnTo>
                  <a:lnTo>
                    <a:pt x="9803" y="120778"/>
                  </a:lnTo>
                  <a:lnTo>
                    <a:pt x="12489" y="121737"/>
                  </a:lnTo>
                  <a:lnTo>
                    <a:pt x="16264" y="122377"/>
                  </a:lnTo>
                  <a:lnTo>
                    <a:pt x="20764" y="122803"/>
                  </a:lnTo>
                  <a:lnTo>
                    <a:pt x="25749" y="123087"/>
                  </a:lnTo>
                  <a:lnTo>
                    <a:pt x="36580" y="123403"/>
                  </a:lnTo>
                  <a:lnTo>
                    <a:pt x="42246" y="123487"/>
                  </a:lnTo>
                  <a:lnTo>
                    <a:pt x="48008" y="122551"/>
                  </a:lnTo>
                  <a:lnTo>
                    <a:pt x="53834" y="120935"/>
                  </a:lnTo>
                  <a:lnTo>
                    <a:pt x="59701" y="118865"/>
                  </a:lnTo>
                  <a:lnTo>
                    <a:pt x="65598" y="115501"/>
                  </a:lnTo>
                  <a:lnTo>
                    <a:pt x="71514" y="111274"/>
                  </a:lnTo>
                  <a:lnTo>
                    <a:pt x="77441" y="106471"/>
                  </a:lnTo>
                  <a:lnTo>
                    <a:pt x="84370" y="101285"/>
                  </a:lnTo>
                  <a:lnTo>
                    <a:pt x="100006" y="90231"/>
                  </a:lnTo>
                  <a:lnTo>
                    <a:pt x="108343" y="85498"/>
                  </a:lnTo>
                  <a:lnTo>
                    <a:pt x="116877" y="81350"/>
                  </a:lnTo>
                  <a:lnTo>
                    <a:pt x="125543" y="77593"/>
                  </a:lnTo>
                  <a:lnTo>
                    <a:pt x="133305" y="73103"/>
                  </a:lnTo>
                  <a:lnTo>
                    <a:pt x="140464" y="68125"/>
                  </a:lnTo>
                  <a:lnTo>
                    <a:pt x="147221" y="62823"/>
                  </a:lnTo>
                  <a:lnTo>
                    <a:pt x="153710" y="58296"/>
                  </a:lnTo>
                  <a:lnTo>
                    <a:pt x="160020" y="54286"/>
                  </a:lnTo>
                  <a:lnTo>
                    <a:pt x="166212" y="50620"/>
                  </a:lnTo>
                  <a:lnTo>
                    <a:pt x="171331" y="48176"/>
                  </a:lnTo>
                  <a:lnTo>
                    <a:pt x="175737" y="46547"/>
                  </a:lnTo>
                  <a:lnTo>
                    <a:pt x="179665" y="45460"/>
                  </a:lnTo>
                  <a:lnTo>
                    <a:pt x="182285" y="43744"/>
                  </a:lnTo>
                  <a:lnTo>
                    <a:pt x="184031" y="41608"/>
                  </a:lnTo>
                  <a:lnTo>
                    <a:pt x="185195" y="39192"/>
                  </a:lnTo>
                  <a:lnTo>
                    <a:pt x="186964" y="37581"/>
                  </a:lnTo>
                  <a:lnTo>
                    <a:pt x="189135" y="36506"/>
                  </a:lnTo>
                  <a:lnTo>
                    <a:pt x="191575" y="35791"/>
                  </a:lnTo>
                  <a:lnTo>
                    <a:pt x="193201" y="36305"/>
                  </a:lnTo>
                  <a:lnTo>
                    <a:pt x="194285" y="37640"/>
                  </a:lnTo>
                  <a:lnTo>
                    <a:pt x="195008" y="39523"/>
                  </a:lnTo>
                  <a:lnTo>
                    <a:pt x="194497" y="42763"/>
                  </a:lnTo>
                  <a:lnTo>
                    <a:pt x="191285" y="51654"/>
                  </a:lnTo>
                  <a:lnTo>
                    <a:pt x="189039" y="56802"/>
                  </a:lnTo>
                  <a:lnTo>
                    <a:pt x="183898" y="67815"/>
                  </a:lnTo>
                  <a:lnTo>
                    <a:pt x="181137" y="74522"/>
                  </a:lnTo>
                  <a:lnTo>
                    <a:pt x="178306" y="81971"/>
                  </a:lnTo>
                  <a:lnTo>
                    <a:pt x="175425" y="89912"/>
                  </a:lnTo>
                  <a:lnTo>
                    <a:pt x="171521" y="98184"/>
                  </a:lnTo>
                  <a:lnTo>
                    <a:pt x="166934" y="106674"/>
                  </a:lnTo>
                  <a:lnTo>
                    <a:pt x="140572" y="151169"/>
                  </a:lnTo>
                  <a:lnTo>
                    <a:pt x="126638" y="173587"/>
                  </a:lnTo>
                  <a:lnTo>
                    <a:pt x="120144" y="183732"/>
                  </a:lnTo>
                  <a:lnTo>
                    <a:pt x="112838" y="194465"/>
                  </a:lnTo>
                  <a:lnTo>
                    <a:pt x="96784" y="216972"/>
                  </a:lnTo>
                  <a:lnTo>
                    <a:pt x="89327" y="226546"/>
                  </a:lnTo>
                  <a:lnTo>
                    <a:pt x="82372" y="234913"/>
                  </a:lnTo>
                  <a:lnTo>
                    <a:pt x="75751" y="242476"/>
                  </a:lnTo>
                  <a:lnTo>
                    <a:pt x="69352" y="249502"/>
                  </a:lnTo>
                  <a:lnTo>
                    <a:pt x="56951" y="262600"/>
                  </a:lnTo>
                  <a:lnTo>
                    <a:pt x="38814" y="281131"/>
                  </a:lnTo>
                  <a:lnTo>
                    <a:pt x="32821" y="286186"/>
                  </a:lnTo>
                  <a:lnTo>
                    <a:pt x="26842" y="290548"/>
                  </a:lnTo>
                  <a:lnTo>
                    <a:pt x="20871" y="294448"/>
                  </a:lnTo>
                  <a:lnTo>
                    <a:pt x="15899" y="298041"/>
                  </a:lnTo>
                  <a:lnTo>
                    <a:pt x="11591" y="301428"/>
                  </a:lnTo>
                  <a:lnTo>
                    <a:pt x="0" y="31117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SMARTPenAnnotation1168"/>
            <p:cNvSpPr/>
            <p:nvPr/>
          </p:nvSpPr>
          <p:spPr>
            <a:xfrm>
              <a:off x="4330898" y="5702458"/>
              <a:ext cx="196454" cy="288291"/>
            </a:xfrm>
            <a:custGeom>
              <a:avLst/>
              <a:gdLst/>
              <a:ahLst/>
              <a:cxnLst/>
              <a:rect l="0" t="0" r="0" b="0"/>
              <a:pathLst>
                <a:path w="196454" h="288291">
                  <a:moveTo>
                    <a:pt x="0" y="30401"/>
                  </a:moveTo>
                  <a:lnTo>
                    <a:pt x="0" y="42830"/>
                  </a:lnTo>
                  <a:lnTo>
                    <a:pt x="992" y="44640"/>
                  </a:lnTo>
                  <a:lnTo>
                    <a:pt x="2646" y="45847"/>
                  </a:lnTo>
                  <a:lnTo>
                    <a:pt x="4740" y="46651"/>
                  </a:lnTo>
                  <a:lnTo>
                    <a:pt x="6137" y="49172"/>
                  </a:lnTo>
                  <a:lnTo>
                    <a:pt x="7688" y="57265"/>
                  </a:lnTo>
                  <a:lnTo>
                    <a:pt x="8102" y="62201"/>
                  </a:lnTo>
                  <a:lnTo>
                    <a:pt x="8378" y="67476"/>
                  </a:lnTo>
                  <a:lnTo>
                    <a:pt x="8562" y="72977"/>
                  </a:lnTo>
                  <a:lnTo>
                    <a:pt x="9676" y="79621"/>
                  </a:lnTo>
                  <a:lnTo>
                    <a:pt x="11412" y="87027"/>
                  </a:lnTo>
                  <a:lnTo>
                    <a:pt x="13561" y="94940"/>
                  </a:lnTo>
                  <a:lnTo>
                    <a:pt x="14994" y="103193"/>
                  </a:lnTo>
                  <a:lnTo>
                    <a:pt x="15949" y="111671"/>
                  </a:lnTo>
                  <a:lnTo>
                    <a:pt x="16586" y="120300"/>
                  </a:lnTo>
                  <a:lnTo>
                    <a:pt x="17011" y="129029"/>
                  </a:lnTo>
                  <a:lnTo>
                    <a:pt x="17482" y="146665"/>
                  </a:lnTo>
                  <a:lnTo>
                    <a:pt x="17859" y="288290"/>
                  </a:lnTo>
                  <a:lnTo>
                    <a:pt x="17859" y="284304"/>
                  </a:lnTo>
                  <a:lnTo>
                    <a:pt x="15213" y="276861"/>
                  </a:lnTo>
                  <a:lnTo>
                    <a:pt x="13119" y="272098"/>
                  </a:lnTo>
                  <a:lnTo>
                    <a:pt x="11722" y="266939"/>
                  </a:lnTo>
                  <a:lnTo>
                    <a:pt x="10792" y="261515"/>
                  </a:lnTo>
                  <a:lnTo>
                    <a:pt x="10171" y="255914"/>
                  </a:lnTo>
                  <a:lnTo>
                    <a:pt x="9757" y="249204"/>
                  </a:lnTo>
                  <a:lnTo>
                    <a:pt x="9297" y="233811"/>
                  </a:lnTo>
                  <a:lnTo>
                    <a:pt x="8939" y="139115"/>
                  </a:lnTo>
                  <a:lnTo>
                    <a:pt x="9928" y="129666"/>
                  </a:lnTo>
                  <a:lnTo>
                    <a:pt x="11580" y="120390"/>
                  </a:lnTo>
                  <a:lnTo>
                    <a:pt x="13673" y="111230"/>
                  </a:lnTo>
                  <a:lnTo>
                    <a:pt x="16061" y="102146"/>
                  </a:lnTo>
                  <a:lnTo>
                    <a:pt x="18645" y="93114"/>
                  </a:lnTo>
                  <a:lnTo>
                    <a:pt x="21359" y="84116"/>
                  </a:lnTo>
                  <a:lnTo>
                    <a:pt x="24161" y="76133"/>
                  </a:lnTo>
                  <a:lnTo>
                    <a:pt x="27022" y="68826"/>
                  </a:lnTo>
                  <a:lnTo>
                    <a:pt x="29921" y="61971"/>
                  </a:lnTo>
                  <a:lnTo>
                    <a:pt x="33838" y="55416"/>
                  </a:lnTo>
                  <a:lnTo>
                    <a:pt x="38434" y="49063"/>
                  </a:lnTo>
                  <a:lnTo>
                    <a:pt x="43482" y="42842"/>
                  </a:lnTo>
                  <a:lnTo>
                    <a:pt x="47840" y="36711"/>
                  </a:lnTo>
                  <a:lnTo>
                    <a:pt x="51737" y="30638"/>
                  </a:lnTo>
                  <a:lnTo>
                    <a:pt x="55327" y="24606"/>
                  </a:lnTo>
                  <a:lnTo>
                    <a:pt x="59705" y="19593"/>
                  </a:lnTo>
                  <a:lnTo>
                    <a:pt x="64608" y="15258"/>
                  </a:lnTo>
                  <a:lnTo>
                    <a:pt x="69861" y="11376"/>
                  </a:lnTo>
                  <a:lnTo>
                    <a:pt x="75347" y="7796"/>
                  </a:lnTo>
                  <a:lnTo>
                    <a:pt x="80990" y="4417"/>
                  </a:lnTo>
                  <a:lnTo>
                    <a:pt x="86735" y="1172"/>
                  </a:lnTo>
                  <a:lnTo>
                    <a:pt x="93542" y="0"/>
                  </a:lnTo>
                  <a:lnTo>
                    <a:pt x="101057" y="212"/>
                  </a:lnTo>
                  <a:lnTo>
                    <a:pt x="109043" y="1346"/>
                  </a:lnTo>
                  <a:lnTo>
                    <a:pt x="116352" y="2101"/>
                  </a:lnTo>
                  <a:lnTo>
                    <a:pt x="123208" y="2605"/>
                  </a:lnTo>
                  <a:lnTo>
                    <a:pt x="129764" y="2941"/>
                  </a:lnTo>
                  <a:lnTo>
                    <a:pt x="136119" y="4156"/>
                  </a:lnTo>
                  <a:lnTo>
                    <a:pt x="142339" y="5959"/>
                  </a:lnTo>
                  <a:lnTo>
                    <a:pt x="148471" y="8153"/>
                  </a:lnTo>
                  <a:lnTo>
                    <a:pt x="153551" y="11600"/>
                  </a:lnTo>
                  <a:lnTo>
                    <a:pt x="157930" y="15883"/>
                  </a:lnTo>
                  <a:lnTo>
                    <a:pt x="161841" y="20722"/>
                  </a:lnTo>
                  <a:lnTo>
                    <a:pt x="166433" y="25933"/>
                  </a:lnTo>
                  <a:lnTo>
                    <a:pt x="171479" y="31391"/>
                  </a:lnTo>
                  <a:lnTo>
                    <a:pt x="176827" y="37014"/>
                  </a:lnTo>
                  <a:lnTo>
                    <a:pt x="181385" y="43739"/>
                  </a:lnTo>
                  <a:lnTo>
                    <a:pt x="185415" y="51200"/>
                  </a:lnTo>
                  <a:lnTo>
                    <a:pt x="196453" y="7504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SMARTPenAnnotation1169"/>
            <p:cNvSpPr/>
            <p:nvPr/>
          </p:nvSpPr>
          <p:spPr>
            <a:xfrm>
              <a:off x="4357687" y="5697823"/>
              <a:ext cx="598290" cy="256060"/>
            </a:xfrm>
            <a:custGeom>
              <a:avLst/>
              <a:gdLst/>
              <a:ahLst/>
              <a:cxnLst/>
              <a:rect l="0" t="0" r="0" b="0"/>
              <a:pathLst>
                <a:path w="598290" h="256060">
                  <a:moveTo>
                    <a:pt x="0" y="177911"/>
                  </a:moveTo>
                  <a:lnTo>
                    <a:pt x="4740" y="177911"/>
                  </a:lnTo>
                  <a:lnTo>
                    <a:pt x="6137" y="176919"/>
                  </a:lnTo>
                  <a:lnTo>
                    <a:pt x="7068" y="175265"/>
                  </a:lnTo>
                  <a:lnTo>
                    <a:pt x="7688" y="173171"/>
                  </a:lnTo>
                  <a:lnTo>
                    <a:pt x="9094" y="171774"/>
                  </a:lnTo>
                  <a:lnTo>
                    <a:pt x="11024" y="170843"/>
                  </a:lnTo>
                  <a:lnTo>
                    <a:pt x="16806" y="168816"/>
                  </a:lnTo>
                  <a:lnTo>
                    <a:pt x="32210" y="162097"/>
                  </a:lnTo>
                  <a:lnTo>
                    <a:pt x="47058" y="156661"/>
                  </a:lnTo>
                  <a:lnTo>
                    <a:pt x="60933" y="150938"/>
                  </a:lnTo>
                  <a:lnTo>
                    <a:pt x="74706" y="145087"/>
                  </a:lnTo>
                  <a:lnTo>
                    <a:pt x="90749" y="139179"/>
                  </a:lnTo>
                  <a:lnTo>
                    <a:pt x="98203" y="135223"/>
                  </a:lnTo>
                  <a:lnTo>
                    <a:pt x="105156" y="130601"/>
                  </a:lnTo>
                  <a:lnTo>
                    <a:pt x="111776" y="125535"/>
                  </a:lnTo>
                  <a:lnTo>
                    <a:pt x="121777" y="119906"/>
                  </a:lnTo>
                  <a:lnTo>
                    <a:pt x="129529" y="117404"/>
                  </a:lnTo>
                  <a:lnTo>
                    <a:pt x="142591" y="115798"/>
                  </a:lnTo>
                  <a:lnTo>
                    <a:pt x="145662" y="115667"/>
                  </a:lnTo>
                  <a:lnTo>
                    <a:pt x="147710" y="116571"/>
                  </a:lnTo>
                  <a:lnTo>
                    <a:pt x="149075" y="118166"/>
                  </a:lnTo>
                  <a:lnTo>
                    <a:pt x="149985" y="120222"/>
                  </a:lnTo>
                  <a:lnTo>
                    <a:pt x="150996" y="125151"/>
                  </a:lnTo>
                  <a:lnTo>
                    <a:pt x="151266" y="127855"/>
                  </a:lnTo>
                  <a:lnTo>
                    <a:pt x="150453" y="131642"/>
                  </a:lnTo>
                  <a:lnTo>
                    <a:pt x="148919" y="136151"/>
                  </a:lnTo>
                  <a:lnTo>
                    <a:pt x="146904" y="141141"/>
                  </a:lnTo>
                  <a:lnTo>
                    <a:pt x="145561" y="146453"/>
                  </a:lnTo>
                  <a:lnTo>
                    <a:pt x="144666" y="151978"/>
                  </a:lnTo>
                  <a:lnTo>
                    <a:pt x="144069" y="157646"/>
                  </a:lnTo>
                  <a:lnTo>
                    <a:pt x="142679" y="164401"/>
                  </a:lnTo>
                  <a:lnTo>
                    <a:pt x="140760" y="171881"/>
                  </a:lnTo>
                  <a:lnTo>
                    <a:pt x="138488" y="179844"/>
                  </a:lnTo>
                  <a:lnTo>
                    <a:pt x="133319" y="196629"/>
                  </a:lnTo>
                  <a:lnTo>
                    <a:pt x="130551" y="205273"/>
                  </a:lnTo>
                  <a:lnTo>
                    <a:pt x="128706" y="212027"/>
                  </a:lnTo>
                  <a:lnTo>
                    <a:pt x="127476" y="217522"/>
                  </a:lnTo>
                  <a:lnTo>
                    <a:pt x="126655" y="222178"/>
                  </a:lnTo>
                  <a:lnTo>
                    <a:pt x="126109" y="227266"/>
                  </a:lnTo>
                  <a:lnTo>
                    <a:pt x="125745" y="232642"/>
                  </a:lnTo>
                  <a:lnTo>
                    <a:pt x="125502" y="238211"/>
                  </a:lnTo>
                  <a:lnTo>
                    <a:pt x="126332" y="242916"/>
                  </a:lnTo>
                  <a:lnTo>
                    <a:pt x="129900" y="250789"/>
                  </a:lnTo>
                  <a:lnTo>
                    <a:pt x="132241" y="253285"/>
                  </a:lnTo>
                  <a:lnTo>
                    <a:pt x="134793" y="254950"/>
                  </a:lnTo>
                  <a:lnTo>
                    <a:pt x="137487" y="256059"/>
                  </a:lnTo>
                  <a:lnTo>
                    <a:pt x="140275" y="255807"/>
                  </a:lnTo>
                  <a:lnTo>
                    <a:pt x="143126" y="254646"/>
                  </a:lnTo>
                  <a:lnTo>
                    <a:pt x="154525" y="248272"/>
                  </a:lnTo>
                  <a:lnTo>
                    <a:pt x="164920" y="241925"/>
                  </a:lnTo>
                  <a:lnTo>
                    <a:pt x="170470" y="237454"/>
                  </a:lnTo>
                  <a:lnTo>
                    <a:pt x="176155" y="232489"/>
                  </a:lnTo>
                  <a:lnTo>
                    <a:pt x="181929" y="227195"/>
                  </a:lnTo>
                  <a:lnTo>
                    <a:pt x="193636" y="216021"/>
                  </a:lnTo>
                  <a:lnTo>
                    <a:pt x="211383" y="198573"/>
                  </a:lnTo>
                  <a:lnTo>
                    <a:pt x="216329" y="191686"/>
                  </a:lnTo>
                  <a:lnTo>
                    <a:pt x="220618" y="184117"/>
                  </a:lnTo>
                  <a:lnTo>
                    <a:pt x="234630" y="155325"/>
                  </a:lnTo>
                  <a:lnTo>
                    <a:pt x="237780" y="149955"/>
                  </a:lnTo>
                  <a:lnTo>
                    <a:pt x="240871" y="145383"/>
                  </a:lnTo>
                  <a:lnTo>
                    <a:pt x="245961" y="137657"/>
                  </a:lnTo>
                  <a:lnTo>
                    <a:pt x="248222" y="130916"/>
                  </a:lnTo>
                  <a:lnTo>
                    <a:pt x="249817" y="128722"/>
                  </a:lnTo>
                  <a:lnTo>
                    <a:pt x="251873" y="127259"/>
                  </a:lnTo>
                  <a:lnTo>
                    <a:pt x="254236" y="126283"/>
                  </a:lnTo>
                  <a:lnTo>
                    <a:pt x="254819" y="125633"/>
                  </a:lnTo>
                  <a:lnTo>
                    <a:pt x="254215" y="125200"/>
                  </a:lnTo>
                  <a:lnTo>
                    <a:pt x="252821" y="124911"/>
                  </a:lnTo>
                  <a:lnTo>
                    <a:pt x="251891" y="126702"/>
                  </a:lnTo>
                  <a:lnTo>
                    <a:pt x="250858" y="133985"/>
                  </a:lnTo>
                  <a:lnTo>
                    <a:pt x="250399" y="141190"/>
                  </a:lnTo>
                  <a:lnTo>
                    <a:pt x="250195" y="148692"/>
                  </a:lnTo>
                  <a:lnTo>
                    <a:pt x="250038" y="192931"/>
                  </a:lnTo>
                  <a:lnTo>
                    <a:pt x="251028" y="197846"/>
                  </a:lnTo>
                  <a:lnTo>
                    <a:pt x="252680" y="202116"/>
                  </a:lnTo>
                  <a:lnTo>
                    <a:pt x="257162" y="209504"/>
                  </a:lnTo>
                  <a:lnTo>
                    <a:pt x="262461" y="216096"/>
                  </a:lnTo>
                  <a:lnTo>
                    <a:pt x="265263" y="218250"/>
                  </a:lnTo>
                  <a:lnTo>
                    <a:pt x="271022" y="220644"/>
                  </a:lnTo>
                  <a:lnTo>
                    <a:pt x="273947" y="220290"/>
                  </a:lnTo>
                  <a:lnTo>
                    <a:pt x="276890" y="219063"/>
                  </a:lnTo>
                  <a:lnTo>
                    <a:pt x="288416" y="212594"/>
                  </a:lnTo>
                  <a:lnTo>
                    <a:pt x="298841" y="206224"/>
                  </a:lnTo>
                  <a:lnTo>
                    <a:pt x="304399" y="201747"/>
                  </a:lnTo>
                  <a:lnTo>
                    <a:pt x="310089" y="196779"/>
                  </a:lnTo>
                  <a:lnTo>
                    <a:pt x="315867" y="191481"/>
                  </a:lnTo>
                  <a:lnTo>
                    <a:pt x="327578" y="180304"/>
                  </a:lnTo>
                  <a:lnTo>
                    <a:pt x="333479" y="173553"/>
                  </a:lnTo>
                  <a:lnTo>
                    <a:pt x="339398" y="166076"/>
                  </a:lnTo>
                  <a:lnTo>
                    <a:pt x="345327" y="158115"/>
                  </a:lnTo>
                  <a:lnTo>
                    <a:pt x="351265" y="150823"/>
                  </a:lnTo>
                  <a:lnTo>
                    <a:pt x="357208" y="143977"/>
                  </a:lnTo>
                  <a:lnTo>
                    <a:pt x="363155" y="137429"/>
                  </a:lnTo>
                  <a:lnTo>
                    <a:pt x="368111" y="129095"/>
                  </a:lnTo>
                  <a:lnTo>
                    <a:pt x="372408" y="119570"/>
                  </a:lnTo>
                  <a:lnTo>
                    <a:pt x="379827" y="99396"/>
                  </a:lnTo>
                  <a:lnTo>
                    <a:pt x="386432" y="80508"/>
                  </a:lnTo>
                  <a:lnTo>
                    <a:pt x="389582" y="72296"/>
                  </a:lnTo>
                  <a:lnTo>
                    <a:pt x="392674" y="64837"/>
                  </a:lnTo>
                  <a:lnTo>
                    <a:pt x="395729" y="57880"/>
                  </a:lnTo>
                  <a:lnTo>
                    <a:pt x="401767" y="44858"/>
                  </a:lnTo>
                  <a:lnTo>
                    <a:pt x="413729" y="20329"/>
                  </a:lnTo>
                  <a:lnTo>
                    <a:pt x="415718" y="15310"/>
                  </a:lnTo>
                  <a:lnTo>
                    <a:pt x="417044" y="10971"/>
                  </a:lnTo>
                  <a:lnTo>
                    <a:pt x="417927" y="7086"/>
                  </a:lnTo>
                  <a:lnTo>
                    <a:pt x="417525" y="4497"/>
                  </a:lnTo>
                  <a:lnTo>
                    <a:pt x="416264" y="2770"/>
                  </a:lnTo>
                  <a:lnTo>
                    <a:pt x="411852" y="0"/>
                  </a:lnTo>
                  <a:lnTo>
                    <a:pt x="410497" y="764"/>
                  </a:lnTo>
                  <a:lnTo>
                    <a:pt x="406347" y="4260"/>
                  </a:lnTo>
                  <a:lnTo>
                    <a:pt x="404844" y="6581"/>
                  </a:lnTo>
                  <a:lnTo>
                    <a:pt x="403172" y="11806"/>
                  </a:lnTo>
                  <a:lnTo>
                    <a:pt x="402727" y="16573"/>
                  </a:lnTo>
                  <a:lnTo>
                    <a:pt x="402430" y="22727"/>
                  </a:lnTo>
                  <a:lnTo>
                    <a:pt x="402100" y="37503"/>
                  </a:lnTo>
                  <a:lnTo>
                    <a:pt x="401839" y="149541"/>
                  </a:lnTo>
                  <a:lnTo>
                    <a:pt x="402830" y="158998"/>
                  </a:lnTo>
                  <a:lnTo>
                    <a:pt x="404483" y="168279"/>
                  </a:lnTo>
                  <a:lnTo>
                    <a:pt x="406577" y="177443"/>
                  </a:lnTo>
                  <a:lnTo>
                    <a:pt x="407974" y="186528"/>
                  </a:lnTo>
                  <a:lnTo>
                    <a:pt x="408904" y="195562"/>
                  </a:lnTo>
                  <a:lnTo>
                    <a:pt x="409525" y="204561"/>
                  </a:lnTo>
                  <a:lnTo>
                    <a:pt x="410931" y="211553"/>
                  </a:lnTo>
                  <a:lnTo>
                    <a:pt x="412860" y="217206"/>
                  </a:lnTo>
                  <a:lnTo>
                    <a:pt x="415138" y="221967"/>
                  </a:lnTo>
                  <a:lnTo>
                    <a:pt x="418642" y="226133"/>
                  </a:lnTo>
                  <a:lnTo>
                    <a:pt x="427826" y="233408"/>
                  </a:lnTo>
                  <a:lnTo>
                    <a:pt x="435876" y="237303"/>
                  </a:lnTo>
                  <a:lnTo>
                    <a:pt x="445988" y="239495"/>
                  </a:lnTo>
                  <a:lnTo>
                    <a:pt x="449130" y="239803"/>
                  </a:lnTo>
                  <a:lnTo>
                    <a:pt x="452217" y="238024"/>
                  </a:lnTo>
                  <a:lnTo>
                    <a:pt x="458292" y="230755"/>
                  </a:lnTo>
                  <a:lnTo>
                    <a:pt x="464300" y="223556"/>
                  </a:lnTo>
                  <a:lnTo>
                    <a:pt x="467291" y="220247"/>
                  </a:lnTo>
                  <a:lnTo>
                    <a:pt x="471270" y="215065"/>
                  </a:lnTo>
                  <a:lnTo>
                    <a:pt x="475907" y="208633"/>
                  </a:lnTo>
                  <a:lnTo>
                    <a:pt x="480982" y="201369"/>
                  </a:lnTo>
                  <a:lnTo>
                    <a:pt x="485358" y="193550"/>
                  </a:lnTo>
                  <a:lnTo>
                    <a:pt x="489267" y="185360"/>
                  </a:lnTo>
                  <a:lnTo>
                    <a:pt x="492865" y="176924"/>
                  </a:lnTo>
                  <a:lnTo>
                    <a:pt x="496257" y="168323"/>
                  </a:lnTo>
                  <a:lnTo>
                    <a:pt x="502670" y="150830"/>
                  </a:lnTo>
                  <a:lnTo>
                    <a:pt x="505770" y="142989"/>
                  </a:lnTo>
                  <a:lnTo>
                    <a:pt x="508829" y="135778"/>
                  </a:lnTo>
                  <a:lnTo>
                    <a:pt x="511859" y="128987"/>
                  </a:lnTo>
                  <a:lnTo>
                    <a:pt x="513881" y="123467"/>
                  </a:lnTo>
                  <a:lnTo>
                    <a:pt x="515228" y="118794"/>
                  </a:lnTo>
                  <a:lnTo>
                    <a:pt x="516126" y="114688"/>
                  </a:lnTo>
                  <a:lnTo>
                    <a:pt x="519769" y="107478"/>
                  </a:lnTo>
                  <a:lnTo>
                    <a:pt x="526437" y="98125"/>
                  </a:lnTo>
                  <a:lnTo>
                    <a:pt x="524022" y="97802"/>
                  </a:lnTo>
                  <a:lnTo>
                    <a:pt x="521988" y="97716"/>
                  </a:lnTo>
                  <a:lnTo>
                    <a:pt x="520633" y="98651"/>
                  </a:lnTo>
                  <a:lnTo>
                    <a:pt x="519729" y="100266"/>
                  </a:lnTo>
                  <a:lnTo>
                    <a:pt x="518725" y="104707"/>
                  </a:lnTo>
                  <a:lnTo>
                    <a:pt x="518279" y="109988"/>
                  </a:lnTo>
                  <a:lnTo>
                    <a:pt x="517168" y="112785"/>
                  </a:lnTo>
                  <a:lnTo>
                    <a:pt x="513287" y="118539"/>
                  </a:lnTo>
                  <a:lnTo>
                    <a:pt x="511856" y="123446"/>
                  </a:lnTo>
                  <a:lnTo>
                    <a:pt x="510901" y="129695"/>
                  </a:lnTo>
                  <a:lnTo>
                    <a:pt x="510265" y="136837"/>
                  </a:lnTo>
                  <a:lnTo>
                    <a:pt x="508848" y="144576"/>
                  </a:lnTo>
                  <a:lnTo>
                    <a:pt x="506912" y="152710"/>
                  </a:lnTo>
                  <a:lnTo>
                    <a:pt x="504629" y="161111"/>
                  </a:lnTo>
                  <a:lnTo>
                    <a:pt x="503107" y="168695"/>
                  </a:lnTo>
                  <a:lnTo>
                    <a:pt x="502092" y="175736"/>
                  </a:lnTo>
                  <a:lnTo>
                    <a:pt x="501415" y="182414"/>
                  </a:lnTo>
                  <a:lnTo>
                    <a:pt x="500964" y="188851"/>
                  </a:lnTo>
                  <a:lnTo>
                    <a:pt x="500664" y="195126"/>
                  </a:lnTo>
                  <a:lnTo>
                    <a:pt x="500241" y="210793"/>
                  </a:lnTo>
                  <a:lnTo>
                    <a:pt x="500066" y="222355"/>
                  </a:lnTo>
                  <a:lnTo>
                    <a:pt x="500064" y="217758"/>
                  </a:lnTo>
                  <a:lnTo>
                    <a:pt x="501055" y="213406"/>
                  </a:lnTo>
                  <a:lnTo>
                    <a:pt x="502708" y="207527"/>
                  </a:lnTo>
                  <a:lnTo>
                    <a:pt x="504803" y="200632"/>
                  </a:lnTo>
                  <a:lnTo>
                    <a:pt x="506199" y="193058"/>
                  </a:lnTo>
                  <a:lnTo>
                    <a:pt x="507130" y="185033"/>
                  </a:lnTo>
                  <a:lnTo>
                    <a:pt x="507751" y="176706"/>
                  </a:lnTo>
                  <a:lnTo>
                    <a:pt x="508165" y="168178"/>
                  </a:lnTo>
                  <a:lnTo>
                    <a:pt x="508624" y="150765"/>
                  </a:lnTo>
                  <a:lnTo>
                    <a:pt x="509739" y="140962"/>
                  </a:lnTo>
                  <a:lnTo>
                    <a:pt x="511475" y="130458"/>
                  </a:lnTo>
                  <a:lnTo>
                    <a:pt x="513624" y="119487"/>
                  </a:lnTo>
                  <a:lnTo>
                    <a:pt x="516049" y="109196"/>
                  </a:lnTo>
                  <a:lnTo>
                    <a:pt x="518657" y="99359"/>
                  </a:lnTo>
                  <a:lnTo>
                    <a:pt x="521389" y="89824"/>
                  </a:lnTo>
                  <a:lnTo>
                    <a:pt x="524202" y="81483"/>
                  </a:lnTo>
                  <a:lnTo>
                    <a:pt x="527069" y="73938"/>
                  </a:lnTo>
                  <a:lnTo>
                    <a:pt x="529973" y="66923"/>
                  </a:lnTo>
                  <a:lnTo>
                    <a:pt x="532902" y="60263"/>
                  </a:lnTo>
                  <a:lnTo>
                    <a:pt x="538801" y="47571"/>
                  </a:lnTo>
                  <a:lnTo>
                    <a:pt x="541763" y="42400"/>
                  </a:lnTo>
                  <a:lnTo>
                    <a:pt x="544730" y="37961"/>
                  </a:lnTo>
                  <a:lnTo>
                    <a:pt x="547700" y="34010"/>
                  </a:lnTo>
                  <a:lnTo>
                    <a:pt x="550673" y="31375"/>
                  </a:lnTo>
                  <a:lnTo>
                    <a:pt x="553646" y="29619"/>
                  </a:lnTo>
                  <a:lnTo>
                    <a:pt x="570288" y="22060"/>
                  </a:lnTo>
                  <a:lnTo>
                    <a:pt x="574661" y="21424"/>
                  </a:lnTo>
                  <a:lnTo>
                    <a:pt x="578569" y="21993"/>
                  </a:lnTo>
                  <a:lnTo>
                    <a:pt x="585556" y="24278"/>
                  </a:lnTo>
                  <a:lnTo>
                    <a:pt x="591969" y="25293"/>
                  </a:lnTo>
                  <a:lnTo>
                    <a:pt x="594075" y="26557"/>
                  </a:lnTo>
                  <a:lnTo>
                    <a:pt x="595480" y="28391"/>
                  </a:lnTo>
                  <a:lnTo>
                    <a:pt x="598289" y="3503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SMARTPenAnnotation1170"/>
            <p:cNvSpPr/>
            <p:nvPr/>
          </p:nvSpPr>
          <p:spPr>
            <a:xfrm>
              <a:off x="4867047" y="5786589"/>
              <a:ext cx="169297" cy="80216"/>
            </a:xfrm>
            <a:custGeom>
              <a:avLst/>
              <a:gdLst/>
              <a:ahLst/>
              <a:cxnLst/>
              <a:rect l="0" t="0" r="0" b="0"/>
              <a:pathLst>
                <a:path w="169297" h="80216">
                  <a:moveTo>
                    <a:pt x="8562" y="44496"/>
                  </a:moveTo>
                  <a:lnTo>
                    <a:pt x="0" y="44496"/>
                  </a:lnTo>
                  <a:lnTo>
                    <a:pt x="869" y="43505"/>
                  </a:lnTo>
                  <a:lnTo>
                    <a:pt x="4482" y="39756"/>
                  </a:lnTo>
                  <a:lnTo>
                    <a:pt x="5841" y="37367"/>
                  </a:lnTo>
                  <a:lnTo>
                    <a:pt x="6748" y="34783"/>
                  </a:lnTo>
                  <a:lnTo>
                    <a:pt x="7353" y="32068"/>
                  </a:lnTo>
                  <a:lnTo>
                    <a:pt x="9740" y="30258"/>
                  </a:lnTo>
                  <a:lnTo>
                    <a:pt x="13316" y="29051"/>
                  </a:lnTo>
                  <a:lnTo>
                    <a:pt x="17685" y="28246"/>
                  </a:lnTo>
                  <a:lnTo>
                    <a:pt x="22582" y="26718"/>
                  </a:lnTo>
                  <a:lnTo>
                    <a:pt x="27830" y="24707"/>
                  </a:lnTo>
                  <a:lnTo>
                    <a:pt x="33313" y="22373"/>
                  </a:lnTo>
                  <a:lnTo>
                    <a:pt x="44698" y="17136"/>
                  </a:lnTo>
                  <a:lnTo>
                    <a:pt x="68176" y="5688"/>
                  </a:lnTo>
                  <a:lnTo>
                    <a:pt x="74101" y="3742"/>
                  </a:lnTo>
                  <a:lnTo>
                    <a:pt x="80036" y="2444"/>
                  </a:lnTo>
                  <a:lnTo>
                    <a:pt x="85977" y="1579"/>
                  </a:lnTo>
                  <a:lnTo>
                    <a:pt x="91922" y="1002"/>
                  </a:lnTo>
                  <a:lnTo>
                    <a:pt x="97870" y="617"/>
                  </a:lnTo>
                  <a:lnTo>
                    <a:pt x="103819" y="361"/>
                  </a:lnTo>
                  <a:lnTo>
                    <a:pt x="115721" y="76"/>
                  </a:lnTo>
                  <a:lnTo>
                    <a:pt x="121674" y="0"/>
                  </a:lnTo>
                  <a:lnTo>
                    <a:pt x="126634" y="942"/>
                  </a:lnTo>
                  <a:lnTo>
                    <a:pt x="130932" y="2562"/>
                  </a:lnTo>
                  <a:lnTo>
                    <a:pt x="134791" y="4634"/>
                  </a:lnTo>
                  <a:lnTo>
                    <a:pt x="138355" y="7007"/>
                  </a:lnTo>
                  <a:lnTo>
                    <a:pt x="141724" y="9582"/>
                  </a:lnTo>
                  <a:lnTo>
                    <a:pt x="144961" y="12290"/>
                  </a:lnTo>
                  <a:lnTo>
                    <a:pt x="147120" y="15089"/>
                  </a:lnTo>
                  <a:lnTo>
                    <a:pt x="148559" y="17946"/>
                  </a:lnTo>
                  <a:lnTo>
                    <a:pt x="149518" y="20843"/>
                  </a:lnTo>
                  <a:lnTo>
                    <a:pt x="151150" y="23766"/>
                  </a:lnTo>
                  <a:lnTo>
                    <a:pt x="153230" y="26708"/>
                  </a:lnTo>
                  <a:lnTo>
                    <a:pt x="155609" y="29661"/>
                  </a:lnTo>
                  <a:lnTo>
                    <a:pt x="157195" y="32622"/>
                  </a:lnTo>
                  <a:lnTo>
                    <a:pt x="158252" y="35588"/>
                  </a:lnTo>
                  <a:lnTo>
                    <a:pt x="158957" y="38557"/>
                  </a:lnTo>
                  <a:lnTo>
                    <a:pt x="159427" y="41529"/>
                  </a:lnTo>
                  <a:lnTo>
                    <a:pt x="159740" y="44502"/>
                  </a:lnTo>
                  <a:lnTo>
                    <a:pt x="159949" y="47477"/>
                  </a:lnTo>
                  <a:lnTo>
                    <a:pt x="160088" y="50453"/>
                  </a:lnTo>
                  <a:lnTo>
                    <a:pt x="160243" y="56404"/>
                  </a:lnTo>
                  <a:lnTo>
                    <a:pt x="160367" y="80093"/>
                  </a:lnTo>
                  <a:lnTo>
                    <a:pt x="163013" y="80161"/>
                  </a:lnTo>
                  <a:lnTo>
                    <a:pt x="169296" y="8021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SMARTPenAnnotation1171"/>
            <p:cNvSpPr/>
            <p:nvPr/>
          </p:nvSpPr>
          <p:spPr>
            <a:xfrm>
              <a:off x="5125640" y="5625703"/>
              <a:ext cx="17861" cy="285751"/>
            </a:xfrm>
            <a:custGeom>
              <a:avLst/>
              <a:gdLst/>
              <a:ahLst/>
              <a:cxnLst/>
              <a:rect l="0" t="0" r="0" b="0"/>
              <a:pathLst>
                <a:path w="17861" h="285751">
                  <a:moveTo>
                    <a:pt x="0" y="0"/>
                  </a:moveTo>
                  <a:lnTo>
                    <a:pt x="0" y="64440"/>
                  </a:lnTo>
                  <a:lnTo>
                    <a:pt x="993" y="72725"/>
                  </a:lnTo>
                  <a:lnTo>
                    <a:pt x="2646" y="81226"/>
                  </a:lnTo>
                  <a:lnTo>
                    <a:pt x="4741" y="89869"/>
                  </a:lnTo>
                  <a:lnTo>
                    <a:pt x="6137" y="99600"/>
                  </a:lnTo>
                  <a:lnTo>
                    <a:pt x="7068" y="110056"/>
                  </a:lnTo>
                  <a:lnTo>
                    <a:pt x="7689" y="120996"/>
                  </a:lnTo>
                  <a:lnTo>
                    <a:pt x="8378" y="141088"/>
                  </a:lnTo>
                  <a:lnTo>
                    <a:pt x="8821" y="178241"/>
                  </a:lnTo>
                  <a:lnTo>
                    <a:pt x="9849" y="187288"/>
                  </a:lnTo>
                  <a:lnTo>
                    <a:pt x="11527" y="196296"/>
                  </a:lnTo>
                  <a:lnTo>
                    <a:pt x="13638" y="205278"/>
                  </a:lnTo>
                  <a:lnTo>
                    <a:pt x="15046" y="214242"/>
                  </a:lnTo>
                  <a:lnTo>
                    <a:pt x="15984" y="223195"/>
                  </a:lnTo>
                  <a:lnTo>
                    <a:pt x="17025" y="239096"/>
                  </a:lnTo>
                  <a:lnTo>
                    <a:pt x="17489" y="249470"/>
                  </a:lnTo>
                  <a:lnTo>
                    <a:pt x="17695" y="260034"/>
                  </a:lnTo>
                  <a:lnTo>
                    <a:pt x="17860" y="2857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SMARTPenAnnotation1172"/>
            <p:cNvSpPr/>
            <p:nvPr/>
          </p:nvSpPr>
          <p:spPr>
            <a:xfrm>
              <a:off x="5206007" y="5634632"/>
              <a:ext cx="62509" cy="241103"/>
            </a:xfrm>
            <a:custGeom>
              <a:avLst/>
              <a:gdLst/>
              <a:ahLst/>
              <a:cxnLst/>
              <a:rect l="0" t="0" r="0" b="0"/>
              <a:pathLst>
                <a:path w="62509" h="241103">
                  <a:moveTo>
                    <a:pt x="0" y="0"/>
                  </a:moveTo>
                  <a:lnTo>
                    <a:pt x="0" y="34552"/>
                  </a:lnTo>
                  <a:lnTo>
                    <a:pt x="993" y="40894"/>
                  </a:lnTo>
                  <a:lnTo>
                    <a:pt x="2646" y="48099"/>
                  </a:lnTo>
                  <a:lnTo>
                    <a:pt x="4741" y="55879"/>
                  </a:lnTo>
                  <a:lnTo>
                    <a:pt x="6137" y="64042"/>
                  </a:lnTo>
                  <a:lnTo>
                    <a:pt x="7068" y="72460"/>
                  </a:lnTo>
                  <a:lnTo>
                    <a:pt x="7689" y="81049"/>
                  </a:lnTo>
                  <a:lnTo>
                    <a:pt x="9095" y="90744"/>
                  </a:lnTo>
                  <a:lnTo>
                    <a:pt x="11024" y="101176"/>
                  </a:lnTo>
                  <a:lnTo>
                    <a:pt x="13303" y="112099"/>
                  </a:lnTo>
                  <a:lnTo>
                    <a:pt x="15814" y="122358"/>
                  </a:lnTo>
                  <a:lnTo>
                    <a:pt x="18481" y="132174"/>
                  </a:lnTo>
                  <a:lnTo>
                    <a:pt x="24089" y="151017"/>
                  </a:lnTo>
                  <a:lnTo>
                    <a:pt x="29889" y="169314"/>
                  </a:lnTo>
                  <a:lnTo>
                    <a:pt x="31832" y="177368"/>
                  </a:lnTo>
                  <a:lnTo>
                    <a:pt x="33128" y="184722"/>
                  </a:lnTo>
                  <a:lnTo>
                    <a:pt x="33991" y="191609"/>
                  </a:lnTo>
                  <a:lnTo>
                    <a:pt x="35559" y="198185"/>
                  </a:lnTo>
                  <a:lnTo>
                    <a:pt x="37597" y="204553"/>
                  </a:lnTo>
                  <a:lnTo>
                    <a:pt x="39948" y="210783"/>
                  </a:lnTo>
                  <a:lnTo>
                    <a:pt x="42507" y="215928"/>
                  </a:lnTo>
                  <a:lnTo>
                    <a:pt x="45205" y="220350"/>
                  </a:lnTo>
                  <a:lnTo>
                    <a:pt x="51924" y="229837"/>
                  </a:lnTo>
                  <a:lnTo>
                    <a:pt x="53468" y="231607"/>
                  </a:lnTo>
                  <a:lnTo>
                    <a:pt x="55489" y="233780"/>
                  </a:lnTo>
                  <a:lnTo>
                    <a:pt x="62508" y="2411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SMARTPenAnnotation1173"/>
            <p:cNvSpPr/>
            <p:nvPr/>
          </p:nvSpPr>
          <p:spPr>
            <a:xfrm>
              <a:off x="5313164" y="5777507"/>
              <a:ext cx="17860" cy="125017"/>
            </a:xfrm>
            <a:custGeom>
              <a:avLst/>
              <a:gdLst/>
              <a:ahLst/>
              <a:cxnLst/>
              <a:rect l="0" t="0" r="0" b="0"/>
              <a:pathLst>
                <a:path w="17860" h="125017">
                  <a:moveTo>
                    <a:pt x="0" y="0"/>
                  </a:moveTo>
                  <a:lnTo>
                    <a:pt x="0" y="26605"/>
                  </a:lnTo>
                  <a:lnTo>
                    <a:pt x="992" y="31627"/>
                  </a:lnTo>
                  <a:lnTo>
                    <a:pt x="2646" y="36960"/>
                  </a:lnTo>
                  <a:lnTo>
                    <a:pt x="4740" y="42500"/>
                  </a:lnTo>
                  <a:lnTo>
                    <a:pt x="6136" y="49169"/>
                  </a:lnTo>
                  <a:lnTo>
                    <a:pt x="7067" y="56592"/>
                  </a:lnTo>
                  <a:lnTo>
                    <a:pt x="7688" y="64518"/>
                  </a:lnTo>
                  <a:lnTo>
                    <a:pt x="8102" y="71785"/>
                  </a:lnTo>
                  <a:lnTo>
                    <a:pt x="8561" y="85152"/>
                  </a:lnTo>
                  <a:lnTo>
                    <a:pt x="8881" y="113286"/>
                  </a:lnTo>
                  <a:lnTo>
                    <a:pt x="8897" y="117197"/>
                  </a:lnTo>
                  <a:lnTo>
                    <a:pt x="9900" y="119803"/>
                  </a:lnTo>
                  <a:lnTo>
                    <a:pt x="11560" y="121541"/>
                  </a:lnTo>
                  <a:lnTo>
                    <a:pt x="17859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SMARTPenAnnotation1174"/>
            <p:cNvSpPr/>
            <p:nvPr/>
          </p:nvSpPr>
          <p:spPr>
            <a:xfrm>
              <a:off x="5357812" y="5733272"/>
              <a:ext cx="169665" cy="106744"/>
            </a:xfrm>
            <a:custGeom>
              <a:avLst/>
              <a:gdLst/>
              <a:ahLst/>
              <a:cxnLst/>
              <a:rect l="0" t="0" r="0" b="0"/>
              <a:pathLst>
                <a:path w="169665" h="106744">
                  <a:moveTo>
                    <a:pt x="0" y="53165"/>
                  </a:moveTo>
                  <a:lnTo>
                    <a:pt x="0" y="66467"/>
                  </a:lnTo>
                  <a:lnTo>
                    <a:pt x="993" y="68979"/>
                  </a:lnTo>
                  <a:lnTo>
                    <a:pt x="2646" y="71645"/>
                  </a:lnTo>
                  <a:lnTo>
                    <a:pt x="7689" y="78313"/>
                  </a:lnTo>
                  <a:lnTo>
                    <a:pt x="8102" y="79852"/>
                  </a:lnTo>
                  <a:lnTo>
                    <a:pt x="8378" y="81870"/>
                  </a:lnTo>
                  <a:lnTo>
                    <a:pt x="8898" y="88473"/>
                  </a:lnTo>
                  <a:lnTo>
                    <a:pt x="8923" y="93947"/>
                  </a:lnTo>
                  <a:lnTo>
                    <a:pt x="8927" y="91796"/>
                  </a:lnTo>
                  <a:lnTo>
                    <a:pt x="9920" y="90825"/>
                  </a:lnTo>
                  <a:lnTo>
                    <a:pt x="11574" y="90178"/>
                  </a:lnTo>
                  <a:lnTo>
                    <a:pt x="13669" y="89746"/>
                  </a:lnTo>
                  <a:lnTo>
                    <a:pt x="15066" y="88467"/>
                  </a:lnTo>
                  <a:lnTo>
                    <a:pt x="15997" y="86621"/>
                  </a:lnTo>
                  <a:lnTo>
                    <a:pt x="17492" y="81271"/>
                  </a:lnTo>
                  <a:lnTo>
                    <a:pt x="18607" y="78848"/>
                  </a:lnTo>
                  <a:lnTo>
                    <a:pt x="25515" y="64693"/>
                  </a:lnTo>
                  <a:lnTo>
                    <a:pt x="25940" y="62835"/>
                  </a:lnTo>
                  <a:lnTo>
                    <a:pt x="26223" y="60603"/>
                  </a:lnTo>
                  <a:lnTo>
                    <a:pt x="26412" y="58124"/>
                  </a:lnTo>
                  <a:lnTo>
                    <a:pt x="26538" y="55479"/>
                  </a:lnTo>
                  <a:lnTo>
                    <a:pt x="26677" y="49894"/>
                  </a:lnTo>
                  <a:lnTo>
                    <a:pt x="27707" y="47015"/>
                  </a:lnTo>
                  <a:lnTo>
                    <a:pt x="29385" y="44104"/>
                  </a:lnTo>
                  <a:lnTo>
                    <a:pt x="31497" y="41172"/>
                  </a:lnTo>
                  <a:lnTo>
                    <a:pt x="32904" y="38224"/>
                  </a:lnTo>
                  <a:lnTo>
                    <a:pt x="33842" y="35267"/>
                  </a:lnTo>
                  <a:lnTo>
                    <a:pt x="34468" y="32303"/>
                  </a:lnTo>
                  <a:lnTo>
                    <a:pt x="34885" y="29335"/>
                  </a:lnTo>
                  <a:lnTo>
                    <a:pt x="35163" y="26364"/>
                  </a:lnTo>
                  <a:lnTo>
                    <a:pt x="35348" y="23392"/>
                  </a:lnTo>
                  <a:lnTo>
                    <a:pt x="36464" y="20418"/>
                  </a:lnTo>
                  <a:lnTo>
                    <a:pt x="38200" y="17443"/>
                  </a:lnTo>
                  <a:lnTo>
                    <a:pt x="40350" y="14468"/>
                  </a:lnTo>
                  <a:lnTo>
                    <a:pt x="42775" y="12484"/>
                  </a:lnTo>
                  <a:lnTo>
                    <a:pt x="45384" y="11162"/>
                  </a:lnTo>
                  <a:lnTo>
                    <a:pt x="48115" y="10280"/>
                  </a:lnTo>
                  <a:lnTo>
                    <a:pt x="51921" y="8699"/>
                  </a:lnTo>
                  <a:lnTo>
                    <a:pt x="56442" y="6654"/>
                  </a:lnTo>
                  <a:lnTo>
                    <a:pt x="61441" y="4299"/>
                  </a:lnTo>
                  <a:lnTo>
                    <a:pt x="65765" y="2728"/>
                  </a:lnTo>
                  <a:lnTo>
                    <a:pt x="69640" y="1681"/>
                  </a:lnTo>
                  <a:lnTo>
                    <a:pt x="73216" y="983"/>
                  </a:lnTo>
                  <a:lnTo>
                    <a:pt x="77584" y="518"/>
                  </a:lnTo>
                  <a:lnTo>
                    <a:pt x="82481" y="207"/>
                  </a:lnTo>
                  <a:lnTo>
                    <a:pt x="87730" y="0"/>
                  </a:lnTo>
                  <a:lnTo>
                    <a:pt x="93213" y="855"/>
                  </a:lnTo>
                  <a:lnTo>
                    <a:pt x="98853" y="2417"/>
                  </a:lnTo>
                  <a:lnTo>
                    <a:pt x="104597" y="4450"/>
                  </a:lnTo>
                  <a:lnTo>
                    <a:pt x="110411" y="6798"/>
                  </a:lnTo>
                  <a:lnTo>
                    <a:pt x="116272" y="9355"/>
                  </a:lnTo>
                  <a:lnTo>
                    <a:pt x="122163" y="12052"/>
                  </a:lnTo>
                  <a:lnTo>
                    <a:pt x="127082" y="15835"/>
                  </a:lnTo>
                  <a:lnTo>
                    <a:pt x="131355" y="20341"/>
                  </a:lnTo>
                  <a:lnTo>
                    <a:pt x="135194" y="25329"/>
                  </a:lnTo>
                  <a:lnTo>
                    <a:pt x="138747" y="29647"/>
                  </a:lnTo>
                  <a:lnTo>
                    <a:pt x="142108" y="33517"/>
                  </a:lnTo>
                  <a:lnTo>
                    <a:pt x="145340" y="37090"/>
                  </a:lnTo>
                  <a:lnTo>
                    <a:pt x="147494" y="41456"/>
                  </a:lnTo>
                  <a:lnTo>
                    <a:pt x="148931" y="46351"/>
                  </a:lnTo>
                  <a:lnTo>
                    <a:pt x="149889" y="51599"/>
                  </a:lnTo>
                  <a:lnTo>
                    <a:pt x="150528" y="56090"/>
                  </a:lnTo>
                  <a:lnTo>
                    <a:pt x="150953" y="60076"/>
                  </a:lnTo>
                  <a:lnTo>
                    <a:pt x="151237" y="63726"/>
                  </a:lnTo>
                  <a:lnTo>
                    <a:pt x="152418" y="67151"/>
                  </a:lnTo>
                  <a:lnTo>
                    <a:pt x="154198" y="70426"/>
                  </a:lnTo>
                  <a:lnTo>
                    <a:pt x="156377" y="73603"/>
                  </a:lnTo>
                  <a:lnTo>
                    <a:pt x="157830" y="77704"/>
                  </a:lnTo>
                  <a:lnTo>
                    <a:pt x="158798" y="82423"/>
                  </a:lnTo>
                  <a:lnTo>
                    <a:pt x="160352" y="94773"/>
                  </a:lnTo>
                  <a:lnTo>
                    <a:pt x="160479" y="96779"/>
                  </a:lnTo>
                  <a:lnTo>
                    <a:pt x="160564" y="99108"/>
                  </a:lnTo>
                  <a:lnTo>
                    <a:pt x="160621" y="101653"/>
                  </a:lnTo>
                  <a:lnTo>
                    <a:pt x="161651" y="103350"/>
                  </a:lnTo>
                  <a:lnTo>
                    <a:pt x="163330" y="104481"/>
                  </a:lnTo>
                  <a:lnTo>
                    <a:pt x="169664" y="10674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SMARTPenAnnotation1175"/>
            <p:cNvSpPr/>
            <p:nvPr/>
          </p:nvSpPr>
          <p:spPr>
            <a:xfrm>
              <a:off x="5545893" y="5715370"/>
              <a:ext cx="150712" cy="342524"/>
            </a:xfrm>
            <a:custGeom>
              <a:avLst/>
              <a:gdLst/>
              <a:ahLst/>
              <a:cxnLst/>
              <a:rect l="0" t="0" r="0" b="0"/>
              <a:pathLst>
                <a:path w="150712" h="342524">
                  <a:moveTo>
                    <a:pt x="88739" y="8559"/>
                  </a:moveTo>
                  <a:lnTo>
                    <a:pt x="88739" y="13704"/>
                  </a:lnTo>
                  <a:lnTo>
                    <a:pt x="88739" y="3842"/>
                  </a:lnTo>
                  <a:lnTo>
                    <a:pt x="87748" y="2437"/>
                  </a:lnTo>
                  <a:lnTo>
                    <a:pt x="86094" y="1501"/>
                  </a:lnTo>
                  <a:lnTo>
                    <a:pt x="81610" y="462"/>
                  </a:lnTo>
                  <a:lnTo>
                    <a:pt x="79026" y="185"/>
                  </a:lnTo>
                  <a:lnTo>
                    <a:pt x="76311" y="0"/>
                  </a:lnTo>
                  <a:lnTo>
                    <a:pt x="73508" y="868"/>
                  </a:lnTo>
                  <a:lnTo>
                    <a:pt x="70648" y="2440"/>
                  </a:lnTo>
                  <a:lnTo>
                    <a:pt x="67749" y="4480"/>
                  </a:lnTo>
                  <a:lnTo>
                    <a:pt x="63832" y="6831"/>
                  </a:lnTo>
                  <a:lnTo>
                    <a:pt x="59235" y="9392"/>
                  </a:lnTo>
                  <a:lnTo>
                    <a:pt x="54188" y="12091"/>
                  </a:lnTo>
                  <a:lnTo>
                    <a:pt x="49830" y="15875"/>
                  </a:lnTo>
                  <a:lnTo>
                    <a:pt x="45933" y="20381"/>
                  </a:lnTo>
                  <a:lnTo>
                    <a:pt x="42342" y="25371"/>
                  </a:lnTo>
                  <a:lnTo>
                    <a:pt x="37964" y="30681"/>
                  </a:lnTo>
                  <a:lnTo>
                    <a:pt x="33061" y="36206"/>
                  </a:lnTo>
                  <a:lnTo>
                    <a:pt x="27808" y="41873"/>
                  </a:lnTo>
                  <a:lnTo>
                    <a:pt x="23314" y="47635"/>
                  </a:lnTo>
                  <a:lnTo>
                    <a:pt x="19325" y="53461"/>
                  </a:lnTo>
                  <a:lnTo>
                    <a:pt x="15674" y="59330"/>
                  </a:lnTo>
                  <a:lnTo>
                    <a:pt x="12248" y="64234"/>
                  </a:lnTo>
                  <a:lnTo>
                    <a:pt x="8972" y="68497"/>
                  </a:lnTo>
                  <a:lnTo>
                    <a:pt x="5795" y="72330"/>
                  </a:lnTo>
                  <a:lnTo>
                    <a:pt x="3678" y="76870"/>
                  </a:lnTo>
                  <a:lnTo>
                    <a:pt x="1325" y="87206"/>
                  </a:lnTo>
                  <a:lnTo>
                    <a:pt x="279" y="95769"/>
                  </a:lnTo>
                  <a:lnTo>
                    <a:pt x="0" y="99441"/>
                  </a:lnTo>
                  <a:lnTo>
                    <a:pt x="807" y="101889"/>
                  </a:lnTo>
                  <a:lnTo>
                    <a:pt x="2336" y="103522"/>
                  </a:lnTo>
                  <a:lnTo>
                    <a:pt x="4348" y="104610"/>
                  </a:lnTo>
                  <a:lnTo>
                    <a:pt x="7674" y="105335"/>
                  </a:lnTo>
                  <a:lnTo>
                    <a:pt x="11875" y="105819"/>
                  </a:lnTo>
                  <a:lnTo>
                    <a:pt x="16661" y="106141"/>
                  </a:lnTo>
                  <a:lnTo>
                    <a:pt x="21835" y="106356"/>
                  </a:lnTo>
                  <a:lnTo>
                    <a:pt x="32877" y="106595"/>
                  </a:lnTo>
                  <a:lnTo>
                    <a:pt x="38599" y="105666"/>
                  </a:lnTo>
                  <a:lnTo>
                    <a:pt x="44399" y="104055"/>
                  </a:lnTo>
                  <a:lnTo>
                    <a:pt x="50249" y="101989"/>
                  </a:lnTo>
                  <a:lnTo>
                    <a:pt x="55142" y="99619"/>
                  </a:lnTo>
                  <a:lnTo>
                    <a:pt x="59396" y="97047"/>
                  </a:lnTo>
                  <a:lnTo>
                    <a:pt x="63224" y="94340"/>
                  </a:lnTo>
                  <a:lnTo>
                    <a:pt x="67760" y="91544"/>
                  </a:lnTo>
                  <a:lnTo>
                    <a:pt x="72769" y="88686"/>
                  </a:lnTo>
                  <a:lnTo>
                    <a:pt x="78092" y="85790"/>
                  </a:lnTo>
                  <a:lnTo>
                    <a:pt x="83626" y="81874"/>
                  </a:lnTo>
                  <a:lnTo>
                    <a:pt x="89299" y="77280"/>
                  </a:lnTo>
                  <a:lnTo>
                    <a:pt x="95065" y="72232"/>
                  </a:lnTo>
                  <a:lnTo>
                    <a:pt x="100894" y="67875"/>
                  </a:lnTo>
                  <a:lnTo>
                    <a:pt x="106765" y="63978"/>
                  </a:lnTo>
                  <a:lnTo>
                    <a:pt x="112662" y="60388"/>
                  </a:lnTo>
                  <a:lnTo>
                    <a:pt x="117586" y="57003"/>
                  </a:lnTo>
                  <a:lnTo>
                    <a:pt x="121862" y="53753"/>
                  </a:lnTo>
                  <a:lnTo>
                    <a:pt x="125703" y="50595"/>
                  </a:lnTo>
                  <a:lnTo>
                    <a:pt x="129257" y="47497"/>
                  </a:lnTo>
                  <a:lnTo>
                    <a:pt x="132618" y="44440"/>
                  </a:lnTo>
                  <a:lnTo>
                    <a:pt x="135851" y="41410"/>
                  </a:lnTo>
                  <a:lnTo>
                    <a:pt x="138999" y="39389"/>
                  </a:lnTo>
                  <a:lnTo>
                    <a:pt x="142090" y="38042"/>
                  </a:lnTo>
                  <a:lnTo>
                    <a:pt x="145142" y="37144"/>
                  </a:lnTo>
                  <a:lnTo>
                    <a:pt x="147178" y="37538"/>
                  </a:lnTo>
                  <a:lnTo>
                    <a:pt x="148534" y="38792"/>
                  </a:lnTo>
                  <a:lnTo>
                    <a:pt x="149438" y="40621"/>
                  </a:lnTo>
                  <a:lnTo>
                    <a:pt x="150443" y="45298"/>
                  </a:lnTo>
                  <a:lnTo>
                    <a:pt x="150711" y="47935"/>
                  </a:lnTo>
                  <a:lnTo>
                    <a:pt x="148364" y="56156"/>
                  </a:lnTo>
                  <a:lnTo>
                    <a:pt x="146348" y="61126"/>
                  </a:lnTo>
                  <a:lnTo>
                    <a:pt x="145004" y="67416"/>
                  </a:lnTo>
                  <a:lnTo>
                    <a:pt x="144109" y="74586"/>
                  </a:lnTo>
                  <a:lnTo>
                    <a:pt x="143512" y="82343"/>
                  </a:lnTo>
                  <a:lnTo>
                    <a:pt x="142122" y="90491"/>
                  </a:lnTo>
                  <a:lnTo>
                    <a:pt x="140203" y="98899"/>
                  </a:lnTo>
                  <a:lnTo>
                    <a:pt x="129993" y="138521"/>
                  </a:lnTo>
                  <a:lnTo>
                    <a:pt x="126164" y="149771"/>
                  </a:lnTo>
                  <a:lnTo>
                    <a:pt x="121627" y="161239"/>
                  </a:lnTo>
                  <a:lnTo>
                    <a:pt x="116617" y="172854"/>
                  </a:lnTo>
                  <a:lnTo>
                    <a:pt x="112286" y="184566"/>
                  </a:lnTo>
                  <a:lnTo>
                    <a:pt x="108406" y="196342"/>
                  </a:lnTo>
                  <a:lnTo>
                    <a:pt x="98205" y="229233"/>
                  </a:lnTo>
                  <a:lnTo>
                    <a:pt x="95050" y="239019"/>
                  </a:lnTo>
                  <a:lnTo>
                    <a:pt x="91954" y="249512"/>
                  </a:lnTo>
                  <a:lnTo>
                    <a:pt x="85869" y="271753"/>
                  </a:lnTo>
                  <a:lnTo>
                    <a:pt x="82857" y="281256"/>
                  </a:lnTo>
                  <a:lnTo>
                    <a:pt x="79857" y="289576"/>
                  </a:lnTo>
                  <a:lnTo>
                    <a:pt x="76864" y="297107"/>
                  </a:lnTo>
                  <a:lnTo>
                    <a:pt x="72885" y="304112"/>
                  </a:lnTo>
                  <a:lnTo>
                    <a:pt x="68248" y="310766"/>
                  </a:lnTo>
                  <a:lnTo>
                    <a:pt x="63172" y="317186"/>
                  </a:lnTo>
                  <a:lnTo>
                    <a:pt x="58796" y="322459"/>
                  </a:lnTo>
                  <a:lnTo>
                    <a:pt x="54887" y="326966"/>
                  </a:lnTo>
                  <a:lnTo>
                    <a:pt x="51288" y="330964"/>
                  </a:lnTo>
                  <a:lnTo>
                    <a:pt x="47290" y="338051"/>
                  </a:lnTo>
                  <a:lnTo>
                    <a:pt x="46224" y="341330"/>
                  </a:lnTo>
                  <a:lnTo>
                    <a:pt x="44520" y="342523"/>
                  </a:lnTo>
                  <a:lnTo>
                    <a:pt x="42393" y="342327"/>
                  </a:lnTo>
                  <a:lnTo>
                    <a:pt x="35161" y="33895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SMARTPenAnnotation1176"/>
            <p:cNvSpPr/>
            <p:nvPr/>
          </p:nvSpPr>
          <p:spPr>
            <a:xfrm>
              <a:off x="5858032" y="5625703"/>
              <a:ext cx="276127" cy="169142"/>
            </a:xfrm>
            <a:custGeom>
              <a:avLst/>
              <a:gdLst/>
              <a:ahLst/>
              <a:cxnLst/>
              <a:rect l="0" t="0" r="0" b="0"/>
              <a:pathLst>
                <a:path w="276127" h="169142">
                  <a:moveTo>
                    <a:pt x="62350" y="26789"/>
                  </a:moveTo>
                  <a:lnTo>
                    <a:pt x="54662" y="26789"/>
                  </a:lnTo>
                  <a:lnTo>
                    <a:pt x="54248" y="27781"/>
                  </a:lnTo>
                  <a:lnTo>
                    <a:pt x="53788" y="31529"/>
                  </a:lnTo>
                  <a:lnTo>
                    <a:pt x="53666" y="34910"/>
                  </a:lnTo>
                  <a:lnTo>
                    <a:pt x="53530" y="43958"/>
                  </a:lnTo>
                  <a:lnTo>
                    <a:pt x="52501" y="48157"/>
                  </a:lnTo>
                  <a:lnTo>
                    <a:pt x="50823" y="51948"/>
                  </a:lnTo>
                  <a:lnTo>
                    <a:pt x="48713" y="55468"/>
                  </a:lnTo>
                  <a:lnTo>
                    <a:pt x="45321" y="59799"/>
                  </a:lnTo>
                  <a:lnTo>
                    <a:pt x="41076" y="64670"/>
                  </a:lnTo>
                  <a:lnTo>
                    <a:pt x="36261" y="69903"/>
                  </a:lnTo>
                  <a:lnTo>
                    <a:pt x="32059" y="75375"/>
                  </a:lnTo>
                  <a:lnTo>
                    <a:pt x="28266" y="81008"/>
                  </a:lnTo>
                  <a:lnTo>
                    <a:pt x="24745" y="86747"/>
                  </a:lnTo>
                  <a:lnTo>
                    <a:pt x="21405" y="92558"/>
                  </a:lnTo>
                  <a:lnTo>
                    <a:pt x="15048" y="104306"/>
                  </a:lnTo>
                  <a:lnTo>
                    <a:pt x="1635" y="130428"/>
                  </a:lnTo>
                  <a:lnTo>
                    <a:pt x="639" y="135028"/>
                  </a:lnTo>
                  <a:lnTo>
                    <a:pt x="373" y="137644"/>
                  </a:lnTo>
                  <a:lnTo>
                    <a:pt x="197" y="140379"/>
                  </a:lnTo>
                  <a:lnTo>
                    <a:pt x="79" y="143196"/>
                  </a:lnTo>
                  <a:lnTo>
                    <a:pt x="0" y="146065"/>
                  </a:lnTo>
                  <a:lnTo>
                    <a:pt x="940" y="147978"/>
                  </a:lnTo>
                  <a:lnTo>
                    <a:pt x="2558" y="149254"/>
                  </a:lnTo>
                  <a:lnTo>
                    <a:pt x="4629" y="150104"/>
                  </a:lnTo>
                  <a:lnTo>
                    <a:pt x="12286" y="151301"/>
                  </a:lnTo>
                  <a:lnTo>
                    <a:pt x="20586" y="151580"/>
                  </a:lnTo>
                  <a:lnTo>
                    <a:pt x="37344" y="151760"/>
                  </a:lnTo>
                  <a:lnTo>
                    <a:pt x="42703" y="150783"/>
                  </a:lnTo>
                  <a:lnTo>
                    <a:pt x="49252" y="149139"/>
                  </a:lnTo>
                  <a:lnTo>
                    <a:pt x="56594" y="147051"/>
                  </a:lnTo>
                  <a:lnTo>
                    <a:pt x="63474" y="144667"/>
                  </a:lnTo>
                  <a:lnTo>
                    <a:pt x="70045" y="142085"/>
                  </a:lnTo>
                  <a:lnTo>
                    <a:pt x="76410" y="139372"/>
                  </a:lnTo>
                  <a:lnTo>
                    <a:pt x="88774" y="133711"/>
                  </a:lnTo>
                  <a:lnTo>
                    <a:pt x="112879" y="121993"/>
                  </a:lnTo>
                  <a:lnTo>
                    <a:pt x="117864" y="119032"/>
                  </a:lnTo>
                  <a:lnTo>
                    <a:pt x="122180" y="116065"/>
                  </a:lnTo>
                  <a:lnTo>
                    <a:pt x="126050" y="113095"/>
                  </a:lnTo>
                  <a:lnTo>
                    <a:pt x="132994" y="109796"/>
                  </a:lnTo>
                  <a:lnTo>
                    <a:pt x="142149" y="107311"/>
                  </a:lnTo>
                  <a:lnTo>
                    <a:pt x="142465" y="109871"/>
                  </a:lnTo>
                  <a:lnTo>
                    <a:pt x="142549" y="111942"/>
                  </a:lnTo>
                  <a:lnTo>
                    <a:pt x="141613" y="114315"/>
                  </a:lnTo>
                  <a:lnTo>
                    <a:pt x="137927" y="119598"/>
                  </a:lnTo>
                  <a:lnTo>
                    <a:pt x="136547" y="122396"/>
                  </a:lnTo>
                  <a:lnTo>
                    <a:pt x="135628" y="125254"/>
                  </a:lnTo>
                  <a:lnTo>
                    <a:pt x="135014" y="128151"/>
                  </a:lnTo>
                  <a:lnTo>
                    <a:pt x="134605" y="131074"/>
                  </a:lnTo>
                  <a:lnTo>
                    <a:pt x="134333" y="134016"/>
                  </a:lnTo>
                  <a:lnTo>
                    <a:pt x="134151" y="136969"/>
                  </a:lnTo>
                  <a:lnTo>
                    <a:pt x="133038" y="139929"/>
                  </a:lnTo>
                  <a:lnTo>
                    <a:pt x="131303" y="142896"/>
                  </a:lnTo>
                  <a:lnTo>
                    <a:pt x="129155" y="145865"/>
                  </a:lnTo>
                  <a:lnTo>
                    <a:pt x="128715" y="148837"/>
                  </a:lnTo>
                  <a:lnTo>
                    <a:pt x="129414" y="151810"/>
                  </a:lnTo>
                  <a:lnTo>
                    <a:pt x="130872" y="154785"/>
                  </a:lnTo>
                  <a:lnTo>
                    <a:pt x="131844" y="157761"/>
                  </a:lnTo>
                  <a:lnTo>
                    <a:pt x="132492" y="160736"/>
                  </a:lnTo>
                  <a:lnTo>
                    <a:pt x="132924" y="163712"/>
                  </a:lnTo>
                  <a:lnTo>
                    <a:pt x="134204" y="165696"/>
                  </a:lnTo>
                  <a:lnTo>
                    <a:pt x="136050" y="167019"/>
                  </a:lnTo>
                  <a:lnTo>
                    <a:pt x="138272" y="167901"/>
                  </a:lnTo>
                  <a:lnTo>
                    <a:pt x="146034" y="168880"/>
                  </a:lnTo>
                  <a:lnTo>
                    <a:pt x="150881" y="169141"/>
                  </a:lnTo>
                  <a:lnTo>
                    <a:pt x="156098" y="168323"/>
                  </a:lnTo>
                  <a:lnTo>
                    <a:pt x="161559" y="166786"/>
                  </a:lnTo>
                  <a:lnTo>
                    <a:pt x="167185" y="164768"/>
                  </a:lnTo>
                  <a:lnTo>
                    <a:pt x="172920" y="163424"/>
                  </a:lnTo>
                  <a:lnTo>
                    <a:pt x="178727" y="162527"/>
                  </a:lnTo>
                  <a:lnTo>
                    <a:pt x="184584" y="161929"/>
                  </a:lnTo>
                  <a:lnTo>
                    <a:pt x="190472" y="159546"/>
                  </a:lnTo>
                  <a:lnTo>
                    <a:pt x="196382" y="155974"/>
                  </a:lnTo>
                  <a:lnTo>
                    <a:pt x="202306" y="151607"/>
                  </a:lnTo>
                  <a:lnTo>
                    <a:pt x="208240" y="147704"/>
                  </a:lnTo>
                  <a:lnTo>
                    <a:pt x="214181" y="144110"/>
                  </a:lnTo>
                  <a:lnTo>
                    <a:pt x="220125" y="140722"/>
                  </a:lnTo>
                  <a:lnTo>
                    <a:pt x="226072" y="135486"/>
                  </a:lnTo>
                  <a:lnTo>
                    <a:pt x="232022" y="129020"/>
                  </a:lnTo>
                  <a:lnTo>
                    <a:pt x="237973" y="121731"/>
                  </a:lnTo>
                  <a:lnTo>
                    <a:pt x="242932" y="114889"/>
                  </a:lnTo>
                  <a:lnTo>
                    <a:pt x="247231" y="108342"/>
                  </a:lnTo>
                  <a:lnTo>
                    <a:pt x="251088" y="101994"/>
                  </a:lnTo>
                  <a:lnTo>
                    <a:pt x="254652" y="95777"/>
                  </a:lnTo>
                  <a:lnTo>
                    <a:pt x="261258" y="83578"/>
                  </a:lnTo>
                  <a:lnTo>
                    <a:pt x="270555" y="65554"/>
                  </a:lnTo>
                  <a:lnTo>
                    <a:pt x="272591" y="59577"/>
                  </a:lnTo>
                  <a:lnTo>
                    <a:pt x="273948" y="53609"/>
                  </a:lnTo>
                  <a:lnTo>
                    <a:pt x="274853" y="47645"/>
                  </a:lnTo>
                  <a:lnTo>
                    <a:pt x="275457" y="42677"/>
                  </a:lnTo>
                  <a:lnTo>
                    <a:pt x="275858" y="38374"/>
                  </a:lnTo>
                  <a:lnTo>
                    <a:pt x="276126" y="34512"/>
                  </a:lnTo>
                  <a:lnTo>
                    <a:pt x="275313" y="30945"/>
                  </a:lnTo>
                  <a:lnTo>
                    <a:pt x="273778" y="27575"/>
                  </a:lnTo>
                  <a:lnTo>
                    <a:pt x="271763" y="24337"/>
                  </a:lnTo>
                  <a:lnTo>
                    <a:pt x="269428" y="21185"/>
                  </a:lnTo>
                  <a:lnTo>
                    <a:pt x="266879" y="18092"/>
                  </a:lnTo>
                  <a:lnTo>
                    <a:pt x="264187" y="15038"/>
                  </a:lnTo>
                  <a:lnTo>
                    <a:pt x="261401" y="12009"/>
                  </a:lnTo>
                  <a:lnTo>
                    <a:pt x="255658" y="5999"/>
                  </a:lnTo>
                  <a:lnTo>
                    <a:pt x="252738" y="3999"/>
                  </a:lnTo>
                  <a:lnTo>
                    <a:pt x="244880" y="1184"/>
                  </a:lnTo>
                  <a:lnTo>
                    <a:pt x="240944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SMARTPenAnnotation1177"/>
            <p:cNvSpPr/>
            <p:nvPr/>
          </p:nvSpPr>
          <p:spPr>
            <a:xfrm>
              <a:off x="6130899" y="5679649"/>
              <a:ext cx="135856" cy="164210"/>
            </a:xfrm>
            <a:custGeom>
              <a:avLst/>
              <a:gdLst/>
              <a:ahLst/>
              <a:cxnLst/>
              <a:rect l="0" t="0" r="0" b="0"/>
              <a:pathLst>
                <a:path w="135856" h="164210">
                  <a:moveTo>
                    <a:pt x="119882" y="8561"/>
                  </a:moveTo>
                  <a:lnTo>
                    <a:pt x="115142" y="8561"/>
                  </a:lnTo>
                  <a:lnTo>
                    <a:pt x="113745" y="7570"/>
                  </a:lnTo>
                  <a:lnTo>
                    <a:pt x="112814" y="5916"/>
                  </a:lnTo>
                  <a:lnTo>
                    <a:pt x="111320" y="873"/>
                  </a:lnTo>
                  <a:lnTo>
                    <a:pt x="110205" y="459"/>
                  </a:lnTo>
                  <a:lnTo>
                    <a:pt x="106321" y="0"/>
                  </a:lnTo>
                  <a:lnTo>
                    <a:pt x="103896" y="869"/>
                  </a:lnTo>
                  <a:lnTo>
                    <a:pt x="101287" y="2441"/>
                  </a:lnTo>
                  <a:lnTo>
                    <a:pt x="98556" y="4481"/>
                  </a:lnTo>
                  <a:lnTo>
                    <a:pt x="95743" y="6834"/>
                  </a:lnTo>
                  <a:lnTo>
                    <a:pt x="92875" y="9394"/>
                  </a:lnTo>
                  <a:lnTo>
                    <a:pt x="89971" y="12093"/>
                  </a:lnTo>
                  <a:lnTo>
                    <a:pt x="71052" y="30683"/>
                  </a:lnTo>
                  <a:lnTo>
                    <a:pt x="37592" y="64073"/>
                  </a:lnTo>
                  <a:lnTo>
                    <a:pt x="31288" y="71366"/>
                  </a:lnTo>
                  <a:lnTo>
                    <a:pt x="26093" y="78212"/>
                  </a:lnTo>
                  <a:lnTo>
                    <a:pt x="21637" y="84761"/>
                  </a:lnTo>
                  <a:lnTo>
                    <a:pt x="17674" y="92103"/>
                  </a:lnTo>
                  <a:lnTo>
                    <a:pt x="14040" y="99974"/>
                  </a:lnTo>
                  <a:lnTo>
                    <a:pt x="10626" y="108199"/>
                  </a:lnTo>
                  <a:lnTo>
                    <a:pt x="7357" y="115667"/>
                  </a:lnTo>
                  <a:lnTo>
                    <a:pt x="1079" y="129254"/>
                  </a:lnTo>
                  <a:lnTo>
                    <a:pt x="0" y="134664"/>
                  </a:lnTo>
                  <a:lnTo>
                    <a:pt x="273" y="139263"/>
                  </a:lnTo>
                  <a:lnTo>
                    <a:pt x="1447" y="143321"/>
                  </a:lnTo>
                  <a:lnTo>
                    <a:pt x="3223" y="147018"/>
                  </a:lnTo>
                  <a:lnTo>
                    <a:pt x="5398" y="150476"/>
                  </a:lnTo>
                  <a:lnTo>
                    <a:pt x="7841" y="153772"/>
                  </a:lnTo>
                  <a:lnTo>
                    <a:pt x="10461" y="156962"/>
                  </a:lnTo>
                  <a:lnTo>
                    <a:pt x="13200" y="160082"/>
                  </a:lnTo>
                  <a:lnTo>
                    <a:pt x="16019" y="163153"/>
                  </a:lnTo>
                  <a:lnTo>
                    <a:pt x="19882" y="164209"/>
                  </a:lnTo>
                  <a:lnTo>
                    <a:pt x="24442" y="163920"/>
                  </a:lnTo>
                  <a:lnTo>
                    <a:pt x="29466" y="162735"/>
                  </a:lnTo>
                  <a:lnTo>
                    <a:pt x="34800" y="160953"/>
                  </a:lnTo>
                  <a:lnTo>
                    <a:pt x="40340" y="158773"/>
                  </a:lnTo>
                  <a:lnTo>
                    <a:pt x="46018" y="156328"/>
                  </a:lnTo>
                  <a:lnTo>
                    <a:pt x="57618" y="150964"/>
                  </a:lnTo>
                  <a:lnTo>
                    <a:pt x="63490" y="148146"/>
                  </a:lnTo>
                  <a:lnTo>
                    <a:pt x="69389" y="144281"/>
                  </a:lnTo>
                  <a:lnTo>
                    <a:pt x="75306" y="139721"/>
                  </a:lnTo>
                  <a:lnTo>
                    <a:pt x="81235" y="134696"/>
                  </a:lnTo>
                  <a:lnTo>
                    <a:pt x="86180" y="129362"/>
                  </a:lnTo>
                  <a:lnTo>
                    <a:pt x="90468" y="123822"/>
                  </a:lnTo>
                  <a:lnTo>
                    <a:pt x="94319" y="118144"/>
                  </a:lnTo>
                  <a:lnTo>
                    <a:pt x="98871" y="112374"/>
                  </a:lnTo>
                  <a:lnTo>
                    <a:pt x="103891" y="106543"/>
                  </a:lnTo>
                  <a:lnTo>
                    <a:pt x="109221" y="100672"/>
                  </a:lnTo>
                  <a:lnTo>
                    <a:pt x="113767" y="93781"/>
                  </a:lnTo>
                  <a:lnTo>
                    <a:pt x="117789" y="86211"/>
                  </a:lnTo>
                  <a:lnTo>
                    <a:pt x="121463" y="78187"/>
                  </a:lnTo>
                  <a:lnTo>
                    <a:pt x="124905" y="71845"/>
                  </a:lnTo>
                  <a:lnTo>
                    <a:pt x="128192" y="66626"/>
                  </a:lnTo>
                  <a:lnTo>
                    <a:pt x="131375" y="62154"/>
                  </a:lnTo>
                  <a:lnTo>
                    <a:pt x="133497" y="57188"/>
                  </a:lnTo>
                  <a:lnTo>
                    <a:pt x="134912" y="51893"/>
                  </a:lnTo>
                  <a:lnTo>
                    <a:pt x="135855" y="46379"/>
                  </a:lnTo>
                  <a:lnTo>
                    <a:pt x="135491" y="41711"/>
                  </a:lnTo>
                  <a:lnTo>
                    <a:pt x="134257" y="37606"/>
                  </a:lnTo>
                  <a:lnTo>
                    <a:pt x="132442" y="33878"/>
                  </a:lnTo>
                  <a:lnTo>
                    <a:pt x="130239" y="30400"/>
                  </a:lnTo>
                  <a:lnTo>
                    <a:pt x="127779" y="27089"/>
                  </a:lnTo>
                  <a:lnTo>
                    <a:pt x="125147" y="23890"/>
                  </a:lnTo>
                  <a:lnTo>
                    <a:pt x="122400" y="20765"/>
                  </a:lnTo>
                  <a:lnTo>
                    <a:pt x="119576" y="17690"/>
                  </a:lnTo>
                  <a:lnTo>
                    <a:pt x="116702" y="14647"/>
                  </a:lnTo>
                  <a:lnTo>
                    <a:pt x="112801" y="12618"/>
                  </a:lnTo>
                  <a:lnTo>
                    <a:pt x="108215" y="11266"/>
                  </a:lnTo>
                  <a:lnTo>
                    <a:pt x="103175" y="10365"/>
                  </a:lnTo>
                  <a:lnTo>
                    <a:pt x="98822" y="9764"/>
                  </a:lnTo>
                  <a:lnTo>
                    <a:pt x="94928" y="9363"/>
                  </a:lnTo>
                  <a:lnTo>
                    <a:pt x="91339" y="9096"/>
                  </a:lnTo>
                  <a:lnTo>
                    <a:pt x="87955" y="8918"/>
                  </a:lnTo>
                  <a:lnTo>
                    <a:pt x="75233" y="85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SMARTPenAnnotation1178"/>
            <p:cNvSpPr/>
            <p:nvPr/>
          </p:nvSpPr>
          <p:spPr>
            <a:xfrm>
              <a:off x="6259753" y="5697676"/>
              <a:ext cx="231561" cy="106509"/>
            </a:xfrm>
            <a:custGeom>
              <a:avLst/>
              <a:gdLst/>
              <a:ahLst/>
              <a:cxnLst/>
              <a:rect l="0" t="0" r="0" b="0"/>
              <a:pathLst>
                <a:path w="231561" h="106509">
                  <a:moveTo>
                    <a:pt x="35676" y="79831"/>
                  </a:moveTo>
                  <a:lnTo>
                    <a:pt x="19426" y="96082"/>
                  </a:lnTo>
                  <a:lnTo>
                    <a:pt x="17897" y="96618"/>
                  </a:lnTo>
                  <a:lnTo>
                    <a:pt x="13553" y="97214"/>
                  </a:lnTo>
                  <a:lnTo>
                    <a:pt x="11006" y="98365"/>
                  </a:lnTo>
                  <a:lnTo>
                    <a:pt x="8315" y="100125"/>
                  </a:lnTo>
                  <a:lnTo>
                    <a:pt x="102" y="106508"/>
                  </a:lnTo>
                  <a:lnTo>
                    <a:pt x="22" y="103925"/>
                  </a:lnTo>
                  <a:lnTo>
                    <a:pt x="0" y="101847"/>
                  </a:lnTo>
                  <a:lnTo>
                    <a:pt x="978" y="99469"/>
                  </a:lnTo>
                  <a:lnTo>
                    <a:pt x="2623" y="96892"/>
                  </a:lnTo>
                  <a:lnTo>
                    <a:pt x="4711" y="94182"/>
                  </a:lnTo>
                  <a:lnTo>
                    <a:pt x="7095" y="91383"/>
                  </a:lnTo>
                  <a:lnTo>
                    <a:pt x="9677" y="88525"/>
                  </a:lnTo>
                  <a:lnTo>
                    <a:pt x="12390" y="85627"/>
                  </a:lnTo>
                  <a:lnTo>
                    <a:pt x="15191" y="81711"/>
                  </a:lnTo>
                  <a:lnTo>
                    <a:pt x="18051" y="77116"/>
                  </a:lnTo>
                  <a:lnTo>
                    <a:pt x="20950" y="72067"/>
                  </a:lnTo>
                  <a:lnTo>
                    <a:pt x="24866" y="66718"/>
                  </a:lnTo>
                  <a:lnTo>
                    <a:pt x="29462" y="61167"/>
                  </a:lnTo>
                  <a:lnTo>
                    <a:pt x="34510" y="55482"/>
                  </a:lnTo>
                  <a:lnTo>
                    <a:pt x="45410" y="43874"/>
                  </a:lnTo>
                  <a:lnTo>
                    <a:pt x="51095" y="38001"/>
                  </a:lnTo>
                  <a:lnTo>
                    <a:pt x="56870" y="33093"/>
                  </a:lnTo>
                  <a:lnTo>
                    <a:pt x="62704" y="28829"/>
                  </a:lnTo>
                  <a:lnTo>
                    <a:pt x="68577" y="24994"/>
                  </a:lnTo>
                  <a:lnTo>
                    <a:pt x="73485" y="21445"/>
                  </a:lnTo>
                  <a:lnTo>
                    <a:pt x="77749" y="18087"/>
                  </a:lnTo>
                  <a:lnTo>
                    <a:pt x="81585" y="14855"/>
                  </a:lnTo>
                  <a:lnTo>
                    <a:pt x="86125" y="11710"/>
                  </a:lnTo>
                  <a:lnTo>
                    <a:pt x="91138" y="8620"/>
                  </a:lnTo>
                  <a:lnTo>
                    <a:pt x="103958" y="1273"/>
                  </a:lnTo>
                  <a:lnTo>
                    <a:pt x="108357" y="268"/>
                  </a:lnTo>
                  <a:lnTo>
                    <a:pt x="110919" y="0"/>
                  </a:lnTo>
                  <a:lnTo>
                    <a:pt x="112627" y="814"/>
                  </a:lnTo>
                  <a:lnTo>
                    <a:pt x="113766" y="2348"/>
                  </a:lnTo>
                  <a:lnTo>
                    <a:pt x="114525" y="4363"/>
                  </a:lnTo>
                  <a:lnTo>
                    <a:pt x="115031" y="6699"/>
                  </a:lnTo>
                  <a:lnTo>
                    <a:pt x="115369" y="9248"/>
                  </a:lnTo>
                  <a:lnTo>
                    <a:pt x="115594" y="11940"/>
                  </a:lnTo>
                  <a:lnTo>
                    <a:pt x="114751" y="14727"/>
                  </a:lnTo>
                  <a:lnTo>
                    <a:pt x="113198" y="17577"/>
                  </a:lnTo>
                  <a:lnTo>
                    <a:pt x="111170" y="20469"/>
                  </a:lnTo>
                  <a:lnTo>
                    <a:pt x="109817" y="24382"/>
                  </a:lnTo>
                  <a:lnTo>
                    <a:pt x="108917" y="28974"/>
                  </a:lnTo>
                  <a:lnTo>
                    <a:pt x="108316" y="34020"/>
                  </a:lnTo>
                  <a:lnTo>
                    <a:pt x="106923" y="39369"/>
                  </a:lnTo>
                  <a:lnTo>
                    <a:pt x="105002" y="44919"/>
                  </a:lnTo>
                  <a:lnTo>
                    <a:pt x="102729" y="50603"/>
                  </a:lnTo>
                  <a:lnTo>
                    <a:pt x="100222" y="55385"/>
                  </a:lnTo>
                  <a:lnTo>
                    <a:pt x="97558" y="59565"/>
                  </a:lnTo>
                  <a:lnTo>
                    <a:pt x="94791" y="63344"/>
                  </a:lnTo>
                  <a:lnTo>
                    <a:pt x="91953" y="66855"/>
                  </a:lnTo>
                  <a:lnTo>
                    <a:pt x="89069" y="70189"/>
                  </a:lnTo>
                  <a:lnTo>
                    <a:pt x="86154" y="73403"/>
                  </a:lnTo>
                  <a:lnTo>
                    <a:pt x="84211" y="76538"/>
                  </a:lnTo>
                  <a:lnTo>
                    <a:pt x="82916" y="79620"/>
                  </a:lnTo>
                  <a:lnTo>
                    <a:pt x="80477" y="88226"/>
                  </a:lnTo>
                  <a:lnTo>
                    <a:pt x="83038" y="88523"/>
                  </a:lnTo>
                  <a:lnTo>
                    <a:pt x="85110" y="88602"/>
                  </a:lnTo>
                  <a:lnTo>
                    <a:pt x="86492" y="87663"/>
                  </a:lnTo>
                  <a:lnTo>
                    <a:pt x="87413" y="86044"/>
                  </a:lnTo>
                  <a:lnTo>
                    <a:pt x="88026" y="83974"/>
                  </a:lnTo>
                  <a:lnTo>
                    <a:pt x="90420" y="81601"/>
                  </a:lnTo>
                  <a:lnTo>
                    <a:pt x="94001" y="79026"/>
                  </a:lnTo>
                  <a:lnTo>
                    <a:pt x="98372" y="76318"/>
                  </a:lnTo>
                  <a:lnTo>
                    <a:pt x="102278" y="72529"/>
                  </a:lnTo>
                  <a:lnTo>
                    <a:pt x="105874" y="68017"/>
                  </a:lnTo>
                  <a:lnTo>
                    <a:pt x="109264" y="63026"/>
                  </a:lnTo>
                  <a:lnTo>
                    <a:pt x="113508" y="57714"/>
                  </a:lnTo>
                  <a:lnTo>
                    <a:pt x="118322" y="52188"/>
                  </a:lnTo>
                  <a:lnTo>
                    <a:pt x="123516" y="46519"/>
                  </a:lnTo>
                  <a:lnTo>
                    <a:pt x="129955" y="40756"/>
                  </a:lnTo>
                  <a:lnTo>
                    <a:pt x="137223" y="34930"/>
                  </a:lnTo>
                  <a:lnTo>
                    <a:pt x="145046" y="29061"/>
                  </a:lnTo>
                  <a:lnTo>
                    <a:pt x="152246" y="24156"/>
                  </a:lnTo>
                  <a:lnTo>
                    <a:pt x="159030" y="19894"/>
                  </a:lnTo>
                  <a:lnTo>
                    <a:pt x="165537" y="16061"/>
                  </a:lnTo>
                  <a:lnTo>
                    <a:pt x="171859" y="12513"/>
                  </a:lnTo>
                  <a:lnTo>
                    <a:pt x="184176" y="5925"/>
                  </a:lnTo>
                  <a:lnTo>
                    <a:pt x="190239" y="3772"/>
                  </a:lnTo>
                  <a:lnTo>
                    <a:pt x="196265" y="2336"/>
                  </a:lnTo>
                  <a:lnTo>
                    <a:pt x="202266" y="1378"/>
                  </a:lnTo>
                  <a:lnTo>
                    <a:pt x="207260" y="740"/>
                  </a:lnTo>
                  <a:lnTo>
                    <a:pt x="211581" y="315"/>
                  </a:lnTo>
                  <a:lnTo>
                    <a:pt x="215454" y="32"/>
                  </a:lnTo>
                  <a:lnTo>
                    <a:pt x="219028" y="834"/>
                  </a:lnTo>
                  <a:lnTo>
                    <a:pt x="222403" y="2362"/>
                  </a:lnTo>
                  <a:lnTo>
                    <a:pt x="225645" y="4373"/>
                  </a:lnTo>
                  <a:lnTo>
                    <a:pt x="227807" y="6705"/>
                  </a:lnTo>
                  <a:lnTo>
                    <a:pt x="229248" y="9253"/>
                  </a:lnTo>
                  <a:lnTo>
                    <a:pt x="230208" y="11943"/>
                  </a:lnTo>
                  <a:lnTo>
                    <a:pt x="230848" y="14729"/>
                  </a:lnTo>
                  <a:lnTo>
                    <a:pt x="231276" y="17578"/>
                  </a:lnTo>
                  <a:lnTo>
                    <a:pt x="231560" y="20470"/>
                  </a:lnTo>
                  <a:lnTo>
                    <a:pt x="230758" y="23390"/>
                  </a:lnTo>
                  <a:lnTo>
                    <a:pt x="229231" y="26328"/>
                  </a:lnTo>
                  <a:lnTo>
                    <a:pt x="227220" y="29280"/>
                  </a:lnTo>
                  <a:lnTo>
                    <a:pt x="225880" y="33232"/>
                  </a:lnTo>
                  <a:lnTo>
                    <a:pt x="224987" y="37851"/>
                  </a:lnTo>
                  <a:lnTo>
                    <a:pt x="224391" y="42915"/>
                  </a:lnTo>
                  <a:lnTo>
                    <a:pt x="223002" y="47283"/>
                  </a:lnTo>
                  <a:lnTo>
                    <a:pt x="221083" y="51187"/>
                  </a:lnTo>
                  <a:lnTo>
                    <a:pt x="218812" y="54782"/>
                  </a:lnTo>
                  <a:lnTo>
                    <a:pt x="217298" y="58171"/>
                  </a:lnTo>
                  <a:lnTo>
                    <a:pt x="216289" y="61422"/>
                  </a:lnTo>
                  <a:lnTo>
                    <a:pt x="215616" y="64582"/>
                  </a:lnTo>
                  <a:lnTo>
                    <a:pt x="215167" y="67681"/>
                  </a:lnTo>
                  <a:lnTo>
                    <a:pt x="214868" y="70739"/>
                  </a:lnTo>
                  <a:lnTo>
                    <a:pt x="214669" y="73770"/>
                  </a:lnTo>
                  <a:lnTo>
                    <a:pt x="214536" y="76782"/>
                  </a:lnTo>
                  <a:lnTo>
                    <a:pt x="214270" y="887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SMARTPenAnnotation1179"/>
            <p:cNvSpPr/>
            <p:nvPr/>
          </p:nvSpPr>
          <p:spPr>
            <a:xfrm>
              <a:off x="6536731" y="5545915"/>
              <a:ext cx="531450" cy="392328"/>
            </a:xfrm>
            <a:custGeom>
              <a:avLst/>
              <a:gdLst/>
              <a:ahLst/>
              <a:cxnLst/>
              <a:rect l="0" t="0" r="0" b="0"/>
              <a:pathLst>
                <a:path w="531450" h="392328">
                  <a:moveTo>
                    <a:pt x="80167" y="142295"/>
                  </a:moveTo>
                  <a:lnTo>
                    <a:pt x="93728" y="128734"/>
                  </a:lnTo>
                  <a:lnTo>
                    <a:pt x="95161" y="126309"/>
                  </a:lnTo>
                  <a:lnTo>
                    <a:pt x="97649" y="117125"/>
                  </a:lnTo>
                  <a:lnTo>
                    <a:pt x="96782" y="115594"/>
                  </a:lnTo>
                  <a:lnTo>
                    <a:pt x="93175" y="111246"/>
                  </a:lnTo>
                  <a:lnTo>
                    <a:pt x="91815" y="110682"/>
                  </a:lnTo>
                  <a:lnTo>
                    <a:pt x="90909" y="111298"/>
                  </a:lnTo>
                  <a:lnTo>
                    <a:pt x="90305" y="112701"/>
                  </a:lnTo>
                  <a:lnTo>
                    <a:pt x="88911" y="113636"/>
                  </a:lnTo>
                  <a:lnTo>
                    <a:pt x="84714" y="114675"/>
                  </a:lnTo>
                  <a:lnTo>
                    <a:pt x="76897" y="120429"/>
                  </a:lnTo>
                  <a:lnTo>
                    <a:pt x="66807" y="129600"/>
                  </a:lnTo>
                  <a:lnTo>
                    <a:pt x="49971" y="145920"/>
                  </a:lnTo>
                  <a:lnTo>
                    <a:pt x="20579" y="175123"/>
                  </a:lnTo>
                  <a:lnTo>
                    <a:pt x="11350" y="186982"/>
                  </a:lnTo>
                  <a:lnTo>
                    <a:pt x="7500" y="192922"/>
                  </a:lnTo>
                  <a:lnTo>
                    <a:pt x="3223" y="204815"/>
                  </a:lnTo>
                  <a:lnTo>
                    <a:pt x="1321" y="215722"/>
                  </a:lnTo>
                  <a:lnTo>
                    <a:pt x="250" y="227441"/>
                  </a:lnTo>
                  <a:lnTo>
                    <a:pt x="0" y="234047"/>
                  </a:lnTo>
                  <a:lnTo>
                    <a:pt x="925" y="236205"/>
                  </a:lnTo>
                  <a:lnTo>
                    <a:pt x="2534" y="237644"/>
                  </a:lnTo>
                  <a:lnTo>
                    <a:pt x="4599" y="238604"/>
                  </a:lnTo>
                  <a:lnTo>
                    <a:pt x="9540" y="239670"/>
                  </a:lnTo>
                  <a:lnTo>
                    <a:pt x="25536" y="240353"/>
                  </a:lnTo>
                  <a:lnTo>
                    <a:pt x="30848" y="238425"/>
                  </a:lnTo>
                  <a:lnTo>
                    <a:pt x="46812" y="227223"/>
                  </a:lnTo>
                  <a:lnTo>
                    <a:pt x="59260" y="216187"/>
                  </a:lnTo>
                  <a:lnTo>
                    <a:pt x="69552" y="206224"/>
                  </a:lnTo>
                  <a:lnTo>
                    <a:pt x="75075" y="199798"/>
                  </a:lnTo>
                  <a:lnTo>
                    <a:pt x="80741" y="192537"/>
                  </a:lnTo>
                  <a:lnTo>
                    <a:pt x="86503" y="184719"/>
                  </a:lnTo>
                  <a:lnTo>
                    <a:pt x="95550" y="173387"/>
                  </a:lnTo>
                  <a:lnTo>
                    <a:pt x="103871" y="164052"/>
                  </a:lnTo>
                  <a:lnTo>
                    <a:pt x="114184" y="153287"/>
                  </a:lnTo>
                  <a:lnTo>
                    <a:pt x="120091" y="144535"/>
                  </a:lnTo>
                  <a:lnTo>
                    <a:pt x="122716" y="137338"/>
                  </a:lnTo>
                  <a:lnTo>
                    <a:pt x="124193" y="127708"/>
                  </a:lnTo>
                  <a:lnTo>
                    <a:pt x="124734" y="117309"/>
                  </a:lnTo>
                  <a:lnTo>
                    <a:pt x="123768" y="117701"/>
                  </a:lnTo>
                  <a:lnTo>
                    <a:pt x="112380" y="128094"/>
                  </a:lnTo>
                  <a:lnTo>
                    <a:pt x="106720" y="136314"/>
                  </a:lnTo>
                  <a:lnTo>
                    <a:pt x="103823" y="141284"/>
                  </a:lnTo>
                  <a:lnTo>
                    <a:pt x="101890" y="147575"/>
                  </a:lnTo>
                  <a:lnTo>
                    <a:pt x="100603" y="154745"/>
                  </a:lnTo>
                  <a:lnTo>
                    <a:pt x="99744" y="162501"/>
                  </a:lnTo>
                  <a:lnTo>
                    <a:pt x="98179" y="169657"/>
                  </a:lnTo>
                  <a:lnTo>
                    <a:pt x="96143" y="176411"/>
                  </a:lnTo>
                  <a:lnTo>
                    <a:pt x="93795" y="182899"/>
                  </a:lnTo>
                  <a:lnTo>
                    <a:pt x="92229" y="189208"/>
                  </a:lnTo>
                  <a:lnTo>
                    <a:pt x="91185" y="195399"/>
                  </a:lnTo>
                  <a:lnTo>
                    <a:pt x="89032" y="207569"/>
                  </a:lnTo>
                  <a:lnTo>
                    <a:pt x="84768" y="219593"/>
                  </a:lnTo>
                  <a:lnTo>
                    <a:pt x="84227" y="224584"/>
                  </a:lnTo>
                  <a:lnTo>
                    <a:pt x="84858" y="228905"/>
                  </a:lnTo>
                  <a:lnTo>
                    <a:pt x="87213" y="236351"/>
                  </a:lnTo>
                  <a:lnTo>
                    <a:pt x="88539" y="246122"/>
                  </a:lnTo>
                  <a:lnTo>
                    <a:pt x="88849" y="252271"/>
                  </a:lnTo>
                  <a:lnTo>
                    <a:pt x="89924" y="254308"/>
                  </a:lnTo>
                  <a:lnTo>
                    <a:pt x="91632" y="255666"/>
                  </a:lnTo>
                  <a:lnTo>
                    <a:pt x="93764" y="256571"/>
                  </a:lnTo>
                  <a:lnTo>
                    <a:pt x="96177" y="256182"/>
                  </a:lnTo>
                  <a:lnTo>
                    <a:pt x="101504" y="253105"/>
                  </a:lnTo>
                  <a:lnTo>
                    <a:pt x="114001" y="242052"/>
                  </a:lnTo>
                  <a:lnTo>
                    <a:pt x="123646" y="232603"/>
                  </a:lnTo>
                  <a:lnTo>
                    <a:pt x="131903" y="221789"/>
                  </a:lnTo>
                  <a:lnTo>
                    <a:pt x="138879" y="210368"/>
                  </a:lnTo>
                  <a:lnTo>
                    <a:pt x="145288" y="198678"/>
                  </a:lnTo>
                  <a:lnTo>
                    <a:pt x="154473" y="180940"/>
                  </a:lnTo>
                  <a:lnTo>
                    <a:pt x="157840" y="171708"/>
                  </a:lnTo>
                  <a:lnTo>
                    <a:pt x="158738" y="167857"/>
                  </a:lnTo>
                  <a:lnTo>
                    <a:pt x="162382" y="160932"/>
                  </a:lnTo>
                  <a:lnTo>
                    <a:pt x="164743" y="157697"/>
                  </a:lnTo>
                  <a:lnTo>
                    <a:pt x="167365" y="151456"/>
                  </a:lnTo>
                  <a:lnTo>
                    <a:pt x="169341" y="142832"/>
                  </a:lnTo>
                  <a:lnTo>
                    <a:pt x="178284" y="142300"/>
                  </a:lnTo>
                  <a:lnTo>
                    <a:pt x="178361" y="147037"/>
                  </a:lnTo>
                  <a:lnTo>
                    <a:pt x="179364" y="149426"/>
                  </a:lnTo>
                  <a:lnTo>
                    <a:pt x="184524" y="157527"/>
                  </a:lnTo>
                  <a:lnTo>
                    <a:pt x="186079" y="163286"/>
                  </a:lnTo>
                  <a:lnTo>
                    <a:pt x="187077" y="175068"/>
                  </a:lnTo>
                  <a:lnTo>
                    <a:pt x="187274" y="186950"/>
                  </a:lnTo>
                  <a:lnTo>
                    <a:pt x="187322" y="209021"/>
                  </a:lnTo>
                  <a:lnTo>
                    <a:pt x="188315" y="209599"/>
                  </a:lnTo>
                  <a:lnTo>
                    <a:pt x="189969" y="208993"/>
                  </a:lnTo>
                  <a:lnTo>
                    <a:pt x="196417" y="204363"/>
                  </a:lnTo>
                  <a:lnTo>
                    <a:pt x="204129" y="197838"/>
                  </a:lnTo>
                  <a:lnTo>
                    <a:pt x="217548" y="189620"/>
                  </a:lnTo>
                  <a:lnTo>
                    <a:pt x="229242" y="179910"/>
                  </a:lnTo>
                  <a:lnTo>
                    <a:pt x="239357" y="170257"/>
                  </a:lnTo>
                  <a:lnTo>
                    <a:pt x="250467" y="161999"/>
                  </a:lnTo>
                  <a:lnTo>
                    <a:pt x="256208" y="158408"/>
                  </a:lnTo>
                  <a:lnTo>
                    <a:pt x="265233" y="149126"/>
                  </a:lnTo>
                  <a:lnTo>
                    <a:pt x="272551" y="139378"/>
                  </a:lnTo>
                  <a:lnTo>
                    <a:pt x="282250" y="128312"/>
                  </a:lnTo>
                  <a:lnTo>
                    <a:pt x="293945" y="116064"/>
                  </a:lnTo>
                  <a:lnTo>
                    <a:pt x="299061" y="115671"/>
                  </a:lnTo>
                  <a:lnTo>
                    <a:pt x="300511" y="116609"/>
                  </a:lnTo>
                  <a:lnTo>
                    <a:pt x="301477" y="118226"/>
                  </a:lnTo>
                  <a:lnTo>
                    <a:pt x="302121" y="120296"/>
                  </a:lnTo>
                  <a:lnTo>
                    <a:pt x="301558" y="122668"/>
                  </a:lnTo>
                  <a:lnTo>
                    <a:pt x="298287" y="127950"/>
                  </a:lnTo>
                  <a:lnTo>
                    <a:pt x="296172" y="136250"/>
                  </a:lnTo>
                  <a:lnTo>
                    <a:pt x="295231" y="145562"/>
                  </a:lnTo>
                  <a:lnTo>
                    <a:pt x="294703" y="157375"/>
                  </a:lnTo>
                  <a:lnTo>
                    <a:pt x="294579" y="167518"/>
                  </a:lnTo>
                  <a:lnTo>
                    <a:pt x="295538" y="172009"/>
                  </a:lnTo>
                  <a:lnTo>
                    <a:pt x="300636" y="183070"/>
                  </a:lnTo>
                  <a:lnTo>
                    <a:pt x="302587" y="192631"/>
                  </a:lnTo>
                  <a:lnTo>
                    <a:pt x="303044" y="198732"/>
                  </a:lnTo>
                  <a:lnTo>
                    <a:pt x="304158" y="200756"/>
                  </a:lnTo>
                  <a:lnTo>
                    <a:pt x="305893" y="202105"/>
                  </a:lnTo>
                  <a:lnTo>
                    <a:pt x="308041" y="203004"/>
                  </a:lnTo>
                  <a:lnTo>
                    <a:pt x="315806" y="204270"/>
                  </a:lnTo>
                  <a:lnTo>
                    <a:pt x="324391" y="204645"/>
                  </a:lnTo>
                  <a:lnTo>
                    <a:pt x="327319" y="203706"/>
                  </a:lnTo>
                  <a:lnTo>
                    <a:pt x="333217" y="200016"/>
                  </a:lnTo>
                  <a:lnTo>
                    <a:pt x="339147" y="192423"/>
                  </a:lnTo>
                  <a:lnTo>
                    <a:pt x="345090" y="182434"/>
                  </a:lnTo>
                  <a:lnTo>
                    <a:pt x="351038" y="171380"/>
                  </a:lnTo>
                  <a:lnTo>
                    <a:pt x="354014" y="164662"/>
                  </a:lnTo>
                  <a:lnTo>
                    <a:pt x="356989" y="157206"/>
                  </a:lnTo>
                  <a:lnTo>
                    <a:pt x="359965" y="149260"/>
                  </a:lnTo>
                  <a:lnTo>
                    <a:pt x="361949" y="140985"/>
                  </a:lnTo>
                  <a:lnTo>
                    <a:pt x="363272" y="132492"/>
                  </a:lnTo>
                  <a:lnTo>
                    <a:pt x="364153" y="123854"/>
                  </a:lnTo>
                  <a:lnTo>
                    <a:pt x="365734" y="115118"/>
                  </a:lnTo>
                  <a:lnTo>
                    <a:pt x="367780" y="106318"/>
                  </a:lnTo>
                  <a:lnTo>
                    <a:pt x="370135" y="97475"/>
                  </a:lnTo>
                  <a:lnTo>
                    <a:pt x="371706" y="89595"/>
                  </a:lnTo>
                  <a:lnTo>
                    <a:pt x="372753" y="82357"/>
                  </a:lnTo>
                  <a:lnTo>
                    <a:pt x="373451" y="75547"/>
                  </a:lnTo>
                  <a:lnTo>
                    <a:pt x="374908" y="68031"/>
                  </a:lnTo>
                  <a:lnTo>
                    <a:pt x="376872" y="60043"/>
                  </a:lnTo>
                  <a:lnTo>
                    <a:pt x="379173" y="51742"/>
                  </a:lnTo>
                  <a:lnTo>
                    <a:pt x="380708" y="44224"/>
                  </a:lnTo>
                  <a:lnTo>
                    <a:pt x="381731" y="37227"/>
                  </a:lnTo>
                  <a:lnTo>
                    <a:pt x="382867" y="25153"/>
                  </a:lnTo>
                  <a:lnTo>
                    <a:pt x="383372" y="16480"/>
                  </a:lnTo>
                  <a:lnTo>
                    <a:pt x="383656" y="6018"/>
                  </a:lnTo>
                  <a:lnTo>
                    <a:pt x="383766" y="0"/>
                  </a:lnTo>
                  <a:lnTo>
                    <a:pt x="379033" y="4333"/>
                  </a:lnTo>
                  <a:lnTo>
                    <a:pt x="377637" y="6664"/>
                  </a:lnTo>
                  <a:lnTo>
                    <a:pt x="376087" y="11900"/>
                  </a:lnTo>
                  <a:lnTo>
                    <a:pt x="375399" y="20180"/>
                  </a:lnTo>
                  <a:lnTo>
                    <a:pt x="375092" y="31467"/>
                  </a:lnTo>
                  <a:lnTo>
                    <a:pt x="374847" y="183814"/>
                  </a:lnTo>
                  <a:lnTo>
                    <a:pt x="375839" y="188826"/>
                  </a:lnTo>
                  <a:lnTo>
                    <a:pt x="379587" y="197041"/>
                  </a:lnTo>
                  <a:lnTo>
                    <a:pt x="387275" y="207244"/>
                  </a:lnTo>
                  <a:lnTo>
                    <a:pt x="391097" y="211810"/>
                  </a:lnTo>
                  <a:lnTo>
                    <a:pt x="392625" y="212451"/>
                  </a:lnTo>
                  <a:lnTo>
                    <a:pt x="396970" y="213163"/>
                  </a:lnTo>
                  <a:lnTo>
                    <a:pt x="404853" y="210834"/>
                  </a:lnTo>
                  <a:lnTo>
                    <a:pt x="413980" y="206491"/>
                  </a:lnTo>
                  <a:lnTo>
                    <a:pt x="421344" y="201254"/>
                  </a:lnTo>
                  <a:lnTo>
                    <a:pt x="427923" y="192973"/>
                  </a:lnTo>
                  <a:lnTo>
                    <a:pt x="431067" y="187987"/>
                  </a:lnTo>
                  <a:lnTo>
                    <a:pt x="439852" y="179801"/>
                  </a:lnTo>
                  <a:lnTo>
                    <a:pt x="453308" y="169614"/>
                  </a:lnTo>
                  <a:lnTo>
                    <a:pt x="456920" y="166461"/>
                  </a:lnTo>
                  <a:lnTo>
                    <a:pt x="463579" y="157666"/>
                  </a:lnTo>
                  <a:lnTo>
                    <a:pt x="468853" y="148135"/>
                  </a:lnTo>
                  <a:lnTo>
                    <a:pt x="471198" y="140591"/>
                  </a:lnTo>
                  <a:lnTo>
                    <a:pt x="472815" y="138183"/>
                  </a:lnTo>
                  <a:lnTo>
                    <a:pt x="474885" y="136577"/>
                  </a:lnTo>
                  <a:lnTo>
                    <a:pt x="477258" y="135507"/>
                  </a:lnTo>
                  <a:lnTo>
                    <a:pt x="478840" y="133801"/>
                  </a:lnTo>
                  <a:lnTo>
                    <a:pt x="479894" y="131672"/>
                  </a:lnTo>
                  <a:lnTo>
                    <a:pt x="481966" y="124562"/>
                  </a:lnTo>
                  <a:lnTo>
                    <a:pt x="482000" y="136876"/>
                  </a:lnTo>
                  <a:lnTo>
                    <a:pt x="482994" y="139675"/>
                  </a:lnTo>
                  <a:lnTo>
                    <a:pt x="486742" y="145431"/>
                  </a:lnTo>
                  <a:lnTo>
                    <a:pt x="497235" y="157210"/>
                  </a:lnTo>
                  <a:lnTo>
                    <a:pt x="505918" y="167109"/>
                  </a:lnTo>
                  <a:lnTo>
                    <a:pt x="511815" y="176806"/>
                  </a:lnTo>
                  <a:lnTo>
                    <a:pt x="520711" y="188680"/>
                  </a:lnTo>
                  <a:lnTo>
                    <a:pt x="522692" y="193063"/>
                  </a:lnTo>
                  <a:lnTo>
                    <a:pt x="524892" y="203223"/>
                  </a:lnTo>
                  <a:lnTo>
                    <a:pt x="528516" y="214354"/>
                  </a:lnTo>
                  <a:lnTo>
                    <a:pt x="530870" y="220100"/>
                  </a:lnTo>
                  <a:lnTo>
                    <a:pt x="531449" y="225915"/>
                  </a:lnTo>
                  <a:lnTo>
                    <a:pt x="529445" y="237668"/>
                  </a:lnTo>
                  <a:lnTo>
                    <a:pt x="527893" y="249506"/>
                  </a:lnTo>
                  <a:lnTo>
                    <a:pt x="526211" y="261382"/>
                  </a:lnTo>
                  <a:lnTo>
                    <a:pt x="522156" y="273275"/>
                  </a:lnTo>
                  <a:lnTo>
                    <a:pt x="517047" y="285175"/>
                  </a:lnTo>
                  <a:lnTo>
                    <a:pt x="511469" y="297079"/>
                  </a:lnTo>
                  <a:lnTo>
                    <a:pt x="505682" y="308984"/>
                  </a:lnTo>
                  <a:lnTo>
                    <a:pt x="499803" y="318244"/>
                  </a:lnTo>
                  <a:lnTo>
                    <a:pt x="492891" y="326659"/>
                  </a:lnTo>
                  <a:lnTo>
                    <a:pt x="483204" y="337014"/>
                  </a:lnTo>
                  <a:lnTo>
                    <a:pt x="474930" y="348231"/>
                  </a:lnTo>
                  <a:lnTo>
                    <a:pt x="471335" y="354000"/>
                  </a:lnTo>
                  <a:lnTo>
                    <a:pt x="462048" y="363056"/>
                  </a:lnTo>
                  <a:lnTo>
                    <a:pt x="445663" y="373732"/>
                  </a:lnTo>
                  <a:lnTo>
                    <a:pt x="434102" y="380094"/>
                  </a:lnTo>
                  <a:lnTo>
                    <a:pt x="422349" y="386228"/>
                  </a:lnTo>
                  <a:lnTo>
                    <a:pt x="413157" y="389616"/>
                  </a:lnTo>
                  <a:lnTo>
                    <a:pt x="401636" y="39232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SMARTPenAnnotation1180"/>
            <p:cNvSpPr/>
            <p:nvPr/>
          </p:nvSpPr>
          <p:spPr>
            <a:xfrm>
              <a:off x="6037049" y="5886594"/>
              <a:ext cx="597709" cy="229706"/>
            </a:xfrm>
            <a:custGeom>
              <a:avLst/>
              <a:gdLst/>
              <a:ahLst/>
              <a:cxnLst/>
              <a:rect l="0" t="0" r="0" b="0"/>
              <a:pathLst>
                <a:path w="597709" h="229706">
                  <a:moveTo>
                    <a:pt x="178013" y="132015"/>
                  </a:moveTo>
                  <a:lnTo>
                    <a:pt x="170324" y="124326"/>
                  </a:lnTo>
                  <a:lnTo>
                    <a:pt x="166989" y="123637"/>
                  </a:lnTo>
                  <a:lnTo>
                    <a:pt x="164711" y="123453"/>
                  </a:lnTo>
                  <a:lnTo>
                    <a:pt x="162200" y="122338"/>
                  </a:lnTo>
                  <a:lnTo>
                    <a:pt x="153925" y="117021"/>
                  </a:lnTo>
                  <a:lnTo>
                    <a:pt x="148125" y="115429"/>
                  </a:lnTo>
                  <a:lnTo>
                    <a:pt x="139594" y="117367"/>
                  </a:lnTo>
                  <a:lnTo>
                    <a:pt x="123635" y="124037"/>
                  </a:lnTo>
                  <a:lnTo>
                    <a:pt x="112174" y="130453"/>
                  </a:lnTo>
                  <a:lnTo>
                    <a:pt x="106338" y="134943"/>
                  </a:lnTo>
                  <a:lnTo>
                    <a:pt x="100465" y="139920"/>
                  </a:lnTo>
                  <a:lnTo>
                    <a:pt x="93572" y="145223"/>
                  </a:lnTo>
                  <a:lnTo>
                    <a:pt x="86000" y="150742"/>
                  </a:lnTo>
                  <a:lnTo>
                    <a:pt x="69649" y="162166"/>
                  </a:lnTo>
                  <a:lnTo>
                    <a:pt x="52461" y="173858"/>
                  </a:lnTo>
                  <a:lnTo>
                    <a:pt x="44702" y="179754"/>
                  </a:lnTo>
                  <a:lnTo>
                    <a:pt x="37545" y="185669"/>
                  </a:lnTo>
                  <a:lnTo>
                    <a:pt x="25294" y="196541"/>
                  </a:lnTo>
                  <a:lnTo>
                    <a:pt x="16542" y="204680"/>
                  </a:lnTo>
                  <a:lnTo>
                    <a:pt x="6036" y="214841"/>
                  </a:lnTo>
                  <a:lnTo>
                    <a:pt x="3831" y="217990"/>
                  </a:lnTo>
                  <a:lnTo>
                    <a:pt x="1380" y="224135"/>
                  </a:lnTo>
                  <a:lnTo>
                    <a:pt x="0" y="228432"/>
                  </a:lnTo>
                  <a:lnTo>
                    <a:pt x="799" y="229035"/>
                  </a:lnTo>
                  <a:lnTo>
                    <a:pt x="4332" y="229705"/>
                  </a:lnTo>
                  <a:lnTo>
                    <a:pt x="11855" y="227357"/>
                  </a:lnTo>
                  <a:lnTo>
                    <a:pt x="27247" y="220457"/>
                  </a:lnTo>
                  <a:lnTo>
                    <a:pt x="39568" y="213987"/>
                  </a:lnTo>
                  <a:lnTo>
                    <a:pt x="47021" y="209483"/>
                  </a:lnTo>
                  <a:lnTo>
                    <a:pt x="63240" y="199188"/>
                  </a:lnTo>
                  <a:lnTo>
                    <a:pt x="80370" y="187997"/>
                  </a:lnTo>
                  <a:lnTo>
                    <a:pt x="100551" y="173763"/>
                  </a:lnTo>
                  <a:lnTo>
                    <a:pt x="111489" y="165800"/>
                  </a:lnTo>
                  <a:lnTo>
                    <a:pt x="121757" y="157515"/>
                  </a:lnTo>
                  <a:lnTo>
                    <a:pt x="131580" y="149015"/>
                  </a:lnTo>
                  <a:lnTo>
                    <a:pt x="141104" y="140372"/>
                  </a:lnTo>
                  <a:lnTo>
                    <a:pt x="159625" y="122831"/>
                  </a:lnTo>
                  <a:lnTo>
                    <a:pt x="217890" y="65303"/>
                  </a:lnTo>
                  <a:lnTo>
                    <a:pt x="223449" y="58767"/>
                  </a:lnTo>
                  <a:lnTo>
                    <a:pt x="228148" y="52425"/>
                  </a:lnTo>
                  <a:lnTo>
                    <a:pt x="232272" y="46213"/>
                  </a:lnTo>
                  <a:lnTo>
                    <a:pt x="236014" y="41079"/>
                  </a:lnTo>
                  <a:lnTo>
                    <a:pt x="239501" y="36664"/>
                  </a:lnTo>
                  <a:lnTo>
                    <a:pt x="242817" y="32729"/>
                  </a:lnTo>
                  <a:lnTo>
                    <a:pt x="246503" y="25711"/>
                  </a:lnTo>
                  <a:lnTo>
                    <a:pt x="247485" y="22450"/>
                  </a:lnTo>
                  <a:lnTo>
                    <a:pt x="249133" y="20277"/>
                  </a:lnTo>
                  <a:lnTo>
                    <a:pt x="251223" y="18827"/>
                  </a:lnTo>
                  <a:lnTo>
                    <a:pt x="253608" y="17862"/>
                  </a:lnTo>
                  <a:lnTo>
                    <a:pt x="255199" y="16225"/>
                  </a:lnTo>
                  <a:lnTo>
                    <a:pt x="256259" y="14142"/>
                  </a:lnTo>
                  <a:lnTo>
                    <a:pt x="256966" y="11761"/>
                  </a:lnTo>
                  <a:lnTo>
                    <a:pt x="256445" y="11166"/>
                  </a:lnTo>
                  <a:lnTo>
                    <a:pt x="255106" y="11762"/>
                  </a:lnTo>
                  <a:lnTo>
                    <a:pt x="253221" y="13151"/>
                  </a:lnTo>
                  <a:lnTo>
                    <a:pt x="251964" y="15069"/>
                  </a:lnTo>
                  <a:lnTo>
                    <a:pt x="249203" y="23501"/>
                  </a:lnTo>
                  <a:lnTo>
                    <a:pt x="247301" y="27923"/>
                  </a:lnTo>
                  <a:lnTo>
                    <a:pt x="242542" y="38127"/>
                  </a:lnTo>
                  <a:lnTo>
                    <a:pt x="237120" y="49276"/>
                  </a:lnTo>
                  <a:lnTo>
                    <a:pt x="233293" y="56020"/>
                  </a:lnTo>
                  <a:lnTo>
                    <a:pt x="228757" y="63492"/>
                  </a:lnTo>
                  <a:lnTo>
                    <a:pt x="223748" y="71451"/>
                  </a:lnTo>
                  <a:lnTo>
                    <a:pt x="219417" y="78740"/>
                  </a:lnTo>
                  <a:lnTo>
                    <a:pt x="215538" y="85584"/>
                  </a:lnTo>
                  <a:lnTo>
                    <a:pt x="211959" y="92132"/>
                  </a:lnTo>
                  <a:lnTo>
                    <a:pt x="208581" y="99473"/>
                  </a:lnTo>
                  <a:lnTo>
                    <a:pt x="205337" y="107344"/>
                  </a:lnTo>
                  <a:lnTo>
                    <a:pt x="202183" y="115568"/>
                  </a:lnTo>
                  <a:lnTo>
                    <a:pt x="198095" y="124027"/>
                  </a:lnTo>
                  <a:lnTo>
                    <a:pt x="193385" y="132643"/>
                  </a:lnTo>
                  <a:lnTo>
                    <a:pt x="188261" y="141363"/>
                  </a:lnTo>
                  <a:lnTo>
                    <a:pt x="184845" y="149161"/>
                  </a:lnTo>
                  <a:lnTo>
                    <a:pt x="182568" y="156344"/>
                  </a:lnTo>
                  <a:lnTo>
                    <a:pt x="181050" y="163117"/>
                  </a:lnTo>
                  <a:lnTo>
                    <a:pt x="179045" y="169617"/>
                  </a:lnTo>
                  <a:lnTo>
                    <a:pt x="176717" y="175935"/>
                  </a:lnTo>
                  <a:lnTo>
                    <a:pt x="174173" y="182130"/>
                  </a:lnTo>
                  <a:lnTo>
                    <a:pt x="173469" y="187254"/>
                  </a:lnTo>
                  <a:lnTo>
                    <a:pt x="173991" y="191661"/>
                  </a:lnTo>
                  <a:lnTo>
                    <a:pt x="175331" y="195592"/>
                  </a:lnTo>
                  <a:lnTo>
                    <a:pt x="176822" y="202604"/>
                  </a:lnTo>
                  <a:lnTo>
                    <a:pt x="177218" y="205863"/>
                  </a:lnTo>
                  <a:lnTo>
                    <a:pt x="179468" y="209028"/>
                  </a:lnTo>
                  <a:lnTo>
                    <a:pt x="187259" y="215191"/>
                  </a:lnTo>
                  <a:lnTo>
                    <a:pt x="197336" y="218591"/>
                  </a:lnTo>
                  <a:lnTo>
                    <a:pt x="214165" y="220506"/>
                  </a:lnTo>
                  <a:lnTo>
                    <a:pt x="219974" y="220774"/>
                  </a:lnTo>
                  <a:lnTo>
                    <a:pt x="231720" y="218427"/>
                  </a:lnTo>
                  <a:lnTo>
                    <a:pt x="237630" y="216412"/>
                  </a:lnTo>
                  <a:lnTo>
                    <a:pt x="243554" y="213085"/>
                  </a:lnTo>
                  <a:lnTo>
                    <a:pt x="249488" y="208882"/>
                  </a:lnTo>
                  <a:lnTo>
                    <a:pt x="255430" y="204095"/>
                  </a:lnTo>
                  <a:lnTo>
                    <a:pt x="261374" y="198920"/>
                  </a:lnTo>
                  <a:lnTo>
                    <a:pt x="267322" y="193486"/>
                  </a:lnTo>
                  <a:lnTo>
                    <a:pt x="279222" y="182156"/>
                  </a:lnTo>
                  <a:lnTo>
                    <a:pt x="291125" y="170506"/>
                  </a:lnTo>
                  <a:lnTo>
                    <a:pt x="296085" y="164621"/>
                  </a:lnTo>
                  <a:lnTo>
                    <a:pt x="300383" y="158713"/>
                  </a:lnTo>
                  <a:lnTo>
                    <a:pt x="304242" y="152790"/>
                  </a:lnTo>
                  <a:lnTo>
                    <a:pt x="307806" y="146857"/>
                  </a:lnTo>
                  <a:lnTo>
                    <a:pt x="311175" y="140918"/>
                  </a:lnTo>
                  <a:lnTo>
                    <a:pt x="314412" y="134973"/>
                  </a:lnTo>
                  <a:lnTo>
                    <a:pt x="316571" y="130018"/>
                  </a:lnTo>
                  <a:lnTo>
                    <a:pt x="318010" y="125723"/>
                  </a:lnTo>
                  <a:lnTo>
                    <a:pt x="318970" y="121867"/>
                  </a:lnTo>
                  <a:lnTo>
                    <a:pt x="320036" y="114937"/>
                  </a:lnTo>
                  <a:lnTo>
                    <a:pt x="320509" y="108550"/>
                  </a:lnTo>
                  <a:lnTo>
                    <a:pt x="320719" y="102404"/>
                  </a:lnTo>
                  <a:lnTo>
                    <a:pt x="320884" y="87894"/>
                  </a:lnTo>
                  <a:lnTo>
                    <a:pt x="320887" y="92263"/>
                  </a:lnTo>
                  <a:lnTo>
                    <a:pt x="319895" y="95592"/>
                  </a:lnTo>
                  <a:lnTo>
                    <a:pt x="318242" y="99795"/>
                  </a:lnTo>
                  <a:lnTo>
                    <a:pt x="316147" y="104582"/>
                  </a:lnTo>
                  <a:lnTo>
                    <a:pt x="314751" y="109758"/>
                  </a:lnTo>
                  <a:lnTo>
                    <a:pt x="313820" y="115193"/>
                  </a:lnTo>
                  <a:lnTo>
                    <a:pt x="313199" y="120800"/>
                  </a:lnTo>
                  <a:lnTo>
                    <a:pt x="311794" y="126523"/>
                  </a:lnTo>
                  <a:lnTo>
                    <a:pt x="309864" y="132322"/>
                  </a:lnTo>
                  <a:lnTo>
                    <a:pt x="307586" y="138173"/>
                  </a:lnTo>
                  <a:lnTo>
                    <a:pt x="306066" y="144058"/>
                  </a:lnTo>
                  <a:lnTo>
                    <a:pt x="305054" y="149965"/>
                  </a:lnTo>
                  <a:lnTo>
                    <a:pt x="304379" y="155888"/>
                  </a:lnTo>
                  <a:lnTo>
                    <a:pt x="304921" y="161821"/>
                  </a:lnTo>
                  <a:lnTo>
                    <a:pt x="306275" y="167761"/>
                  </a:lnTo>
                  <a:lnTo>
                    <a:pt x="308169" y="173705"/>
                  </a:lnTo>
                  <a:lnTo>
                    <a:pt x="309432" y="179652"/>
                  </a:lnTo>
                  <a:lnTo>
                    <a:pt x="310274" y="185601"/>
                  </a:lnTo>
                  <a:lnTo>
                    <a:pt x="310836" y="191552"/>
                  </a:lnTo>
                  <a:lnTo>
                    <a:pt x="312202" y="196511"/>
                  </a:lnTo>
                  <a:lnTo>
                    <a:pt x="314105" y="200809"/>
                  </a:lnTo>
                  <a:lnTo>
                    <a:pt x="316367" y="204667"/>
                  </a:lnTo>
                  <a:lnTo>
                    <a:pt x="321524" y="211599"/>
                  </a:lnTo>
                  <a:lnTo>
                    <a:pt x="324289" y="214837"/>
                  </a:lnTo>
                  <a:lnTo>
                    <a:pt x="327124" y="216995"/>
                  </a:lnTo>
                  <a:lnTo>
                    <a:pt x="332920" y="219393"/>
                  </a:lnTo>
                  <a:lnTo>
                    <a:pt x="341762" y="220743"/>
                  </a:lnTo>
                  <a:lnTo>
                    <a:pt x="350665" y="221143"/>
                  </a:lnTo>
                  <a:lnTo>
                    <a:pt x="354630" y="219215"/>
                  </a:lnTo>
                  <a:lnTo>
                    <a:pt x="359258" y="215945"/>
                  </a:lnTo>
                  <a:lnTo>
                    <a:pt x="364327" y="211781"/>
                  </a:lnTo>
                  <a:lnTo>
                    <a:pt x="368699" y="208013"/>
                  </a:lnTo>
                  <a:lnTo>
                    <a:pt x="376202" y="201180"/>
                  </a:lnTo>
                  <a:lnTo>
                    <a:pt x="379593" y="195984"/>
                  </a:lnTo>
                  <a:lnTo>
                    <a:pt x="382845" y="189544"/>
                  </a:lnTo>
                  <a:lnTo>
                    <a:pt x="386005" y="182274"/>
                  </a:lnTo>
                  <a:lnTo>
                    <a:pt x="390096" y="175442"/>
                  </a:lnTo>
                  <a:lnTo>
                    <a:pt x="394808" y="168904"/>
                  </a:lnTo>
                  <a:lnTo>
                    <a:pt x="399934" y="162561"/>
                  </a:lnTo>
                  <a:lnTo>
                    <a:pt x="404343" y="157340"/>
                  </a:lnTo>
                  <a:lnTo>
                    <a:pt x="408275" y="152867"/>
                  </a:lnTo>
                  <a:lnTo>
                    <a:pt x="411888" y="148893"/>
                  </a:lnTo>
                  <a:lnTo>
                    <a:pt x="415289" y="144259"/>
                  </a:lnTo>
                  <a:lnTo>
                    <a:pt x="418549" y="139186"/>
                  </a:lnTo>
                  <a:lnTo>
                    <a:pt x="426169" y="126265"/>
                  </a:lnTo>
                  <a:lnTo>
                    <a:pt x="432229" y="119287"/>
                  </a:lnTo>
                  <a:lnTo>
                    <a:pt x="436558" y="114606"/>
                  </a:lnTo>
                  <a:lnTo>
                    <a:pt x="436892" y="121374"/>
                  </a:lnTo>
                  <a:lnTo>
                    <a:pt x="436974" y="204680"/>
                  </a:lnTo>
                  <a:lnTo>
                    <a:pt x="437967" y="208239"/>
                  </a:lnTo>
                  <a:lnTo>
                    <a:pt x="441715" y="214841"/>
                  </a:lnTo>
                  <a:lnTo>
                    <a:pt x="446687" y="221082"/>
                  </a:lnTo>
                  <a:lnTo>
                    <a:pt x="449403" y="224135"/>
                  </a:lnTo>
                  <a:lnTo>
                    <a:pt x="452205" y="226171"/>
                  </a:lnTo>
                  <a:lnTo>
                    <a:pt x="457965" y="228432"/>
                  </a:lnTo>
                  <a:lnTo>
                    <a:pt x="471526" y="229705"/>
                  </a:lnTo>
                  <a:lnTo>
                    <a:pt x="475884" y="228892"/>
                  </a:lnTo>
                  <a:lnTo>
                    <a:pt x="483371" y="225342"/>
                  </a:lnTo>
                  <a:lnTo>
                    <a:pt x="487750" y="222014"/>
                  </a:lnTo>
                  <a:lnTo>
                    <a:pt x="492653" y="217812"/>
                  </a:lnTo>
                  <a:lnTo>
                    <a:pt x="497906" y="213025"/>
                  </a:lnTo>
                  <a:lnTo>
                    <a:pt x="502400" y="207850"/>
                  </a:lnTo>
                  <a:lnTo>
                    <a:pt x="506388" y="202415"/>
                  </a:lnTo>
                  <a:lnTo>
                    <a:pt x="524659" y="174695"/>
                  </a:lnTo>
                  <a:lnTo>
                    <a:pt x="529165" y="166421"/>
                  </a:lnTo>
                  <a:lnTo>
                    <a:pt x="533161" y="157929"/>
                  </a:lnTo>
                  <a:lnTo>
                    <a:pt x="536817" y="149291"/>
                  </a:lnTo>
                  <a:lnTo>
                    <a:pt x="541240" y="139564"/>
                  </a:lnTo>
                  <a:lnTo>
                    <a:pt x="555952" y="108896"/>
                  </a:lnTo>
                  <a:lnTo>
                    <a:pt x="563606" y="93297"/>
                  </a:lnTo>
                  <a:lnTo>
                    <a:pt x="566044" y="85367"/>
                  </a:lnTo>
                  <a:lnTo>
                    <a:pt x="567669" y="77103"/>
                  </a:lnTo>
                  <a:lnTo>
                    <a:pt x="568752" y="68619"/>
                  </a:lnTo>
                  <a:lnTo>
                    <a:pt x="570467" y="60977"/>
                  </a:lnTo>
                  <a:lnTo>
                    <a:pt x="572602" y="53899"/>
                  </a:lnTo>
                  <a:lnTo>
                    <a:pt x="575017" y="47195"/>
                  </a:lnTo>
                  <a:lnTo>
                    <a:pt x="576628" y="40742"/>
                  </a:lnTo>
                  <a:lnTo>
                    <a:pt x="577702" y="34455"/>
                  </a:lnTo>
                  <a:lnTo>
                    <a:pt x="578418" y="28280"/>
                  </a:lnTo>
                  <a:lnTo>
                    <a:pt x="578895" y="23171"/>
                  </a:lnTo>
                  <a:lnTo>
                    <a:pt x="579213" y="18772"/>
                  </a:lnTo>
                  <a:lnTo>
                    <a:pt x="579425" y="14848"/>
                  </a:lnTo>
                  <a:lnTo>
                    <a:pt x="578574" y="11240"/>
                  </a:lnTo>
                  <a:lnTo>
                    <a:pt x="574983" y="4584"/>
                  </a:lnTo>
                  <a:lnTo>
                    <a:pt x="572123" y="0"/>
                  </a:lnTo>
                  <a:lnTo>
                    <a:pt x="571722" y="349"/>
                  </a:lnTo>
                  <a:lnTo>
                    <a:pt x="571277" y="3382"/>
                  </a:lnTo>
                  <a:lnTo>
                    <a:pt x="571078" y="8038"/>
                  </a:lnTo>
                  <a:lnTo>
                    <a:pt x="571025" y="10668"/>
                  </a:lnTo>
                  <a:lnTo>
                    <a:pt x="569998" y="15398"/>
                  </a:lnTo>
                  <a:lnTo>
                    <a:pt x="568321" y="21529"/>
                  </a:lnTo>
                  <a:lnTo>
                    <a:pt x="566210" y="28591"/>
                  </a:lnTo>
                  <a:lnTo>
                    <a:pt x="564803" y="35285"/>
                  </a:lnTo>
                  <a:lnTo>
                    <a:pt x="563865" y="41732"/>
                  </a:lnTo>
                  <a:lnTo>
                    <a:pt x="563241" y="48013"/>
                  </a:lnTo>
                  <a:lnTo>
                    <a:pt x="561831" y="55178"/>
                  </a:lnTo>
                  <a:lnTo>
                    <a:pt x="559900" y="62931"/>
                  </a:lnTo>
                  <a:lnTo>
                    <a:pt x="557619" y="71076"/>
                  </a:lnTo>
                  <a:lnTo>
                    <a:pt x="556100" y="79483"/>
                  </a:lnTo>
                  <a:lnTo>
                    <a:pt x="555087" y="88064"/>
                  </a:lnTo>
                  <a:lnTo>
                    <a:pt x="554411" y="96761"/>
                  </a:lnTo>
                  <a:lnTo>
                    <a:pt x="553961" y="105536"/>
                  </a:lnTo>
                  <a:lnTo>
                    <a:pt x="553461" y="123223"/>
                  </a:lnTo>
                  <a:lnTo>
                    <a:pt x="552335" y="132106"/>
                  </a:lnTo>
                  <a:lnTo>
                    <a:pt x="550592" y="141006"/>
                  </a:lnTo>
                  <a:lnTo>
                    <a:pt x="548438" y="149915"/>
                  </a:lnTo>
                  <a:lnTo>
                    <a:pt x="547002" y="157839"/>
                  </a:lnTo>
                  <a:lnTo>
                    <a:pt x="546045" y="165106"/>
                  </a:lnTo>
                  <a:lnTo>
                    <a:pt x="545407" y="171935"/>
                  </a:lnTo>
                  <a:lnTo>
                    <a:pt x="545973" y="177480"/>
                  </a:lnTo>
                  <a:lnTo>
                    <a:pt x="547344" y="182169"/>
                  </a:lnTo>
                  <a:lnTo>
                    <a:pt x="549248" y="186287"/>
                  </a:lnTo>
                  <a:lnTo>
                    <a:pt x="550519" y="191017"/>
                  </a:lnTo>
                  <a:lnTo>
                    <a:pt x="551366" y="196154"/>
                  </a:lnTo>
                  <a:lnTo>
                    <a:pt x="551930" y="201563"/>
                  </a:lnTo>
                  <a:lnTo>
                    <a:pt x="553299" y="206162"/>
                  </a:lnTo>
                  <a:lnTo>
                    <a:pt x="555204" y="210219"/>
                  </a:lnTo>
                  <a:lnTo>
                    <a:pt x="557466" y="213917"/>
                  </a:lnTo>
                  <a:lnTo>
                    <a:pt x="559966" y="216382"/>
                  </a:lnTo>
                  <a:lnTo>
                    <a:pt x="562625" y="218025"/>
                  </a:lnTo>
                  <a:lnTo>
                    <a:pt x="568225" y="219851"/>
                  </a:lnTo>
                  <a:lnTo>
                    <a:pt x="585827" y="221184"/>
                  </a:lnTo>
                  <a:lnTo>
                    <a:pt x="597708" y="22131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SMARTPenAnnotation1181"/>
            <p:cNvSpPr/>
            <p:nvPr/>
          </p:nvSpPr>
          <p:spPr>
            <a:xfrm>
              <a:off x="6617007" y="5973960"/>
              <a:ext cx="105643" cy="133947"/>
            </a:xfrm>
            <a:custGeom>
              <a:avLst/>
              <a:gdLst/>
              <a:ahLst/>
              <a:cxnLst/>
              <a:rect l="0" t="0" r="0" b="0"/>
              <a:pathLst>
                <a:path w="105643" h="133947">
                  <a:moveTo>
                    <a:pt x="8821" y="0"/>
                  </a:moveTo>
                  <a:lnTo>
                    <a:pt x="0" y="0"/>
                  </a:lnTo>
                  <a:lnTo>
                    <a:pt x="17070" y="0"/>
                  </a:lnTo>
                  <a:lnTo>
                    <a:pt x="21265" y="993"/>
                  </a:lnTo>
                  <a:lnTo>
                    <a:pt x="25055" y="2646"/>
                  </a:lnTo>
                  <a:lnTo>
                    <a:pt x="28573" y="4741"/>
                  </a:lnTo>
                  <a:lnTo>
                    <a:pt x="31911" y="7129"/>
                  </a:lnTo>
                  <a:lnTo>
                    <a:pt x="35128" y="9714"/>
                  </a:lnTo>
                  <a:lnTo>
                    <a:pt x="38265" y="12429"/>
                  </a:lnTo>
                  <a:lnTo>
                    <a:pt x="41349" y="15232"/>
                  </a:lnTo>
                  <a:lnTo>
                    <a:pt x="47421" y="20991"/>
                  </a:lnTo>
                  <a:lnTo>
                    <a:pt x="50430" y="22924"/>
                  </a:lnTo>
                  <a:lnTo>
                    <a:pt x="53427" y="24213"/>
                  </a:lnTo>
                  <a:lnTo>
                    <a:pt x="56418" y="25072"/>
                  </a:lnTo>
                  <a:lnTo>
                    <a:pt x="60396" y="25644"/>
                  </a:lnTo>
                  <a:lnTo>
                    <a:pt x="65033" y="26026"/>
                  </a:lnTo>
                  <a:lnTo>
                    <a:pt x="74483" y="26450"/>
                  </a:lnTo>
                  <a:lnTo>
                    <a:pt x="85382" y="26689"/>
                  </a:lnTo>
                  <a:lnTo>
                    <a:pt x="102303" y="26786"/>
                  </a:lnTo>
                  <a:lnTo>
                    <a:pt x="103885" y="27779"/>
                  </a:lnTo>
                  <a:lnTo>
                    <a:pt x="104939" y="29434"/>
                  </a:lnTo>
                  <a:lnTo>
                    <a:pt x="105642" y="31529"/>
                  </a:lnTo>
                  <a:lnTo>
                    <a:pt x="105118" y="33918"/>
                  </a:lnTo>
                  <a:lnTo>
                    <a:pt x="103777" y="36503"/>
                  </a:lnTo>
                  <a:lnTo>
                    <a:pt x="101890" y="39218"/>
                  </a:lnTo>
                  <a:lnTo>
                    <a:pt x="100633" y="42021"/>
                  </a:lnTo>
                  <a:lnTo>
                    <a:pt x="99795" y="44881"/>
                  </a:lnTo>
                  <a:lnTo>
                    <a:pt x="99235" y="47780"/>
                  </a:lnTo>
                  <a:lnTo>
                    <a:pt x="97870" y="51697"/>
                  </a:lnTo>
                  <a:lnTo>
                    <a:pt x="95969" y="56294"/>
                  </a:lnTo>
                  <a:lnTo>
                    <a:pt x="93708" y="61341"/>
                  </a:lnTo>
                  <a:lnTo>
                    <a:pt x="92202" y="66691"/>
                  </a:lnTo>
                  <a:lnTo>
                    <a:pt x="91197" y="72243"/>
                  </a:lnTo>
                  <a:lnTo>
                    <a:pt x="90527" y="77927"/>
                  </a:lnTo>
                  <a:lnTo>
                    <a:pt x="89089" y="83702"/>
                  </a:lnTo>
                  <a:lnTo>
                    <a:pt x="87138" y="89536"/>
                  </a:lnTo>
                  <a:lnTo>
                    <a:pt x="84845" y="95409"/>
                  </a:lnTo>
                  <a:lnTo>
                    <a:pt x="83316" y="100317"/>
                  </a:lnTo>
                  <a:lnTo>
                    <a:pt x="82297" y="104581"/>
                  </a:lnTo>
                  <a:lnTo>
                    <a:pt x="81618" y="108417"/>
                  </a:lnTo>
                  <a:lnTo>
                    <a:pt x="81164" y="111965"/>
                  </a:lnTo>
                  <a:lnTo>
                    <a:pt x="80862" y="115323"/>
                  </a:lnTo>
                  <a:lnTo>
                    <a:pt x="80661" y="118554"/>
                  </a:lnTo>
                  <a:lnTo>
                    <a:pt x="81519" y="121701"/>
                  </a:lnTo>
                  <a:lnTo>
                    <a:pt x="83083" y="124790"/>
                  </a:lnTo>
                  <a:lnTo>
                    <a:pt x="89188" y="13394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SMARTPenAnnotation1182"/>
            <p:cNvSpPr/>
            <p:nvPr/>
          </p:nvSpPr>
          <p:spPr>
            <a:xfrm>
              <a:off x="6732984" y="5965031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SMARTPenAnnotation1183"/>
            <p:cNvSpPr/>
            <p:nvPr/>
          </p:nvSpPr>
          <p:spPr>
            <a:xfrm>
              <a:off x="6787239" y="5940038"/>
              <a:ext cx="114853" cy="185728"/>
            </a:xfrm>
            <a:custGeom>
              <a:avLst/>
              <a:gdLst/>
              <a:ahLst/>
              <a:cxnLst/>
              <a:rect l="0" t="0" r="0" b="0"/>
              <a:pathLst>
                <a:path w="114853" h="185728">
                  <a:moveTo>
                    <a:pt x="26112" y="87501"/>
                  </a:moveTo>
                  <a:lnTo>
                    <a:pt x="26112" y="92645"/>
                  </a:lnTo>
                  <a:lnTo>
                    <a:pt x="26112" y="88374"/>
                  </a:lnTo>
                  <a:lnTo>
                    <a:pt x="27104" y="88083"/>
                  </a:lnTo>
                  <a:lnTo>
                    <a:pt x="28758" y="87889"/>
                  </a:lnTo>
                  <a:lnTo>
                    <a:pt x="30853" y="87759"/>
                  </a:lnTo>
                  <a:lnTo>
                    <a:pt x="35825" y="87616"/>
                  </a:lnTo>
                  <a:lnTo>
                    <a:pt x="38541" y="87577"/>
                  </a:lnTo>
                  <a:lnTo>
                    <a:pt x="41344" y="86560"/>
                  </a:lnTo>
                  <a:lnTo>
                    <a:pt x="44204" y="84889"/>
                  </a:lnTo>
                  <a:lnTo>
                    <a:pt x="47103" y="82783"/>
                  </a:lnTo>
                  <a:lnTo>
                    <a:pt x="51021" y="80387"/>
                  </a:lnTo>
                  <a:lnTo>
                    <a:pt x="55616" y="77797"/>
                  </a:lnTo>
                  <a:lnTo>
                    <a:pt x="60664" y="75078"/>
                  </a:lnTo>
                  <a:lnTo>
                    <a:pt x="65022" y="72274"/>
                  </a:lnTo>
                  <a:lnTo>
                    <a:pt x="68920" y="69412"/>
                  </a:lnTo>
                  <a:lnTo>
                    <a:pt x="72509" y="66512"/>
                  </a:lnTo>
                  <a:lnTo>
                    <a:pt x="76888" y="63587"/>
                  </a:lnTo>
                  <a:lnTo>
                    <a:pt x="81791" y="60644"/>
                  </a:lnTo>
                  <a:lnTo>
                    <a:pt x="87044" y="57690"/>
                  </a:lnTo>
                  <a:lnTo>
                    <a:pt x="91538" y="54728"/>
                  </a:lnTo>
                  <a:lnTo>
                    <a:pt x="95526" y="51762"/>
                  </a:lnTo>
                  <a:lnTo>
                    <a:pt x="99177" y="48792"/>
                  </a:lnTo>
                  <a:lnTo>
                    <a:pt x="102604" y="44828"/>
                  </a:lnTo>
                  <a:lnTo>
                    <a:pt x="105880" y="40201"/>
                  </a:lnTo>
                  <a:lnTo>
                    <a:pt x="109056" y="35131"/>
                  </a:lnTo>
                  <a:lnTo>
                    <a:pt x="111174" y="30760"/>
                  </a:lnTo>
                  <a:lnTo>
                    <a:pt x="112586" y="26853"/>
                  </a:lnTo>
                  <a:lnTo>
                    <a:pt x="113526" y="23256"/>
                  </a:lnTo>
                  <a:lnTo>
                    <a:pt x="114154" y="19866"/>
                  </a:lnTo>
                  <a:lnTo>
                    <a:pt x="114573" y="16615"/>
                  </a:lnTo>
                  <a:lnTo>
                    <a:pt x="114852" y="13454"/>
                  </a:lnTo>
                  <a:lnTo>
                    <a:pt x="114045" y="10355"/>
                  </a:lnTo>
                  <a:lnTo>
                    <a:pt x="112515" y="7297"/>
                  </a:lnTo>
                  <a:lnTo>
                    <a:pt x="110503" y="4265"/>
                  </a:lnTo>
                  <a:lnTo>
                    <a:pt x="108170" y="2245"/>
                  </a:lnTo>
                  <a:lnTo>
                    <a:pt x="105622" y="898"/>
                  </a:lnTo>
                  <a:lnTo>
                    <a:pt x="102931" y="0"/>
                  </a:lnTo>
                  <a:lnTo>
                    <a:pt x="99153" y="393"/>
                  </a:lnTo>
                  <a:lnTo>
                    <a:pt x="94650" y="1648"/>
                  </a:lnTo>
                  <a:lnTo>
                    <a:pt x="89663" y="3476"/>
                  </a:lnTo>
                  <a:lnTo>
                    <a:pt x="84354" y="5687"/>
                  </a:lnTo>
                  <a:lnTo>
                    <a:pt x="78831" y="8153"/>
                  </a:lnTo>
                  <a:lnTo>
                    <a:pt x="73164" y="10790"/>
                  </a:lnTo>
                  <a:lnTo>
                    <a:pt x="67402" y="14532"/>
                  </a:lnTo>
                  <a:lnTo>
                    <a:pt x="61577" y="19011"/>
                  </a:lnTo>
                  <a:lnTo>
                    <a:pt x="55708" y="23982"/>
                  </a:lnTo>
                  <a:lnTo>
                    <a:pt x="49811" y="29279"/>
                  </a:lnTo>
                  <a:lnTo>
                    <a:pt x="37968" y="40458"/>
                  </a:lnTo>
                  <a:lnTo>
                    <a:pt x="20144" y="57907"/>
                  </a:lnTo>
                  <a:lnTo>
                    <a:pt x="15188" y="63803"/>
                  </a:lnTo>
                  <a:lnTo>
                    <a:pt x="10892" y="69718"/>
                  </a:lnTo>
                  <a:lnTo>
                    <a:pt x="7036" y="75645"/>
                  </a:lnTo>
                  <a:lnTo>
                    <a:pt x="4465" y="82574"/>
                  </a:lnTo>
                  <a:lnTo>
                    <a:pt x="2751" y="90169"/>
                  </a:lnTo>
                  <a:lnTo>
                    <a:pt x="1608" y="98209"/>
                  </a:lnTo>
                  <a:lnTo>
                    <a:pt x="847" y="105554"/>
                  </a:lnTo>
                  <a:lnTo>
                    <a:pt x="339" y="112434"/>
                  </a:lnTo>
                  <a:lnTo>
                    <a:pt x="0" y="119006"/>
                  </a:lnTo>
                  <a:lnTo>
                    <a:pt x="767" y="125372"/>
                  </a:lnTo>
                  <a:lnTo>
                    <a:pt x="2270" y="131599"/>
                  </a:lnTo>
                  <a:lnTo>
                    <a:pt x="4265" y="137736"/>
                  </a:lnTo>
                  <a:lnTo>
                    <a:pt x="6586" y="143811"/>
                  </a:lnTo>
                  <a:lnTo>
                    <a:pt x="9126" y="149846"/>
                  </a:lnTo>
                  <a:lnTo>
                    <a:pt x="11811" y="155853"/>
                  </a:lnTo>
                  <a:lnTo>
                    <a:pt x="15586" y="160850"/>
                  </a:lnTo>
                  <a:lnTo>
                    <a:pt x="20087" y="165174"/>
                  </a:lnTo>
                  <a:lnTo>
                    <a:pt x="25072" y="169048"/>
                  </a:lnTo>
                  <a:lnTo>
                    <a:pt x="29387" y="172624"/>
                  </a:lnTo>
                  <a:lnTo>
                    <a:pt x="33257" y="175999"/>
                  </a:lnTo>
                  <a:lnTo>
                    <a:pt x="36828" y="179242"/>
                  </a:lnTo>
                  <a:lnTo>
                    <a:pt x="41193" y="181403"/>
                  </a:lnTo>
                  <a:lnTo>
                    <a:pt x="46088" y="182845"/>
                  </a:lnTo>
                  <a:lnTo>
                    <a:pt x="61831" y="18572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SMARTPenAnnotation1184"/>
            <p:cNvSpPr/>
            <p:nvPr/>
          </p:nvSpPr>
          <p:spPr>
            <a:xfrm>
              <a:off x="6911578" y="5956246"/>
              <a:ext cx="87945" cy="115783"/>
            </a:xfrm>
            <a:custGeom>
              <a:avLst/>
              <a:gdLst/>
              <a:ahLst/>
              <a:cxnLst/>
              <a:rect l="0" t="0" r="0" b="0"/>
              <a:pathLst>
                <a:path w="87945" h="115783">
                  <a:moveTo>
                    <a:pt x="62507" y="71293"/>
                  </a:moveTo>
                  <a:lnTo>
                    <a:pt x="62507" y="66553"/>
                  </a:lnTo>
                  <a:lnTo>
                    <a:pt x="63500" y="64164"/>
                  </a:lnTo>
                  <a:lnTo>
                    <a:pt x="65154" y="61579"/>
                  </a:lnTo>
                  <a:lnTo>
                    <a:pt x="70196" y="55042"/>
                  </a:lnTo>
                  <a:lnTo>
                    <a:pt x="70610" y="52521"/>
                  </a:lnTo>
                  <a:lnTo>
                    <a:pt x="70885" y="48857"/>
                  </a:lnTo>
                  <a:lnTo>
                    <a:pt x="71069" y="44429"/>
                  </a:lnTo>
                  <a:lnTo>
                    <a:pt x="72184" y="40485"/>
                  </a:lnTo>
                  <a:lnTo>
                    <a:pt x="73920" y="36864"/>
                  </a:lnTo>
                  <a:lnTo>
                    <a:pt x="76069" y="33458"/>
                  </a:lnTo>
                  <a:lnTo>
                    <a:pt x="77502" y="30194"/>
                  </a:lnTo>
                  <a:lnTo>
                    <a:pt x="78457" y="27027"/>
                  </a:lnTo>
                  <a:lnTo>
                    <a:pt x="79094" y="23922"/>
                  </a:lnTo>
                  <a:lnTo>
                    <a:pt x="80510" y="21853"/>
                  </a:lnTo>
                  <a:lnTo>
                    <a:pt x="82447" y="20473"/>
                  </a:lnTo>
                  <a:lnTo>
                    <a:pt x="84730" y="19554"/>
                  </a:lnTo>
                  <a:lnTo>
                    <a:pt x="86252" y="17949"/>
                  </a:lnTo>
                  <a:lnTo>
                    <a:pt x="87267" y="15886"/>
                  </a:lnTo>
                  <a:lnTo>
                    <a:pt x="87944" y="13519"/>
                  </a:lnTo>
                  <a:lnTo>
                    <a:pt x="87403" y="10949"/>
                  </a:lnTo>
                  <a:lnTo>
                    <a:pt x="86049" y="8243"/>
                  </a:lnTo>
                  <a:lnTo>
                    <a:pt x="81489" y="1512"/>
                  </a:lnTo>
                  <a:lnTo>
                    <a:pt x="80123" y="960"/>
                  </a:lnTo>
                  <a:lnTo>
                    <a:pt x="78220" y="591"/>
                  </a:lnTo>
                  <a:lnTo>
                    <a:pt x="75959" y="346"/>
                  </a:lnTo>
                  <a:lnTo>
                    <a:pt x="73459" y="183"/>
                  </a:lnTo>
                  <a:lnTo>
                    <a:pt x="70801" y="73"/>
                  </a:lnTo>
                  <a:lnTo>
                    <a:pt x="68037" y="0"/>
                  </a:lnTo>
                  <a:lnTo>
                    <a:pt x="66193" y="944"/>
                  </a:lnTo>
                  <a:lnTo>
                    <a:pt x="64965" y="2565"/>
                  </a:lnTo>
                  <a:lnTo>
                    <a:pt x="64146" y="4639"/>
                  </a:lnTo>
                  <a:lnTo>
                    <a:pt x="62607" y="7013"/>
                  </a:lnTo>
                  <a:lnTo>
                    <a:pt x="60590" y="9588"/>
                  </a:lnTo>
                  <a:lnTo>
                    <a:pt x="58253" y="12297"/>
                  </a:lnTo>
                  <a:lnTo>
                    <a:pt x="56694" y="15095"/>
                  </a:lnTo>
                  <a:lnTo>
                    <a:pt x="55655" y="17953"/>
                  </a:lnTo>
                  <a:lnTo>
                    <a:pt x="54963" y="20850"/>
                  </a:lnTo>
                  <a:lnTo>
                    <a:pt x="54502" y="24766"/>
                  </a:lnTo>
                  <a:lnTo>
                    <a:pt x="54194" y="29361"/>
                  </a:lnTo>
                  <a:lnTo>
                    <a:pt x="53988" y="34408"/>
                  </a:lnTo>
                  <a:lnTo>
                    <a:pt x="54844" y="38765"/>
                  </a:lnTo>
                  <a:lnTo>
                    <a:pt x="56406" y="42663"/>
                  </a:lnTo>
                  <a:lnTo>
                    <a:pt x="58440" y="46253"/>
                  </a:lnTo>
                  <a:lnTo>
                    <a:pt x="59796" y="50631"/>
                  </a:lnTo>
                  <a:lnTo>
                    <a:pt x="60700" y="55534"/>
                  </a:lnTo>
                  <a:lnTo>
                    <a:pt x="61302" y="60787"/>
                  </a:lnTo>
                  <a:lnTo>
                    <a:pt x="62697" y="66273"/>
                  </a:lnTo>
                  <a:lnTo>
                    <a:pt x="64617" y="71915"/>
                  </a:lnTo>
                  <a:lnTo>
                    <a:pt x="66891" y="77661"/>
                  </a:lnTo>
                  <a:lnTo>
                    <a:pt x="68406" y="82484"/>
                  </a:lnTo>
                  <a:lnTo>
                    <a:pt x="69417" y="86690"/>
                  </a:lnTo>
                  <a:lnTo>
                    <a:pt x="70090" y="90488"/>
                  </a:lnTo>
                  <a:lnTo>
                    <a:pt x="69547" y="94011"/>
                  </a:lnTo>
                  <a:lnTo>
                    <a:pt x="68192" y="97352"/>
                  </a:lnTo>
                  <a:lnTo>
                    <a:pt x="66298" y="100573"/>
                  </a:lnTo>
                  <a:lnTo>
                    <a:pt x="65034" y="103711"/>
                  </a:lnTo>
                  <a:lnTo>
                    <a:pt x="64192" y="106795"/>
                  </a:lnTo>
                  <a:lnTo>
                    <a:pt x="63631" y="109844"/>
                  </a:lnTo>
                  <a:lnTo>
                    <a:pt x="62264" y="111876"/>
                  </a:lnTo>
                  <a:lnTo>
                    <a:pt x="60360" y="113231"/>
                  </a:lnTo>
                  <a:lnTo>
                    <a:pt x="58100" y="114135"/>
                  </a:lnTo>
                  <a:lnTo>
                    <a:pt x="55600" y="114737"/>
                  </a:lnTo>
                  <a:lnTo>
                    <a:pt x="52941" y="115138"/>
                  </a:lnTo>
                  <a:lnTo>
                    <a:pt x="50177" y="115406"/>
                  </a:lnTo>
                  <a:lnTo>
                    <a:pt x="47342" y="115584"/>
                  </a:lnTo>
                  <a:lnTo>
                    <a:pt x="44460" y="115703"/>
                  </a:lnTo>
                  <a:lnTo>
                    <a:pt x="41546" y="115782"/>
                  </a:lnTo>
                  <a:lnTo>
                    <a:pt x="37619" y="114843"/>
                  </a:lnTo>
                  <a:lnTo>
                    <a:pt x="33017" y="113224"/>
                  </a:lnTo>
                  <a:lnTo>
                    <a:pt x="27965" y="111154"/>
                  </a:lnTo>
                  <a:lnTo>
                    <a:pt x="23604" y="108781"/>
                  </a:lnTo>
                  <a:lnTo>
                    <a:pt x="19705" y="106206"/>
                  </a:lnTo>
                  <a:lnTo>
                    <a:pt x="16113" y="103498"/>
                  </a:lnTo>
                  <a:lnTo>
                    <a:pt x="13718" y="100700"/>
                  </a:lnTo>
                  <a:lnTo>
                    <a:pt x="12122" y="97843"/>
                  </a:lnTo>
                  <a:lnTo>
                    <a:pt x="11058" y="94946"/>
                  </a:lnTo>
                  <a:lnTo>
                    <a:pt x="9356" y="92023"/>
                  </a:lnTo>
                  <a:lnTo>
                    <a:pt x="7229" y="89082"/>
                  </a:lnTo>
                  <a:lnTo>
                    <a:pt x="0" y="8022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SMARTPenAnnotation1185"/>
            <p:cNvSpPr/>
            <p:nvPr/>
          </p:nvSpPr>
          <p:spPr>
            <a:xfrm>
              <a:off x="7063382" y="6063257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5145"/>
                  </a:lnTo>
                  <a:lnTo>
                    <a:pt x="0" y="2948"/>
                  </a:lnTo>
                  <a:lnTo>
                    <a:pt x="0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SMARTPenAnnotation1186"/>
            <p:cNvSpPr/>
            <p:nvPr/>
          </p:nvSpPr>
          <p:spPr>
            <a:xfrm>
              <a:off x="2340112" y="4161234"/>
              <a:ext cx="1158775" cy="607209"/>
            </a:xfrm>
            <a:custGeom>
              <a:avLst/>
              <a:gdLst/>
              <a:ahLst/>
              <a:cxnLst/>
              <a:rect l="0" t="0" r="0" b="0"/>
              <a:pathLst>
                <a:path w="1158775" h="607209">
                  <a:moveTo>
                    <a:pt x="1008520" y="151805"/>
                  </a:moveTo>
                  <a:lnTo>
                    <a:pt x="1003780" y="151805"/>
                  </a:lnTo>
                  <a:lnTo>
                    <a:pt x="1001391" y="150812"/>
                  </a:lnTo>
                  <a:lnTo>
                    <a:pt x="992270" y="144116"/>
                  </a:lnTo>
                  <a:lnTo>
                    <a:pt x="988730" y="143427"/>
                  </a:lnTo>
                  <a:lnTo>
                    <a:pt x="986397" y="143243"/>
                  </a:lnTo>
                  <a:lnTo>
                    <a:pt x="952798" y="131865"/>
                  </a:lnTo>
                  <a:lnTo>
                    <a:pt x="943075" y="128060"/>
                  </a:lnTo>
                  <a:lnTo>
                    <a:pt x="935446" y="126369"/>
                  </a:lnTo>
                  <a:lnTo>
                    <a:pt x="907040" y="122548"/>
                  </a:lnTo>
                  <a:lnTo>
                    <a:pt x="890988" y="118958"/>
                  </a:lnTo>
                  <a:lnTo>
                    <a:pt x="866209" y="115945"/>
                  </a:lnTo>
                  <a:lnTo>
                    <a:pt x="836910" y="109186"/>
                  </a:lnTo>
                  <a:lnTo>
                    <a:pt x="811490" y="105112"/>
                  </a:lnTo>
                  <a:lnTo>
                    <a:pt x="771494" y="94846"/>
                  </a:lnTo>
                  <a:lnTo>
                    <a:pt x="737097" y="90941"/>
                  </a:lnTo>
                  <a:lnTo>
                    <a:pt x="696055" y="83485"/>
                  </a:lnTo>
                  <a:lnTo>
                    <a:pt x="662379" y="81291"/>
                  </a:lnTo>
                  <a:lnTo>
                    <a:pt x="627266" y="80641"/>
                  </a:lnTo>
                  <a:lnTo>
                    <a:pt x="591726" y="81441"/>
                  </a:lnTo>
                  <a:lnTo>
                    <a:pt x="556061" y="86528"/>
                  </a:lnTo>
                  <a:lnTo>
                    <a:pt x="521349" y="88477"/>
                  </a:lnTo>
                  <a:lnTo>
                    <a:pt x="490780" y="90046"/>
                  </a:lnTo>
                  <a:lnTo>
                    <a:pt x="457028" y="95362"/>
                  </a:lnTo>
                  <a:lnTo>
                    <a:pt x="421892" y="98370"/>
                  </a:lnTo>
                  <a:lnTo>
                    <a:pt x="387338" y="105104"/>
                  </a:lnTo>
                  <a:lnTo>
                    <a:pt x="334566" y="119184"/>
                  </a:lnTo>
                  <a:lnTo>
                    <a:pt x="271958" y="136933"/>
                  </a:lnTo>
                  <a:lnTo>
                    <a:pt x="237190" y="145855"/>
                  </a:lnTo>
                  <a:lnTo>
                    <a:pt x="206494" y="159522"/>
                  </a:lnTo>
                  <a:lnTo>
                    <a:pt x="178547" y="171399"/>
                  </a:lnTo>
                  <a:lnTo>
                    <a:pt x="136300" y="190439"/>
                  </a:lnTo>
                  <a:lnTo>
                    <a:pt x="108470" y="202498"/>
                  </a:lnTo>
                  <a:lnTo>
                    <a:pt x="86224" y="218198"/>
                  </a:lnTo>
                  <a:lnTo>
                    <a:pt x="69775" y="229599"/>
                  </a:lnTo>
                  <a:lnTo>
                    <a:pt x="57834" y="243927"/>
                  </a:lnTo>
                  <a:lnTo>
                    <a:pt x="48227" y="259224"/>
                  </a:lnTo>
                  <a:lnTo>
                    <a:pt x="37343" y="272638"/>
                  </a:lnTo>
                  <a:lnTo>
                    <a:pt x="24800" y="291346"/>
                  </a:lnTo>
                  <a:lnTo>
                    <a:pt x="18001" y="306096"/>
                  </a:lnTo>
                  <a:lnTo>
                    <a:pt x="11673" y="322574"/>
                  </a:lnTo>
                  <a:lnTo>
                    <a:pt x="5552" y="339819"/>
                  </a:lnTo>
                  <a:lnTo>
                    <a:pt x="2171" y="357406"/>
                  </a:lnTo>
                  <a:lnTo>
                    <a:pt x="668" y="374152"/>
                  </a:lnTo>
                  <a:lnTo>
                    <a:pt x="0" y="388209"/>
                  </a:lnTo>
                  <a:lnTo>
                    <a:pt x="2349" y="403717"/>
                  </a:lnTo>
                  <a:lnTo>
                    <a:pt x="6700" y="419539"/>
                  </a:lnTo>
                  <a:lnTo>
                    <a:pt x="11942" y="433186"/>
                  </a:lnTo>
                  <a:lnTo>
                    <a:pt x="20224" y="448511"/>
                  </a:lnTo>
                  <a:lnTo>
                    <a:pt x="30520" y="464253"/>
                  </a:lnTo>
                  <a:lnTo>
                    <a:pt x="41710" y="477863"/>
                  </a:lnTo>
                  <a:lnTo>
                    <a:pt x="59167" y="496682"/>
                  </a:lnTo>
                  <a:lnTo>
                    <a:pt x="81647" y="514825"/>
                  </a:lnTo>
                  <a:lnTo>
                    <a:pt x="107160" y="532769"/>
                  </a:lnTo>
                  <a:lnTo>
                    <a:pt x="133570" y="545913"/>
                  </a:lnTo>
                  <a:lnTo>
                    <a:pt x="164988" y="560832"/>
                  </a:lnTo>
                  <a:lnTo>
                    <a:pt x="190440" y="569404"/>
                  </a:lnTo>
                  <a:lnTo>
                    <a:pt x="266875" y="589176"/>
                  </a:lnTo>
                  <a:lnTo>
                    <a:pt x="291947" y="594239"/>
                  </a:lnTo>
                  <a:lnTo>
                    <a:pt x="333953" y="598081"/>
                  </a:lnTo>
                  <a:lnTo>
                    <a:pt x="363101" y="602496"/>
                  </a:lnTo>
                  <a:lnTo>
                    <a:pt x="389946" y="605120"/>
                  </a:lnTo>
                  <a:lnTo>
                    <a:pt x="416099" y="606286"/>
                  </a:lnTo>
                  <a:lnTo>
                    <a:pt x="457721" y="606942"/>
                  </a:lnTo>
                  <a:lnTo>
                    <a:pt x="563650" y="607208"/>
                  </a:lnTo>
                  <a:lnTo>
                    <a:pt x="590865" y="604568"/>
                  </a:lnTo>
                  <a:lnTo>
                    <a:pt x="618505" y="600088"/>
                  </a:lnTo>
                  <a:lnTo>
                    <a:pt x="644019" y="594789"/>
                  </a:lnTo>
                  <a:lnTo>
                    <a:pt x="707378" y="580361"/>
                  </a:lnTo>
                  <a:lnTo>
                    <a:pt x="778658" y="565538"/>
                  </a:lnTo>
                  <a:lnTo>
                    <a:pt x="804495" y="559590"/>
                  </a:lnTo>
                  <a:lnTo>
                    <a:pt x="831853" y="550993"/>
                  </a:lnTo>
                  <a:lnTo>
                    <a:pt x="859556" y="541550"/>
                  </a:lnTo>
                  <a:lnTo>
                    <a:pt x="917050" y="524242"/>
                  </a:lnTo>
                  <a:lnTo>
                    <a:pt x="950109" y="510314"/>
                  </a:lnTo>
                  <a:lnTo>
                    <a:pt x="985040" y="493619"/>
                  </a:lnTo>
                  <a:lnTo>
                    <a:pt x="1015784" y="476105"/>
                  </a:lnTo>
                  <a:lnTo>
                    <a:pt x="1043746" y="458348"/>
                  </a:lnTo>
                  <a:lnTo>
                    <a:pt x="1059233" y="443820"/>
                  </a:lnTo>
                  <a:lnTo>
                    <a:pt x="1072732" y="428433"/>
                  </a:lnTo>
                  <a:lnTo>
                    <a:pt x="1085345" y="414980"/>
                  </a:lnTo>
                  <a:lnTo>
                    <a:pt x="1097566" y="399740"/>
                  </a:lnTo>
                  <a:lnTo>
                    <a:pt x="1109612" y="383045"/>
                  </a:lnTo>
                  <a:lnTo>
                    <a:pt x="1121580" y="365703"/>
                  </a:lnTo>
                  <a:lnTo>
                    <a:pt x="1133514" y="350720"/>
                  </a:lnTo>
                  <a:lnTo>
                    <a:pt x="1139474" y="343946"/>
                  </a:lnTo>
                  <a:lnTo>
                    <a:pt x="1143448" y="336453"/>
                  </a:lnTo>
                  <a:lnTo>
                    <a:pt x="1147863" y="320191"/>
                  </a:lnTo>
                  <a:lnTo>
                    <a:pt x="1152472" y="303041"/>
                  </a:lnTo>
                  <a:lnTo>
                    <a:pt x="1156835" y="285498"/>
                  </a:lnTo>
                  <a:lnTo>
                    <a:pt x="1158774" y="267778"/>
                  </a:lnTo>
                  <a:lnTo>
                    <a:pt x="1156990" y="249981"/>
                  </a:lnTo>
                  <a:lnTo>
                    <a:pt x="1153882" y="233142"/>
                  </a:lnTo>
                  <a:lnTo>
                    <a:pt x="1152500" y="219043"/>
                  </a:lnTo>
                  <a:lnTo>
                    <a:pt x="1146595" y="203517"/>
                  </a:lnTo>
                  <a:lnTo>
                    <a:pt x="1137355" y="186694"/>
                  </a:lnTo>
                  <a:lnTo>
                    <a:pt x="1126634" y="169295"/>
                  </a:lnTo>
                  <a:lnTo>
                    <a:pt x="1109442" y="142766"/>
                  </a:lnTo>
                  <a:lnTo>
                    <a:pt x="1097692" y="127613"/>
                  </a:lnTo>
                  <a:lnTo>
                    <a:pt x="1084863" y="113271"/>
                  </a:lnTo>
                  <a:lnTo>
                    <a:pt x="1069239" y="96976"/>
                  </a:lnTo>
                  <a:lnTo>
                    <a:pt x="1052374" y="82457"/>
                  </a:lnTo>
                  <a:lnTo>
                    <a:pt x="1034956" y="69390"/>
                  </a:lnTo>
                  <a:lnTo>
                    <a:pt x="1007423" y="50877"/>
                  </a:lnTo>
                  <a:lnTo>
                    <a:pt x="975563" y="32824"/>
                  </a:lnTo>
                  <a:lnTo>
                    <a:pt x="947823" y="15899"/>
                  </a:lnTo>
                  <a:lnTo>
                    <a:pt x="919223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SMARTPenAnnotation1187"/>
            <p:cNvSpPr/>
            <p:nvPr/>
          </p:nvSpPr>
          <p:spPr>
            <a:xfrm>
              <a:off x="2946796" y="4679156"/>
              <a:ext cx="303611" cy="383977"/>
            </a:xfrm>
            <a:custGeom>
              <a:avLst/>
              <a:gdLst/>
              <a:ahLst/>
              <a:cxnLst/>
              <a:rect l="0" t="0" r="0" b="0"/>
              <a:pathLst>
                <a:path w="303611" h="383977">
                  <a:moveTo>
                    <a:pt x="0" y="0"/>
                  </a:moveTo>
                  <a:lnTo>
                    <a:pt x="21250" y="21250"/>
                  </a:lnTo>
                  <a:lnTo>
                    <a:pt x="26973" y="29618"/>
                  </a:lnTo>
                  <a:lnTo>
                    <a:pt x="32824" y="38961"/>
                  </a:lnTo>
                  <a:lnTo>
                    <a:pt x="41696" y="49798"/>
                  </a:lnTo>
                  <a:lnTo>
                    <a:pt x="50609" y="60286"/>
                  </a:lnTo>
                  <a:lnTo>
                    <a:pt x="56558" y="70119"/>
                  </a:lnTo>
                  <a:lnTo>
                    <a:pt x="65155" y="81104"/>
                  </a:lnTo>
                  <a:lnTo>
                    <a:pt x="74599" y="92601"/>
                  </a:lnTo>
                  <a:lnTo>
                    <a:pt x="82103" y="104325"/>
                  </a:lnTo>
                  <a:lnTo>
                    <a:pt x="91392" y="116150"/>
                  </a:lnTo>
                  <a:lnTo>
                    <a:pt x="96647" y="122082"/>
                  </a:lnTo>
                  <a:lnTo>
                    <a:pt x="107777" y="133964"/>
                  </a:lnTo>
                  <a:lnTo>
                    <a:pt x="131092" y="157761"/>
                  </a:lnTo>
                  <a:lnTo>
                    <a:pt x="137004" y="164706"/>
                  </a:lnTo>
                  <a:lnTo>
                    <a:pt x="142930" y="172312"/>
                  </a:lnTo>
                  <a:lnTo>
                    <a:pt x="148865" y="180359"/>
                  </a:lnTo>
                  <a:lnTo>
                    <a:pt x="160751" y="197237"/>
                  </a:lnTo>
                  <a:lnTo>
                    <a:pt x="202408" y="259006"/>
                  </a:lnTo>
                  <a:lnTo>
                    <a:pt x="208360" y="266929"/>
                  </a:lnTo>
                  <a:lnTo>
                    <a:pt x="214313" y="274195"/>
                  </a:lnTo>
                  <a:lnTo>
                    <a:pt x="220266" y="281023"/>
                  </a:lnTo>
                  <a:lnTo>
                    <a:pt x="226220" y="288552"/>
                  </a:lnTo>
                  <a:lnTo>
                    <a:pt x="232172" y="296547"/>
                  </a:lnTo>
                  <a:lnTo>
                    <a:pt x="238126" y="304854"/>
                  </a:lnTo>
                  <a:lnTo>
                    <a:pt x="244079" y="312377"/>
                  </a:lnTo>
                  <a:lnTo>
                    <a:pt x="250032" y="319376"/>
                  </a:lnTo>
                  <a:lnTo>
                    <a:pt x="255985" y="326026"/>
                  </a:lnTo>
                  <a:lnTo>
                    <a:pt x="260946" y="332445"/>
                  </a:lnTo>
                  <a:lnTo>
                    <a:pt x="265245" y="338708"/>
                  </a:lnTo>
                  <a:lnTo>
                    <a:pt x="269104" y="344867"/>
                  </a:lnTo>
                  <a:lnTo>
                    <a:pt x="272668" y="350959"/>
                  </a:lnTo>
                  <a:lnTo>
                    <a:pt x="276037" y="357004"/>
                  </a:lnTo>
                  <a:lnTo>
                    <a:pt x="279275" y="363018"/>
                  </a:lnTo>
                  <a:lnTo>
                    <a:pt x="282425" y="367028"/>
                  </a:lnTo>
                  <a:lnTo>
                    <a:pt x="285518" y="369700"/>
                  </a:lnTo>
                  <a:lnTo>
                    <a:pt x="291600" y="373663"/>
                  </a:lnTo>
                  <a:lnTo>
                    <a:pt x="294611" y="376108"/>
                  </a:lnTo>
                  <a:lnTo>
                    <a:pt x="303610" y="38397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SMARTPenAnnotation1188"/>
            <p:cNvSpPr/>
            <p:nvPr/>
          </p:nvSpPr>
          <p:spPr>
            <a:xfrm>
              <a:off x="3161109" y="5054203"/>
              <a:ext cx="223198" cy="124862"/>
            </a:xfrm>
            <a:custGeom>
              <a:avLst/>
              <a:gdLst/>
              <a:ahLst/>
              <a:cxnLst/>
              <a:rect l="0" t="0" r="0" b="0"/>
              <a:pathLst>
                <a:path w="223198" h="124862">
                  <a:moveTo>
                    <a:pt x="187523" y="0"/>
                  </a:moveTo>
                  <a:lnTo>
                    <a:pt x="200826" y="26605"/>
                  </a:lnTo>
                  <a:lnTo>
                    <a:pt x="203337" y="30634"/>
                  </a:lnTo>
                  <a:lnTo>
                    <a:pt x="206003" y="34313"/>
                  </a:lnTo>
                  <a:lnTo>
                    <a:pt x="208773" y="37759"/>
                  </a:lnTo>
                  <a:lnTo>
                    <a:pt x="211612" y="41047"/>
                  </a:lnTo>
                  <a:lnTo>
                    <a:pt x="214496" y="44232"/>
                  </a:lnTo>
                  <a:lnTo>
                    <a:pt x="217412" y="47347"/>
                  </a:lnTo>
                  <a:lnTo>
                    <a:pt x="219355" y="51409"/>
                  </a:lnTo>
                  <a:lnTo>
                    <a:pt x="220651" y="56100"/>
                  </a:lnTo>
                  <a:lnTo>
                    <a:pt x="221515" y="61213"/>
                  </a:lnTo>
                  <a:lnTo>
                    <a:pt x="222091" y="65613"/>
                  </a:lnTo>
                  <a:lnTo>
                    <a:pt x="222474" y="69539"/>
                  </a:lnTo>
                  <a:lnTo>
                    <a:pt x="222730" y="73149"/>
                  </a:lnTo>
                  <a:lnTo>
                    <a:pt x="222901" y="76547"/>
                  </a:lnTo>
                  <a:lnTo>
                    <a:pt x="223091" y="82968"/>
                  </a:lnTo>
                  <a:lnTo>
                    <a:pt x="223197" y="92162"/>
                  </a:lnTo>
                  <a:lnTo>
                    <a:pt x="222220" y="95176"/>
                  </a:lnTo>
                  <a:lnTo>
                    <a:pt x="220576" y="98177"/>
                  </a:lnTo>
                  <a:lnTo>
                    <a:pt x="218488" y="101170"/>
                  </a:lnTo>
                  <a:lnTo>
                    <a:pt x="217096" y="104157"/>
                  </a:lnTo>
                  <a:lnTo>
                    <a:pt x="216168" y="107141"/>
                  </a:lnTo>
                  <a:lnTo>
                    <a:pt x="215550" y="110123"/>
                  </a:lnTo>
                  <a:lnTo>
                    <a:pt x="214145" y="113103"/>
                  </a:lnTo>
                  <a:lnTo>
                    <a:pt x="212216" y="116081"/>
                  </a:lnTo>
                  <a:lnTo>
                    <a:pt x="209939" y="119059"/>
                  </a:lnTo>
                  <a:lnTo>
                    <a:pt x="207428" y="121045"/>
                  </a:lnTo>
                  <a:lnTo>
                    <a:pt x="204762" y="122368"/>
                  </a:lnTo>
                  <a:lnTo>
                    <a:pt x="201992" y="123251"/>
                  </a:lnTo>
                  <a:lnTo>
                    <a:pt x="198161" y="123839"/>
                  </a:lnTo>
                  <a:lnTo>
                    <a:pt x="193623" y="124231"/>
                  </a:lnTo>
                  <a:lnTo>
                    <a:pt x="188613" y="124492"/>
                  </a:lnTo>
                  <a:lnTo>
                    <a:pt x="177755" y="124783"/>
                  </a:lnTo>
                  <a:lnTo>
                    <a:pt x="172082" y="124861"/>
                  </a:lnTo>
                  <a:lnTo>
                    <a:pt x="166315" y="123920"/>
                  </a:lnTo>
                  <a:lnTo>
                    <a:pt x="160486" y="122300"/>
                  </a:lnTo>
                  <a:lnTo>
                    <a:pt x="154616" y="120229"/>
                  </a:lnTo>
                  <a:lnTo>
                    <a:pt x="148718" y="118848"/>
                  </a:lnTo>
                  <a:lnTo>
                    <a:pt x="142801" y="117927"/>
                  </a:lnTo>
                  <a:lnTo>
                    <a:pt x="136873" y="117313"/>
                  </a:lnTo>
                  <a:lnTo>
                    <a:pt x="130936" y="115912"/>
                  </a:lnTo>
                  <a:lnTo>
                    <a:pt x="124994" y="113986"/>
                  </a:lnTo>
                  <a:lnTo>
                    <a:pt x="119048" y="111709"/>
                  </a:lnTo>
                  <a:lnTo>
                    <a:pt x="104504" y="106533"/>
                  </a:lnTo>
                  <a:lnTo>
                    <a:pt x="96458" y="103765"/>
                  </a:lnTo>
                  <a:lnTo>
                    <a:pt x="89110" y="100926"/>
                  </a:lnTo>
                  <a:lnTo>
                    <a:pt x="82227" y="98042"/>
                  </a:lnTo>
                  <a:lnTo>
                    <a:pt x="75654" y="95127"/>
                  </a:lnTo>
                  <a:lnTo>
                    <a:pt x="69288" y="93183"/>
                  </a:lnTo>
                  <a:lnTo>
                    <a:pt x="63059" y="91888"/>
                  </a:lnTo>
                  <a:lnTo>
                    <a:pt x="56922" y="91024"/>
                  </a:lnTo>
                  <a:lnTo>
                    <a:pt x="50846" y="89456"/>
                  </a:lnTo>
                  <a:lnTo>
                    <a:pt x="44811" y="87418"/>
                  </a:lnTo>
                  <a:lnTo>
                    <a:pt x="38804" y="85068"/>
                  </a:lnTo>
                  <a:lnTo>
                    <a:pt x="33807" y="83501"/>
                  </a:lnTo>
                  <a:lnTo>
                    <a:pt x="29483" y="82457"/>
                  </a:lnTo>
                  <a:lnTo>
                    <a:pt x="25608" y="81760"/>
                  </a:lnTo>
                  <a:lnTo>
                    <a:pt x="18657" y="80986"/>
                  </a:lnTo>
                  <a:lnTo>
                    <a:pt x="15415" y="80780"/>
                  </a:lnTo>
                  <a:lnTo>
                    <a:pt x="12261" y="79650"/>
                  </a:lnTo>
                  <a:lnTo>
                    <a:pt x="6111" y="75749"/>
                  </a:lnTo>
                  <a:lnTo>
                    <a:pt x="0" y="7143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SMARTPenAnnotation1189"/>
            <p:cNvSpPr/>
            <p:nvPr/>
          </p:nvSpPr>
          <p:spPr>
            <a:xfrm>
              <a:off x="3322934" y="5234602"/>
              <a:ext cx="310738" cy="221438"/>
            </a:xfrm>
            <a:custGeom>
              <a:avLst/>
              <a:gdLst/>
              <a:ahLst/>
              <a:cxnLst/>
              <a:rect l="0" t="0" r="0" b="0"/>
              <a:pathLst>
                <a:path w="310738" h="221438">
                  <a:moveTo>
                    <a:pt x="195362" y="96421"/>
                  </a:moveTo>
                  <a:lnTo>
                    <a:pt x="195362" y="81044"/>
                  </a:lnTo>
                  <a:lnTo>
                    <a:pt x="198008" y="77019"/>
                  </a:lnTo>
                  <a:lnTo>
                    <a:pt x="200103" y="74557"/>
                  </a:lnTo>
                  <a:lnTo>
                    <a:pt x="201499" y="71923"/>
                  </a:lnTo>
                  <a:lnTo>
                    <a:pt x="203051" y="66351"/>
                  </a:lnTo>
                  <a:lnTo>
                    <a:pt x="202472" y="62483"/>
                  </a:lnTo>
                  <a:lnTo>
                    <a:pt x="201095" y="57921"/>
                  </a:lnTo>
                  <a:lnTo>
                    <a:pt x="199184" y="52895"/>
                  </a:lnTo>
                  <a:lnTo>
                    <a:pt x="197910" y="47560"/>
                  </a:lnTo>
                  <a:lnTo>
                    <a:pt x="197061" y="42019"/>
                  </a:lnTo>
                  <a:lnTo>
                    <a:pt x="196494" y="36340"/>
                  </a:lnTo>
                  <a:lnTo>
                    <a:pt x="194133" y="31562"/>
                  </a:lnTo>
                  <a:lnTo>
                    <a:pt x="190574" y="27385"/>
                  </a:lnTo>
                  <a:lnTo>
                    <a:pt x="186217" y="23608"/>
                  </a:lnTo>
                  <a:lnTo>
                    <a:pt x="181328" y="20098"/>
                  </a:lnTo>
                  <a:lnTo>
                    <a:pt x="176084" y="16766"/>
                  </a:lnTo>
                  <a:lnTo>
                    <a:pt x="170604" y="13552"/>
                  </a:lnTo>
                  <a:lnTo>
                    <a:pt x="164966" y="10417"/>
                  </a:lnTo>
                  <a:lnTo>
                    <a:pt x="153410" y="4288"/>
                  </a:lnTo>
                  <a:lnTo>
                    <a:pt x="146558" y="2257"/>
                  </a:lnTo>
                  <a:lnTo>
                    <a:pt x="139014" y="903"/>
                  </a:lnTo>
                  <a:lnTo>
                    <a:pt x="131008" y="0"/>
                  </a:lnTo>
                  <a:lnTo>
                    <a:pt x="122694" y="390"/>
                  </a:lnTo>
                  <a:lnTo>
                    <a:pt x="114174" y="1643"/>
                  </a:lnTo>
                  <a:lnTo>
                    <a:pt x="105518" y="3470"/>
                  </a:lnTo>
                  <a:lnTo>
                    <a:pt x="96771" y="4688"/>
                  </a:lnTo>
                  <a:lnTo>
                    <a:pt x="87963" y="5500"/>
                  </a:lnTo>
                  <a:lnTo>
                    <a:pt x="79114" y="6042"/>
                  </a:lnTo>
                  <a:lnTo>
                    <a:pt x="70239" y="7395"/>
                  </a:lnTo>
                  <a:lnTo>
                    <a:pt x="61345" y="9289"/>
                  </a:lnTo>
                  <a:lnTo>
                    <a:pt x="52439" y="11544"/>
                  </a:lnTo>
                  <a:lnTo>
                    <a:pt x="44518" y="15031"/>
                  </a:lnTo>
                  <a:lnTo>
                    <a:pt x="37253" y="19341"/>
                  </a:lnTo>
                  <a:lnTo>
                    <a:pt x="30424" y="24198"/>
                  </a:lnTo>
                  <a:lnTo>
                    <a:pt x="23888" y="29421"/>
                  </a:lnTo>
                  <a:lnTo>
                    <a:pt x="17546" y="34887"/>
                  </a:lnTo>
                  <a:lnTo>
                    <a:pt x="11334" y="40515"/>
                  </a:lnTo>
                  <a:lnTo>
                    <a:pt x="7192" y="46252"/>
                  </a:lnTo>
                  <a:lnTo>
                    <a:pt x="4431" y="52061"/>
                  </a:lnTo>
                  <a:lnTo>
                    <a:pt x="2591" y="57918"/>
                  </a:lnTo>
                  <a:lnTo>
                    <a:pt x="1363" y="63807"/>
                  </a:lnTo>
                  <a:lnTo>
                    <a:pt x="546" y="69718"/>
                  </a:lnTo>
                  <a:lnTo>
                    <a:pt x="0" y="75642"/>
                  </a:lnTo>
                  <a:lnTo>
                    <a:pt x="629" y="80584"/>
                  </a:lnTo>
                  <a:lnTo>
                    <a:pt x="2040" y="84871"/>
                  </a:lnTo>
                  <a:lnTo>
                    <a:pt x="11434" y="103621"/>
                  </a:lnTo>
                  <a:lnTo>
                    <a:pt x="15197" y="108166"/>
                  </a:lnTo>
                  <a:lnTo>
                    <a:pt x="19689" y="112189"/>
                  </a:lnTo>
                  <a:lnTo>
                    <a:pt x="24669" y="115862"/>
                  </a:lnTo>
                  <a:lnTo>
                    <a:pt x="30965" y="119304"/>
                  </a:lnTo>
                  <a:lnTo>
                    <a:pt x="38139" y="122590"/>
                  </a:lnTo>
                  <a:lnTo>
                    <a:pt x="45899" y="125773"/>
                  </a:lnTo>
                  <a:lnTo>
                    <a:pt x="54048" y="127896"/>
                  </a:lnTo>
                  <a:lnTo>
                    <a:pt x="62458" y="129310"/>
                  </a:lnTo>
                  <a:lnTo>
                    <a:pt x="71040" y="130253"/>
                  </a:lnTo>
                  <a:lnTo>
                    <a:pt x="79739" y="130882"/>
                  </a:lnTo>
                  <a:lnTo>
                    <a:pt x="88514" y="131301"/>
                  </a:lnTo>
                  <a:lnTo>
                    <a:pt x="97341" y="131581"/>
                  </a:lnTo>
                  <a:lnTo>
                    <a:pt x="106203" y="130775"/>
                  </a:lnTo>
                  <a:lnTo>
                    <a:pt x="115087" y="129246"/>
                  </a:lnTo>
                  <a:lnTo>
                    <a:pt x="123986" y="127234"/>
                  </a:lnTo>
                  <a:lnTo>
                    <a:pt x="132895" y="124900"/>
                  </a:lnTo>
                  <a:lnTo>
                    <a:pt x="141811" y="122353"/>
                  </a:lnTo>
                  <a:lnTo>
                    <a:pt x="150732" y="119662"/>
                  </a:lnTo>
                  <a:lnTo>
                    <a:pt x="160648" y="115884"/>
                  </a:lnTo>
                  <a:lnTo>
                    <a:pt x="171227" y="111380"/>
                  </a:lnTo>
                  <a:lnTo>
                    <a:pt x="182249" y="106394"/>
                  </a:lnTo>
                  <a:lnTo>
                    <a:pt x="192573" y="101085"/>
                  </a:lnTo>
                  <a:lnTo>
                    <a:pt x="202433" y="95562"/>
                  </a:lnTo>
                  <a:lnTo>
                    <a:pt x="211982" y="89895"/>
                  </a:lnTo>
                  <a:lnTo>
                    <a:pt x="220333" y="83140"/>
                  </a:lnTo>
                  <a:lnTo>
                    <a:pt x="227884" y="75661"/>
                  </a:lnTo>
                  <a:lnTo>
                    <a:pt x="234903" y="67698"/>
                  </a:lnTo>
                  <a:lnTo>
                    <a:pt x="241567" y="61397"/>
                  </a:lnTo>
                  <a:lnTo>
                    <a:pt x="247993" y="56205"/>
                  </a:lnTo>
                  <a:lnTo>
                    <a:pt x="254262" y="51751"/>
                  </a:lnTo>
                  <a:lnTo>
                    <a:pt x="259434" y="46797"/>
                  </a:lnTo>
                  <a:lnTo>
                    <a:pt x="263873" y="41510"/>
                  </a:lnTo>
                  <a:lnTo>
                    <a:pt x="267826" y="36002"/>
                  </a:lnTo>
                  <a:lnTo>
                    <a:pt x="271452" y="31337"/>
                  </a:lnTo>
                  <a:lnTo>
                    <a:pt x="274863" y="27234"/>
                  </a:lnTo>
                  <a:lnTo>
                    <a:pt x="284489" y="16248"/>
                  </a:lnTo>
                  <a:lnTo>
                    <a:pt x="272215" y="40929"/>
                  </a:lnTo>
                  <a:lnTo>
                    <a:pt x="268426" y="46528"/>
                  </a:lnTo>
                  <a:lnTo>
                    <a:pt x="263915" y="52245"/>
                  </a:lnTo>
                  <a:lnTo>
                    <a:pt x="258924" y="58041"/>
                  </a:lnTo>
                  <a:lnTo>
                    <a:pt x="253612" y="63889"/>
                  </a:lnTo>
                  <a:lnTo>
                    <a:pt x="242418" y="75678"/>
                  </a:lnTo>
                  <a:lnTo>
                    <a:pt x="236654" y="80608"/>
                  </a:lnTo>
                  <a:lnTo>
                    <a:pt x="230828" y="84887"/>
                  </a:lnTo>
                  <a:lnTo>
                    <a:pt x="224959" y="88732"/>
                  </a:lnTo>
                  <a:lnTo>
                    <a:pt x="220054" y="93279"/>
                  </a:lnTo>
                  <a:lnTo>
                    <a:pt x="215793" y="98295"/>
                  </a:lnTo>
                  <a:lnTo>
                    <a:pt x="211959" y="103624"/>
                  </a:lnTo>
                  <a:lnTo>
                    <a:pt x="208411" y="109160"/>
                  </a:lnTo>
                  <a:lnTo>
                    <a:pt x="205054" y="114836"/>
                  </a:lnTo>
                  <a:lnTo>
                    <a:pt x="201823" y="120604"/>
                  </a:lnTo>
                  <a:lnTo>
                    <a:pt x="198678" y="125441"/>
                  </a:lnTo>
                  <a:lnTo>
                    <a:pt x="195588" y="129658"/>
                  </a:lnTo>
                  <a:lnTo>
                    <a:pt x="192537" y="133462"/>
                  </a:lnTo>
                  <a:lnTo>
                    <a:pt x="189146" y="140334"/>
                  </a:lnTo>
                  <a:lnTo>
                    <a:pt x="187638" y="146696"/>
                  </a:lnTo>
                  <a:lnTo>
                    <a:pt x="186968" y="152830"/>
                  </a:lnTo>
                  <a:lnTo>
                    <a:pt x="186671" y="158864"/>
                  </a:lnTo>
                  <a:lnTo>
                    <a:pt x="186592" y="161863"/>
                  </a:lnTo>
                  <a:lnTo>
                    <a:pt x="188523" y="163861"/>
                  </a:lnTo>
                  <a:lnTo>
                    <a:pt x="191795" y="165194"/>
                  </a:lnTo>
                  <a:lnTo>
                    <a:pt x="199730" y="166674"/>
                  </a:lnTo>
                  <a:lnTo>
                    <a:pt x="206564" y="167332"/>
                  </a:lnTo>
                  <a:lnTo>
                    <a:pt x="211760" y="166515"/>
                  </a:lnTo>
                  <a:lnTo>
                    <a:pt x="218200" y="164978"/>
                  </a:lnTo>
                  <a:lnTo>
                    <a:pt x="225471" y="162962"/>
                  </a:lnTo>
                  <a:lnTo>
                    <a:pt x="232302" y="161618"/>
                  </a:lnTo>
                  <a:lnTo>
                    <a:pt x="238840" y="160721"/>
                  </a:lnTo>
                  <a:lnTo>
                    <a:pt x="245183" y="160124"/>
                  </a:lnTo>
                  <a:lnTo>
                    <a:pt x="252389" y="157741"/>
                  </a:lnTo>
                  <a:lnTo>
                    <a:pt x="260169" y="154169"/>
                  </a:lnTo>
                  <a:lnTo>
                    <a:pt x="268332" y="149802"/>
                  </a:lnTo>
                  <a:lnTo>
                    <a:pt x="275759" y="146892"/>
                  </a:lnTo>
                  <a:lnTo>
                    <a:pt x="282695" y="144951"/>
                  </a:lnTo>
                  <a:lnTo>
                    <a:pt x="289303" y="143656"/>
                  </a:lnTo>
                  <a:lnTo>
                    <a:pt x="294700" y="141802"/>
                  </a:lnTo>
                  <a:lnTo>
                    <a:pt x="303343" y="137096"/>
                  </a:lnTo>
                  <a:lnTo>
                    <a:pt x="306045" y="134451"/>
                  </a:lnTo>
                  <a:lnTo>
                    <a:pt x="307846" y="131697"/>
                  </a:lnTo>
                  <a:lnTo>
                    <a:pt x="310737" y="124887"/>
                  </a:lnTo>
                  <a:lnTo>
                    <a:pt x="309982" y="125320"/>
                  </a:lnTo>
                  <a:lnTo>
                    <a:pt x="303186" y="130670"/>
                  </a:lnTo>
                  <a:lnTo>
                    <a:pt x="294216" y="135786"/>
                  </a:lnTo>
                  <a:lnTo>
                    <a:pt x="286261" y="141367"/>
                  </a:lnTo>
                  <a:lnTo>
                    <a:pt x="282750" y="144245"/>
                  </a:lnTo>
                  <a:lnTo>
                    <a:pt x="279418" y="148147"/>
                  </a:lnTo>
                  <a:lnTo>
                    <a:pt x="276204" y="152733"/>
                  </a:lnTo>
                  <a:lnTo>
                    <a:pt x="273070" y="157775"/>
                  </a:lnTo>
                  <a:lnTo>
                    <a:pt x="269987" y="162129"/>
                  </a:lnTo>
                  <a:lnTo>
                    <a:pt x="266941" y="166023"/>
                  </a:lnTo>
                  <a:lnTo>
                    <a:pt x="263917" y="169611"/>
                  </a:lnTo>
                  <a:lnTo>
                    <a:pt x="260909" y="173988"/>
                  </a:lnTo>
                  <a:lnTo>
                    <a:pt x="257912" y="178890"/>
                  </a:lnTo>
                  <a:lnTo>
                    <a:pt x="254921" y="184143"/>
                  </a:lnTo>
                  <a:lnTo>
                    <a:pt x="252928" y="188636"/>
                  </a:lnTo>
                  <a:lnTo>
                    <a:pt x="251599" y="192624"/>
                  </a:lnTo>
                  <a:lnTo>
                    <a:pt x="250712" y="196275"/>
                  </a:lnTo>
                  <a:lnTo>
                    <a:pt x="249728" y="202978"/>
                  </a:lnTo>
                  <a:lnTo>
                    <a:pt x="249466" y="206154"/>
                  </a:lnTo>
                  <a:lnTo>
                    <a:pt x="250283" y="208272"/>
                  </a:lnTo>
                  <a:lnTo>
                    <a:pt x="251820" y="209684"/>
                  </a:lnTo>
                  <a:lnTo>
                    <a:pt x="253836" y="210624"/>
                  </a:lnTo>
                  <a:lnTo>
                    <a:pt x="261416" y="216690"/>
                  </a:lnTo>
                  <a:lnTo>
                    <a:pt x="266800" y="22143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SMARTPenAnnotation1190"/>
            <p:cNvSpPr/>
            <p:nvPr/>
          </p:nvSpPr>
          <p:spPr>
            <a:xfrm>
              <a:off x="3679031" y="5357812"/>
              <a:ext cx="8930" cy="17860"/>
            </a:xfrm>
            <a:custGeom>
              <a:avLst/>
              <a:gdLst/>
              <a:ahLst/>
              <a:cxnLst/>
              <a:rect l="0" t="0" r="0" b="0"/>
              <a:pathLst>
                <a:path w="8930" h="17860">
                  <a:moveTo>
                    <a:pt x="8929" y="0"/>
                  </a:moveTo>
                  <a:lnTo>
                    <a:pt x="8929" y="4741"/>
                  </a:lnTo>
                  <a:lnTo>
                    <a:pt x="7937" y="6137"/>
                  </a:lnTo>
                  <a:lnTo>
                    <a:pt x="6283" y="7068"/>
                  </a:lnTo>
                  <a:lnTo>
                    <a:pt x="4189" y="7689"/>
                  </a:lnTo>
                  <a:lnTo>
                    <a:pt x="2793" y="9094"/>
                  </a:lnTo>
                  <a:lnTo>
                    <a:pt x="1862" y="11024"/>
                  </a:lnTo>
                  <a:lnTo>
                    <a:pt x="0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SMARTPenAnnotation1191"/>
            <p:cNvSpPr/>
            <p:nvPr/>
          </p:nvSpPr>
          <p:spPr>
            <a:xfrm>
              <a:off x="3616523" y="5393685"/>
              <a:ext cx="169665" cy="137657"/>
            </a:xfrm>
            <a:custGeom>
              <a:avLst/>
              <a:gdLst/>
              <a:ahLst/>
              <a:cxnLst/>
              <a:rect l="0" t="0" r="0" b="0"/>
              <a:pathLst>
                <a:path w="169665" h="137657">
                  <a:moveTo>
                    <a:pt x="169664" y="44494"/>
                  </a:moveTo>
                  <a:lnTo>
                    <a:pt x="164924" y="44494"/>
                  </a:lnTo>
                  <a:lnTo>
                    <a:pt x="163527" y="43502"/>
                  </a:lnTo>
                  <a:lnTo>
                    <a:pt x="162596" y="41849"/>
                  </a:lnTo>
                  <a:lnTo>
                    <a:pt x="161102" y="36806"/>
                  </a:lnTo>
                  <a:lnTo>
                    <a:pt x="158252" y="33470"/>
                  </a:lnTo>
                  <a:lnTo>
                    <a:pt x="156103" y="31192"/>
                  </a:lnTo>
                  <a:lnTo>
                    <a:pt x="154670" y="28681"/>
                  </a:lnTo>
                  <a:lnTo>
                    <a:pt x="153715" y="26015"/>
                  </a:lnTo>
                  <a:lnTo>
                    <a:pt x="153078" y="23245"/>
                  </a:lnTo>
                  <a:lnTo>
                    <a:pt x="150669" y="20406"/>
                  </a:lnTo>
                  <a:lnTo>
                    <a:pt x="147079" y="17521"/>
                  </a:lnTo>
                  <a:lnTo>
                    <a:pt x="142701" y="14606"/>
                  </a:lnTo>
                  <a:lnTo>
                    <a:pt x="138790" y="11671"/>
                  </a:lnTo>
                  <a:lnTo>
                    <a:pt x="135191" y="8721"/>
                  </a:lnTo>
                  <a:lnTo>
                    <a:pt x="131799" y="5762"/>
                  </a:lnTo>
                  <a:lnTo>
                    <a:pt x="128546" y="3790"/>
                  </a:lnTo>
                  <a:lnTo>
                    <a:pt x="125385" y="2475"/>
                  </a:lnTo>
                  <a:lnTo>
                    <a:pt x="122285" y="1599"/>
                  </a:lnTo>
                  <a:lnTo>
                    <a:pt x="119227" y="1014"/>
                  </a:lnTo>
                  <a:lnTo>
                    <a:pt x="116196" y="625"/>
                  </a:lnTo>
                  <a:lnTo>
                    <a:pt x="113182" y="365"/>
                  </a:lnTo>
                  <a:lnTo>
                    <a:pt x="110181" y="192"/>
                  </a:lnTo>
                  <a:lnTo>
                    <a:pt x="104201" y="0"/>
                  </a:lnTo>
                  <a:lnTo>
                    <a:pt x="101218" y="941"/>
                  </a:lnTo>
                  <a:lnTo>
                    <a:pt x="98236" y="2560"/>
                  </a:lnTo>
                  <a:lnTo>
                    <a:pt x="95257" y="4632"/>
                  </a:lnTo>
                  <a:lnTo>
                    <a:pt x="93270" y="7005"/>
                  </a:lnTo>
                  <a:lnTo>
                    <a:pt x="91945" y="9580"/>
                  </a:lnTo>
                  <a:lnTo>
                    <a:pt x="85080" y="30322"/>
                  </a:lnTo>
                  <a:lnTo>
                    <a:pt x="84501" y="37030"/>
                  </a:lnTo>
                  <a:lnTo>
                    <a:pt x="85108" y="43487"/>
                  </a:lnTo>
                  <a:lnTo>
                    <a:pt x="86504" y="49776"/>
                  </a:lnTo>
                  <a:lnTo>
                    <a:pt x="87435" y="55953"/>
                  </a:lnTo>
                  <a:lnTo>
                    <a:pt x="88055" y="62056"/>
                  </a:lnTo>
                  <a:lnTo>
                    <a:pt x="88469" y="68108"/>
                  </a:lnTo>
                  <a:lnTo>
                    <a:pt x="88745" y="74127"/>
                  </a:lnTo>
                  <a:lnTo>
                    <a:pt x="89052" y="86108"/>
                  </a:lnTo>
                  <a:lnTo>
                    <a:pt x="89275" y="117139"/>
                  </a:lnTo>
                  <a:lnTo>
                    <a:pt x="88290" y="120705"/>
                  </a:lnTo>
                  <a:lnTo>
                    <a:pt x="86642" y="124075"/>
                  </a:lnTo>
                  <a:lnTo>
                    <a:pt x="84550" y="127314"/>
                  </a:lnTo>
                  <a:lnTo>
                    <a:pt x="82164" y="130465"/>
                  </a:lnTo>
                  <a:lnTo>
                    <a:pt x="79580" y="133559"/>
                  </a:lnTo>
                  <a:lnTo>
                    <a:pt x="76866" y="136612"/>
                  </a:lnTo>
                  <a:lnTo>
                    <a:pt x="74064" y="137656"/>
                  </a:lnTo>
                  <a:lnTo>
                    <a:pt x="71205" y="137360"/>
                  </a:lnTo>
                  <a:lnTo>
                    <a:pt x="68305" y="136171"/>
                  </a:lnTo>
                  <a:lnTo>
                    <a:pt x="64389" y="135377"/>
                  </a:lnTo>
                  <a:lnTo>
                    <a:pt x="59793" y="134848"/>
                  </a:lnTo>
                  <a:lnTo>
                    <a:pt x="54745" y="134496"/>
                  </a:lnTo>
                  <a:lnTo>
                    <a:pt x="50387" y="133269"/>
                  </a:lnTo>
                  <a:lnTo>
                    <a:pt x="46490" y="131459"/>
                  </a:lnTo>
                  <a:lnTo>
                    <a:pt x="42899" y="129260"/>
                  </a:lnTo>
                  <a:lnTo>
                    <a:pt x="38522" y="126802"/>
                  </a:lnTo>
                  <a:lnTo>
                    <a:pt x="28366" y="121424"/>
                  </a:lnTo>
                  <a:lnTo>
                    <a:pt x="23871" y="118601"/>
                  </a:lnTo>
                  <a:lnTo>
                    <a:pt x="19883" y="115727"/>
                  </a:lnTo>
                  <a:lnTo>
                    <a:pt x="16232" y="112819"/>
                  </a:lnTo>
                  <a:lnTo>
                    <a:pt x="13798" y="109888"/>
                  </a:lnTo>
                  <a:lnTo>
                    <a:pt x="12175" y="106942"/>
                  </a:lnTo>
                  <a:lnTo>
                    <a:pt x="11093" y="103985"/>
                  </a:lnTo>
                  <a:lnTo>
                    <a:pt x="10372" y="101022"/>
                  </a:lnTo>
                  <a:lnTo>
                    <a:pt x="9891" y="98054"/>
                  </a:lnTo>
                  <a:lnTo>
                    <a:pt x="9571" y="95084"/>
                  </a:lnTo>
                  <a:lnTo>
                    <a:pt x="8365" y="93103"/>
                  </a:lnTo>
                  <a:lnTo>
                    <a:pt x="6569" y="91783"/>
                  </a:lnTo>
                  <a:lnTo>
                    <a:pt x="0" y="8914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SMARTPenAnnotation1192"/>
            <p:cNvSpPr/>
            <p:nvPr/>
          </p:nvSpPr>
          <p:spPr>
            <a:xfrm>
              <a:off x="3652242" y="5493488"/>
              <a:ext cx="267343" cy="239292"/>
            </a:xfrm>
            <a:custGeom>
              <a:avLst/>
              <a:gdLst/>
              <a:ahLst/>
              <a:cxnLst/>
              <a:rect l="0" t="0" r="0" b="0"/>
              <a:pathLst>
                <a:path w="267343" h="239292">
                  <a:moveTo>
                    <a:pt x="196453" y="51847"/>
                  </a:moveTo>
                  <a:lnTo>
                    <a:pt x="208882" y="51847"/>
                  </a:lnTo>
                  <a:lnTo>
                    <a:pt x="210692" y="50856"/>
                  </a:lnTo>
                  <a:lnTo>
                    <a:pt x="211899" y="49202"/>
                  </a:lnTo>
                  <a:lnTo>
                    <a:pt x="212703" y="47107"/>
                  </a:lnTo>
                  <a:lnTo>
                    <a:pt x="214232" y="45711"/>
                  </a:lnTo>
                  <a:lnTo>
                    <a:pt x="216243" y="44780"/>
                  </a:lnTo>
                  <a:lnTo>
                    <a:pt x="218576" y="44159"/>
                  </a:lnTo>
                  <a:lnTo>
                    <a:pt x="223814" y="40824"/>
                  </a:lnTo>
                  <a:lnTo>
                    <a:pt x="226600" y="38545"/>
                  </a:lnTo>
                  <a:lnTo>
                    <a:pt x="228457" y="36034"/>
                  </a:lnTo>
                  <a:lnTo>
                    <a:pt x="231071" y="28752"/>
                  </a:lnTo>
                  <a:lnTo>
                    <a:pt x="231682" y="26700"/>
                  </a:lnTo>
                  <a:lnTo>
                    <a:pt x="232027" y="20804"/>
                  </a:lnTo>
                  <a:lnTo>
                    <a:pt x="231083" y="18254"/>
                  </a:lnTo>
                  <a:lnTo>
                    <a:pt x="227389" y="12773"/>
                  </a:lnTo>
                  <a:lnTo>
                    <a:pt x="219793" y="7030"/>
                  </a:lnTo>
                  <a:lnTo>
                    <a:pt x="214989" y="4110"/>
                  </a:lnTo>
                  <a:lnTo>
                    <a:pt x="209803" y="2164"/>
                  </a:lnTo>
                  <a:lnTo>
                    <a:pt x="204360" y="865"/>
                  </a:lnTo>
                  <a:lnTo>
                    <a:pt x="198748" y="0"/>
                  </a:lnTo>
                  <a:lnTo>
                    <a:pt x="192030" y="416"/>
                  </a:lnTo>
                  <a:lnTo>
                    <a:pt x="184574" y="1685"/>
                  </a:lnTo>
                  <a:lnTo>
                    <a:pt x="176628" y="3523"/>
                  </a:lnTo>
                  <a:lnTo>
                    <a:pt x="168353" y="4748"/>
                  </a:lnTo>
                  <a:lnTo>
                    <a:pt x="159860" y="5565"/>
                  </a:lnTo>
                  <a:lnTo>
                    <a:pt x="151222" y="6110"/>
                  </a:lnTo>
                  <a:lnTo>
                    <a:pt x="143479" y="7465"/>
                  </a:lnTo>
                  <a:lnTo>
                    <a:pt x="136332" y="9360"/>
                  </a:lnTo>
                  <a:lnTo>
                    <a:pt x="129583" y="11617"/>
                  </a:lnTo>
                  <a:lnTo>
                    <a:pt x="123100" y="14113"/>
                  </a:lnTo>
                  <a:lnTo>
                    <a:pt x="116793" y="16769"/>
                  </a:lnTo>
                  <a:lnTo>
                    <a:pt x="110604" y="19532"/>
                  </a:lnTo>
                  <a:lnTo>
                    <a:pt x="105486" y="23358"/>
                  </a:lnTo>
                  <a:lnTo>
                    <a:pt x="101082" y="27894"/>
                  </a:lnTo>
                  <a:lnTo>
                    <a:pt x="97153" y="32902"/>
                  </a:lnTo>
                  <a:lnTo>
                    <a:pt x="94535" y="38225"/>
                  </a:lnTo>
                  <a:lnTo>
                    <a:pt x="92789" y="43758"/>
                  </a:lnTo>
                  <a:lnTo>
                    <a:pt x="91625" y="49431"/>
                  </a:lnTo>
                  <a:lnTo>
                    <a:pt x="91841" y="55197"/>
                  </a:lnTo>
                  <a:lnTo>
                    <a:pt x="92977" y="61026"/>
                  </a:lnTo>
                  <a:lnTo>
                    <a:pt x="94727" y="66896"/>
                  </a:lnTo>
                  <a:lnTo>
                    <a:pt x="96886" y="72794"/>
                  </a:lnTo>
                  <a:lnTo>
                    <a:pt x="99317" y="78711"/>
                  </a:lnTo>
                  <a:lnTo>
                    <a:pt x="101930" y="84639"/>
                  </a:lnTo>
                  <a:lnTo>
                    <a:pt x="105656" y="89584"/>
                  </a:lnTo>
                  <a:lnTo>
                    <a:pt x="110125" y="93872"/>
                  </a:lnTo>
                  <a:lnTo>
                    <a:pt x="115088" y="97723"/>
                  </a:lnTo>
                  <a:lnTo>
                    <a:pt x="120382" y="102275"/>
                  </a:lnTo>
                  <a:lnTo>
                    <a:pt x="125895" y="107294"/>
                  </a:lnTo>
                  <a:lnTo>
                    <a:pt x="131555" y="112624"/>
                  </a:lnTo>
                  <a:lnTo>
                    <a:pt x="138305" y="116178"/>
                  </a:lnTo>
                  <a:lnTo>
                    <a:pt x="145781" y="118547"/>
                  </a:lnTo>
                  <a:lnTo>
                    <a:pt x="153742" y="120127"/>
                  </a:lnTo>
                  <a:lnTo>
                    <a:pt x="161034" y="121179"/>
                  </a:lnTo>
                  <a:lnTo>
                    <a:pt x="167879" y="121881"/>
                  </a:lnTo>
                  <a:lnTo>
                    <a:pt x="174427" y="122349"/>
                  </a:lnTo>
                  <a:lnTo>
                    <a:pt x="181769" y="121669"/>
                  </a:lnTo>
                  <a:lnTo>
                    <a:pt x="189640" y="120223"/>
                  </a:lnTo>
                  <a:lnTo>
                    <a:pt x="197864" y="118267"/>
                  </a:lnTo>
                  <a:lnTo>
                    <a:pt x="206324" y="115971"/>
                  </a:lnTo>
                  <a:lnTo>
                    <a:pt x="223660" y="110774"/>
                  </a:lnTo>
                  <a:lnTo>
                    <a:pt x="230466" y="108991"/>
                  </a:lnTo>
                  <a:lnTo>
                    <a:pt x="235995" y="107803"/>
                  </a:lnTo>
                  <a:lnTo>
                    <a:pt x="240674" y="107010"/>
                  </a:lnTo>
                  <a:lnTo>
                    <a:pt x="248518" y="103484"/>
                  </a:lnTo>
                  <a:lnTo>
                    <a:pt x="255312" y="98609"/>
                  </a:lnTo>
                  <a:lnTo>
                    <a:pt x="261638" y="93136"/>
                  </a:lnTo>
                  <a:lnTo>
                    <a:pt x="267342" y="88055"/>
                  </a:lnTo>
                  <a:lnTo>
                    <a:pt x="265001" y="87784"/>
                  </a:lnTo>
                  <a:lnTo>
                    <a:pt x="262987" y="87711"/>
                  </a:lnTo>
                  <a:lnTo>
                    <a:pt x="261645" y="88655"/>
                  </a:lnTo>
                  <a:lnTo>
                    <a:pt x="260750" y="90276"/>
                  </a:lnTo>
                  <a:lnTo>
                    <a:pt x="260154" y="92349"/>
                  </a:lnTo>
                  <a:lnTo>
                    <a:pt x="256845" y="97299"/>
                  </a:lnTo>
                  <a:lnTo>
                    <a:pt x="251075" y="103798"/>
                  </a:lnTo>
                  <a:lnTo>
                    <a:pt x="236670" y="118614"/>
                  </a:lnTo>
                  <a:lnTo>
                    <a:pt x="208168" y="147266"/>
                  </a:lnTo>
                  <a:lnTo>
                    <a:pt x="202278" y="154155"/>
                  </a:lnTo>
                  <a:lnTo>
                    <a:pt x="196368" y="161724"/>
                  </a:lnTo>
                  <a:lnTo>
                    <a:pt x="190443" y="169747"/>
                  </a:lnTo>
                  <a:lnTo>
                    <a:pt x="184509" y="177080"/>
                  </a:lnTo>
                  <a:lnTo>
                    <a:pt x="178568" y="183953"/>
                  </a:lnTo>
                  <a:lnTo>
                    <a:pt x="172624" y="190520"/>
                  </a:lnTo>
                  <a:lnTo>
                    <a:pt x="166676" y="195889"/>
                  </a:lnTo>
                  <a:lnTo>
                    <a:pt x="160727" y="200462"/>
                  </a:lnTo>
                  <a:lnTo>
                    <a:pt x="154776" y="204502"/>
                  </a:lnTo>
                  <a:lnTo>
                    <a:pt x="148824" y="208187"/>
                  </a:lnTo>
                  <a:lnTo>
                    <a:pt x="142872" y="211637"/>
                  </a:lnTo>
                  <a:lnTo>
                    <a:pt x="136920" y="214928"/>
                  </a:lnTo>
                  <a:lnTo>
                    <a:pt x="130968" y="219107"/>
                  </a:lnTo>
                  <a:lnTo>
                    <a:pt x="125015" y="223878"/>
                  </a:lnTo>
                  <a:lnTo>
                    <a:pt x="119062" y="229042"/>
                  </a:lnTo>
                  <a:lnTo>
                    <a:pt x="112116" y="232485"/>
                  </a:lnTo>
                  <a:lnTo>
                    <a:pt x="104510" y="234780"/>
                  </a:lnTo>
                  <a:lnTo>
                    <a:pt x="96462" y="236311"/>
                  </a:lnTo>
                  <a:lnTo>
                    <a:pt x="89113" y="237330"/>
                  </a:lnTo>
                  <a:lnTo>
                    <a:pt x="82229" y="238010"/>
                  </a:lnTo>
                  <a:lnTo>
                    <a:pt x="75655" y="238464"/>
                  </a:lnTo>
                  <a:lnTo>
                    <a:pt x="69288" y="238766"/>
                  </a:lnTo>
                  <a:lnTo>
                    <a:pt x="56922" y="239102"/>
                  </a:lnTo>
                  <a:lnTo>
                    <a:pt x="38804" y="239291"/>
                  </a:lnTo>
                  <a:lnTo>
                    <a:pt x="32815" y="238326"/>
                  </a:lnTo>
                  <a:lnTo>
                    <a:pt x="26837" y="236690"/>
                  </a:lnTo>
                  <a:lnTo>
                    <a:pt x="20868" y="234607"/>
                  </a:lnTo>
                  <a:lnTo>
                    <a:pt x="15896" y="232226"/>
                  </a:lnTo>
                  <a:lnTo>
                    <a:pt x="7726" y="226935"/>
                  </a:lnTo>
                  <a:lnTo>
                    <a:pt x="0" y="22151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SMARTPenAnnotation1193"/>
            <p:cNvSpPr/>
            <p:nvPr/>
          </p:nvSpPr>
          <p:spPr>
            <a:xfrm>
              <a:off x="3812976" y="5626225"/>
              <a:ext cx="241103" cy="97705"/>
            </a:xfrm>
            <a:custGeom>
              <a:avLst/>
              <a:gdLst/>
              <a:ahLst/>
              <a:cxnLst/>
              <a:rect l="0" t="0" r="0" b="0"/>
              <a:pathLst>
                <a:path w="241103" h="97705">
                  <a:moveTo>
                    <a:pt x="0" y="17337"/>
                  </a:moveTo>
                  <a:lnTo>
                    <a:pt x="86179" y="17337"/>
                  </a:lnTo>
                  <a:lnTo>
                    <a:pt x="91187" y="16345"/>
                  </a:lnTo>
                  <a:lnTo>
                    <a:pt x="95518" y="14691"/>
                  </a:lnTo>
                  <a:lnTo>
                    <a:pt x="99397" y="12597"/>
                  </a:lnTo>
                  <a:lnTo>
                    <a:pt x="102976" y="12192"/>
                  </a:lnTo>
                  <a:lnTo>
                    <a:pt x="106354" y="12915"/>
                  </a:lnTo>
                  <a:lnTo>
                    <a:pt x="114164" y="16464"/>
                  </a:lnTo>
                  <a:lnTo>
                    <a:pt x="113812" y="17747"/>
                  </a:lnTo>
                  <a:lnTo>
                    <a:pt x="112586" y="19595"/>
                  </a:lnTo>
                  <a:lnTo>
                    <a:pt x="110776" y="21819"/>
                  </a:lnTo>
                  <a:lnTo>
                    <a:pt x="108577" y="24294"/>
                  </a:lnTo>
                  <a:lnTo>
                    <a:pt x="103489" y="29689"/>
                  </a:lnTo>
                  <a:lnTo>
                    <a:pt x="100742" y="31525"/>
                  </a:lnTo>
                  <a:lnTo>
                    <a:pt x="95045" y="33565"/>
                  </a:lnTo>
                  <a:lnTo>
                    <a:pt x="92137" y="35101"/>
                  </a:lnTo>
                  <a:lnTo>
                    <a:pt x="89206" y="37117"/>
                  </a:lnTo>
                  <a:lnTo>
                    <a:pt x="86260" y="39453"/>
                  </a:lnTo>
                  <a:lnTo>
                    <a:pt x="83303" y="41011"/>
                  </a:lnTo>
                  <a:lnTo>
                    <a:pt x="77373" y="42742"/>
                  </a:lnTo>
                  <a:lnTo>
                    <a:pt x="75394" y="44195"/>
                  </a:lnTo>
                  <a:lnTo>
                    <a:pt x="74075" y="46157"/>
                  </a:lnTo>
                  <a:lnTo>
                    <a:pt x="71958" y="51693"/>
                  </a:lnTo>
                  <a:lnTo>
                    <a:pt x="70793" y="52147"/>
                  </a:lnTo>
                  <a:lnTo>
                    <a:pt x="63795" y="52936"/>
                  </a:lnTo>
                  <a:lnTo>
                    <a:pt x="64358" y="51984"/>
                  </a:lnTo>
                  <a:lnTo>
                    <a:pt x="65726" y="50357"/>
                  </a:lnTo>
                  <a:lnTo>
                    <a:pt x="67630" y="48280"/>
                  </a:lnTo>
                  <a:lnTo>
                    <a:pt x="68899" y="45903"/>
                  </a:lnTo>
                  <a:lnTo>
                    <a:pt x="69745" y="43326"/>
                  </a:lnTo>
                  <a:lnTo>
                    <a:pt x="70309" y="40616"/>
                  </a:lnTo>
                  <a:lnTo>
                    <a:pt x="71677" y="37818"/>
                  </a:lnTo>
                  <a:lnTo>
                    <a:pt x="73582" y="34959"/>
                  </a:lnTo>
                  <a:lnTo>
                    <a:pt x="75844" y="32062"/>
                  </a:lnTo>
                  <a:lnTo>
                    <a:pt x="78344" y="29138"/>
                  </a:lnTo>
                  <a:lnTo>
                    <a:pt x="81003" y="26197"/>
                  </a:lnTo>
                  <a:lnTo>
                    <a:pt x="83767" y="23244"/>
                  </a:lnTo>
                  <a:lnTo>
                    <a:pt x="87595" y="20282"/>
                  </a:lnTo>
                  <a:lnTo>
                    <a:pt x="92131" y="17316"/>
                  </a:lnTo>
                  <a:lnTo>
                    <a:pt x="97139" y="14346"/>
                  </a:lnTo>
                  <a:lnTo>
                    <a:pt x="102463" y="11375"/>
                  </a:lnTo>
                  <a:lnTo>
                    <a:pt x="113669" y="5426"/>
                  </a:lnTo>
                  <a:lnTo>
                    <a:pt x="119436" y="3444"/>
                  </a:lnTo>
                  <a:lnTo>
                    <a:pt x="125265" y="2122"/>
                  </a:lnTo>
                  <a:lnTo>
                    <a:pt x="131135" y="1240"/>
                  </a:lnTo>
                  <a:lnTo>
                    <a:pt x="137033" y="653"/>
                  </a:lnTo>
                  <a:lnTo>
                    <a:pt x="142949" y="261"/>
                  </a:lnTo>
                  <a:lnTo>
                    <a:pt x="148877" y="0"/>
                  </a:lnTo>
                  <a:lnTo>
                    <a:pt x="153822" y="818"/>
                  </a:lnTo>
                  <a:lnTo>
                    <a:pt x="158111" y="2356"/>
                  </a:lnTo>
                  <a:lnTo>
                    <a:pt x="161962" y="4373"/>
                  </a:lnTo>
                  <a:lnTo>
                    <a:pt x="166514" y="7702"/>
                  </a:lnTo>
                  <a:lnTo>
                    <a:pt x="171533" y="11906"/>
                  </a:lnTo>
                  <a:lnTo>
                    <a:pt x="181409" y="20876"/>
                  </a:lnTo>
                  <a:lnTo>
                    <a:pt x="189106" y="28170"/>
                  </a:lnTo>
                  <a:lnTo>
                    <a:pt x="203757" y="42596"/>
                  </a:lnTo>
                  <a:lnTo>
                    <a:pt x="208268" y="48067"/>
                  </a:lnTo>
                  <a:lnTo>
                    <a:pt x="212267" y="53698"/>
                  </a:lnTo>
                  <a:lnTo>
                    <a:pt x="215926" y="59438"/>
                  </a:lnTo>
                  <a:lnTo>
                    <a:pt x="219357" y="64255"/>
                  </a:lnTo>
                  <a:lnTo>
                    <a:pt x="222636" y="68460"/>
                  </a:lnTo>
                  <a:lnTo>
                    <a:pt x="225815" y="72255"/>
                  </a:lnTo>
                  <a:lnTo>
                    <a:pt x="227934" y="75777"/>
                  </a:lnTo>
                  <a:lnTo>
                    <a:pt x="229347" y="79117"/>
                  </a:lnTo>
                  <a:lnTo>
                    <a:pt x="230288" y="82336"/>
                  </a:lnTo>
                  <a:lnTo>
                    <a:pt x="231908" y="85474"/>
                  </a:lnTo>
                  <a:lnTo>
                    <a:pt x="233981" y="88559"/>
                  </a:lnTo>
                  <a:lnTo>
                    <a:pt x="241102" y="9770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SMARTPenAnnotation1194"/>
            <p:cNvSpPr/>
            <p:nvPr/>
          </p:nvSpPr>
          <p:spPr>
            <a:xfrm>
              <a:off x="3965726" y="5661464"/>
              <a:ext cx="136867" cy="160693"/>
            </a:xfrm>
            <a:custGeom>
              <a:avLst/>
              <a:gdLst/>
              <a:ahLst/>
              <a:cxnLst/>
              <a:rect l="0" t="0" r="0" b="0"/>
              <a:pathLst>
                <a:path w="136867" h="160693">
                  <a:moveTo>
                    <a:pt x="106211" y="62465"/>
                  </a:moveTo>
                  <a:lnTo>
                    <a:pt x="106211" y="57725"/>
                  </a:lnTo>
                  <a:lnTo>
                    <a:pt x="107203" y="55336"/>
                  </a:lnTo>
                  <a:lnTo>
                    <a:pt x="108857" y="52752"/>
                  </a:lnTo>
                  <a:lnTo>
                    <a:pt x="113899" y="46215"/>
                  </a:lnTo>
                  <a:lnTo>
                    <a:pt x="115305" y="45679"/>
                  </a:lnTo>
                  <a:lnTo>
                    <a:pt x="119513" y="45083"/>
                  </a:lnTo>
                  <a:lnTo>
                    <a:pt x="121033" y="43931"/>
                  </a:lnTo>
                  <a:lnTo>
                    <a:pt x="122045" y="42172"/>
                  </a:lnTo>
                  <a:lnTo>
                    <a:pt x="122720" y="40007"/>
                  </a:lnTo>
                  <a:lnTo>
                    <a:pt x="124163" y="37571"/>
                  </a:lnTo>
                  <a:lnTo>
                    <a:pt x="126116" y="34955"/>
                  </a:lnTo>
                  <a:lnTo>
                    <a:pt x="128411" y="32219"/>
                  </a:lnTo>
                  <a:lnTo>
                    <a:pt x="129941" y="29402"/>
                  </a:lnTo>
                  <a:lnTo>
                    <a:pt x="130961" y="26533"/>
                  </a:lnTo>
                  <a:lnTo>
                    <a:pt x="132597" y="19538"/>
                  </a:lnTo>
                  <a:lnTo>
                    <a:pt x="131739" y="17973"/>
                  </a:lnTo>
                  <a:lnTo>
                    <a:pt x="128140" y="13586"/>
                  </a:lnTo>
                  <a:lnTo>
                    <a:pt x="125792" y="11028"/>
                  </a:lnTo>
                  <a:lnTo>
                    <a:pt x="120536" y="5539"/>
                  </a:lnTo>
                  <a:lnTo>
                    <a:pt x="116753" y="3679"/>
                  </a:lnTo>
                  <a:lnTo>
                    <a:pt x="112247" y="2438"/>
                  </a:lnTo>
                  <a:lnTo>
                    <a:pt x="107259" y="1612"/>
                  </a:lnTo>
                  <a:lnTo>
                    <a:pt x="102941" y="1060"/>
                  </a:lnTo>
                  <a:lnTo>
                    <a:pt x="99070" y="693"/>
                  </a:lnTo>
                  <a:lnTo>
                    <a:pt x="95497" y="447"/>
                  </a:lnTo>
                  <a:lnTo>
                    <a:pt x="91131" y="284"/>
                  </a:lnTo>
                  <a:lnTo>
                    <a:pt x="80988" y="103"/>
                  </a:lnTo>
                  <a:lnTo>
                    <a:pt x="59381" y="0"/>
                  </a:lnTo>
                  <a:lnTo>
                    <a:pt x="52171" y="978"/>
                  </a:lnTo>
                  <a:lnTo>
                    <a:pt x="45379" y="2623"/>
                  </a:lnTo>
                  <a:lnTo>
                    <a:pt x="38868" y="4711"/>
                  </a:lnTo>
                  <a:lnTo>
                    <a:pt x="33534" y="7095"/>
                  </a:lnTo>
                  <a:lnTo>
                    <a:pt x="28986" y="9677"/>
                  </a:lnTo>
                  <a:lnTo>
                    <a:pt x="24962" y="12390"/>
                  </a:lnTo>
                  <a:lnTo>
                    <a:pt x="20295" y="15191"/>
                  </a:lnTo>
                  <a:lnTo>
                    <a:pt x="15200" y="18050"/>
                  </a:lnTo>
                  <a:lnTo>
                    <a:pt x="9818" y="20950"/>
                  </a:lnTo>
                  <a:lnTo>
                    <a:pt x="6230" y="24866"/>
                  </a:lnTo>
                  <a:lnTo>
                    <a:pt x="3839" y="29462"/>
                  </a:lnTo>
                  <a:lnTo>
                    <a:pt x="2244" y="34510"/>
                  </a:lnTo>
                  <a:lnTo>
                    <a:pt x="1181" y="38867"/>
                  </a:lnTo>
                  <a:lnTo>
                    <a:pt x="472" y="42765"/>
                  </a:lnTo>
                  <a:lnTo>
                    <a:pt x="0" y="46355"/>
                  </a:lnTo>
                  <a:lnTo>
                    <a:pt x="677" y="50733"/>
                  </a:lnTo>
                  <a:lnTo>
                    <a:pt x="2120" y="55636"/>
                  </a:lnTo>
                  <a:lnTo>
                    <a:pt x="4075" y="60889"/>
                  </a:lnTo>
                  <a:lnTo>
                    <a:pt x="6370" y="65383"/>
                  </a:lnTo>
                  <a:lnTo>
                    <a:pt x="8893" y="69371"/>
                  </a:lnTo>
                  <a:lnTo>
                    <a:pt x="11567" y="73022"/>
                  </a:lnTo>
                  <a:lnTo>
                    <a:pt x="14341" y="77441"/>
                  </a:lnTo>
                  <a:lnTo>
                    <a:pt x="17183" y="82371"/>
                  </a:lnTo>
                  <a:lnTo>
                    <a:pt x="20070" y="87642"/>
                  </a:lnTo>
                  <a:lnTo>
                    <a:pt x="23979" y="91156"/>
                  </a:lnTo>
                  <a:lnTo>
                    <a:pt x="28570" y="93499"/>
                  </a:lnTo>
                  <a:lnTo>
                    <a:pt x="33614" y="95060"/>
                  </a:lnTo>
                  <a:lnTo>
                    <a:pt x="38962" y="96102"/>
                  </a:lnTo>
                  <a:lnTo>
                    <a:pt x="44511" y="96796"/>
                  </a:lnTo>
                  <a:lnTo>
                    <a:pt x="50195" y="97258"/>
                  </a:lnTo>
                  <a:lnTo>
                    <a:pt x="55968" y="97567"/>
                  </a:lnTo>
                  <a:lnTo>
                    <a:pt x="67675" y="97910"/>
                  </a:lnTo>
                  <a:lnTo>
                    <a:pt x="85422" y="98103"/>
                  </a:lnTo>
                  <a:lnTo>
                    <a:pt x="91360" y="97137"/>
                  </a:lnTo>
                  <a:lnTo>
                    <a:pt x="97302" y="95502"/>
                  </a:lnTo>
                  <a:lnTo>
                    <a:pt x="103248" y="93419"/>
                  </a:lnTo>
                  <a:lnTo>
                    <a:pt x="108205" y="92031"/>
                  </a:lnTo>
                  <a:lnTo>
                    <a:pt x="112501" y="91106"/>
                  </a:lnTo>
                  <a:lnTo>
                    <a:pt x="116358" y="90488"/>
                  </a:lnTo>
                  <a:lnTo>
                    <a:pt x="119921" y="89085"/>
                  </a:lnTo>
                  <a:lnTo>
                    <a:pt x="123288" y="87157"/>
                  </a:lnTo>
                  <a:lnTo>
                    <a:pt x="126526" y="84879"/>
                  </a:lnTo>
                  <a:lnTo>
                    <a:pt x="129676" y="83362"/>
                  </a:lnTo>
                  <a:lnTo>
                    <a:pt x="132768" y="82349"/>
                  </a:lnTo>
                  <a:lnTo>
                    <a:pt x="135822" y="81674"/>
                  </a:lnTo>
                  <a:lnTo>
                    <a:pt x="136866" y="81225"/>
                  </a:lnTo>
                  <a:lnTo>
                    <a:pt x="136570" y="80925"/>
                  </a:lnTo>
                  <a:lnTo>
                    <a:pt x="133705" y="80444"/>
                  </a:lnTo>
                  <a:lnTo>
                    <a:pt x="133314" y="83023"/>
                  </a:lnTo>
                  <a:lnTo>
                    <a:pt x="133209" y="85100"/>
                  </a:lnTo>
                  <a:lnTo>
                    <a:pt x="132147" y="86485"/>
                  </a:lnTo>
                  <a:lnTo>
                    <a:pt x="130447" y="87408"/>
                  </a:lnTo>
                  <a:lnTo>
                    <a:pt x="128322" y="88024"/>
                  </a:lnTo>
                  <a:lnTo>
                    <a:pt x="124920" y="89426"/>
                  </a:lnTo>
                  <a:lnTo>
                    <a:pt x="120668" y="91353"/>
                  </a:lnTo>
                  <a:lnTo>
                    <a:pt x="115849" y="93630"/>
                  </a:lnTo>
                  <a:lnTo>
                    <a:pt x="111644" y="97132"/>
                  </a:lnTo>
                  <a:lnTo>
                    <a:pt x="107849" y="101452"/>
                  </a:lnTo>
                  <a:lnTo>
                    <a:pt x="104327" y="106316"/>
                  </a:lnTo>
                  <a:lnTo>
                    <a:pt x="100986" y="110551"/>
                  </a:lnTo>
                  <a:lnTo>
                    <a:pt x="97767" y="114366"/>
                  </a:lnTo>
                  <a:lnTo>
                    <a:pt x="94628" y="117901"/>
                  </a:lnTo>
                  <a:lnTo>
                    <a:pt x="91544" y="122243"/>
                  </a:lnTo>
                  <a:lnTo>
                    <a:pt x="88495" y="127122"/>
                  </a:lnTo>
                  <a:lnTo>
                    <a:pt x="85471" y="132359"/>
                  </a:lnTo>
                  <a:lnTo>
                    <a:pt x="82462" y="136842"/>
                  </a:lnTo>
                  <a:lnTo>
                    <a:pt x="79465" y="140824"/>
                  </a:lnTo>
                  <a:lnTo>
                    <a:pt x="76474" y="144469"/>
                  </a:lnTo>
                  <a:lnTo>
                    <a:pt x="74480" y="147893"/>
                  </a:lnTo>
                  <a:lnTo>
                    <a:pt x="73151" y="151167"/>
                  </a:lnTo>
                  <a:lnTo>
                    <a:pt x="70492" y="16069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SMARTPenAnnotation1195"/>
            <p:cNvSpPr/>
            <p:nvPr/>
          </p:nvSpPr>
          <p:spPr>
            <a:xfrm>
              <a:off x="4073855" y="5777922"/>
              <a:ext cx="113766" cy="88883"/>
            </a:xfrm>
            <a:custGeom>
              <a:avLst/>
              <a:gdLst/>
              <a:ahLst/>
              <a:cxnLst/>
              <a:rect l="0" t="0" r="0" b="0"/>
              <a:pathLst>
                <a:path w="113766" h="88883">
                  <a:moveTo>
                    <a:pt x="87379" y="71023"/>
                  </a:moveTo>
                  <a:lnTo>
                    <a:pt x="95067" y="63334"/>
                  </a:lnTo>
                  <a:lnTo>
                    <a:pt x="98403" y="62645"/>
                  </a:lnTo>
                  <a:lnTo>
                    <a:pt x="100681" y="62461"/>
                  </a:lnTo>
                  <a:lnTo>
                    <a:pt x="102200" y="61346"/>
                  </a:lnTo>
                  <a:lnTo>
                    <a:pt x="103213" y="59611"/>
                  </a:lnTo>
                  <a:lnTo>
                    <a:pt x="103888" y="57462"/>
                  </a:lnTo>
                  <a:lnTo>
                    <a:pt x="105330" y="54045"/>
                  </a:lnTo>
                  <a:lnTo>
                    <a:pt x="107284" y="49782"/>
                  </a:lnTo>
                  <a:lnTo>
                    <a:pt x="109579" y="44957"/>
                  </a:lnTo>
                  <a:lnTo>
                    <a:pt x="111108" y="40747"/>
                  </a:lnTo>
                  <a:lnTo>
                    <a:pt x="112129" y="36949"/>
                  </a:lnTo>
                  <a:lnTo>
                    <a:pt x="112808" y="33424"/>
                  </a:lnTo>
                  <a:lnTo>
                    <a:pt x="113261" y="30082"/>
                  </a:lnTo>
                  <a:lnTo>
                    <a:pt x="113564" y="26862"/>
                  </a:lnTo>
                  <a:lnTo>
                    <a:pt x="113765" y="23723"/>
                  </a:lnTo>
                  <a:lnTo>
                    <a:pt x="112907" y="20638"/>
                  </a:lnTo>
                  <a:lnTo>
                    <a:pt x="111343" y="17589"/>
                  </a:lnTo>
                  <a:lnTo>
                    <a:pt x="106444" y="10308"/>
                  </a:lnTo>
                  <a:lnTo>
                    <a:pt x="104058" y="8718"/>
                  </a:lnTo>
                  <a:lnTo>
                    <a:pt x="100483" y="6666"/>
                  </a:lnTo>
                  <a:lnTo>
                    <a:pt x="96115" y="4306"/>
                  </a:lnTo>
                  <a:lnTo>
                    <a:pt x="91219" y="2732"/>
                  </a:lnTo>
                  <a:lnTo>
                    <a:pt x="85970" y="1683"/>
                  </a:lnTo>
                  <a:lnTo>
                    <a:pt x="80487" y="984"/>
                  </a:lnTo>
                  <a:lnTo>
                    <a:pt x="74847" y="518"/>
                  </a:lnTo>
                  <a:lnTo>
                    <a:pt x="69102" y="207"/>
                  </a:lnTo>
                  <a:lnTo>
                    <a:pt x="63288" y="0"/>
                  </a:lnTo>
                  <a:lnTo>
                    <a:pt x="57428" y="853"/>
                  </a:lnTo>
                  <a:lnTo>
                    <a:pt x="51536" y="2416"/>
                  </a:lnTo>
                  <a:lnTo>
                    <a:pt x="45625" y="4449"/>
                  </a:lnTo>
                  <a:lnTo>
                    <a:pt x="39699" y="7788"/>
                  </a:lnTo>
                  <a:lnTo>
                    <a:pt x="33764" y="11999"/>
                  </a:lnTo>
                  <a:lnTo>
                    <a:pt x="27824" y="16791"/>
                  </a:lnTo>
                  <a:lnTo>
                    <a:pt x="22870" y="20977"/>
                  </a:lnTo>
                  <a:lnTo>
                    <a:pt x="18576" y="24761"/>
                  </a:lnTo>
                  <a:lnTo>
                    <a:pt x="14722" y="28275"/>
                  </a:lnTo>
                  <a:lnTo>
                    <a:pt x="11159" y="32603"/>
                  </a:lnTo>
                  <a:lnTo>
                    <a:pt x="7792" y="37472"/>
                  </a:lnTo>
                  <a:lnTo>
                    <a:pt x="4556" y="42703"/>
                  </a:lnTo>
                  <a:lnTo>
                    <a:pt x="2398" y="47182"/>
                  </a:lnTo>
                  <a:lnTo>
                    <a:pt x="959" y="51160"/>
                  </a:lnTo>
                  <a:lnTo>
                    <a:pt x="0" y="54804"/>
                  </a:lnTo>
                  <a:lnTo>
                    <a:pt x="353" y="59218"/>
                  </a:lnTo>
                  <a:lnTo>
                    <a:pt x="1581" y="64146"/>
                  </a:lnTo>
                  <a:lnTo>
                    <a:pt x="3391" y="69414"/>
                  </a:lnTo>
                  <a:lnTo>
                    <a:pt x="4598" y="73919"/>
                  </a:lnTo>
                  <a:lnTo>
                    <a:pt x="5402" y="77915"/>
                  </a:lnTo>
                  <a:lnTo>
                    <a:pt x="5939" y="81571"/>
                  </a:lnTo>
                  <a:lnTo>
                    <a:pt x="7288" y="84008"/>
                  </a:lnTo>
                  <a:lnTo>
                    <a:pt x="9181" y="85633"/>
                  </a:lnTo>
                  <a:lnTo>
                    <a:pt x="15941" y="8888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SMARTPenAnnotation1196"/>
            <p:cNvSpPr/>
            <p:nvPr/>
          </p:nvSpPr>
          <p:spPr>
            <a:xfrm>
              <a:off x="4125515" y="5853156"/>
              <a:ext cx="115932" cy="102946"/>
            </a:xfrm>
            <a:custGeom>
              <a:avLst/>
              <a:gdLst/>
              <a:ahLst/>
              <a:cxnLst/>
              <a:rect l="0" t="0" r="0" b="0"/>
              <a:pathLst>
                <a:path w="115932" h="102946">
                  <a:moveTo>
                    <a:pt x="44649" y="4719"/>
                  </a:moveTo>
                  <a:lnTo>
                    <a:pt x="36960" y="4719"/>
                  </a:lnTo>
                  <a:lnTo>
                    <a:pt x="36546" y="5711"/>
                  </a:lnTo>
                  <a:lnTo>
                    <a:pt x="36271" y="7364"/>
                  </a:lnTo>
                  <a:lnTo>
                    <a:pt x="35828" y="12407"/>
                  </a:lnTo>
                  <a:lnTo>
                    <a:pt x="36784" y="13813"/>
                  </a:lnTo>
                  <a:lnTo>
                    <a:pt x="38413" y="15743"/>
                  </a:lnTo>
                  <a:lnTo>
                    <a:pt x="40492" y="18021"/>
                  </a:lnTo>
                  <a:lnTo>
                    <a:pt x="41877" y="20532"/>
                  </a:lnTo>
                  <a:lnTo>
                    <a:pt x="42801" y="23199"/>
                  </a:lnTo>
                  <a:lnTo>
                    <a:pt x="43417" y="25968"/>
                  </a:lnTo>
                  <a:lnTo>
                    <a:pt x="44820" y="28807"/>
                  </a:lnTo>
                  <a:lnTo>
                    <a:pt x="46747" y="31692"/>
                  </a:lnTo>
                  <a:lnTo>
                    <a:pt x="49024" y="34607"/>
                  </a:lnTo>
                  <a:lnTo>
                    <a:pt x="50542" y="37542"/>
                  </a:lnTo>
                  <a:lnTo>
                    <a:pt x="51554" y="40492"/>
                  </a:lnTo>
                  <a:lnTo>
                    <a:pt x="52229" y="43450"/>
                  </a:lnTo>
                  <a:lnTo>
                    <a:pt x="53671" y="46414"/>
                  </a:lnTo>
                  <a:lnTo>
                    <a:pt x="55625" y="49383"/>
                  </a:lnTo>
                  <a:lnTo>
                    <a:pt x="57919" y="52355"/>
                  </a:lnTo>
                  <a:lnTo>
                    <a:pt x="60441" y="55327"/>
                  </a:lnTo>
                  <a:lnTo>
                    <a:pt x="63114" y="58302"/>
                  </a:lnTo>
                  <a:lnTo>
                    <a:pt x="65888" y="61276"/>
                  </a:lnTo>
                  <a:lnTo>
                    <a:pt x="68730" y="63260"/>
                  </a:lnTo>
                  <a:lnTo>
                    <a:pt x="71617" y="64582"/>
                  </a:lnTo>
                  <a:lnTo>
                    <a:pt x="74534" y="65464"/>
                  </a:lnTo>
                  <a:lnTo>
                    <a:pt x="77471" y="66051"/>
                  </a:lnTo>
                  <a:lnTo>
                    <a:pt x="80421" y="66443"/>
                  </a:lnTo>
                  <a:lnTo>
                    <a:pt x="83380" y="66704"/>
                  </a:lnTo>
                  <a:lnTo>
                    <a:pt x="86344" y="66878"/>
                  </a:lnTo>
                  <a:lnTo>
                    <a:pt x="92284" y="67072"/>
                  </a:lnTo>
                  <a:lnTo>
                    <a:pt x="101207" y="67181"/>
                  </a:lnTo>
                  <a:lnTo>
                    <a:pt x="104182" y="66204"/>
                  </a:lnTo>
                  <a:lnTo>
                    <a:pt x="107158" y="64560"/>
                  </a:lnTo>
                  <a:lnTo>
                    <a:pt x="110134" y="62473"/>
                  </a:lnTo>
                  <a:lnTo>
                    <a:pt x="112118" y="59096"/>
                  </a:lnTo>
                  <a:lnTo>
                    <a:pt x="113441" y="54861"/>
                  </a:lnTo>
                  <a:lnTo>
                    <a:pt x="114323" y="50053"/>
                  </a:lnTo>
                  <a:lnTo>
                    <a:pt x="114911" y="45856"/>
                  </a:lnTo>
                  <a:lnTo>
                    <a:pt x="115302" y="42065"/>
                  </a:lnTo>
                  <a:lnTo>
                    <a:pt x="115563" y="38546"/>
                  </a:lnTo>
                  <a:lnTo>
                    <a:pt x="115738" y="34215"/>
                  </a:lnTo>
                  <a:lnTo>
                    <a:pt x="115931" y="24112"/>
                  </a:lnTo>
                  <a:lnTo>
                    <a:pt x="114991" y="19632"/>
                  </a:lnTo>
                  <a:lnTo>
                    <a:pt x="113371" y="15653"/>
                  </a:lnTo>
                  <a:lnTo>
                    <a:pt x="111300" y="12008"/>
                  </a:lnTo>
                  <a:lnTo>
                    <a:pt x="107934" y="9579"/>
                  </a:lnTo>
                  <a:lnTo>
                    <a:pt x="103706" y="7959"/>
                  </a:lnTo>
                  <a:lnTo>
                    <a:pt x="98903" y="6878"/>
                  </a:lnTo>
                  <a:lnTo>
                    <a:pt x="93717" y="5166"/>
                  </a:lnTo>
                  <a:lnTo>
                    <a:pt x="88275" y="3033"/>
                  </a:lnTo>
                  <a:lnTo>
                    <a:pt x="82663" y="618"/>
                  </a:lnTo>
                  <a:lnTo>
                    <a:pt x="76937" y="0"/>
                  </a:lnTo>
                  <a:lnTo>
                    <a:pt x="71135" y="581"/>
                  </a:lnTo>
                  <a:lnTo>
                    <a:pt x="65283" y="1960"/>
                  </a:lnTo>
                  <a:lnTo>
                    <a:pt x="59397" y="3872"/>
                  </a:lnTo>
                  <a:lnTo>
                    <a:pt x="53489" y="6138"/>
                  </a:lnTo>
                  <a:lnTo>
                    <a:pt x="47565" y="8642"/>
                  </a:lnTo>
                  <a:lnTo>
                    <a:pt x="41632" y="11303"/>
                  </a:lnTo>
                  <a:lnTo>
                    <a:pt x="29748" y="16905"/>
                  </a:lnTo>
                  <a:lnTo>
                    <a:pt x="24793" y="20781"/>
                  </a:lnTo>
                  <a:lnTo>
                    <a:pt x="20497" y="25349"/>
                  </a:lnTo>
                  <a:lnTo>
                    <a:pt x="16642" y="30378"/>
                  </a:lnTo>
                  <a:lnTo>
                    <a:pt x="13079" y="35716"/>
                  </a:lnTo>
                  <a:lnTo>
                    <a:pt x="9712" y="41258"/>
                  </a:lnTo>
                  <a:lnTo>
                    <a:pt x="6474" y="46938"/>
                  </a:lnTo>
                  <a:lnTo>
                    <a:pt x="4316" y="53700"/>
                  </a:lnTo>
                  <a:lnTo>
                    <a:pt x="2877" y="61186"/>
                  </a:lnTo>
                  <a:lnTo>
                    <a:pt x="1918" y="69153"/>
                  </a:lnTo>
                  <a:lnTo>
                    <a:pt x="1279" y="76448"/>
                  </a:lnTo>
                  <a:lnTo>
                    <a:pt x="853" y="83296"/>
                  </a:lnTo>
                  <a:lnTo>
                    <a:pt x="0" y="1029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SMARTPenAnnotation1197"/>
            <p:cNvSpPr/>
            <p:nvPr/>
          </p:nvSpPr>
          <p:spPr>
            <a:xfrm>
              <a:off x="4250531" y="5982890"/>
              <a:ext cx="132172" cy="101872"/>
            </a:xfrm>
            <a:custGeom>
              <a:avLst/>
              <a:gdLst/>
              <a:ahLst/>
              <a:cxnLst/>
              <a:rect l="0" t="0" r="0" b="0"/>
              <a:pathLst>
                <a:path w="132172" h="101872">
                  <a:moveTo>
                    <a:pt x="35719" y="0"/>
                  </a:moveTo>
                  <a:lnTo>
                    <a:pt x="40459" y="0"/>
                  </a:lnTo>
                  <a:lnTo>
                    <a:pt x="42848" y="993"/>
                  </a:lnTo>
                  <a:lnTo>
                    <a:pt x="45432" y="2646"/>
                  </a:lnTo>
                  <a:lnTo>
                    <a:pt x="51969" y="7689"/>
                  </a:lnTo>
                  <a:lnTo>
                    <a:pt x="54490" y="9095"/>
                  </a:lnTo>
                  <a:lnTo>
                    <a:pt x="62582" y="13302"/>
                  </a:lnTo>
                  <a:lnTo>
                    <a:pt x="66526" y="15814"/>
                  </a:lnTo>
                  <a:lnTo>
                    <a:pt x="70147" y="18480"/>
                  </a:lnTo>
                  <a:lnTo>
                    <a:pt x="73554" y="21250"/>
                  </a:lnTo>
                  <a:lnTo>
                    <a:pt x="77809" y="25080"/>
                  </a:lnTo>
                  <a:lnTo>
                    <a:pt x="87829" y="34629"/>
                  </a:lnTo>
                  <a:lnTo>
                    <a:pt x="99886" y="46420"/>
                  </a:lnTo>
                  <a:lnTo>
                    <a:pt x="103302" y="50790"/>
                  </a:lnTo>
                  <a:lnTo>
                    <a:pt x="106571" y="55689"/>
                  </a:lnTo>
                  <a:lnTo>
                    <a:pt x="109742" y="60938"/>
                  </a:lnTo>
                  <a:lnTo>
                    <a:pt x="112849" y="66422"/>
                  </a:lnTo>
                  <a:lnTo>
                    <a:pt x="118946" y="77808"/>
                  </a:lnTo>
                  <a:lnTo>
                    <a:pt x="121962" y="82630"/>
                  </a:lnTo>
                  <a:lnTo>
                    <a:pt x="124964" y="86837"/>
                  </a:lnTo>
                  <a:lnTo>
                    <a:pt x="127958" y="90633"/>
                  </a:lnTo>
                  <a:lnTo>
                    <a:pt x="129953" y="94156"/>
                  </a:lnTo>
                  <a:lnTo>
                    <a:pt x="131284" y="97497"/>
                  </a:lnTo>
                  <a:lnTo>
                    <a:pt x="132171" y="100718"/>
                  </a:lnTo>
                  <a:lnTo>
                    <a:pt x="131770" y="101871"/>
                  </a:lnTo>
                  <a:lnTo>
                    <a:pt x="130511" y="101649"/>
                  </a:lnTo>
                  <a:lnTo>
                    <a:pt x="128679" y="100508"/>
                  </a:lnTo>
                  <a:lnTo>
                    <a:pt x="126466" y="99748"/>
                  </a:lnTo>
                  <a:lnTo>
                    <a:pt x="123998" y="99241"/>
                  </a:lnTo>
                  <a:lnTo>
                    <a:pt x="121361" y="98903"/>
                  </a:lnTo>
                  <a:lnTo>
                    <a:pt x="118610" y="97686"/>
                  </a:lnTo>
                  <a:lnTo>
                    <a:pt x="115784" y="95881"/>
                  </a:lnTo>
                  <a:lnTo>
                    <a:pt x="112908" y="93687"/>
                  </a:lnTo>
                  <a:lnTo>
                    <a:pt x="109006" y="90239"/>
                  </a:lnTo>
                  <a:lnTo>
                    <a:pt x="99379" y="81117"/>
                  </a:lnTo>
                  <a:lnTo>
                    <a:pt x="94034" y="76898"/>
                  </a:lnTo>
                  <a:lnTo>
                    <a:pt x="88486" y="73093"/>
                  </a:lnTo>
                  <a:lnTo>
                    <a:pt x="82803" y="69565"/>
                  </a:lnTo>
                  <a:lnTo>
                    <a:pt x="77030" y="66221"/>
                  </a:lnTo>
                  <a:lnTo>
                    <a:pt x="65324" y="59858"/>
                  </a:lnTo>
                  <a:lnTo>
                    <a:pt x="59424" y="57765"/>
                  </a:lnTo>
                  <a:lnTo>
                    <a:pt x="53507" y="56369"/>
                  </a:lnTo>
                  <a:lnTo>
                    <a:pt x="47577" y="55439"/>
                  </a:lnTo>
                  <a:lnTo>
                    <a:pt x="41640" y="54819"/>
                  </a:lnTo>
                  <a:lnTo>
                    <a:pt x="35698" y="54406"/>
                  </a:lnTo>
                  <a:lnTo>
                    <a:pt x="24795" y="53946"/>
                  </a:lnTo>
                  <a:lnTo>
                    <a:pt x="16643" y="53742"/>
                  </a:lnTo>
                  <a:lnTo>
                    <a:pt x="13079" y="54679"/>
                  </a:lnTo>
                  <a:lnTo>
                    <a:pt x="9712" y="56297"/>
                  </a:lnTo>
                  <a:lnTo>
                    <a:pt x="0" y="6250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SMARTPenAnnotation1198"/>
            <p:cNvSpPr/>
            <p:nvPr/>
          </p:nvSpPr>
          <p:spPr>
            <a:xfrm>
              <a:off x="4170164" y="6188273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17859" y="0"/>
                  </a:moveTo>
                  <a:lnTo>
                    <a:pt x="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SMARTPenAnnotation1199"/>
            <p:cNvSpPr/>
            <p:nvPr/>
          </p:nvSpPr>
          <p:spPr>
            <a:xfrm>
              <a:off x="2946796" y="5206039"/>
              <a:ext cx="205384" cy="151774"/>
            </a:xfrm>
            <a:custGeom>
              <a:avLst/>
              <a:gdLst/>
              <a:ahLst/>
              <a:cxnLst/>
              <a:rect l="0" t="0" r="0" b="0"/>
              <a:pathLst>
                <a:path w="205384" h="151774">
                  <a:moveTo>
                    <a:pt x="205383" y="44617"/>
                  </a:moveTo>
                  <a:lnTo>
                    <a:pt x="205383" y="28366"/>
                  </a:lnTo>
                  <a:lnTo>
                    <a:pt x="202737" y="24827"/>
                  </a:lnTo>
                  <a:lnTo>
                    <a:pt x="197695" y="19211"/>
                  </a:lnTo>
                  <a:lnTo>
                    <a:pt x="197005" y="15796"/>
                  </a:lnTo>
                  <a:lnTo>
                    <a:pt x="196821" y="13497"/>
                  </a:lnTo>
                  <a:lnTo>
                    <a:pt x="195706" y="11964"/>
                  </a:lnTo>
                  <a:lnTo>
                    <a:pt x="193971" y="10942"/>
                  </a:lnTo>
                  <a:lnTo>
                    <a:pt x="187557" y="8909"/>
                  </a:lnTo>
                  <a:lnTo>
                    <a:pt x="187525" y="8898"/>
                  </a:lnTo>
                  <a:lnTo>
                    <a:pt x="187524" y="0"/>
                  </a:lnTo>
                  <a:lnTo>
                    <a:pt x="187524" y="8789"/>
                  </a:lnTo>
                  <a:lnTo>
                    <a:pt x="187524" y="0"/>
                  </a:lnTo>
                  <a:lnTo>
                    <a:pt x="187524" y="13639"/>
                  </a:lnTo>
                  <a:lnTo>
                    <a:pt x="186532" y="16027"/>
                  </a:lnTo>
                  <a:lnTo>
                    <a:pt x="184878" y="18611"/>
                  </a:lnTo>
                  <a:lnTo>
                    <a:pt x="182783" y="21327"/>
                  </a:lnTo>
                  <a:lnTo>
                    <a:pt x="180395" y="24129"/>
                  </a:lnTo>
                  <a:lnTo>
                    <a:pt x="177810" y="26990"/>
                  </a:lnTo>
                  <a:lnTo>
                    <a:pt x="175095" y="29889"/>
                  </a:lnTo>
                  <a:lnTo>
                    <a:pt x="171300" y="32814"/>
                  </a:lnTo>
                  <a:lnTo>
                    <a:pt x="166787" y="35756"/>
                  </a:lnTo>
                  <a:lnTo>
                    <a:pt x="161793" y="38710"/>
                  </a:lnTo>
                  <a:lnTo>
                    <a:pt x="156479" y="41671"/>
                  </a:lnTo>
                  <a:lnTo>
                    <a:pt x="145284" y="47607"/>
                  </a:lnTo>
                  <a:lnTo>
                    <a:pt x="139520" y="51571"/>
                  </a:lnTo>
                  <a:lnTo>
                    <a:pt x="133693" y="56199"/>
                  </a:lnTo>
                  <a:lnTo>
                    <a:pt x="127824" y="61268"/>
                  </a:lnTo>
                  <a:lnTo>
                    <a:pt x="120935" y="65639"/>
                  </a:lnTo>
                  <a:lnTo>
                    <a:pt x="113366" y="69545"/>
                  </a:lnTo>
                  <a:lnTo>
                    <a:pt x="105343" y="73142"/>
                  </a:lnTo>
                  <a:lnTo>
                    <a:pt x="98010" y="77525"/>
                  </a:lnTo>
                  <a:lnTo>
                    <a:pt x="91137" y="82431"/>
                  </a:lnTo>
                  <a:lnTo>
                    <a:pt x="84571" y="87685"/>
                  </a:lnTo>
                  <a:lnTo>
                    <a:pt x="78209" y="93173"/>
                  </a:lnTo>
                  <a:lnTo>
                    <a:pt x="71983" y="98816"/>
                  </a:lnTo>
                  <a:lnTo>
                    <a:pt x="65848" y="104562"/>
                  </a:lnTo>
                  <a:lnTo>
                    <a:pt x="59774" y="109385"/>
                  </a:lnTo>
                  <a:lnTo>
                    <a:pt x="53740" y="113592"/>
                  </a:lnTo>
                  <a:lnTo>
                    <a:pt x="47733" y="117389"/>
                  </a:lnTo>
                  <a:lnTo>
                    <a:pt x="41744" y="120913"/>
                  </a:lnTo>
                  <a:lnTo>
                    <a:pt x="35767" y="124255"/>
                  </a:lnTo>
                  <a:lnTo>
                    <a:pt x="29798" y="127474"/>
                  </a:lnTo>
                  <a:lnTo>
                    <a:pt x="24827" y="130613"/>
                  </a:lnTo>
                  <a:lnTo>
                    <a:pt x="20520" y="133698"/>
                  </a:lnTo>
                  <a:lnTo>
                    <a:pt x="16657" y="136746"/>
                  </a:lnTo>
                  <a:lnTo>
                    <a:pt x="13089" y="139771"/>
                  </a:lnTo>
                  <a:lnTo>
                    <a:pt x="9718" y="142779"/>
                  </a:lnTo>
                  <a:lnTo>
                    <a:pt x="0" y="15177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SMARTPenAnnotation1200"/>
            <p:cNvSpPr/>
            <p:nvPr/>
          </p:nvSpPr>
          <p:spPr>
            <a:xfrm>
              <a:off x="3058088" y="5304234"/>
              <a:ext cx="163684" cy="187524"/>
            </a:xfrm>
            <a:custGeom>
              <a:avLst/>
              <a:gdLst/>
              <a:ahLst/>
              <a:cxnLst/>
              <a:rect l="0" t="0" r="0" b="0"/>
              <a:pathLst>
                <a:path w="163684" h="187524">
                  <a:moveTo>
                    <a:pt x="120880" y="0"/>
                  </a:moveTo>
                  <a:lnTo>
                    <a:pt x="94890" y="25990"/>
                  </a:lnTo>
                  <a:lnTo>
                    <a:pt x="89663" y="30225"/>
                  </a:lnTo>
                  <a:lnTo>
                    <a:pt x="84194" y="34040"/>
                  </a:lnTo>
                  <a:lnTo>
                    <a:pt x="78563" y="37577"/>
                  </a:lnTo>
                  <a:lnTo>
                    <a:pt x="73817" y="41918"/>
                  </a:lnTo>
                  <a:lnTo>
                    <a:pt x="69661" y="46797"/>
                  </a:lnTo>
                  <a:lnTo>
                    <a:pt x="65898" y="52034"/>
                  </a:lnTo>
                  <a:lnTo>
                    <a:pt x="61405" y="56517"/>
                  </a:lnTo>
                  <a:lnTo>
                    <a:pt x="56426" y="60499"/>
                  </a:lnTo>
                  <a:lnTo>
                    <a:pt x="51121" y="64145"/>
                  </a:lnTo>
                  <a:lnTo>
                    <a:pt x="46593" y="67568"/>
                  </a:lnTo>
                  <a:lnTo>
                    <a:pt x="42582" y="70842"/>
                  </a:lnTo>
                  <a:lnTo>
                    <a:pt x="38916" y="74017"/>
                  </a:lnTo>
                  <a:lnTo>
                    <a:pt x="35479" y="77126"/>
                  </a:lnTo>
                  <a:lnTo>
                    <a:pt x="29016" y="83226"/>
                  </a:lnTo>
                  <a:lnTo>
                    <a:pt x="25903" y="85249"/>
                  </a:lnTo>
                  <a:lnTo>
                    <a:pt x="22835" y="86599"/>
                  </a:lnTo>
                  <a:lnTo>
                    <a:pt x="19798" y="87498"/>
                  </a:lnTo>
                  <a:lnTo>
                    <a:pt x="16781" y="89090"/>
                  </a:lnTo>
                  <a:lnTo>
                    <a:pt x="13778" y="91143"/>
                  </a:lnTo>
                  <a:lnTo>
                    <a:pt x="6569" y="96827"/>
                  </a:lnTo>
                  <a:lnTo>
                    <a:pt x="2937" y="97604"/>
                  </a:lnTo>
                  <a:lnTo>
                    <a:pt x="580" y="97812"/>
                  </a:lnTo>
                  <a:lnTo>
                    <a:pt x="0" y="96958"/>
                  </a:lnTo>
                  <a:lnTo>
                    <a:pt x="606" y="95397"/>
                  </a:lnTo>
                  <a:lnTo>
                    <a:pt x="3967" y="90502"/>
                  </a:lnTo>
                  <a:lnTo>
                    <a:pt x="6227" y="89108"/>
                  </a:lnTo>
                  <a:lnTo>
                    <a:pt x="9718" y="87186"/>
                  </a:lnTo>
                  <a:lnTo>
                    <a:pt x="24113" y="79742"/>
                  </a:lnTo>
                  <a:lnTo>
                    <a:pt x="29580" y="76974"/>
                  </a:lnTo>
                  <a:lnTo>
                    <a:pt x="36201" y="74136"/>
                  </a:lnTo>
                  <a:lnTo>
                    <a:pt x="43591" y="71252"/>
                  </a:lnTo>
                  <a:lnTo>
                    <a:pt x="59740" y="65402"/>
                  </a:lnTo>
                  <a:lnTo>
                    <a:pt x="76840" y="59495"/>
                  </a:lnTo>
                  <a:lnTo>
                    <a:pt x="84575" y="57522"/>
                  </a:lnTo>
                  <a:lnTo>
                    <a:pt x="91716" y="56208"/>
                  </a:lnTo>
                  <a:lnTo>
                    <a:pt x="98461" y="55331"/>
                  </a:lnTo>
                  <a:lnTo>
                    <a:pt x="105934" y="55739"/>
                  </a:lnTo>
                  <a:lnTo>
                    <a:pt x="113892" y="57003"/>
                  </a:lnTo>
                  <a:lnTo>
                    <a:pt x="122175" y="58838"/>
                  </a:lnTo>
                  <a:lnTo>
                    <a:pt x="128689" y="60061"/>
                  </a:lnTo>
                  <a:lnTo>
                    <a:pt x="134023" y="60877"/>
                  </a:lnTo>
                  <a:lnTo>
                    <a:pt x="138572" y="61421"/>
                  </a:lnTo>
                  <a:lnTo>
                    <a:pt x="142597" y="63767"/>
                  </a:lnTo>
                  <a:lnTo>
                    <a:pt x="146272" y="67316"/>
                  </a:lnTo>
                  <a:lnTo>
                    <a:pt x="149714" y="71666"/>
                  </a:lnTo>
                  <a:lnTo>
                    <a:pt x="153001" y="75559"/>
                  </a:lnTo>
                  <a:lnTo>
                    <a:pt x="156185" y="79146"/>
                  </a:lnTo>
                  <a:lnTo>
                    <a:pt x="159300" y="82529"/>
                  </a:lnTo>
                  <a:lnTo>
                    <a:pt x="161376" y="85778"/>
                  </a:lnTo>
                  <a:lnTo>
                    <a:pt x="162760" y="88935"/>
                  </a:lnTo>
                  <a:lnTo>
                    <a:pt x="163683" y="92032"/>
                  </a:lnTo>
                  <a:lnTo>
                    <a:pt x="163306" y="95089"/>
                  </a:lnTo>
                  <a:lnTo>
                    <a:pt x="162063" y="98119"/>
                  </a:lnTo>
                  <a:lnTo>
                    <a:pt x="160241" y="101131"/>
                  </a:lnTo>
                  <a:lnTo>
                    <a:pt x="158035" y="104132"/>
                  </a:lnTo>
                  <a:lnTo>
                    <a:pt x="155572" y="107124"/>
                  </a:lnTo>
                  <a:lnTo>
                    <a:pt x="152938" y="110112"/>
                  </a:lnTo>
                  <a:lnTo>
                    <a:pt x="150190" y="114088"/>
                  </a:lnTo>
                  <a:lnTo>
                    <a:pt x="147365" y="118722"/>
                  </a:lnTo>
                  <a:lnTo>
                    <a:pt x="144490" y="123797"/>
                  </a:lnTo>
                  <a:lnTo>
                    <a:pt x="139597" y="128172"/>
                  </a:lnTo>
                  <a:lnTo>
                    <a:pt x="133358" y="132081"/>
                  </a:lnTo>
                  <a:lnTo>
                    <a:pt x="126222" y="135679"/>
                  </a:lnTo>
                  <a:lnTo>
                    <a:pt x="119481" y="140062"/>
                  </a:lnTo>
                  <a:lnTo>
                    <a:pt x="113002" y="144968"/>
                  </a:lnTo>
                  <a:lnTo>
                    <a:pt x="106698" y="150223"/>
                  </a:lnTo>
                  <a:lnTo>
                    <a:pt x="100512" y="154720"/>
                  </a:lnTo>
                  <a:lnTo>
                    <a:pt x="94403" y="158709"/>
                  </a:lnTo>
                  <a:lnTo>
                    <a:pt x="88346" y="162361"/>
                  </a:lnTo>
                  <a:lnTo>
                    <a:pt x="83315" y="165787"/>
                  </a:lnTo>
                  <a:lnTo>
                    <a:pt x="78970" y="169064"/>
                  </a:lnTo>
                  <a:lnTo>
                    <a:pt x="75081" y="172240"/>
                  </a:lnTo>
                  <a:lnTo>
                    <a:pt x="72488" y="175350"/>
                  </a:lnTo>
                  <a:lnTo>
                    <a:pt x="70759" y="178416"/>
                  </a:lnTo>
                  <a:lnTo>
                    <a:pt x="69607" y="181452"/>
                  </a:lnTo>
                  <a:lnTo>
                    <a:pt x="67847" y="183475"/>
                  </a:lnTo>
                  <a:lnTo>
                    <a:pt x="65681" y="184825"/>
                  </a:lnTo>
                  <a:lnTo>
                    <a:pt x="58372" y="1875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SMARTPenAnnotation1201"/>
            <p:cNvSpPr/>
            <p:nvPr/>
          </p:nvSpPr>
          <p:spPr>
            <a:xfrm>
              <a:off x="3170197" y="5429250"/>
              <a:ext cx="205225" cy="106988"/>
            </a:xfrm>
            <a:custGeom>
              <a:avLst/>
              <a:gdLst/>
              <a:ahLst/>
              <a:cxnLst/>
              <a:rect l="0" t="0" r="0" b="0"/>
              <a:pathLst>
                <a:path w="205225" h="106988">
                  <a:moveTo>
                    <a:pt x="115928" y="0"/>
                  </a:moveTo>
                  <a:lnTo>
                    <a:pt x="111187" y="4740"/>
                  </a:lnTo>
                  <a:lnTo>
                    <a:pt x="108798" y="8121"/>
                  </a:lnTo>
                  <a:lnTo>
                    <a:pt x="106214" y="12359"/>
                  </a:lnTo>
                  <a:lnTo>
                    <a:pt x="103499" y="17169"/>
                  </a:lnTo>
                  <a:lnTo>
                    <a:pt x="99704" y="21368"/>
                  </a:lnTo>
                  <a:lnTo>
                    <a:pt x="95190" y="25159"/>
                  </a:lnTo>
                  <a:lnTo>
                    <a:pt x="90197" y="28679"/>
                  </a:lnTo>
                  <a:lnTo>
                    <a:pt x="84883" y="33010"/>
                  </a:lnTo>
                  <a:lnTo>
                    <a:pt x="79356" y="37881"/>
                  </a:lnTo>
                  <a:lnTo>
                    <a:pt x="67924" y="48586"/>
                  </a:lnTo>
                  <a:lnTo>
                    <a:pt x="38487" y="77517"/>
                  </a:lnTo>
                  <a:lnTo>
                    <a:pt x="15243" y="100691"/>
                  </a:lnTo>
                  <a:lnTo>
                    <a:pt x="12094" y="102846"/>
                  </a:lnTo>
                  <a:lnTo>
                    <a:pt x="5948" y="105240"/>
                  </a:lnTo>
                  <a:lnTo>
                    <a:pt x="378" y="106987"/>
                  </a:lnTo>
                  <a:lnTo>
                    <a:pt x="80" y="104435"/>
                  </a:lnTo>
                  <a:lnTo>
                    <a:pt x="0" y="102365"/>
                  </a:lnTo>
                  <a:lnTo>
                    <a:pt x="940" y="99993"/>
                  </a:lnTo>
                  <a:lnTo>
                    <a:pt x="2558" y="97420"/>
                  </a:lnTo>
                  <a:lnTo>
                    <a:pt x="4629" y="94712"/>
                  </a:lnTo>
                  <a:lnTo>
                    <a:pt x="7002" y="90923"/>
                  </a:lnTo>
                  <a:lnTo>
                    <a:pt x="9576" y="86412"/>
                  </a:lnTo>
                  <a:lnTo>
                    <a:pt x="12284" y="81420"/>
                  </a:lnTo>
                  <a:lnTo>
                    <a:pt x="16074" y="76108"/>
                  </a:lnTo>
                  <a:lnTo>
                    <a:pt x="20585" y="70582"/>
                  </a:lnTo>
                  <a:lnTo>
                    <a:pt x="25577" y="64914"/>
                  </a:lnTo>
                  <a:lnTo>
                    <a:pt x="31881" y="59151"/>
                  </a:lnTo>
                  <a:lnTo>
                    <a:pt x="39061" y="53325"/>
                  </a:lnTo>
                  <a:lnTo>
                    <a:pt x="46824" y="47456"/>
                  </a:lnTo>
                  <a:lnTo>
                    <a:pt x="53983" y="41559"/>
                  </a:lnTo>
                  <a:lnTo>
                    <a:pt x="60741" y="35643"/>
                  </a:lnTo>
                  <a:lnTo>
                    <a:pt x="67230" y="29716"/>
                  </a:lnTo>
                  <a:lnTo>
                    <a:pt x="74533" y="24771"/>
                  </a:lnTo>
                  <a:lnTo>
                    <a:pt x="82378" y="20483"/>
                  </a:lnTo>
                  <a:lnTo>
                    <a:pt x="90584" y="16631"/>
                  </a:lnTo>
                  <a:lnTo>
                    <a:pt x="98040" y="14064"/>
                  </a:lnTo>
                  <a:lnTo>
                    <a:pt x="104995" y="12353"/>
                  </a:lnTo>
                  <a:lnTo>
                    <a:pt x="111615" y="11211"/>
                  </a:lnTo>
                  <a:lnTo>
                    <a:pt x="118014" y="10451"/>
                  </a:lnTo>
                  <a:lnTo>
                    <a:pt x="124264" y="9943"/>
                  </a:lnTo>
                  <a:lnTo>
                    <a:pt x="130415" y="9606"/>
                  </a:lnTo>
                  <a:lnTo>
                    <a:pt x="136500" y="11364"/>
                  </a:lnTo>
                  <a:lnTo>
                    <a:pt x="142541" y="14522"/>
                  </a:lnTo>
                  <a:lnTo>
                    <a:pt x="148552" y="18610"/>
                  </a:lnTo>
                  <a:lnTo>
                    <a:pt x="154545" y="22329"/>
                  </a:lnTo>
                  <a:lnTo>
                    <a:pt x="160524" y="25800"/>
                  </a:lnTo>
                  <a:lnTo>
                    <a:pt x="166494" y="29106"/>
                  </a:lnTo>
                  <a:lnTo>
                    <a:pt x="171467" y="32302"/>
                  </a:lnTo>
                  <a:lnTo>
                    <a:pt x="175774" y="35426"/>
                  </a:lnTo>
                  <a:lnTo>
                    <a:pt x="179638" y="38499"/>
                  </a:lnTo>
                  <a:lnTo>
                    <a:pt x="183206" y="42533"/>
                  </a:lnTo>
                  <a:lnTo>
                    <a:pt x="186577" y="47207"/>
                  </a:lnTo>
                  <a:lnTo>
                    <a:pt x="189816" y="52307"/>
                  </a:lnTo>
                  <a:lnTo>
                    <a:pt x="192968" y="56700"/>
                  </a:lnTo>
                  <a:lnTo>
                    <a:pt x="196061" y="60620"/>
                  </a:lnTo>
                  <a:lnTo>
                    <a:pt x="205224" y="7143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SMARTPenAnnotation1202"/>
            <p:cNvSpPr/>
            <p:nvPr/>
          </p:nvSpPr>
          <p:spPr>
            <a:xfrm>
              <a:off x="3241476" y="5464968"/>
              <a:ext cx="17860" cy="44650"/>
            </a:xfrm>
            <a:custGeom>
              <a:avLst/>
              <a:gdLst/>
              <a:ahLst/>
              <a:cxnLst/>
              <a:rect l="0" t="0" r="0" b="0"/>
              <a:pathLst>
                <a:path w="17860" h="44650">
                  <a:moveTo>
                    <a:pt x="0" y="0"/>
                  </a:moveTo>
                  <a:lnTo>
                    <a:pt x="0" y="7689"/>
                  </a:lnTo>
                  <a:lnTo>
                    <a:pt x="992" y="10087"/>
                  </a:lnTo>
                  <a:lnTo>
                    <a:pt x="2646" y="13670"/>
                  </a:lnTo>
                  <a:lnTo>
                    <a:pt x="4741" y="18043"/>
                  </a:lnTo>
                  <a:lnTo>
                    <a:pt x="7129" y="21950"/>
                  </a:lnTo>
                  <a:lnTo>
                    <a:pt x="9714" y="25548"/>
                  </a:lnTo>
                  <a:lnTo>
                    <a:pt x="12429" y="28938"/>
                  </a:lnTo>
                  <a:lnTo>
                    <a:pt x="14239" y="32191"/>
                  </a:lnTo>
                  <a:lnTo>
                    <a:pt x="15446" y="35351"/>
                  </a:lnTo>
                  <a:lnTo>
                    <a:pt x="17859" y="4464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SMARTPenAnnotation1203"/>
            <p:cNvSpPr/>
            <p:nvPr/>
          </p:nvSpPr>
          <p:spPr>
            <a:xfrm>
              <a:off x="3251009" y="5547098"/>
              <a:ext cx="258308" cy="194692"/>
            </a:xfrm>
            <a:custGeom>
              <a:avLst/>
              <a:gdLst/>
              <a:ahLst/>
              <a:cxnLst/>
              <a:rect l="0" t="0" r="0" b="0"/>
              <a:pathLst>
                <a:path w="258308" h="194692">
                  <a:moveTo>
                    <a:pt x="79764" y="42886"/>
                  </a:moveTo>
                  <a:lnTo>
                    <a:pt x="79764" y="47627"/>
                  </a:lnTo>
                  <a:lnTo>
                    <a:pt x="80756" y="49023"/>
                  </a:lnTo>
                  <a:lnTo>
                    <a:pt x="82410" y="49954"/>
                  </a:lnTo>
                  <a:lnTo>
                    <a:pt x="86893" y="50988"/>
                  </a:lnTo>
                  <a:lnTo>
                    <a:pt x="92193" y="51448"/>
                  </a:lnTo>
                  <a:lnTo>
                    <a:pt x="97856" y="51652"/>
                  </a:lnTo>
                  <a:lnTo>
                    <a:pt x="100755" y="51707"/>
                  </a:lnTo>
                  <a:lnTo>
                    <a:pt x="104672" y="52735"/>
                  </a:lnTo>
                  <a:lnTo>
                    <a:pt x="109268" y="54413"/>
                  </a:lnTo>
                  <a:lnTo>
                    <a:pt x="114316" y="56524"/>
                  </a:lnTo>
                  <a:lnTo>
                    <a:pt x="118674" y="56939"/>
                  </a:lnTo>
                  <a:lnTo>
                    <a:pt x="122571" y="56223"/>
                  </a:lnTo>
                  <a:lnTo>
                    <a:pt x="126161" y="54754"/>
                  </a:lnTo>
                  <a:lnTo>
                    <a:pt x="130539" y="53774"/>
                  </a:lnTo>
                  <a:lnTo>
                    <a:pt x="135442" y="53121"/>
                  </a:lnTo>
                  <a:lnTo>
                    <a:pt x="140695" y="52686"/>
                  </a:lnTo>
                  <a:lnTo>
                    <a:pt x="145189" y="52396"/>
                  </a:lnTo>
                  <a:lnTo>
                    <a:pt x="152829" y="52074"/>
                  </a:lnTo>
                  <a:lnTo>
                    <a:pt x="155263" y="50995"/>
                  </a:lnTo>
                  <a:lnTo>
                    <a:pt x="156886" y="49284"/>
                  </a:lnTo>
                  <a:lnTo>
                    <a:pt x="157968" y="47151"/>
                  </a:lnTo>
                  <a:lnTo>
                    <a:pt x="159170" y="42136"/>
                  </a:lnTo>
                  <a:lnTo>
                    <a:pt x="159704" y="36599"/>
                  </a:lnTo>
                  <a:lnTo>
                    <a:pt x="159941" y="30832"/>
                  </a:lnTo>
                  <a:lnTo>
                    <a:pt x="159013" y="27904"/>
                  </a:lnTo>
                  <a:lnTo>
                    <a:pt x="155335" y="22006"/>
                  </a:lnTo>
                  <a:lnTo>
                    <a:pt x="150393" y="16077"/>
                  </a:lnTo>
                  <a:lnTo>
                    <a:pt x="147686" y="13107"/>
                  </a:lnTo>
                  <a:lnTo>
                    <a:pt x="143897" y="10135"/>
                  </a:lnTo>
                  <a:lnTo>
                    <a:pt x="139386" y="7162"/>
                  </a:lnTo>
                  <a:lnTo>
                    <a:pt x="134395" y="4187"/>
                  </a:lnTo>
                  <a:lnTo>
                    <a:pt x="129083" y="2203"/>
                  </a:lnTo>
                  <a:lnTo>
                    <a:pt x="123557" y="882"/>
                  </a:lnTo>
                  <a:lnTo>
                    <a:pt x="117889" y="0"/>
                  </a:lnTo>
                  <a:lnTo>
                    <a:pt x="112126" y="405"/>
                  </a:lnTo>
                  <a:lnTo>
                    <a:pt x="106300" y="1667"/>
                  </a:lnTo>
                  <a:lnTo>
                    <a:pt x="85973" y="8184"/>
                  </a:lnTo>
                  <a:lnTo>
                    <a:pt x="77950" y="10822"/>
                  </a:lnTo>
                  <a:lnTo>
                    <a:pt x="70617" y="14564"/>
                  </a:lnTo>
                  <a:lnTo>
                    <a:pt x="63744" y="19044"/>
                  </a:lnTo>
                  <a:lnTo>
                    <a:pt x="57178" y="24015"/>
                  </a:lnTo>
                  <a:lnTo>
                    <a:pt x="41945" y="34829"/>
                  </a:lnTo>
                  <a:lnTo>
                    <a:pt x="33715" y="40491"/>
                  </a:lnTo>
                  <a:lnTo>
                    <a:pt x="27237" y="46250"/>
                  </a:lnTo>
                  <a:lnTo>
                    <a:pt x="21925" y="52074"/>
                  </a:lnTo>
                  <a:lnTo>
                    <a:pt x="17393" y="57941"/>
                  </a:lnTo>
                  <a:lnTo>
                    <a:pt x="13378" y="63837"/>
                  </a:lnTo>
                  <a:lnTo>
                    <a:pt x="9710" y="69752"/>
                  </a:lnTo>
                  <a:lnTo>
                    <a:pt x="6272" y="75679"/>
                  </a:lnTo>
                  <a:lnTo>
                    <a:pt x="3981" y="81615"/>
                  </a:lnTo>
                  <a:lnTo>
                    <a:pt x="2453" y="87557"/>
                  </a:lnTo>
                  <a:lnTo>
                    <a:pt x="1434" y="93503"/>
                  </a:lnTo>
                  <a:lnTo>
                    <a:pt x="755" y="99451"/>
                  </a:lnTo>
                  <a:lnTo>
                    <a:pt x="302" y="105401"/>
                  </a:lnTo>
                  <a:lnTo>
                    <a:pt x="0" y="111351"/>
                  </a:lnTo>
                  <a:lnTo>
                    <a:pt x="792" y="116310"/>
                  </a:lnTo>
                  <a:lnTo>
                    <a:pt x="2311" y="120609"/>
                  </a:lnTo>
                  <a:lnTo>
                    <a:pt x="4316" y="124467"/>
                  </a:lnTo>
                  <a:lnTo>
                    <a:pt x="7637" y="129023"/>
                  </a:lnTo>
                  <a:lnTo>
                    <a:pt x="11836" y="134045"/>
                  </a:lnTo>
                  <a:lnTo>
                    <a:pt x="16619" y="139378"/>
                  </a:lnTo>
                  <a:lnTo>
                    <a:pt x="21792" y="142933"/>
                  </a:lnTo>
                  <a:lnTo>
                    <a:pt x="27226" y="145302"/>
                  </a:lnTo>
                  <a:lnTo>
                    <a:pt x="32832" y="146883"/>
                  </a:lnTo>
                  <a:lnTo>
                    <a:pt x="38554" y="147936"/>
                  </a:lnTo>
                  <a:lnTo>
                    <a:pt x="44353" y="148638"/>
                  </a:lnTo>
                  <a:lnTo>
                    <a:pt x="50204" y="149106"/>
                  </a:lnTo>
                  <a:lnTo>
                    <a:pt x="57080" y="149418"/>
                  </a:lnTo>
                  <a:lnTo>
                    <a:pt x="72659" y="149765"/>
                  </a:lnTo>
                  <a:lnTo>
                    <a:pt x="119832" y="150018"/>
                  </a:lnTo>
                  <a:lnTo>
                    <a:pt x="126320" y="149034"/>
                  </a:lnTo>
                  <a:lnTo>
                    <a:pt x="132629" y="147386"/>
                  </a:lnTo>
                  <a:lnTo>
                    <a:pt x="138820" y="145295"/>
                  </a:lnTo>
                  <a:lnTo>
                    <a:pt x="143939" y="143901"/>
                  </a:lnTo>
                  <a:lnTo>
                    <a:pt x="148344" y="142972"/>
                  </a:lnTo>
                  <a:lnTo>
                    <a:pt x="155885" y="141939"/>
                  </a:lnTo>
                  <a:lnTo>
                    <a:pt x="162543" y="141480"/>
                  </a:lnTo>
                  <a:lnTo>
                    <a:pt x="168489" y="141145"/>
                  </a:lnTo>
                  <a:lnTo>
                    <a:pt x="168807" y="143773"/>
                  </a:lnTo>
                  <a:lnTo>
                    <a:pt x="169011" y="148804"/>
                  </a:lnTo>
                  <a:lnTo>
                    <a:pt x="164305" y="154416"/>
                  </a:lnTo>
                  <a:lnTo>
                    <a:pt x="156695" y="159593"/>
                  </a:lnTo>
                  <a:lnTo>
                    <a:pt x="151887" y="162362"/>
                  </a:lnTo>
                  <a:lnTo>
                    <a:pt x="141254" y="168086"/>
                  </a:lnTo>
                  <a:lnTo>
                    <a:pt x="135640" y="171001"/>
                  </a:lnTo>
                  <a:lnTo>
                    <a:pt x="130905" y="173936"/>
                  </a:lnTo>
                  <a:lnTo>
                    <a:pt x="122999" y="179844"/>
                  </a:lnTo>
                  <a:lnTo>
                    <a:pt x="118509" y="181817"/>
                  </a:lnTo>
                  <a:lnTo>
                    <a:pt x="113532" y="183131"/>
                  </a:lnTo>
                  <a:lnTo>
                    <a:pt x="108229" y="184007"/>
                  </a:lnTo>
                  <a:lnTo>
                    <a:pt x="103701" y="185584"/>
                  </a:lnTo>
                  <a:lnTo>
                    <a:pt x="96025" y="189982"/>
                  </a:lnTo>
                  <a:lnTo>
                    <a:pt x="89337" y="194277"/>
                  </a:lnTo>
                  <a:lnTo>
                    <a:pt x="89123" y="193423"/>
                  </a:lnTo>
                  <a:lnTo>
                    <a:pt x="88884" y="189827"/>
                  </a:lnTo>
                  <a:lnTo>
                    <a:pt x="89813" y="188472"/>
                  </a:lnTo>
                  <a:lnTo>
                    <a:pt x="91424" y="187568"/>
                  </a:lnTo>
                  <a:lnTo>
                    <a:pt x="95860" y="186564"/>
                  </a:lnTo>
                  <a:lnTo>
                    <a:pt x="101139" y="186118"/>
                  </a:lnTo>
                  <a:lnTo>
                    <a:pt x="104928" y="185007"/>
                  </a:lnTo>
                  <a:lnTo>
                    <a:pt x="109438" y="183274"/>
                  </a:lnTo>
                  <a:lnTo>
                    <a:pt x="114430" y="181126"/>
                  </a:lnTo>
                  <a:lnTo>
                    <a:pt x="125267" y="176094"/>
                  </a:lnTo>
                  <a:lnTo>
                    <a:pt x="130936" y="173363"/>
                  </a:lnTo>
                  <a:lnTo>
                    <a:pt x="137691" y="170551"/>
                  </a:lnTo>
                  <a:lnTo>
                    <a:pt x="145171" y="167684"/>
                  </a:lnTo>
                  <a:lnTo>
                    <a:pt x="161420" y="161851"/>
                  </a:lnTo>
                  <a:lnTo>
                    <a:pt x="178563" y="155952"/>
                  </a:lnTo>
                  <a:lnTo>
                    <a:pt x="187302" y="153982"/>
                  </a:lnTo>
                  <a:lnTo>
                    <a:pt x="196105" y="152669"/>
                  </a:lnTo>
                  <a:lnTo>
                    <a:pt x="204949" y="151793"/>
                  </a:lnTo>
                  <a:lnTo>
                    <a:pt x="212830" y="151209"/>
                  </a:lnTo>
                  <a:lnTo>
                    <a:pt x="220069" y="150820"/>
                  </a:lnTo>
                  <a:lnTo>
                    <a:pt x="237091" y="150273"/>
                  </a:lnTo>
                  <a:lnTo>
                    <a:pt x="241203" y="150196"/>
                  </a:lnTo>
                  <a:lnTo>
                    <a:pt x="244937" y="151137"/>
                  </a:lnTo>
                  <a:lnTo>
                    <a:pt x="251732" y="154828"/>
                  </a:lnTo>
                  <a:lnTo>
                    <a:pt x="253940" y="157201"/>
                  </a:lnTo>
                  <a:lnTo>
                    <a:pt x="255413" y="159776"/>
                  </a:lnTo>
                  <a:lnTo>
                    <a:pt x="257049" y="165283"/>
                  </a:lnTo>
                  <a:lnTo>
                    <a:pt x="257776" y="171037"/>
                  </a:lnTo>
                  <a:lnTo>
                    <a:pt x="258099" y="176902"/>
                  </a:lnTo>
                  <a:lnTo>
                    <a:pt x="258243" y="182816"/>
                  </a:lnTo>
                  <a:lnTo>
                    <a:pt x="258307" y="188751"/>
                  </a:lnTo>
                  <a:lnTo>
                    <a:pt x="257331" y="190731"/>
                  </a:lnTo>
                  <a:lnTo>
                    <a:pt x="255689" y="192051"/>
                  </a:lnTo>
                  <a:lnTo>
                    <a:pt x="249428" y="19469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SMARTPenAnnotation1204"/>
            <p:cNvSpPr/>
            <p:nvPr/>
          </p:nvSpPr>
          <p:spPr>
            <a:xfrm>
              <a:off x="3446859" y="5795367"/>
              <a:ext cx="80368" cy="62509"/>
            </a:xfrm>
            <a:custGeom>
              <a:avLst/>
              <a:gdLst/>
              <a:ahLst/>
              <a:cxnLst/>
              <a:rect l="0" t="0" r="0" b="0"/>
              <a:pathLst>
                <a:path w="80368" h="62509">
                  <a:moveTo>
                    <a:pt x="80367" y="0"/>
                  </a:moveTo>
                  <a:lnTo>
                    <a:pt x="80367" y="8562"/>
                  </a:lnTo>
                  <a:lnTo>
                    <a:pt x="79375" y="9677"/>
                  </a:lnTo>
                  <a:lnTo>
                    <a:pt x="75627" y="13561"/>
                  </a:lnTo>
                  <a:lnTo>
                    <a:pt x="73238" y="14994"/>
                  </a:lnTo>
                  <a:lnTo>
                    <a:pt x="70653" y="15949"/>
                  </a:lnTo>
                  <a:lnTo>
                    <a:pt x="67938" y="16585"/>
                  </a:lnTo>
                  <a:lnTo>
                    <a:pt x="65136" y="18002"/>
                  </a:lnTo>
                  <a:lnTo>
                    <a:pt x="62276" y="19939"/>
                  </a:lnTo>
                  <a:lnTo>
                    <a:pt x="59376" y="22222"/>
                  </a:lnTo>
                  <a:lnTo>
                    <a:pt x="55459" y="24737"/>
                  </a:lnTo>
                  <a:lnTo>
                    <a:pt x="50863" y="27405"/>
                  </a:lnTo>
                  <a:lnTo>
                    <a:pt x="45815" y="30176"/>
                  </a:lnTo>
                  <a:lnTo>
                    <a:pt x="41457" y="33016"/>
                  </a:lnTo>
                  <a:lnTo>
                    <a:pt x="37560" y="35901"/>
                  </a:lnTo>
                  <a:lnTo>
                    <a:pt x="33970" y="38817"/>
                  </a:lnTo>
                  <a:lnTo>
                    <a:pt x="29592" y="41753"/>
                  </a:lnTo>
                  <a:lnTo>
                    <a:pt x="24689" y="44702"/>
                  </a:lnTo>
                  <a:lnTo>
                    <a:pt x="19436" y="47661"/>
                  </a:lnTo>
                  <a:lnTo>
                    <a:pt x="15934" y="50625"/>
                  </a:lnTo>
                  <a:lnTo>
                    <a:pt x="13599" y="53594"/>
                  </a:lnTo>
                  <a:lnTo>
                    <a:pt x="12043" y="56565"/>
                  </a:lnTo>
                  <a:lnTo>
                    <a:pt x="10013" y="58546"/>
                  </a:lnTo>
                  <a:lnTo>
                    <a:pt x="7667" y="59866"/>
                  </a:lnTo>
                  <a:lnTo>
                    <a:pt x="0" y="6250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SMARTPenAnnotation1205"/>
            <p:cNvSpPr/>
            <p:nvPr/>
          </p:nvSpPr>
          <p:spPr>
            <a:xfrm>
              <a:off x="3554015" y="5786437"/>
              <a:ext cx="8931" cy="17860"/>
            </a:xfrm>
            <a:custGeom>
              <a:avLst/>
              <a:gdLst/>
              <a:ahLst/>
              <a:cxnLst/>
              <a:rect l="0" t="0" r="0" b="0"/>
              <a:pathLst>
                <a:path w="8931" h="17860">
                  <a:moveTo>
                    <a:pt x="8930" y="0"/>
                  </a:moveTo>
                  <a:lnTo>
                    <a:pt x="368" y="0"/>
                  </a:lnTo>
                  <a:lnTo>
                    <a:pt x="245" y="993"/>
                  </a:lnTo>
                  <a:lnTo>
                    <a:pt x="164" y="2646"/>
                  </a:lnTo>
                  <a:lnTo>
                    <a:pt x="33" y="7689"/>
                  </a:lnTo>
                  <a:lnTo>
                    <a:pt x="0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SMARTPenAnnotation1206"/>
            <p:cNvSpPr/>
            <p:nvPr/>
          </p:nvSpPr>
          <p:spPr>
            <a:xfrm>
              <a:off x="3501383" y="5866807"/>
              <a:ext cx="275875" cy="142826"/>
            </a:xfrm>
            <a:custGeom>
              <a:avLst/>
              <a:gdLst/>
              <a:ahLst/>
              <a:cxnLst/>
              <a:rect l="0" t="0" r="0" b="0"/>
              <a:pathLst>
                <a:path w="275875" h="142826">
                  <a:moveTo>
                    <a:pt x="132999" y="8927"/>
                  </a:moveTo>
                  <a:lnTo>
                    <a:pt x="128259" y="4187"/>
                  </a:lnTo>
                  <a:lnTo>
                    <a:pt x="126862" y="3782"/>
                  </a:lnTo>
                  <a:lnTo>
                    <a:pt x="125932" y="4505"/>
                  </a:lnTo>
                  <a:lnTo>
                    <a:pt x="125311" y="5979"/>
                  </a:lnTo>
                  <a:lnTo>
                    <a:pt x="124897" y="5970"/>
                  </a:lnTo>
                  <a:lnTo>
                    <a:pt x="124621" y="4971"/>
                  </a:lnTo>
                  <a:lnTo>
                    <a:pt x="124179" y="980"/>
                  </a:lnTo>
                  <a:lnTo>
                    <a:pt x="123150" y="652"/>
                  </a:lnTo>
                  <a:lnTo>
                    <a:pt x="116962" y="191"/>
                  </a:lnTo>
                  <a:lnTo>
                    <a:pt x="111650" y="83"/>
                  </a:lnTo>
                  <a:lnTo>
                    <a:pt x="59630" y="0"/>
                  </a:lnTo>
                  <a:lnTo>
                    <a:pt x="52336" y="991"/>
                  </a:lnTo>
                  <a:lnTo>
                    <a:pt x="45490" y="2644"/>
                  </a:lnTo>
                  <a:lnTo>
                    <a:pt x="38941" y="4738"/>
                  </a:lnTo>
                  <a:lnTo>
                    <a:pt x="33583" y="7127"/>
                  </a:lnTo>
                  <a:lnTo>
                    <a:pt x="29018" y="9711"/>
                  </a:lnTo>
                  <a:lnTo>
                    <a:pt x="24983" y="12427"/>
                  </a:lnTo>
                  <a:lnTo>
                    <a:pt x="20309" y="15228"/>
                  </a:lnTo>
                  <a:lnTo>
                    <a:pt x="15208" y="18089"/>
                  </a:lnTo>
                  <a:lnTo>
                    <a:pt x="9824" y="20988"/>
                  </a:lnTo>
                  <a:lnTo>
                    <a:pt x="6234" y="23913"/>
                  </a:lnTo>
                  <a:lnTo>
                    <a:pt x="3841" y="26856"/>
                  </a:lnTo>
                  <a:lnTo>
                    <a:pt x="2245" y="29809"/>
                  </a:lnTo>
                  <a:lnTo>
                    <a:pt x="1181" y="33762"/>
                  </a:lnTo>
                  <a:lnTo>
                    <a:pt x="472" y="38382"/>
                  </a:lnTo>
                  <a:lnTo>
                    <a:pt x="0" y="43446"/>
                  </a:lnTo>
                  <a:lnTo>
                    <a:pt x="676" y="47815"/>
                  </a:lnTo>
                  <a:lnTo>
                    <a:pt x="2120" y="51720"/>
                  </a:lnTo>
                  <a:lnTo>
                    <a:pt x="4075" y="55314"/>
                  </a:lnTo>
                  <a:lnTo>
                    <a:pt x="11566" y="69855"/>
                  </a:lnTo>
                  <a:lnTo>
                    <a:pt x="15333" y="74350"/>
                  </a:lnTo>
                  <a:lnTo>
                    <a:pt x="19828" y="78340"/>
                  </a:lnTo>
                  <a:lnTo>
                    <a:pt x="24810" y="81991"/>
                  </a:lnTo>
                  <a:lnTo>
                    <a:pt x="30115" y="85418"/>
                  </a:lnTo>
                  <a:lnTo>
                    <a:pt x="35637" y="88694"/>
                  </a:lnTo>
                  <a:lnTo>
                    <a:pt x="41302" y="91871"/>
                  </a:lnTo>
                  <a:lnTo>
                    <a:pt x="47063" y="93988"/>
                  </a:lnTo>
                  <a:lnTo>
                    <a:pt x="52888" y="95401"/>
                  </a:lnTo>
                  <a:lnTo>
                    <a:pt x="58756" y="96341"/>
                  </a:lnTo>
                  <a:lnTo>
                    <a:pt x="64652" y="96969"/>
                  </a:lnTo>
                  <a:lnTo>
                    <a:pt x="70567" y="97387"/>
                  </a:lnTo>
                  <a:lnTo>
                    <a:pt x="76495" y="97666"/>
                  </a:lnTo>
                  <a:lnTo>
                    <a:pt x="83424" y="96859"/>
                  </a:lnTo>
                  <a:lnTo>
                    <a:pt x="91019" y="95330"/>
                  </a:lnTo>
                  <a:lnTo>
                    <a:pt x="99060" y="93318"/>
                  </a:lnTo>
                  <a:lnTo>
                    <a:pt x="106404" y="89992"/>
                  </a:lnTo>
                  <a:lnTo>
                    <a:pt x="113285" y="85791"/>
                  </a:lnTo>
                  <a:lnTo>
                    <a:pt x="119856" y="81005"/>
                  </a:lnTo>
                  <a:lnTo>
                    <a:pt x="125229" y="76824"/>
                  </a:lnTo>
                  <a:lnTo>
                    <a:pt x="129804" y="73042"/>
                  </a:lnTo>
                  <a:lnTo>
                    <a:pt x="133845" y="69531"/>
                  </a:lnTo>
                  <a:lnTo>
                    <a:pt x="137532" y="65204"/>
                  </a:lnTo>
                  <a:lnTo>
                    <a:pt x="140982" y="60336"/>
                  </a:lnTo>
                  <a:lnTo>
                    <a:pt x="144274" y="55106"/>
                  </a:lnTo>
                  <a:lnTo>
                    <a:pt x="146469" y="50627"/>
                  </a:lnTo>
                  <a:lnTo>
                    <a:pt x="147933" y="46649"/>
                  </a:lnTo>
                  <a:lnTo>
                    <a:pt x="148908" y="43005"/>
                  </a:lnTo>
                  <a:lnTo>
                    <a:pt x="149558" y="38591"/>
                  </a:lnTo>
                  <a:lnTo>
                    <a:pt x="149992" y="33664"/>
                  </a:lnTo>
                  <a:lnTo>
                    <a:pt x="150281" y="28395"/>
                  </a:lnTo>
                  <a:lnTo>
                    <a:pt x="149481" y="24882"/>
                  </a:lnTo>
                  <a:lnTo>
                    <a:pt x="147956" y="22540"/>
                  </a:lnTo>
                  <a:lnTo>
                    <a:pt x="145947" y="20979"/>
                  </a:lnTo>
                  <a:lnTo>
                    <a:pt x="144608" y="18946"/>
                  </a:lnTo>
                  <a:lnTo>
                    <a:pt x="143715" y="16598"/>
                  </a:lnTo>
                  <a:lnTo>
                    <a:pt x="142282" y="10443"/>
                  </a:lnTo>
                  <a:lnTo>
                    <a:pt x="141172" y="9937"/>
                  </a:lnTo>
                  <a:lnTo>
                    <a:pt x="137293" y="9376"/>
                  </a:lnTo>
                  <a:lnTo>
                    <a:pt x="135862" y="10219"/>
                  </a:lnTo>
                  <a:lnTo>
                    <a:pt x="134908" y="11772"/>
                  </a:lnTo>
                  <a:lnTo>
                    <a:pt x="133847" y="16145"/>
                  </a:lnTo>
                  <a:lnTo>
                    <a:pt x="133565" y="18700"/>
                  </a:lnTo>
                  <a:lnTo>
                    <a:pt x="133376" y="21395"/>
                  </a:lnTo>
                  <a:lnTo>
                    <a:pt x="133250" y="24184"/>
                  </a:lnTo>
                  <a:lnTo>
                    <a:pt x="133111" y="29929"/>
                  </a:lnTo>
                  <a:lnTo>
                    <a:pt x="134066" y="33843"/>
                  </a:lnTo>
                  <a:lnTo>
                    <a:pt x="135695" y="38436"/>
                  </a:lnTo>
                  <a:lnTo>
                    <a:pt x="137773" y="43483"/>
                  </a:lnTo>
                  <a:lnTo>
                    <a:pt x="139158" y="48831"/>
                  </a:lnTo>
                  <a:lnTo>
                    <a:pt x="140082" y="54381"/>
                  </a:lnTo>
                  <a:lnTo>
                    <a:pt x="140698" y="60066"/>
                  </a:lnTo>
                  <a:lnTo>
                    <a:pt x="140116" y="65839"/>
                  </a:lnTo>
                  <a:lnTo>
                    <a:pt x="138736" y="71673"/>
                  </a:lnTo>
                  <a:lnTo>
                    <a:pt x="136824" y="77547"/>
                  </a:lnTo>
                  <a:lnTo>
                    <a:pt x="134557" y="82455"/>
                  </a:lnTo>
                  <a:lnTo>
                    <a:pt x="132053" y="86719"/>
                  </a:lnTo>
                  <a:lnTo>
                    <a:pt x="129392" y="90554"/>
                  </a:lnTo>
                  <a:lnTo>
                    <a:pt x="126626" y="95095"/>
                  </a:lnTo>
                  <a:lnTo>
                    <a:pt x="123789" y="100107"/>
                  </a:lnTo>
                  <a:lnTo>
                    <a:pt x="120906" y="105432"/>
                  </a:lnTo>
                  <a:lnTo>
                    <a:pt x="118984" y="109975"/>
                  </a:lnTo>
                  <a:lnTo>
                    <a:pt x="117703" y="113995"/>
                  </a:lnTo>
                  <a:lnTo>
                    <a:pt x="116849" y="117668"/>
                  </a:lnTo>
                  <a:lnTo>
                    <a:pt x="115287" y="121108"/>
                  </a:lnTo>
                  <a:lnTo>
                    <a:pt x="113254" y="124394"/>
                  </a:lnTo>
                  <a:lnTo>
                    <a:pt x="110906" y="127577"/>
                  </a:lnTo>
                  <a:lnTo>
                    <a:pt x="108348" y="130691"/>
                  </a:lnTo>
                  <a:lnTo>
                    <a:pt x="105651" y="133760"/>
                  </a:lnTo>
                  <a:lnTo>
                    <a:pt x="97324" y="142825"/>
                  </a:lnTo>
                  <a:lnTo>
                    <a:pt x="102034" y="138118"/>
                  </a:lnTo>
                  <a:lnTo>
                    <a:pt x="105410" y="135734"/>
                  </a:lnTo>
                  <a:lnTo>
                    <a:pt x="109646" y="133153"/>
                  </a:lnTo>
                  <a:lnTo>
                    <a:pt x="114454" y="130439"/>
                  </a:lnTo>
                  <a:lnTo>
                    <a:pt x="125088" y="124779"/>
                  </a:lnTo>
                  <a:lnTo>
                    <a:pt x="148083" y="113060"/>
                  </a:lnTo>
                  <a:lnTo>
                    <a:pt x="154962" y="110099"/>
                  </a:lnTo>
                  <a:lnTo>
                    <a:pt x="162523" y="107133"/>
                  </a:lnTo>
                  <a:lnTo>
                    <a:pt x="170542" y="104163"/>
                  </a:lnTo>
                  <a:lnTo>
                    <a:pt x="177871" y="102183"/>
                  </a:lnTo>
                  <a:lnTo>
                    <a:pt x="184742" y="100864"/>
                  </a:lnTo>
                  <a:lnTo>
                    <a:pt x="191307" y="99984"/>
                  </a:lnTo>
                  <a:lnTo>
                    <a:pt x="198660" y="99397"/>
                  </a:lnTo>
                  <a:lnTo>
                    <a:pt x="206539" y="99006"/>
                  </a:lnTo>
                  <a:lnTo>
                    <a:pt x="226557" y="98456"/>
                  </a:lnTo>
                  <a:lnTo>
                    <a:pt x="231090" y="98378"/>
                  </a:lnTo>
                  <a:lnTo>
                    <a:pt x="235104" y="99319"/>
                  </a:lnTo>
                  <a:lnTo>
                    <a:pt x="242210" y="103010"/>
                  </a:lnTo>
                  <a:lnTo>
                    <a:pt x="248675" y="105312"/>
                  </a:lnTo>
                  <a:lnTo>
                    <a:pt x="251789" y="105926"/>
                  </a:lnTo>
                  <a:lnTo>
                    <a:pt x="257894" y="109254"/>
                  </a:lnTo>
                  <a:lnTo>
                    <a:pt x="260910" y="111530"/>
                  </a:lnTo>
                  <a:lnTo>
                    <a:pt x="263914" y="114040"/>
                  </a:lnTo>
                  <a:lnTo>
                    <a:pt x="266909" y="116706"/>
                  </a:lnTo>
                  <a:lnTo>
                    <a:pt x="275874" y="12501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SMARTPenAnnotation1207"/>
            <p:cNvSpPr/>
            <p:nvPr/>
          </p:nvSpPr>
          <p:spPr>
            <a:xfrm>
              <a:off x="3795117" y="6072187"/>
              <a:ext cx="178594" cy="125017"/>
            </a:xfrm>
            <a:custGeom>
              <a:avLst/>
              <a:gdLst/>
              <a:ahLst/>
              <a:cxnLst/>
              <a:rect l="0" t="0" r="0" b="0"/>
              <a:pathLst>
                <a:path w="178594" h="125017">
                  <a:moveTo>
                    <a:pt x="178593" y="0"/>
                  </a:moveTo>
                  <a:lnTo>
                    <a:pt x="173853" y="0"/>
                  </a:lnTo>
                  <a:lnTo>
                    <a:pt x="171464" y="993"/>
                  </a:lnTo>
                  <a:lnTo>
                    <a:pt x="166165" y="4741"/>
                  </a:lnTo>
                  <a:lnTo>
                    <a:pt x="163362" y="6137"/>
                  </a:lnTo>
                  <a:lnTo>
                    <a:pt x="160502" y="7068"/>
                  </a:lnTo>
                  <a:lnTo>
                    <a:pt x="157602" y="7689"/>
                  </a:lnTo>
                  <a:lnTo>
                    <a:pt x="154678" y="10087"/>
                  </a:lnTo>
                  <a:lnTo>
                    <a:pt x="151736" y="13670"/>
                  </a:lnTo>
                  <a:lnTo>
                    <a:pt x="148782" y="18043"/>
                  </a:lnTo>
                  <a:lnTo>
                    <a:pt x="144828" y="21950"/>
                  </a:lnTo>
                  <a:lnTo>
                    <a:pt x="140209" y="25548"/>
                  </a:lnTo>
                  <a:lnTo>
                    <a:pt x="135144" y="28938"/>
                  </a:lnTo>
                  <a:lnTo>
                    <a:pt x="129784" y="33183"/>
                  </a:lnTo>
                  <a:lnTo>
                    <a:pt x="124225" y="37997"/>
                  </a:lnTo>
                  <a:lnTo>
                    <a:pt x="118535" y="43190"/>
                  </a:lnTo>
                  <a:lnTo>
                    <a:pt x="106922" y="54253"/>
                  </a:lnTo>
                  <a:lnTo>
                    <a:pt x="83297" y="77524"/>
                  </a:lnTo>
                  <a:lnTo>
                    <a:pt x="77359" y="82440"/>
                  </a:lnTo>
                  <a:lnTo>
                    <a:pt x="71417" y="86710"/>
                  </a:lnTo>
                  <a:lnTo>
                    <a:pt x="65470" y="90550"/>
                  </a:lnTo>
                  <a:lnTo>
                    <a:pt x="59522" y="94101"/>
                  </a:lnTo>
                  <a:lnTo>
                    <a:pt x="53572" y="97460"/>
                  </a:lnTo>
                  <a:lnTo>
                    <a:pt x="41669" y="103839"/>
                  </a:lnTo>
                  <a:lnTo>
                    <a:pt x="29764" y="109981"/>
                  </a:lnTo>
                  <a:lnTo>
                    <a:pt x="24804" y="113008"/>
                  </a:lnTo>
                  <a:lnTo>
                    <a:pt x="20504" y="116019"/>
                  </a:lnTo>
                  <a:lnTo>
                    <a:pt x="16646" y="119018"/>
                  </a:lnTo>
                  <a:lnTo>
                    <a:pt x="13082" y="121017"/>
                  </a:lnTo>
                  <a:lnTo>
                    <a:pt x="9713" y="122350"/>
                  </a:lnTo>
                  <a:lnTo>
                    <a:pt x="0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SMARTPenAnnotation1208"/>
            <p:cNvSpPr/>
            <p:nvPr/>
          </p:nvSpPr>
          <p:spPr>
            <a:xfrm>
              <a:off x="3839765" y="6098976"/>
              <a:ext cx="80368" cy="89298"/>
            </a:xfrm>
            <a:custGeom>
              <a:avLst/>
              <a:gdLst/>
              <a:ahLst/>
              <a:cxnLst/>
              <a:rect l="0" t="0" r="0" b="0"/>
              <a:pathLst>
                <a:path w="80368" h="89298">
                  <a:moveTo>
                    <a:pt x="0" y="0"/>
                  </a:moveTo>
                  <a:lnTo>
                    <a:pt x="13302" y="13302"/>
                  </a:lnTo>
                  <a:lnTo>
                    <a:pt x="15814" y="16806"/>
                  </a:lnTo>
                  <a:lnTo>
                    <a:pt x="18480" y="21126"/>
                  </a:lnTo>
                  <a:lnTo>
                    <a:pt x="21250" y="25990"/>
                  </a:lnTo>
                  <a:lnTo>
                    <a:pt x="25080" y="30225"/>
                  </a:lnTo>
                  <a:lnTo>
                    <a:pt x="29619" y="34041"/>
                  </a:lnTo>
                  <a:lnTo>
                    <a:pt x="34629" y="37577"/>
                  </a:lnTo>
                  <a:lnTo>
                    <a:pt x="39953" y="41918"/>
                  </a:lnTo>
                  <a:lnTo>
                    <a:pt x="45487" y="46797"/>
                  </a:lnTo>
                  <a:lnTo>
                    <a:pt x="51161" y="52034"/>
                  </a:lnTo>
                  <a:lnTo>
                    <a:pt x="55935" y="57510"/>
                  </a:lnTo>
                  <a:lnTo>
                    <a:pt x="60111" y="63144"/>
                  </a:lnTo>
                  <a:lnTo>
                    <a:pt x="63886" y="68885"/>
                  </a:lnTo>
                  <a:lnTo>
                    <a:pt x="67396" y="73705"/>
                  </a:lnTo>
                  <a:lnTo>
                    <a:pt x="70728" y="77910"/>
                  </a:lnTo>
                  <a:lnTo>
                    <a:pt x="80367" y="8929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SMARTPenAnnotation1209"/>
            <p:cNvSpPr/>
            <p:nvPr/>
          </p:nvSpPr>
          <p:spPr>
            <a:xfrm>
              <a:off x="3902950" y="6188273"/>
              <a:ext cx="142028" cy="150751"/>
            </a:xfrm>
            <a:custGeom>
              <a:avLst/>
              <a:gdLst/>
              <a:ahLst/>
              <a:cxnLst/>
              <a:rect l="0" t="0" r="0" b="0"/>
              <a:pathLst>
                <a:path w="142028" h="150751">
                  <a:moveTo>
                    <a:pt x="106479" y="53578"/>
                  </a:moveTo>
                  <a:lnTo>
                    <a:pt x="106479" y="40017"/>
                  </a:lnTo>
                  <a:lnTo>
                    <a:pt x="105487" y="37592"/>
                  </a:lnTo>
                  <a:lnTo>
                    <a:pt x="103833" y="34983"/>
                  </a:lnTo>
                  <a:lnTo>
                    <a:pt x="101739" y="32252"/>
                  </a:lnTo>
                  <a:lnTo>
                    <a:pt x="98358" y="29439"/>
                  </a:lnTo>
                  <a:lnTo>
                    <a:pt x="94119" y="26571"/>
                  </a:lnTo>
                  <a:lnTo>
                    <a:pt x="89310" y="23667"/>
                  </a:lnTo>
                  <a:lnTo>
                    <a:pt x="84119" y="20739"/>
                  </a:lnTo>
                  <a:lnTo>
                    <a:pt x="73060" y="14840"/>
                  </a:lnTo>
                  <a:lnTo>
                    <a:pt x="67332" y="12870"/>
                  </a:lnTo>
                  <a:lnTo>
                    <a:pt x="61530" y="11557"/>
                  </a:lnTo>
                  <a:lnTo>
                    <a:pt x="55677" y="10681"/>
                  </a:lnTo>
                  <a:lnTo>
                    <a:pt x="49791" y="10097"/>
                  </a:lnTo>
                  <a:lnTo>
                    <a:pt x="43882" y="9708"/>
                  </a:lnTo>
                  <a:lnTo>
                    <a:pt x="37959" y="9449"/>
                  </a:lnTo>
                  <a:lnTo>
                    <a:pt x="32026" y="10268"/>
                  </a:lnTo>
                  <a:lnTo>
                    <a:pt x="26086" y="11806"/>
                  </a:lnTo>
                  <a:lnTo>
                    <a:pt x="20141" y="13824"/>
                  </a:lnTo>
                  <a:lnTo>
                    <a:pt x="15186" y="16162"/>
                  </a:lnTo>
                  <a:lnTo>
                    <a:pt x="10891" y="18712"/>
                  </a:lnTo>
                  <a:lnTo>
                    <a:pt x="7035" y="21404"/>
                  </a:lnTo>
                  <a:lnTo>
                    <a:pt x="4464" y="24191"/>
                  </a:lnTo>
                  <a:lnTo>
                    <a:pt x="2750" y="27042"/>
                  </a:lnTo>
                  <a:lnTo>
                    <a:pt x="1608" y="29934"/>
                  </a:lnTo>
                  <a:lnTo>
                    <a:pt x="846" y="33847"/>
                  </a:lnTo>
                  <a:lnTo>
                    <a:pt x="339" y="38439"/>
                  </a:lnTo>
                  <a:lnTo>
                    <a:pt x="0" y="43486"/>
                  </a:lnTo>
                  <a:lnTo>
                    <a:pt x="766" y="48834"/>
                  </a:lnTo>
                  <a:lnTo>
                    <a:pt x="2270" y="54384"/>
                  </a:lnTo>
                  <a:lnTo>
                    <a:pt x="11811" y="82290"/>
                  </a:lnTo>
                  <a:lnTo>
                    <a:pt x="14594" y="89587"/>
                  </a:lnTo>
                  <a:lnTo>
                    <a:pt x="17441" y="96436"/>
                  </a:lnTo>
                  <a:lnTo>
                    <a:pt x="20331" y="102986"/>
                  </a:lnTo>
                  <a:lnTo>
                    <a:pt x="24243" y="109337"/>
                  </a:lnTo>
                  <a:lnTo>
                    <a:pt x="28835" y="115555"/>
                  </a:lnTo>
                  <a:lnTo>
                    <a:pt x="33880" y="121686"/>
                  </a:lnTo>
                  <a:lnTo>
                    <a:pt x="39228" y="127756"/>
                  </a:lnTo>
                  <a:lnTo>
                    <a:pt x="50462" y="139794"/>
                  </a:lnTo>
                  <a:lnTo>
                    <a:pt x="56236" y="143798"/>
                  </a:lnTo>
                  <a:lnTo>
                    <a:pt x="62070" y="146467"/>
                  </a:lnTo>
                  <a:lnTo>
                    <a:pt x="67943" y="148246"/>
                  </a:lnTo>
                  <a:lnTo>
                    <a:pt x="74836" y="149432"/>
                  </a:lnTo>
                  <a:lnTo>
                    <a:pt x="82407" y="150223"/>
                  </a:lnTo>
                  <a:lnTo>
                    <a:pt x="90431" y="150750"/>
                  </a:lnTo>
                  <a:lnTo>
                    <a:pt x="97765" y="150110"/>
                  </a:lnTo>
                  <a:lnTo>
                    <a:pt x="104638" y="148690"/>
                  </a:lnTo>
                  <a:lnTo>
                    <a:pt x="111205" y="146752"/>
                  </a:lnTo>
                  <a:lnTo>
                    <a:pt x="116575" y="143475"/>
                  </a:lnTo>
                  <a:lnTo>
                    <a:pt x="121147" y="139306"/>
                  </a:lnTo>
                  <a:lnTo>
                    <a:pt x="125188" y="134543"/>
                  </a:lnTo>
                  <a:lnTo>
                    <a:pt x="128874" y="129383"/>
                  </a:lnTo>
                  <a:lnTo>
                    <a:pt x="132323" y="123958"/>
                  </a:lnTo>
                  <a:lnTo>
                    <a:pt x="135615" y="118357"/>
                  </a:lnTo>
                  <a:lnTo>
                    <a:pt x="137809" y="111647"/>
                  </a:lnTo>
                  <a:lnTo>
                    <a:pt x="139272" y="104197"/>
                  </a:lnTo>
                  <a:lnTo>
                    <a:pt x="140247" y="96254"/>
                  </a:lnTo>
                  <a:lnTo>
                    <a:pt x="140898" y="88974"/>
                  </a:lnTo>
                  <a:lnTo>
                    <a:pt x="141331" y="82136"/>
                  </a:lnTo>
                  <a:lnTo>
                    <a:pt x="141813" y="69248"/>
                  </a:lnTo>
                  <a:lnTo>
                    <a:pt x="142027" y="56904"/>
                  </a:lnTo>
                  <a:lnTo>
                    <a:pt x="140100" y="50834"/>
                  </a:lnTo>
                  <a:lnTo>
                    <a:pt x="136830" y="44804"/>
                  </a:lnTo>
                  <a:lnTo>
                    <a:pt x="132667" y="38799"/>
                  </a:lnTo>
                  <a:lnTo>
                    <a:pt x="129891" y="32812"/>
                  </a:lnTo>
                  <a:lnTo>
                    <a:pt x="128040" y="26836"/>
                  </a:lnTo>
                  <a:lnTo>
                    <a:pt x="126806" y="20867"/>
                  </a:lnTo>
                  <a:lnTo>
                    <a:pt x="124992" y="15895"/>
                  </a:lnTo>
                  <a:lnTo>
                    <a:pt x="122789" y="11589"/>
                  </a:lnTo>
                  <a:lnTo>
                    <a:pt x="120330" y="7726"/>
                  </a:lnTo>
                  <a:lnTo>
                    <a:pt x="117697" y="5151"/>
                  </a:lnTo>
                  <a:lnTo>
                    <a:pt x="114950" y="3434"/>
                  </a:lnTo>
                  <a:lnTo>
                    <a:pt x="106479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SMARTPenAnnotation1210"/>
            <p:cNvSpPr/>
            <p:nvPr/>
          </p:nvSpPr>
          <p:spPr>
            <a:xfrm>
              <a:off x="3242003" y="5777507"/>
              <a:ext cx="186311" cy="357189"/>
            </a:xfrm>
            <a:custGeom>
              <a:avLst/>
              <a:gdLst/>
              <a:ahLst/>
              <a:cxnLst/>
              <a:rect l="0" t="0" r="0" b="0"/>
              <a:pathLst>
                <a:path w="186311" h="357189">
                  <a:moveTo>
                    <a:pt x="160207" y="0"/>
                  </a:moveTo>
                  <a:lnTo>
                    <a:pt x="155467" y="0"/>
                  </a:lnTo>
                  <a:lnTo>
                    <a:pt x="152086" y="1985"/>
                  </a:lnTo>
                  <a:lnTo>
                    <a:pt x="147848" y="5292"/>
                  </a:lnTo>
                  <a:lnTo>
                    <a:pt x="136269" y="15377"/>
                  </a:lnTo>
                  <a:lnTo>
                    <a:pt x="129394" y="22048"/>
                  </a:lnTo>
                  <a:lnTo>
                    <a:pt x="108811" y="42500"/>
                  </a:lnTo>
                  <a:lnTo>
                    <a:pt x="104115" y="48177"/>
                  </a:lnTo>
                  <a:lnTo>
                    <a:pt x="99992" y="53946"/>
                  </a:lnTo>
                  <a:lnTo>
                    <a:pt x="96252" y="59777"/>
                  </a:lnTo>
                  <a:lnTo>
                    <a:pt x="91773" y="65648"/>
                  </a:lnTo>
                  <a:lnTo>
                    <a:pt x="86803" y="71547"/>
                  </a:lnTo>
                  <a:lnTo>
                    <a:pt x="81506" y="77464"/>
                  </a:lnTo>
                  <a:lnTo>
                    <a:pt x="75990" y="82400"/>
                  </a:lnTo>
                  <a:lnTo>
                    <a:pt x="70328" y="86684"/>
                  </a:lnTo>
                  <a:lnTo>
                    <a:pt x="64569" y="90531"/>
                  </a:lnTo>
                  <a:lnTo>
                    <a:pt x="58745" y="94088"/>
                  </a:lnTo>
                  <a:lnTo>
                    <a:pt x="52879" y="97453"/>
                  </a:lnTo>
                  <a:lnTo>
                    <a:pt x="46983" y="100687"/>
                  </a:lnTo>
                  <a:lnTo>
                    <a:pt x="42060" y="103836"/>
                  </a:lnTo>
                  <a:lnTo>
                    <a:pt x="37787" y="106927"/>
                  </a:lnTo>
                  <a:lnTo>
                    <a:pt x="33945" y="109980"/>
                  </a:lnTo>
                  <a:lnTo>
                    <a:pt x="30392" y="113008"/>
                  </a:lnTo>
                  <a:lnTo>
                    <a:pt x="27031" y="116019"/>
                  </a:lnTo>
                  <a:lnTo>
                    <a:pt x="20651" y="122009"/>
                  </a:lnTo>
                  <a:lnTo>
                    <a:pt x="14508" y="127979"/>
                  </a:lnTo>
                  <a:lnTo>
                    <a:pt x="11481" y="129968"/>
                  </a:lnTo>
                  <a:lnTo>
                    <a:pt x="8470" y="131294"/>
                  </a:lnTo>
                  <a:lnTo>
                    <a:pt x="0" y="133790"/>
                  </a:lnTo>
                  <a:lnTo>
                    <a:pt x="4370" y="129159"/>
                  </a:lnTo>
                  <a:lnTo>
                    <a:pt x="6706" y="127778"/>
                  </a:lnTo>
                  <a:lnTo>
                    <a:pt x="15727" y="124842"/>
                  </a:lnTo>
                  <a:lnTo>
                    <a:pt x="20231" y="122916"/>
                  </a:lnTo>
                  <a:lnTo>
                    <a:pt x="25218" y="120639"/>
                  </a:lnTo>
                  <a:lnTo>
                    <a:pt x="31519" y="119121"/>
                  </a:lnTo>
                  <a:lnTo>
                    <a:pt x="38697" y="118110"/>
                  </a:lnTo>
                  <a:lnTo>
                    <a:pt x="46458" y="117435"/>
                  </a:lnTo>
                  <a:lnTo>
                    <a:pt x="53617" y="116985"/>
                  </a:lnTo>
                  <a:lnTo>
                    <a:pt x="66863" y="116486"/>
                  </a:lnTo>
                  <a:lnTo>
                    <a:pt x="101980" y="116139"/>
                  </a:lnTo>
                  <a:lnTo>
                    <a:pt x="122358" y="116097"/>
                  </a:lnTo>
                  <a:lnTo>
                    <a:pt x="126045" y="117085"/>
                  </a:lnTo>
                  <a:lnTo>
                    <a:pt x="128502" y="118737"/>
                  </a:lnTo>
                  <a:lnTo>
                    <a:pt x="132226" y="123217"/>
                  </a:lnTo>
                  <a:lnTo>
                    <a:pt x="137188" y="128516"/>
                  </a:lnTo>
                  <a:lnTo>
                    <a:pt x="137916" y="131318"/>
                  </a:lnTo>
                  <a:lnTo>
                    <a:pt x="137409" y="134178"/>
                  </a:lnTo>
                  <a:lnTo>
                    <a:pt x="135192" y="140002"/>
                  </a:lnTo>
                  <a:lnTo>
                    <a:pt x="134207" y="145898"/>
                  </a:lnTo>
                  <a:lnTo>
                    <a:pt x="131960" y="148859"/>
                  </a:lnTo>
                  <a:lnTo>
                    <a:pt x="128477" y="151826"/>
                  </a:lnTo>
                  <a:lnTo>
                    <a:pt x="124171" y="154795"/>
                  </a:lnTo>
                  <a:lnTo>
                    <a:pt x="120308" y="158760"/>
                  </a:lnTo>
                  <a:lnTo>
                    <a:pt x="116741" y="163387"/>
                  </a:lnTo>
                  <a:lnTo>
                    <a:pt x="113370" y="168456"/>
                  </a:lnTo>
                  <a:lnTo>
                    <a:pt x="109139" y="173820"/>
                  </a:lnTo>
                  <a:lnTo>
                    <a:pt x="104334" y="179380"/>
                  </a:lnTo>
                  <a:lnTo>
                    <a:pt x="94695" y="189858"/>
                  </a:lnTo>
                  <a:lnTo>
                    <a:pt x="87104" y="197822"/>
                  </a:lnTo>
                  <a:lnTo>
                    <a:pt x="83690" y="202326"/>
                  </a:lnTo>
                  <a:lnTo>
                    <a:pt x="80423" y="207314"/>
                  </a:lnTo>
                  <a:lnTo>
                    <a:pt x="77252" y="212624"/>
                  </a:lnTo>
                  <a:lnTo>
                    <a:pt x="74146" y="218147"/>
                  </a:lnTo>
                  <a:lnTo>
                    <a:pt x="68049" y="229577"/>
                  </a:lnTo>
                  <a:lnTo>
                    <a:pt x="64678" y="238626"/>
                  </a:lnTo>
                  <a:lnTo>
                    <a:pt x="62780" y="249298"/>
                  </a:lnTo>
                  <a:lnTo>
                    <a:pt x="62514" y="252519"/>
                  </a:lnTo>
                  <a:lnTo>
                    <a:pt x="63328" y="255659"/>
                  </a:lnTo>
                  <a:lnTo>
                    <a:pt x="66879" y="261793"/>
                  </a:lnTo>
                  <a:lnTo>
                    <a:pt x="70208" y="264818"/>
                  </a:lnTo>
                  <a:lnTo>
                    <a:pt x="74410" y="267827"/>
                  </a:lnTo>
                  <a:lnTo>
                    <a:pt x="79197" y="270825"/>
                  </a:lnTo>
                  <a:lnTo>
                    <a:pt x="83380" y="273815"/>
                  </a:lnTo>
                  <a:lnTo>
                    <a:pt x="87161" y="276802"/>
                  </a:lnTo>
                  <a:lnTo>
                    <a:pt x="90674" y="279784"/>
                  </a:lnTo>
                  <a:lnTo>
                    <a:pt x="95001" y="281773"/>
                  </a:lnTo>
                  <a:lnTo>
                    <a:pt x="99869" y="283099"/>
                  </a:lnTo>
                  <a:lnTo>
                    <a:pt x="105099" y="283983"/>
                  </a:lnTo>
                  <a:lnTo>
                    <a:pt x="111562" y="284572"/>
                  </a:lnTo>
                  <a:lnTo>
                    <a:pt x="118848" y="284965"/>
                  </a:lnTo>
                  <a:lnTo>
                    <a:pt x="133888" y="285401"/>
                  </a:lnTo>
                  <a:lnTo>
                    <a:pt x="165830" y="285705"/>
                  </a:lnTo>
                  <a:lnTo>
                    <a:pt x="179181" y="285737"/>
                  </a:lnTo>
                  <a:lnTo>
                    <a:pt x="181787" y="286734"/>
                  </a:lnTo>
                  <a:lnTo>
                    <a:pt x="183523" y="288390"/>
                  </a:lnTo>
                  <a:lnTo>
                    <a:pt x="186310" y="293437"/>
                  </a:lnTo>
                  <a:lnTo>
                    <a:pt x="185547" y="293851"/>
                  </a:lnTo>
                  <a:lnTo>
                    <a:pt x="182053" y="294312"/>
                  </a:lnTo>
                  <a:lnTo>
                    <a:pt x="179732" y="295427"/>
                  </a:lnTo>
                  <a:lnTo>
                    <a:pt x="174507" y="299312"/>
                  </a:lnTo>
                  <a:lnTo>
                    <a:pt x="168878" y="304345"/>
                  </a:lnTo>
                  <a:lnTo>
                    <a:pt x="163069" y="309890"/>
                  </a:lnTo>
                  <a:lnTo>
                    <a:pt x="157180" y="315661"/>
                  </a:lnTo>
                  <a:lnTo>
                    <a:pt x="153228" y="318590"/>
                  </a:lnTo>
                  <a:lnTo>
                    <a:pt x="148609" y="321534"/>
                  </a:lnTo>
                  <a:lnTo>
                    <a:pt x="143546" y="324489"/>
                  </a:lnTo>
                  <a:lnTo>
                    <a:pt x="140170" y="327451"/>
                  </a:lnTo>
                  <a:lnTo>
                    <a:pt x="137920" y="330418"/>
                  </a:lnTo>
                  <a:lnTo>
                    <a:pt x="124489" y="35718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SMARTPenAnnotation1211"/>
            <p:cNvSpPr/>
            <p:nvPr/>
          </p:nvSpPr>
          <p:spPr>
            <a:xfrm>
              <a:off x="3420070" y="6090046"/>
              <a:ext cx="158411" cy="178595"/>
            </a:xfrm>
            <a:custGeom>
              <a:avLst/>
              <a:gdLst/>
              <a:ahLst/>
              <a:cxnLst/>
              <a:rect l="0" t="0" r="0" b="0"/>
              <a:pathLst>
                <a:path w="158411" h="178595">
                  <a:moveTo>
                    <a:pt x="35719" y="0"/>
                  </a:moveTo>
                  <a:lnTo>
                    <a:pt x="30978" y="4741"/>
                  </a:lnTo>
                  <a:lnTo>
                    <a:pt x="28590" y="6137"/>
                  </a:lnTo>
                  <a:lnTo>
                    <a:pt x="26005" y="7068"/>
                  </a:lnTo>
                  <a:lnTo>
                    <a:pt x="23290" y="7689"/>
                  </a:lnTo>
                  <a:lnTo>
                    <a:pt x="21480" y="9095"/>
                  </a:lnTo>
                  <a:lnTo>
                    <a:pt x="20273" y="11025"/>
                  </a:lnTo>
                  <a:lnTo>
                    <a:pt x="19468" y="13303"/>
                  </a:lnTo>
                  <a:lnTo>
                    <a:pt x="17940" y="14822"/>
                  </a:lnTo>
                  <a:lnTo>
                    <a:pt x="15928" y="15834"/>
                  </a:lnTo>
                  <a:lnTo>
                    <a:pt x="13595" y="16510"/>
                  </a:lnTo>
                  <a:lnTo>
                    <a:pt x="11048" y="17952"/>
                  </a:lnTo>
                  <a:lnTo>
                    <a:pt x="8357" y="19906"/>
                  </a:lnTo>
                  <a:lnTo>
                    <a:pt x="5572" y="22200"/>
                  </a:lnTo>
                  <a:lnTo>
                    <a:pt x="3714" y="24722"/>
                  </a:lnTo>
                  <a:lnTo>
                    <a:pt x="1651" y="30170"/>
                  </a:lnTo>
                  <a:lnTo>
                    <a:pt x="489" y="34075"/>
                  </a:lnTo>
                  <a:lnTo>
                    <a:pt x="217" y="37635"/>
                  </a:lnTo>
                  <a:lnTo>
                    <a:pt x="2" y="44595"/>
                  </a:lnTo>
                  <a:lnTo>
                    <a:pt x="0" y="44646"/>
                  </a:lnTo>
                  <a:lnTo>
                    <a:pt x="4741" y="39908"/>
                  </a:lnTo>
                  <a:lnTo>
                    <a:pt x="7129" y="38511"/>
                  </a:lnTo>
                  <a:lnTo>
                    <a:pt x="9714" y="37581"/>
                  </a:lnTo>
                  <a:lnTo>
                    <a:pt x="12429" y="36960"/>
                  </a:lnTo>
                  <a:lnTo>
                    <a:pt x="16223" y="35554"/>
                  </a:lnTo>
                  <a:lnTo>
                    <a:pt x="20737" y="33625"/>
                  </a:lnTo>
                  <a:lnTo>
                    <a:pt x="25731" y="31347"/>
                  </a:lnTo>
                  <a:lnTo>
                    <a:pt x="31045" y="29827"/>
                  </a:lnTo>
                  <a:lnTo>
                    <a:pt x="36572" y="28815"/>
                  </a:lnTo>
                  <a:lnTo>
                    <a:pt x="42240" y="28140"/>
                  </a:lnTo>
                  <a:lnTo>
                    <a:pt x="48004" y="26697"/>
                  </a:lnTo>
                  <a:lnTo>
                    <a:pt x="53831" y="24744"/>
                  </a:lnTo>
                  <a:lnTo>
                    <a:pt x="59700" y="22449"/>
                  </a:lnTo>
                  <a:lnTo>
                    <a:pt x="65597" y="20920"/>
                  </a:lnTo>
                  <a:lnTo>
                    <a:pt x="71512" y="19900"/>
                  </a:lnTo>
                  <a:lnTo>
                    <a:pt x="77440" y="19220"/>
                  </a:lnTo>
                  <a:lnTo>
                    <a:pt x="83377" y="18766"/>
                  </a:lnTo>
                  <a:lnTo>
                    <a:pt x="89319" y="18464"/>
                  </a:lnTo>
                  <a:lnTo>
                    <a:pt x="103633" y="17979"/>
                  </a:lnTo>
                  <a:lnTo>
                    <a:pt x="104807" y="18932"/>
                  </a:lnTo>
                  <a:lnTo>
                    <a:pt x="105590" y="20559"/>
                  </a:lnTo>
                  <a:lnTo>
                    <a:pt x="106847" y="25559"/>
                  </a:lnTo>
                  <a:lnTo>
                    <a:pt x="107019" y="28888"/>
                  </a:lnTo>
                  <a:lnTo>
                    <a:pt x="107065" y="31166"/>
                  </a:lnTo>
                  <a:lnTo>
                    <a:pt x="106103" y="33675"/>
                  </a:lnTo>
                  <a:lnTo>
                    <a:pt x="102389" y="39110"/>
                  </a:lnTo>
                  <a:lnTo>
                    <a:pt x="99017" y="41949"/>
                  </a:lnTo>
                  <a:lnTo>
                    <a:pt x="94785" y="44833"/>
                  </a:lnTo>
                  <a:lnTo>
                    <a:pt x="89979" y="47748"/>
                  </a:lnTo>
                  <a:lnTo>
                    <a:pt x="84790" y="50684"/>
                  </a:lnTo>
                  <a:lnTo>
                    <a:pt x="73734" y="56591"/>
                  </a:lnTo>
                  <a:lnTo>
                    <a:pt x="69000" y="59556"/>
                  </a:lnTo>
                  <a:lnTo>
                    <a:pt x="64851" y="62524"/>
                  </a:lnTo>
                  <a:lnTo>
                    <a:pt x="61093" y="65496"/>
                  </a:lnTo>
                  <a:lnTo>
                    <a:pt x="57596" y="68469"/>
                  </a:lnTo>
                  <a:lnTo>
                    <a:pt x="54272" y="71443"/>
                  </a:lnTo>
                  <a:lnTo>
                    <a:pt x="51064" y="74418"/>
                  </a:lnTo>
                  <a:lnTo>
                    <a:pt x="47933" y="76401"/>
                  </a:lnTo>
                  <a:lnTo>
                    <a:pt x="44854" y="77723"/>
                  </a:lnTo>
                  <a:lnTo>
                    <a:pt x="41809" y="78605"/>
                  </a:lnTo>
                  <a:lnTo>
                    <a:pt x="39779" y="80185"/>
                  </a:lnTo>
                  <a:lnTo>
                    <a:pt x="38425" y="82230"/>
                  </a:lnTo>
                  <a:lnTo>
                    <a:pt x="35877" y="88884"/>
                  </a:lnTo>
                  <a:lnTo>
                    <a:pt x="40506" y="84434"/>
                  </a:lnTo>
                  <a:lnTo>
                    <a:pt x="42879" y="83079"/>
                  </a:lnTo>
                  <a:lnTo>
                    <a:pt x="45453" y="82176"/>
                  </a:lnTo>
                  <a:lnTo>
                    <a:pt x="48161" y="81573"/>
                  </a:lnTo>
                  <a:lnTo>
                    <a:pt x="50959" y="81171"/>
                  </a:lnTo>
                  <a:lnTo>
                    <a:pt x="53816" y="80903"/>
                  </a:lnTo>
                  <a:lnTo>
                    <a:pt x="56713" y="80725"/>
                  </a:lnTo>
                  <a:lnTo>
                    <a:pt x="67870" y="80526"/>
                  </a:lnTo>
                  <a:lnTo>
                    <a:pt x="75012" y="80473"/>
                  </a:lnTo>
                  <a:lnTo>
                    <a:pt x="82751" y="81430"/>
                  </a:lnTo>
                  <a:lnTo>
                    <a:pt x="90886" y="83060"/>
                  </a:lnTo>
                  <a:lnTo>
                    <a:pt x="99286" y="85140"/>
                  </a:lnTo>
                  <a:lnTo>
                    <a:pt x="106870" y="86525"/>
                  </a:lnTo>
                  <a:lnTo>
                    <a:pt x="113911" y="87450"/>
                  </a:lnTo>
                  <a:lnTo>
                    <a:pt x="120589" y="88066"/>
                  </a:lnTo>
                  <a:lnTo>
                    <a:pt x="127025" y="89469"/>
                  </a:lnTo>
                  <a:lnTo>
                    <a:pt x="133301" y="91396"/>
                  </a:lnTo>
                  <a:lnTo>
                    <a:pt x="139469" y="93673"/>
                  </a:lnTo>
                  <a:lnTo>
                    <a:pt x="144573" y="96183"/>
                  </a:lnTo>
                  <a:lnTo>
                    <a:pt x="148968" y="98849"/>
                  </a:lnTo>
                  <a:lnTo>
                    <a:pt x="152890" y="101618"/>
                  </a:lnTo>
                  <a:lnTo>
                    <a:pt x="155505" y="105449"/>
                  </a:lnTo>
                  <a:lnTo>
                    <a:pt x="157248" y="109987"/>
                  </a:lnTo>
                  <a:lnTo>
                    <a:pt x="158410" y="114997"/>
                  </a:lnTo>
                  <a:lnTo>
                    <a:pt x="158192" y="119329"/>
                  </a:lnTo>
                  <a:lnTo>
                    <a:pt x="157056" y="123209"/>
                  </a:lnTo>
                  <a:lnTo>
                    <a:pt x="155305" y="126788"/>
                  </a:lnTo>
                  <a:lnTo>
                    <a:pt x="154138" y="130166"/>
                  </a:lnTo>
                  <a:lnTo>
                    <a:pt x="153360" y="133410"/>
                  </a:lnTo>
                  <a:lnTo>
                    <a:pt x="152842" y="136566"/>
                  </a:lnTo>
                  <a:lnTo>
                    <a:pt x="150512" y="139661"/>
                  </a:lnTo>
                  <a:lnTo>
                    <a:pt x="146974" y="142717"/>
                  </a:lnTo>
                  <a:lnTo>
                    <a:pt x="142631" y="145747"/>
                  </a:lnTo>
                  <a:lnTo>
                    <a:pt x="138744" y="147766"/>
                  </a:lnTo>
                  <a:lnTo>
                    <a:pt x="135160" y="149113"/>
                  </a:lnTo>
                  <a:lnTo>
                    <a:pt x="131778" y="150010"/>
                  </a:lnTo>
                  <a:lnTo>
                    <a:pt x="127540" y="151601"/>
                  </a:lnTo>
                  <a:lnTo>
                    <a:pt x="122730" y="153653"/>
                  </a:lnTo>
                  <a:lnTo>
                    <a:pt x="117538" y="156014"/>
                  </a:lnTo>
                  <a:lnTo>
                    <a:pt x="113086" y="158580"/>
                  </a:lnTo>
                  <a:lnTo>
                    <a:pt x="109125" y="161282"/>
                  </a:lnTo>
                  <a:lnTo>
                    <a:pt x="105492" y="164076"/>
                  </a:lnTo>
                  <a:lnTo>
                    <a:pt x="102078" y="166931"/>
                  </a:lnTo>
                  <a:lnTo>
                    <a:pt x="98810" y="169827"/>
                  </a:lnTo>
                  <a:lnTo>
                    <a:pt x="89297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SMARTPenAnnotation1212"/>
            <p:cNvSpPr/>
            <p:nvPr/>
          </p:nvSpPr>
          <p:spPr>
            <a:xfrm>
              <a:off x="3589734" y="6349007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8930" y="4741"/>
                  </a:lnTo>
                  <a:lnTo>
                    <a:pt x="7937" y="6137"/>
                  </a:lnTo>
                  <a:lnTo>
                    <a:pt x="6284" y="7068"/>
                  </a:lnTo>
                  <a:lnTo>
                    <a:pt x="0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SMARTPenAnnotation1213"/>
            <p:cNvSpPr/>
            <p:nvPr/>
          </p:nvSpPr>
          <p:spPr>
            <a:xfrm>
              <a:off x="4429209" y="6018609"/>
              <a:ext cx="196370" cy="267892"/>
            </a:xfrm>
            <a:custGeom>
              <a:avLst/>
              <a:gdLst/>
              <a:ahLst/>
              <a:cxnLst/>
              <a:rect l="0" t="0" r="0" b="0"/>
              <a:pathLst>
                <a:path w="196370" h="267892">
                  <a:moveTo>
                    <a:pt x="169580" y="0"/>
                  </a:moveTo>
                  <a:lnTo>
                    <a:pt x="161891" y="7689"/>
                  </a:lnTo>
                  <a:lnTo>
                    <a:pt x="158556" y="13670"/>
                  </a:lnTo>
                  <a:lnTo>
                    <a:pt x="148330" y="33678"/>
                  </a:lnTo>
                  <a:lnTo>
                    <a:pt x="144499" y="40311"/>
                  </a:lnTo>
                  <a:lnTo>
                    <a:pt x="139961" y="47710"/>
                  </a:lnTo>
                  <a:lnTo>
                    <a:pt x="134951" y="55619"/>
                  </a:lnTo>
                  <a:lnTo>
                    <a:pt x="130619" y="63868"/>
                  </a:lnTo>
                  <a:lnTo>
                    <a:pt x="126739" y="72345"/>
                  </a:lnTo>
                  <a:lnTo>
                    <a:pt x="123160" y="80972"/>
                  </a:lnTo>
                  <a:lnTo>
                    <a:pt x="117797" y="89700"/>
                  </a:lnTo>
                  <a:lnTo>
                    <a:pt x="111245" y="98495"/>
                  </a:lnTo>
                  <a:lnTo>
                    <a:pt x="103901" y="107336"/>
                  </a:lnTo>
                  <a:lnTo>
                    <a:pt x="97020" y="115213"/>
                  </a:lnTo>
                  <a:lnTo>
                    <a:pt x="90449" y="122449"/>
                  </a:lnTo>
                  <a:lnTo>
                    <a:pt x="84084" y="129258"/>
                  </a:lnTo>
                  <a:lnTo>
                    <a:pt x="77856" y="136773"/>
                  </a:lnTo>
                  <a:lnTo>
                    <a:pt x="71720" y="144761"/>
                  </a:lnTo>
                  <a:lnTo>
                    <a:pt x="65644" y="153061"/>
                  </a:lnTo>
                  <a:lnTo>
                    <a:pt x="58618" y="160580"/>
                  </a:lnTo>
                  <a:lnTo>
                    <a:pt x="50957" y="167577"/>
                  </a:lnTo>
                  <a:lnTo>
                    <a:pt x="42873" y="174226"/>
                  </a:lnTo>
                  <a:lnTo>
                    <a:pt x="36491" y="179651"/>
                  </a:lnTo>
                  <a:lnTo>
                    <a:pt x="31245" y="184259"/>
                  </a:lnTo>
                  <a:lnTo>
                    <a:pt x="26755" y="188324"/>
                  </a:lnTo>
                  <a:lnTo>
                    <a:pt x="21777" y="192026"/>
                  </a:lnTo>
                  <a:lnTo>
                    <a:pt x="16474" y="195486"/>
                  </a:lnTo>
                  <a:lnTo>
                    <a:pt x="10955" y="198785"/>
                  </a:lnTo>
                  <a:lnTo>
                    <a:pt x="7275" y="201976"/>
                  </a:lnTo>
                  <a:lnTo>
                    <a:pt x="4822" y="205096"/>
                  </a:lnTo>
                  <a:lnTo>
                    <a:pt x="885" y="212492"/>
                  </a:lnTo>
                  <a:lnTo>
                    <a:pt x="562" y="212107"/>
                  </a:lnTo>
                  <a:lnTo>
                    <a:pt x="43" y="204359"/>
                  </a:lnTo>
                  <a:lnTo>
                    <a:pt x="0" y="201724"/>
                  </a:lnTo>
                  <a:lnTo>
                    <a:pt x="964" y="198975"/>
                  </a:lnTo>
                  <a:lnTo>
                    <a:pt x="4681" y="193275"/>
                  </a:lnTo>
                  <a:lnTo>
                    <a:pt x="7061" y="189373"/>
                  </a:lnTo>
                  <a:lnTo>
                    <a:pt x="9640" y="184788"/>
                  </a:lnTo>
                  <a:lnTo>
                    <a:pt x="12352" y="179746"/>
                  </a:lnTo>
                  <a:lnTo>
                    <a:pt x="16144" y="173409"/>
                  </a:lnTo>
                  <a:lnTo>
                    <a:pt x="25649" y="158431"/>
                  </a:lnTo>
                  <a:lnTo>
                    <a:pt x="42157" y="133262"/>
                  </a:lnTo>
                  <a:lnTo>
                    <a:pt x="48912" y="124560"/>
                  </a:lnTo>
                  <a:lnTo>
                    <a:pt x="56392" y="115782"/>
                  </a:lnTo>
                  <a:lnTo>
                    <a:pt x="64356" y="106954"/>
                  </a:lnTo>
                  <a:lnTo>
                    <a:pt x="71649" y="98092"/>
                  </a:lnTo>
                  <a:lnTo>
                    <a:pt x="78496" y="89207"/>
                  </a:lnTo>
                  <a:lnTo>
                    <a:pt x="85044" y="80307"/>
                  </a:lnTo>
                  <a:lnTo>
                    <a:pt x="91395" y="72390"/>
                  </a:lnTo>
                  <a:lnTo>
                    <a:pt x="97613" y="65127"/>
                  </a:lnTo>
                  <a:lnTo>
                    <a:pt x="103742" y="58301"/>
                  </a:lnTo>
                  <a:lnTo>
                    <a:pt x="109813" y="52758"/>
                  </a:lnTo>
                  <a:lnTo>
                    <a:pt x="115845" y="48071"/>
                  </a:lnTo>
                  <a:lnTo>
                    <a:pt x="121850" y="43953"/>
                  </a:lnTo>
                  <a:lnTo>
                    <a:pt x="127838" y="40216"/>
                  </a:lnTo>
                  <a:lnTo>
                    <a:pt x="133814" y="36733"/>
                  </a:lnTo>
                  <a:lnTo>
                    <a:pt x="139783" y="33418"/>
                  </a:lnTo>
                  <a:lnTo>
                    <a:pt x="151707" y="27089"/>
                  </a:lnTo>
                  <a:lnTo>
                    <a:pt x="157664" y="24013"/>
                  </a:lnTo>
                  <a:lnTo>
                    <a:pt x="162628" y="20969"/>
                  </a:lnTo>
                  <a:lnTo>
                    <a:pt x="166930" y="17948"/>
                  </a:lnTo>
                  <a:lnTo>
                    <a:pt x="170790" y="14942"/>
                  </a:lnTo>
                  <a:lnTo>
                    <a:pt x="174355" y="12938"/>
                  </a:lnTo>
                  <a:lnTo>
                    <a:pt x="177724" y="11602"/>
                  </a:lnTo>
                  <a:lnTo>
                    <a:pt x="185520" y="9457"/>
                  </a:lnTo>
                  <a:lnTo>
                    <a:pt x="187152" y="10274"/>
                  </a:lnTo>
                  <a:lnTo>
                    <a:pt x="193197" y="15171"/>
                  </a:lnTo>
                  <a:lnTo>
                    <a:pt x="194959" y="16665"/>
                  </a:lnTo>
                  <a:lnTo>
                    <a:pt x="195429" y="18055"/>
                  </a:lnTo>
                  <a:lnTo>
                    <a:pt x="196090" y="25745"/>
                  </a:lnTo>
                  <a:lnTo>
                    <a:pt x="196286" y="40150"/>
                  </a:lnTo>
                  <a:lnTo>
                    <a:pt x="196366" y="98806"/>
                  </a:lnTo>
                  <a:lnTo>
                    <a:pt x="195374" y="107543"/>
                  </a:lnTo>
                  <a:lnTo>
                    <a:pt x="193721" y="116344"/>
                  </a:lnTo>
                  <a:lnTo>
                    <a:pt x="191627" y="125187"/>
                  </a:lnTo>
                  <a:lnTo>
                    <a:pt x="190231" y="134060"/>
                  </a:lnTo>
                  <a:lnTo>
                    <a:pt x="189301" y="142951"/>
                  </a:lnTo>
                  <a:lnTo>
                    <a:pt x="188680" y="151856"/>
                  </a:lnTo>
                  <a:lnTo>
                    <a:pt x="188266" y="160769"/>
                  </a:lnTo>
                  <a:lnTo>
                    <a:pt x="187806" y="178609"/>
                  </a:lnTo>
                  <a:lnTo>
                    <a:pt x="186692" y="186541"/>
                  </a:lnTo>
                  <a:lnTo>
                    <a:pt x="184957" y="193814"/>
                  </a:lnTo>
                  <a:lnTo>
                    <a:pt x="182807" y="200647"/>
                  </a:lnTo>
                  <a:lnTo>
                    <a:pt x="181375" y="207187"/>
                  </a:lnTo>
                  <a:lnTo>
                    <a:pt x="180420" y="213531"/>
                  </a:lnTo>
                  <a:lnTo>
                    <a:pt x="179783" y="219744"/>
                  </a:lnTo>
                  <a:lnTo>
                    <a:pt x="180350" y="225871"/>
                  </a:lnTo>
                  <a:lnTo>
                    <a:pt x="181721" y="231940"/>
                  </a:lnTo>
                  <a:lnTo>
                    <a:pt x="183627" y="237970"/>
                  </a:lnTo>
                  <a:lnTo>
                    <a:pt x="184898" y="242983"/>
                  </a:lnTo>
                  <a:lnTo>
                    <a:pt x="186310" y="251198"/>
                  </a:lnTo>
                  <a:lnTo>
                    <a:pt x="186937" y="258156"/>
                  </a:lnTo>
                  <a:lnTo>
                    <a:pt x="187340" y="265968"/>
                  </a:lnTo>
                  <a:lnTo>
                    <a:pt x="188365" y="266608"/>
                  </a:lnTo>
                  <a:lnTo>
                    <a:pt x="190041" y="267036"/>
                  </a:lnTo>
                  <a:lnTo>
                    <a:pt x="196369" y="26789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9" name="SMARTPenAnnotation1214"/>
            <p:cNvSpPr/>
            <p:nvPr/>
          </p:nvSpPr>
          <p:spPr>
            <a:xfrm>
              <a:off x="4554140" y="6102761"/>
              <a:ext cx="89298" cy="58724"/>
            </a:xfrm>
            <a:custGeom>
              <a:avLst/>
              <a:gdLst/>
              <a:ahLst/>
              <a:cxnLst/>
              <a:rect l="0" t="0" r="0" b="0"/>
              <a:pathLst>
                <a:path w="89298" h="58724">
                  <a:moveTo>
                    <a:pt x="0" y="5145"/>
                  </a:moveTo>
                  <a:lnTo>
                    <a:pt x="0" y="0"/>
                  </a:lnTo>
                  <a:lnTo>
                    <a:pt x="0" y="4272"/>
                  </a:lnTo>
                  <a:lnTo>
                    <a:pt x="992" y="5555"/>
                  </a:lnTo>
                  <a:lnTo>
                    <a:pt x="2646" y="7403"/>
                  </a:lnTo>
                  <a:lnTo>
                    <a:pt x="7129" y="12101"/>
                  </a:lnTo>
                  <a:lnTo>
                    <a:pt x="12429" y="17497"/>
                  </a:lnTo>
                  <a:lnTo>
                    <a:pt x="16224" y="20325"/>
                  </a:lnTo>
                  <a:lnTo>
                    <a:pt x="20738" y="23203"/>
                  </a:lnTo>
                  <a:lnTo>
                    <a:pt x="25731" y="26113"/>
                  </a:lnTo>
                  <a:lnTo>
                    <a:pt x="32037" y="29045"/>
                  </a:lnTo>
                  <a:lnTo>
                    <a:pt x="39217" y="31993"/>
                  </a:lnTo>
                  <a:lnTo>
                    <a:pt x="46981" y="34950"/>
                  </a:lnTo>
                  <a:lnTo>
                    <a:pt x="53149" y="37913"/>
                  </a:lnTo>
                  <a:lnTo>
                    <a:pt x="58253" y="40881"/>
                  </a:lnTo>
                  <a:lnTo>
                    <a:pt x="62648" y="43852"/>
                  </a:lnTo>
                  <a:lnTo>
                    <a:pt x="67562" y="46824"/>
                  </a:lnTo>
                  <a:lnTo>
                    <a:pt x="72822" y="49799"/>
                  </a:lnTo>
                  <a:lnTo>
                    <a:pt x="89297" y="587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0" name="SMARTPenAnnotation1215"/>
            <p:cNvSpPr/>
            <p:nvPr/>
          </p:nvSpPr>
          <p:spPr>
            <a:xfrm>
              <a:off x="4688654" y="6045398"/>
              <a:ext cx="166765" cy="158968"/>
            </a:xfrm>
            <a:custGeom>
              <a:avLst/>
              <a:gdLst/>
              <a:ahLst/>
              <a:cxnLst/>
              <a:rect l="0" t="0" r="0" b="0"/>
              <a:pathLst>
                <a:path w="166765" h="158968">
                  <a:moveTo>
                    <a:pt x="124447" y="53578"/>
                  </a:moveTo>
                  <a:lnTo>
                    <a:pt x="124447" y="31455"/>
                  </a:lnTo>
                  <a:lnTo>
                    <a:pt x="123455" y="29900"/>
                  </a:lnTo>
                  <a:lnTo>
                    <a:pt x="121801" y="28863"/>
                  </a:lnTo>
                  <a:lnTo>
                    <a:pt x="117318" y="27711"/>
                  </a:lnTo>
                  <a:lnTo>
                    <a:pt x="114734" y="27404"/>
                  </a:lnTo>
                  <a:lnTo>
                    <a:pt x="108197" y="26911"/>
                  </a:lnTo>
                  <a:lnTo>
                    <a:pt x="105676" y="27862"/>
                  </a:lnTo>
                  <a:lnTo>
                    <a:pt x="102011" y="29489"/>
                  </a:lnTo>
                  <a:lnTo>
                    <a:pt x="97584" y="31565"/>
                  </a:lnTo>
                  <a:lnTo>
                    <a:pt x="92647" y="34934"/>
                  </a:lnTo>
                  <a:lnTo>
                    <a:pt x="87372" y="39164"/>
                  </a:lnTo>
                  <a:lnTo>
                    <a:pt x="81871" y="43969"/>
                  </a:lnTo>
                  <a:lnTo>
                    <a:pt x="76219" y="48164"/>
                  </a:lnTo>
                  <a:lnTo>
                    <a:pt x="70467" y="51953"/>
                  </a:lnTo>
                  <a:lnTo>
                    <a:pt x="64648" y="55471"/>
                  </a:lnTo>
                  <a:lnTo>
                    <a:pt x="58784" y="59801"/>
                  </a:lnTo>
                  <a:lnTo>
                    <a:pt x="52891" y="64672"/>
                  </a:lnTo>
                  <a:lnTo>
                    <a:pt x="46977" y="69904"/>
                  </a:lnTo>
                  <a:lnTo>
                    <a:pt x="35115" y="81009"/>
                  </a:lnTo>
                  <a:lnTo>
                    <a:pt x="29173" y="86748"/>
                  </a:lnTo>
                  <a:lnTo>
                    <a:pt x="24220" y="92558"/>
                  </a:lnTo>
                  <a:lnTo>
                    <a:pt x="19926" y="98417"/>
                  </a:lnTo>
                  <a:lnTo>
                    <a:pt x="16071" y="104306"/>
                  </a:lnTo>
                  <a:lnTo>
                    <a:pt x="12509" y="109225"/>
                  </a:lnTo>
                  <a:lnTo>
                    <a:pt x="9142" y="113496"/>
                  </a:lnTo>
                  <a:lnTo>
                    <a:pt x="5905" y="117336"/>
                  </a:lnTo>
                  <a:lnTo>
                    <a:pt x="3747" y="120888"/>
                  </a:lnTo>
                  <a:lnTo>
                    <a:pt x="2309" y="124248"/>
                  </a:lnTo>
                  <a:lnTo>
                    <a:pt x="1350" y="127481"/>
                  </a:lnTo>
                  <a:lnTo>
                    <a:pt x="710" y="130628"/>
                  </a:lnTo>
                  <a:lnTo>
                    <a:pt x="284" y="133718"/>
                  </a:lnTo>
                  <a:lnTo>
                    <a:pt x="0" y="136770"/>
                  </a:lnTo>
                  <a:lnTo>
                    <a:pt x="803" y="139797"/>
                  </a:lnTo>
                  <a:lnTo>
                    <a:pt x="2330" y="142808"/>
                  </a:lnTo>
                  <a:lnTo>
                    <a:pt x="4340" y="145807"/>
                  </a:lnTo>
                  <a:lnTo>
                    <a:pt x="7665" y="148798"/>
                  </a:lnTo>
                  <a:lnTo>
                    <a:pt x="11866" y="151785"/>
                  </a:lnTo>
                  <a:lnTo>
                    <a:pt x="16651" y="154768"/>
                  </a:lnTo>
                  <a:lnTo>
                    <a:pt x="21825" y="156757"/>
                  </a:lnTo>
                  <a:lnTo>
                    <a:pt x="27259" y="158083"/>
                  </a:lnTo>
                  <a:lnTo>
                    <a:pt x="32866" y="158967"/>
                  </a:lnTo>
                  <a:lnTo>
                    <a:pt x="39580" y="158564"/>
                  </a:lnTo>
                  <a:lnTo>
                    <a:pt x="47033" y="157303"/>
                  </a:lnTo>
                  <a:lnTo>
                    <a:pt x="54979" y="155470"/>
                  </a:lnTo>
                  <a:lnTo>
                    <a:pt x="63252" y="153256"/>
                  </a:lnTo>
                  <a:lnTo>
                    <a:pt x="80382" y="148150"/>
                  </a:lnTo>
                  <a:lnTo>
                    <a:pt x="89117" y="144407"/>
                  </a:lnTo>
                  <a:lnTo>
                    <a:pt x="97917" y="139928"/>
                  </a:lnTo>
                  <a:lnTo>
                    <a:pt x="114640" y="130651"/>
                  </a:lnTo>
                  <a:lnTo>
                    <a:pt x="128688" y="123221"/>
                  </a:lnTo>
                  <a:lnTo>
                    <a:pt x="135211" y="118859"/>
                  </a:lnTo>
                  <a:lnTo>
                    <a:pt x="141545" y="113965"/>
                  </a:lnTo>
                  <a:lnTo>
                    <a:pt x="147752" y="108719"/>
                  </a:lnTo>
                  <a:lnTo>
                    <a:pt x="152882" y="103237"/>
                  </a:lnTo>
                  <a:lnTo>
                    <a:pt x="157295" y="97598"/>
                  </a:lnTo>
                  <a:lnTo>
                    <a:pt x="161228" y="91855"/>
                  </a:lnTo>
                  <a:lnTo>
                    <a:pt x="163851" y="86041"/>
                  </a:lnTo>
                  <a:lnTo>
                    <a:pt x="165599" y="80181"/>
                  </a:lnTo>
                  <a:lnTo>
                    <a:pt x="166764" y="74290"/>
                  </a:lnTo>
                  <a:lnTo>
                    <a:pt x="166549" y="68378"/>
                  </a:lnTo>
                  <a:lnTo>
                    <a:pt x="165414" y="62453"/>
                  </a:lnTo>
                  <a:lnTo>
                    <a:pt x="163664" y="56518"/>
                  </a:lnTo>
                  <a:lnTo>
                    <a:pt x="162498" y="50577"/>
                  </a:lnTo>
                  <a:lnTo>
                    <a:pt x="161721" y="44632"/>
                  </a:lnTo>
                  <a:lnTo>
                    <a:pt x="161203" y="38684"/>
                  </a:lnTo>
                  <a:lnTo>
                    <a:pt x="159865" y="33727"/>
                  </a:lnTo>
                  <a:lnTo>
                    <a:pt x="157981" y="29430"/>
                  </a:lnTo>
                  <a:lnTo>
                    <a:pt x="155733" y="25573"/>
                  </a:lnTo>
                  <a:lnTo>
                    <a:pt x="153242" y="22010"/>
                  </a:lnTo>
                  <a:lnTo>
                    <a:pt x="150588" y="18642"/>
                  </a:lnTo>
                  <a:lnTo>
                    <a:pt x="147828" y="15404"/>
                  </a:lnTo>
                  <a:lnTo>
                    <a:pt x="144995" y="12254"/>
                  </a:lnTo>
                  <a:lnTo>
                    <a:pt x="133377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1" name="SMARTPenAnnotation1216"/>
            <p:cNvSpPr/>
            <p:nvPr/>
          </p:nvSpPr>
          <p:spPr>
            <a:xfrm>
              <a:off x="4858117" y="6010212"/>
              <a:ext cx="200781" cy="204851"/>
            </a:xfrm>
            <a:custGeom>
              <a:avLst/>
              <a:gdLst/>
              <a:ahLst/>
              <a:cxnLst/>
              <a:rect l="0" t="0" r="0" b="0"/>
              <a:pathLst>
                <a:path w="200781" h="204851">
                  <a:moveTo>
                    <a:pt x="8562" y="88764"/>
                  </a:moveTo>
                  <a:lnTo>
                    <a:pt x="8562" y="93505"/>
                  </a:lnTo>
                  <a:lnTo>
                    <a:pt x="7570" y="94901"/>
                  </a:lnTo>
                  <a:lnTo>
                    <a:pt x="5917" y="95832"/>
                  </a:lnTo>
                  <a:lnTo>
                    <a:pt x="874" y="97326"/>
                  </a:lnTo>
                  <a:lnTo>
                    <a:pt x="460" y="96457"/>
                  </a:lnTo>
                  <a:lnTo>
                    <a:pt x="0" y="92844"/>
                  </a:lnTo>
                  <a:lnTo>
                    <a:pt x="870" y="90492"/>
                  </a:lnTo>
                  <a:lnTo>
                    <a:pt x="4482" y="85233"/>
                  </a:lnTo>
                  <a:lnTo>
                    <a:pt x="9394" y="79588"/>
                  </a:lnTo>
                  <a:lnTo>
                    <a:pt x="12093" y="76693"/>
                  </a:lnTo>
                  <a:lnTo>
                    <a:pt x="25374" y="63139"/>
                  </a:lnTo>
                  <a:lnTo>
                    <a:pt x="30684" y="58782"/>
                  </a:lnTo>
                  <a:lnTo>
                    <a:pt x="36208" y="54886"/>
                  </a:lnTo>
                  <a:lnTo>
                    <a:pt x="41876" y="51296"/>
                  </a:lnTo>
                  <a:lnTo>
                    <a:pt x="47638" y="46918"/>
                  </a:lnTo>
                  <a:lnTo>
                    <a:pt x="53464" y="42015"/>
                  </a:lnTo>
                  <a:lnTo>
                    <a:pt x="59333" y="36762"/>
                  </a:lnTo>
                  <a:lnTo>
                    <a:pt x="65230" y="32268"/>
                  </a:lnTo>
                  <a:lnTo>
                    <a:pt x="71145" y="28280"/>
                  </a:lnTo>
                  <a:lnTo>
                    <a:pt x="77074" y="24629"/>
                  </a:lnTo>
                  <a:lnTo>
                    <a:pt x="83010" y="21203"/>
                  </a:lnTo>
                  <a:lnTo>
                    <a:pt x="94897" y="14750"/>
                  </a:lnTo>
                  <a:lnTo>
                    <a:pt x="112747" y="5539"/>
                  </a:lnTo>
                  <a:lnTo>
                    <a:pt x="117706" y="3515"/>
                  </a:lnTo>
                  <a:lnTo>
                    <a:pt x="122004" y="2165"/>
                  </a:lnTo>
                  <a:lnTo>
                    <a:pt x="125862" y="1266"/>
                  </a:lnTo>
                  <a:lnTo>
                    <a:pt x="130418" y="667"/>
                  </a:lnTo>
                  <a:lnTo>
                    <a:pt x="135440" y="267"/>
                  </a:lnTo>
                  <a:lnTo>
                    <a:pt x="140773" y="0"/>
                  </a:lnTo>
                  <a:lnTo>
                    <a:pt x="146312" y="814"/>
                  </a:lnTo>
                  <a:lnTo>
                    <a:pt x="151989" y="2350"/>
                  </a:lnTo>
                  <a:lnTo>
                    <a:pt x="157759" y="4365"/>
                  </a:lnTo>
                  <a:lnTo>
                    <a:pt x="163588" y="5709"/>
                  </a:lnTo>
                  <a:lnTo>
                    <a:pt x="169460" y="6606"/>
                  </a:lnTo>
                  <a:lnTo>
                    <a:pt x="175359" y="7203"/>
                  </a:lnTo>
                  <a:lnTo>
                    <a:pt x="180283" y="8593"/>
                  </a:lnTo>
                  <a:lnTo>
                    <a:pt x="184559" y="10512"/>
                  </a:lnTo>
                  <a:lnTo>
                    <a:pt x="188401" y="12784"/>
                  </a:lnTo>
                  <a:lnTo>
                    <a:pt x="190962" y="16282"/>
                  </a:lnTo>
                  <a:lnTo>
                    <a:pt x="192670" y="20600"/>
                  </a:lnTo>
                  <a:lnTo>
                    <a:pt x="193809" y="25462"/>
                  </a:lnTo>
                  <a:lnTo>
                    <a:pt x="195560" y="29695"/>
                  </a:lnTo>
                  <a:lnTo>
                    <a:pt x="197720" y="33510"/>
                  </a:lnTo>
                  <a:lnTo>
                    <a:pt x="200152" y="37045"/>
                  </a:lnTo>
                  <a:lnTo>
                    <a:pt x="200780" y="40394"/>
                  </a:lnTo>
                  <a:lnTo>
                    <a:pt x="200207" y="43619"/>
                  </a:lnTo>
                  <a:lnTo>
                    <a:pt x="197918" y="49848"/>
                  </a:lnTo>
                  <a:lnTo>
                    <a:pt x="196900" y="55923"/>
                  </a:lnTo>
                  <a:lnTo>
                    <a:pt x="194644" y="59925"/>
                  </a:lnTo>
                  <a:lnTo>
                    <a:pt x="191156" y="64578"/>
                  </a:lnTo>
                  <a:lnTo>
                    <a:pt x="186846" y="69663"/>
                  </a:lnTo>
                  <a:lnTo>
                    <a:pt x="182981" y="74046"/>
                  </a:lnTo>
                  <a:lnTo>
                    <a:pt x="176040" y="81561"/>
                  </a:lnTo>
                  <a:lnTo>
                    <a:pt x="171808" y="84954"/>
                  </a:lnTo>
                  <a:lnTo>
                    <a:pt x="167002" y="88209"/>
                  </a:lnTo>
                  <a:lnTo>
                    <a:pt x="161813" y="91370"/>
                  </a:lnTo>
                  <a:lnTo>
                    <a:pt x="156370" y="94470"/>
                  </a:lnTo>
                  <a:lnTo>
                    <a:pt x="145031" y="100561"/>
                  </a:lnTo>
                  <a:lnTo>
                    <a:pt x="140221" y="103574"/>
                  </a:lnTo>
                  <a:lnTo>
                    <a:pt x="136022" y="106575"/>
                  </a:lnTo>
                  <a:lnTo>
                    <a:pt x="132231" y="109568"/>
                  </a:lnTo>
                  <a:lnTo>
                    <a:pt x="129703" y="112555"/>
                  </a:lnTo>
                  <a:lnTo>
                    <a:pt x="128018" y="115539"/>
                  </a:lnTo>
                  <a:lnTo>
                    <a:pt x="126895" y="118520"/>
                  </a:lnTo>
                  <a:lnTo>
                    <a:pt x="123001" y="124479"/>
                  </a:lnTo>
                  <a:lnTo>
                    <a:pt x="120574" y="127456"/>
                  </a:lnTo>
                  <a:lnTo>
                    <a:pt x="119947" y="130434"/>
                  </a:lnTo>
                  <a:lnTo>
                    <a:pt x="120522" y="133411"/>
                  </a:lnTo>
                  <a:lnTo>
                    <a:pt x="121898" y="136388"/>
                  </a:lnTo>
                  <a:lnTo>
                    <a:pt x="122814" y="140357"/>
                  </a:lnTo>
                  <a:lnTo>
                    <a:pt x="123426" y="144988"/>
                  </a:lnTo>
                  <a:lnTo>
                    <a:pt x="123833" y="150059"/>
                  </a:lnTo>
                  <a:lnTo>
                    <a:pt x="124105" y="154432"/>
                  </a:lnTo>
                  <a:lnTo>
                    <a:pt x="124407" y="161937"/>
                  </a:lnTo>
                  <a:lnTo>
                    <a:pt x="125479" y="165328"/>
                  </a:lnTo>
                  <a:lnTo>
                    <a:pt x="127187" y="168580"/>
                  </a:lnTo>
                  <a:lnTo>
                    <a:pt x="131729" y="174839"/>
                  </a:lnTo>
                  <a:lnTo>
                    <a:pt x="137056" y="180929"/>
                  </a:lnTo>
                  <a:lnTo>
                    <a:pt x="140858" y="183942"/>
                  </a:lnTo>
                  <a:lnTo>
                    <a:pt x="145376" y="186942"/>
                  </a:lnTo>
                  <a:lnTo>
                    <a:pt x="150373" y="189935"/>
                  </a:lnTo>
                  <a:lnTo>
                    <a:pt x="154697" y="191930"/>
                  </a:lnTo>
                  <a:lnTo>
                    <a:pt x="158571" y="193260"/>
                  </a:lnTo>
                  <a:lnTo>
                    <a:pt x="162146" y="194147"/>
                  </a:lnTo>
                  <a:lnTo>
                    <a:pt x="165522" y="195730"/>
                  </a:lnTo>
                  <a:lnTo>
                    <a:pt x="168765" y="197778"/>
                  </a:lnTo>
                  <a:lnTo>
                    <a:pt x="178226" y="2048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2" name="SMARTPenAnnotation1217"/>
            <p:cNvSpPr/>
            <p:nvPr/>
          </p:nvSpPr>
          <p:spPr>
            <a:xfrm>
              <a:off x="5152429" y="6045398"/>
              <a:ext cx="142876" cy="17860"/>
            </a:xfrm>
            <a:custGeom>
              <a:avLst/>
              <a:gdLst/>
              <a:ahLst/>
              <a:cxnLst/>
              <a:rect l="0" t="0" r="0" b="0"/>
              <a:pathLst>
                <a:path w="142876" h="17860">
                  <a:moveTo>
                    <a:pt x="0" y="0"/>
                  </a:moveTo>
                  <a:lnTo>
                    <a:pt x="43479" y="0"/>
                  </a:lnTo>
                  <a:lnTo>
                    <a:pt x="47838" y="993"/>
                  </a:lnTo>
                  <a:lnTo>
                    <a:pt x="51735" y="2646"/>
                  </a:lnTo>
                  <a:lnTo>
                    <a:pt x="55327" y="4741"/>
                  </a:lnTo>
                  <a:lnTo>
                    <a:pt x="59705" y="6137"/>
                  </a:lnTo>
                  <a:lnTo>
                    <a:pt x="64608" y="7068"/>
                  </a:lnTo>
                  <a:lnTo>
                    <a:pt x="69861" y="7689"/>
                  </a:lnTo>
                  <a:lnTo>
                    <a:pt x="74356" y="8102"/>
                  </a:lnTo>
                  <a:lnTo>
                    <a:pt x="78344" y="8378"/>
                  </a:lnTo>
                  <a:lnTo>
                    <a:pt x="81995" y="8562"/>
                  </a:lnTo>
                  <a:lnTo>
                    <a:pt x="91343" y="8766"/>
                  </a:lnTo>
                  <a:lnTo>
                    <a:pt x="118660" y="8920"/>
                  </a:lnTo>
                  <a:lnTo>
                    <a:pt x="121771" y="9916"/>
                  </a:lnTo>
                  <a:lnTo>
                    <a:pt x="124837" y="11571"/>
                  </a:lnTo>
                  <a:lnTo>
                    <a:pt x="127873" y="13668"/>
                  </a:lnTo>
                  <a:lnTo>
                    <a:pt x="130889" y="15065"/>
                  </a:lnTo>
                  <a:lnTo>
                    <a:pt x="133893" y="15996"/>
                  </a:lnTo>
                  <a:lnTo>
                    <a:pt x="142875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3" name="SMARTPenAnnotation1218"/>
            <p:cNvSpPr/>
            <p:nvPr/>
          </p:nvSpPr>
          <p:spPr>
            <a:xfrm>
              <a:off x="5313164" y="5965031"/>
              <a:ext cx="132026" cy="159448"/>
            </a:xfrm>
            <a:custGeom>
              <a:avLst/>
              <a:gdLst/>
              <a:ahLst/>
              <a:cxnLst/>
              <a:rect l="0" t="0" r="0" b="0"/>
              <a:pathLst>
                <a:path w="132026" h="159448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7688" y="8562"/>
                  </a:lnTo>
                  <a:lnTo>
                    <a:pt x="10086" y="9677"/>
                  </a:lnTo>
                  <a:lnTo>
                    <a:pt x="18043" y="13561"/>
                  </a:lnTo>
                  <a:lnTo>
                    <a:pt x="21950" y="15986"/>
                  </a:lnTo>
                  <a:lnTo>
                    <a:pt x="25547" y="18595"/>
                  </a:lnTo>
                  <a:lnTo>
                    <a:pt x="28938" y="21326"/>
                  </a:lnTo>
                  <a:lnTo>
                    <a:pt x="34174" y="24139"/>
                  </a:lnTo>
                  <a:lnTo>
                    <a:pt x="40642" y="27007"/>
                  </a:lnTo>
                  <a:lnTo>
                    <a:pt x="47931" y="29911"/>
                  </a:lnTo>
                  <a:lnTo>
                    <a:pt x="54774" y="32839"/>
                  </a:lnTo>
                  <a:lnTo>
                    <a:pt x="67669" y="38738"/>
                  </a:lnTo>
                  <a:lnTo>
                    <a:pt x="73887" y="42692"/>
                  </a:lnTo>
                  <a:lnTo>
                    <a:pt x="80015" y="47314"/>
                  </a:lnTo>
                  <a:lnTo>
                    <a:pt x="86086" y="52378"/>
                  </a:lnTo>
                  <a:lnTo>
                    <a:pt x="92117" y="56747"/>
                  </a:lnTo>
                  <a:lnTo>
                    <a:pt x="98122" y="60651"/>
                  </a:lnTo>
                  <a:lnTo>
                    <a:pt x="104109" y="64247"/>
                  </a:lnTo>
                  <a:lnTo>
                    <a:pt x="109094" y="67636"/>
                  </a:lnTo>
                  <a:lnTo>
                    <a:pt x="113409" y="70887"/>
                  </a:lnTo>
                  <a:lnTo>
                    <a:pt x="117277" y="74048"/>
                  </a:lnTo>
                  <a:lnTo>
                    <a:pt x="120849" y="77146"/>
                  </a:lnTo>
                  <a:lnTo>
                    <a:pt x="124222" y="80204"/>
                  </a:lnTo>
                  <a:lnTo>
                    <a:pt x="127463" y="83235"/>
                  </a:lnTo>
                  <a:lnTo>
                    <a:pt x="129624" y="86248"/>
                  </a:lnTo>
                  <a:lnTo>
                    <a:pt x="131064" y="89249"/>
                  </a:lnTo>
                  <a:lnTo>
                    <a:pt x="132025" y="92241"/>
                  </a:lnTo>
                  <a:lnTo>
                    <a:pt x="131673" y="94236"/>
                  </a:lnTo>
                  <a:lnTo>
                    <a:pt x="130446" y="95567"/>
                  </a:lnTo>
                  <a:lnTo>
                    <a:pt x="128635" y="96453"/>
                  </a:lnTo>
                  <a:lnTo>
                    <a:pt x="126437" y="98036"/>
                  </a:lnTo>
                  <a:lnTo>
                    <a:pt x="123978" y="100084"/>
                  </a:lnTo>
                  <a:lnTo>
                    <a:pt x="121348" y="102441"/>
                  </a:lnTo>
                  <a:lnTo>
                    <a:pt x="117609" y="105005"/>
                  </a:lnTo>
                  <a:lnTo>
                    <a:pt x="113133" y="107706"/>
                  </a:lnTo>
                  <a:lnTo>
                    <a:pt x="108164" y="110500"/>
                  </a:lnTo>
                  <a:lnTo>
                    <a:pt x="102867" y="112361"/>
                  </a:lnTo>
                  <a:lnTo>
                    <a:pt x="97351" y="113603"/>
                  </a:lnTo>
                  <a:lnTo>
                    <a:pt x="91690" y="114430"/>
                  </a:lnTo>
                  <a:lnTo>
                    <a:pt x="85931" y="115974"/>
                  </a:lnTo>
                  <a:lnTo>
                    <a:pt x="80107" y="117996"/>
                  </a:lnTo>
                  <a:lnTo>
                    <a:pt x="74241" y="120336"/>
                  </a:lnTo>
                  <a:lnTo>
                    <a:pt x="68345" y="122888"/>
                  </a:lnTo>
                  <a:lnTo>
                    <a:pt x="56503" y="128369"/>
                  </a:lnTo>
                  <a:lnTo>
                    <a:pt x="38680" y="137033"/>
                  </a:lnTo>
                  <a:lnTo>
                    <a:pt x="33724" y="139973"/>
                  </a:lnTo>
                  <a:lnTo>
                    <a:pt x="29428" y="142924"/>
                  </a:lnTo>
                  <a:lnTo>
                    <a:pt x="25572" y="145884"/>
                  </a:lnTo>
                  <a:lnTo>
                    <a:pt x="22008" y="147858"/>
                  </a:lnTo>
                  <a:lnTo>
                    <a:pt x="18641" y="149174"/>
                  </a:lnTo>
                  <a:lnTo>
                    <a:pt x="15404" y="150051"/>
                  </a:lnTo>
                  <a:lnTo>
                    <a:pt x="12253" y="150636"/>
                  </a:lnTo>
                  <a:lnTo>
                    <a:pt x="9161" y="151025"/>
                  </a:lnTo>
                  <a:lnTo>
                    <a:pt x="6107" y="151285"/>
                  </a:lnTo>
                  <a:lnTo>
                    <a:pt x="4071" y="152450"/>
                  </a:lnTo>
                  <a:lnTo>
                    <a:pt x="2715" y="154219"/>
                  </a:lnTo>
                  <a:lnTo>
                    <a:pt x="536" y="159447"/>
                  </a:lnTo>
                  <a:lnTo>
                    <a:pt x="357" y="158884"/>
                  </a:lnTo>
                  <a:lnTo>
                    <a:pt x="105" y="154343"/>
                  </a:lnTo>
                  <a:lnTo>
                    <a:pt x="0" y="15180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4" name="SMARTPenAnnotation1219"/>
            <p:cNvSpPr/>
            <p:nvPr/>
          </p:nvSpPr>
          <p:spPr>
            <a:xfrm>
              <a:off x="5697260" y="5920382"/>
              <a:ext cx="62389" cy="219026"/>
            </a:xfrm>
            <a:custGeom>
              <a:avLst/>
              <a:gdLst/>
              <a:ahLst/>
              <a:cxnLst/>
              <a:rect l="0" t="0" r="0" b="0"/>
              <a:pathLst>
                <a:path w="62389" h="219026">
                  <a:moveTo>
                    <a:pt x="62388" y="0"/>
                  </a:moveTo>
                  <a:lnTo>
                    <a:pt x="62388" y="5145"/>
                  </a:lnTo>
                  <a:lnTo>
                    <a:pt x="62388" y="2948"/>
                  </a:lnTo>
                  <a:lnTo>
                    <a:pt x="62388" y="13380"/>
                  </a:lnTo>
                  <a:lnTo>
                    <a:pt x="61396" y="15865"/>
                  </a:lnTo>
                  <a:lnTo>
                    <a:pt x="59742" y="18514"/>
                  </a:lnTo>
                  <a:lnTo>
                    <a:pt x="57648" y="21273"/>
                  </a:lnTo>
                  <a:lnTo>
                    <a:pt x="56251" y="24103"/>
                  </a:lnTo>
                  <a:lnTo>
                    <a:pt x="54699" y="29895"/>
                  </a:lnTo>
                  <a:lnTo>
                    <a:pt x="53294" y="33821"/>
                  </a:lnTo>
                  <a:lnTo>
                    <a:pt x="51364" y="38422"/>
                  </a:lnTo>
                  <a:lnTo>
                    <a:pt x="49086" y="43474"/>
                  </a:lnTo>
                  <a:lnTo>
                    <a:pt x="43908" y="54380"/>
                  </a:lnTo>
                  <a:lnTo>
                    <a:pt x="32500" y="77549"/>
                  </a:lnTo>
                  <a:lnTo>
                    <a:pt x="29564" y="84442"/>
                  </a:lnTo>
                  <a:lnTo>
                    <a:pt x="26615" y="92014"/>
                  </a:lnTo>
                  <a:lnTo>
                    <a:pt x="23656" y="100038"/>
                  </a:lnTo>
                  <a:lnTo>
                    <a:pt x="21684" y="107372"/>
                  </a:lnTo>
                  <a:lnTo>
                    <a:pt x="20369" y="114245"/>
                  </a:lnTo>
                  <a:lnTo>
                    <a:pt x="19493" y="120812"/>
                  </a:lnTo>
                  <a:lnTo>
                    <a:pt x="17916" y="128167"/>
                  </a:lnTo>
                  <a:lnTo>
                    <a:pt x="15873" y="136046"/>
                  </a:lnTo>
                  <a:lnTo>
                    <a:pt x="13518" y="144276"/>
                  </a:lnTo>
                  <a:lnTo>
                    <a:pt x="11949" y="151747"/>
                  </a:lnTo>
                  <a:lnTo>
                    <a:pt x="10903" y="158712"/>
                  </a:lnTo>
                  <a:lnTo>
                    <a:pt x="10205" y="165339"/>
                  </a:lnTo>
                  <a:lnTo>
                    <a:pt x="8748" y="170750"/>
                  </a:lnTo>
                  <a:lnTo>
                    <a:pt x="6784" y="175349"/>
                  </a:lnTo>
                  <a:lnTo>
                    <a:pt x="4483" y="179407"/>
                  </a:lnTo>
                  <a:lnTo>
                    <a:pt x="2949" y="184097"/>
                  </a:lnTo>
                  <a:lnTo>
                    <a:pt x="1926" y="189208"/>
                  </a:lnTo>
                  <a:lnTo>
                    <a:pt x="1244" y="194600"/>
                  </a:lnTo>
                  <a:lnTo>
                    <a:pt x="789" y="199187"/>
                  </a:lnTo>
                  <a:lnTo>
                    <a:pt x="486" y="203236"/>
                  </a:lnTo>
                  <a:lnTo>
                    <a:pt x="0" y="212125"/>
                  </a:lnTo>
                  <a:lnTo>
                    <a:pt x="952" y="213846"/>
                  </a:lnTo>
                  <a:lnTo>
                    <a:pt x="2579" y="215987"/>
                  </a:lnTo>
                  <a:lnTo>
                    <a:pt x="4656" y="218405"/>
                  </a:lnTo>
                  <a:lnTo>
                    <a:pt x="6041" y="219025"/>
                  </a:lnTo>
                  <a:lnTo>
                    <a:pt x="6964" y="218447"/>
                  </a:lnTo>
                  <a:lnTo>
                    <a:pt x="8810" y="21431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5" name="SMARTPenAnnotation1220"/>
            <p:cNvSpPr/>
            <p:nvPr/>
          </p:nvSpPr>
          <p:spPr>
            <a:xfrm>
              <a:off x="5724497" y="5991830"/>
              <a:ext cx="240535" cy="142450"/>
            </a:xfrm>
            <a:custGeom>
              <a:avLst/>
              <a:gdLst/>
              <a:ahLst/>
              <a:cxnLst/>
              <a:rect l="0" t="0" r="0" b="0"/>
              <a:pathLst>
                <a:path w="240535" h="142450">
                  <a:moveTo>
                    <a:pt x="124448" y="8920"/>
                  </a:moveTo>
                  <a:lnTo>
                    <a:pt x="124448" y="22"/>
                  </a:lnTo>
                  <a:lnTo>
                    <a:pt x="119708" y="0"/>
                  </a:lnTo>
                  <a:lnTo>
                    <a:pt x="118311" y="988"/>
                  </a:lnTo>
                  <a:lnTo>
                    <a:pt x="117380" y="2640"/>
                  </a:lnTo>
                  <a:lnTo>
                    <a:pt x="116759" y="4733"/>
                  </a:lnTo>
                  <a:lnTo>
                    <a:pt x="114361" y="7121"/>
                  </a:lnTo>
                  <a:lnTo>
                    <a:pt x="110778" y="9705"/>
                  </a:lnTo>
                  <a:lnTo>
                    <a:pt x="106405" y="12420"/>
                  </a:lnTo>
                  <a:lnTo>
                    <a:pt x="102498" y="15221"/>
                  </a:lnTo>
                  <a:lnTo>
                    <a:pt x="98900" y="18082"/>
                  </a:lnTo>
                  <a:lnTo>
                    <a:pt x="95510" y="20981"/>
                  </a:lnTo>
                  <a:lnTo>
                    <a:pt x="91265" y="23905"/>
                  </a:lnTo>
                  <a:lnTo>
                    <a:pt x="86451" y="26848"/>
                  </a:lnTo>
                  <a:lnTo>
                    <a:pt x="81257" y="29802"/>
                  </a:lnTo>
                  <a:lnTo>
                    <a:pt x="70195" y="35729"/>
                  </a:lnTo>
                  <a:lnTo>
                    <a:pt x="29158" y="56546"/>
                  </a:lnTo>
                  <a:lnTo>
                    <a:pt x="24211" y="59522"/>
                  </a:lnTo>
                  <a:lnTo>
                    <a:pt x="19920" y="62498"/>
                  </a:lnTo>
                  <a:lnTo>
                    <a:pt x="16068" y="65475"/>
                  </a:lnTo>
                  <a:lnTo>
                    <a:pt x="12507" y="68451"/>
                  </a:lnTo>
                  <a:lnTo>
                    <a:pt x="9141" y="71427"/>
                  </a:lnTo>
                  <a:lnTo>
                    <a:pt x="5904" y="74404"/>
                  </a:lnTo>
                  <a:lnTo>
                    <a:pt x="3747" y="77380"/>
                  </a:lnTo>
                  <a:lnTo>
                    <a:pt x="2309" y="80357"/>
                  </a:lnTo>
                  <a:lnTo>
                    <a:pt x="1350" y="83334"/>
                  </a:lnTo>
                  <a:lnTo>
                    <a:pt x="711" y="86310"/>
                  </a:lnTo>
                  <a:lnTo>
                    <a:pt x="284" y="89287"/>
                  </a:lnTo>
                  <a:lnTo>
                    <a:pt x="0" y="92263"/>
                  </a:lnTo>
                  <a:lnTo>
                    <a:pt x="803" y="94248"/>
                  </a:lnTo>
                  <a:lnTo>
                    <a:pt x="2330" y="95571"/>
                  </a:lnTo>
                  <a:lnTo>
                    <a:pt x="7666" y="98033"/>
                  </a:lnTo>
                  <a:lnTo>
                    <a:pt x="16652" y="102434"/>
                  </a:lnTo>
                  <a:lnTo>
                    <a:pt x="21826" y="104005"/>
                  </a:lnTo>
                  <a:lnTo>
                    <a:pt x="27260" y="105052"/>
                  </a:lnTo>
                  <a:lnTo>
                    <a:pt x="32867" y="105750"/>
                  </a:lnTo>
                  <a:lnTo>
                    <a:pt x="38589" y="106215"/>
                  </a:lnTo>
                  <a:lnTo>
                    <a:pt x="44389" y="106526"/>
                  </a:lnTo>
                  <a:lnTo>
                    <a:pt x="50239" y="106733"/>
                  </a:lnTo>
                  <a:lnTo>
                    <a:pt x="72694" y="107024"/>
                  </a:lnTo>
                  <a:lnTo>
                    <a:pt x="93459" y="107110"/>
                  </a:lnTo>
                  <a:lnTo>
                    <a:pt x="99820" y="106129"/>
                  </a:lnTo>
                  <a:lnTo>
                    <a:pt x="106045" y="104484"/>
                  </a:lnTo>
                  <a:lnTo>
                    <a:pt x="112179" y="102395"/>
                  </a:lnTo>
                  <a:lnTo>
                    <a:pt x="117261" y="101002"/>
                  </a:lnTo>
                  <a:lnTo>
                    <a:pt x="121641" y="100074"/>
                  </a:lnTo>
                  <a:lnTo>
                    <a:pt x="125553" y="99455"/>
                  </a:lnTo>
                  <a:lnTo>
                    <a:pt x="130146" y="98050"/>
                  </a:lnTo>
                  <a:lnTo>
                    <a:pt x="135192" y="96121"/>
                  </a:lnTo>
                  <a:lnTo>
                    <a:pt x="151213" y="89297"/>
                  </a:lnTo>
                  <a:lnTo>
                    <a:pt x="146490" y="94030"/>
                  </a:lnTo>
                  <a:lnTo>
                    <a:pt x="144103" y="97410"/>
                  </a:lnTo>
                  <a:lnTo>
                    <a:pt x="141520" y="101648"/>
                  </a:lnTo>
                  <a:lnTo>
                    <a:pt x="138806" y="106457"/>
                  </a:lnTo>
                  <a:lnTo>
                    <a:pt x="136004" y="110656"/>
                  </a:lnTo>
                  <a:lnTo>
                    <a:pt x="133144" y="114447"/>
                  </a:lnTo>
                  <a:lnTo>
                    <a:pt x="130246" y="117966"/>
                  </a:lnTo>
                  <a:lnTo>
                    <a:pt x="127321" y="121305"/>
                  </a:lnTo>
                  <a:lnTo>
                    <a:pt x="124378" y="124523"/>
                  </a:lnTo>
                  <a:lnTo>
                    <a:pt x="117268" y="132076"/>
                  </a:lnTo>
                  <a:lnTo>
                    <a:pt x="116685" y="133688"/>
                  </a:lnTo>
                  <a:lnTo>
                    <a:pt x="116037" y="138125"/>
                  </a:lnTo>
                  <a:lnTo>
                    <a:pt x="115564" y="142449"/>
                  </a:lnTo>
                  <a:lnTo>
                    <a:pt x="115532" y="138001"/>
                  </a:lnTo>
                  <a:lnTo>
                    <a:pt x="116519" y="135654"/>
                  </a:lnTo>
                  <a:lnTo>
                    <a:pt x="118170" y="133096"/>
                  </a:lnTo>
                  <a:lnTo>
                    <a:pt x="120262" y="130400"/>
                  </a:lnTo>
                  <a:lnTo>
                    <a:pt x="122650" y="127610"/>
                  </a:lnTo>
                  <a:lnTo>
                    <a:pt x="125234" y="124757"/>
                  </a:lnTo>
                  <a:lnTo>
                    <a:pt x="127948" y="121863"/>
                  </a:lnTo>
                  <a:lnTo>
                    <a:pt x="130751" y="117950"/>
                  </a:lnTo>
                  <a:lnTo>
                    <a:pt x="133610" y="113357"/>
                  </a:lnTo>
                  <a:lnTo>
                    <a:pt x="136509" y="108310"/>
                  </a:lnTo>
                  <a:lnTo>
                    <a:pt x="140426" y="103953"/>
                  </a:lnTo>
                  <a:lnTo>
                    <a:pt x="145022" y="100057"/>
                  </a:lnTo>
                  <a:lnTo>
                    <a:pt x="150071" y="96466"/>
                  </a:lnTo>
                  <a:lnTo>
                    <a:pt x="154428" y="92089"/>
                  </a:lnTo>
                  <a:lnTo>
                    <a:pt x="158326" y="87186"/>
                  </a:lnTo>
                  <a:lnTo>
                    <a:pt x="161916" y="81933"/>
                  </a:lnTo>
                  <a:lnTo>
                    <a:pt x="166294" y="76447"/>
                  </a:lnTo>
                  <a:lnTo>
                    <a:pt x="171197" y="70805"/>
                  </a:lnTo>
                  <a:lnTo>
                    <a:pt x="176450" y="65059"/>
                  </a:lnTo>
                  <a:lnTo>
                    <a:pt x="181936" y="60237"/>
                  </a:lnTo>
                  <a:lnTo>
                    <a:pt x="187578" y="56029"/>
                  </a:lnTo>
                  <a:lnTo>
                    <a:pt x="193324" y="52233"/>
                  </a:lnTo>
                  <a:lnTo>
                    <a:pt x="198147" y="48709"/>
                  </a:lnTo>
                  <a:lnTo>
                    <a:pt x="202354" y="45368"/>
                  </a:lnTo>
                  <a:lnTo>
                    <a:pt x="206150" y="42148"/>
                  </a:lnTo>
                  <a:lnTo>
                    <a:pt x="213015" y="38570"/>
                  </a:lnTo>
                  <a:lnTo>
                    <a:pt x="219374" y="36981"/>
                  </a:lnTo>
                  <a:lnTo>
                    <a:pt x="225507" y="36274"/>
                  </a:lnTo>
                  <a:lnTo>
                    <a:pt x="227539" y="37077"/>
                  </a:lnTo>
                  <a:lnTo>
                    <a:pt x="228894" y="38606"/>
                  </a:lnTo>
                  <a:lnTo>
                    <a:pt x="229798" y="40616"/>
                  </a:lnTo>
                  <a:lnTo>
                    <a:pt x="231392" y="41957"/>
                  </a:lnTo>
                  <a:lnTo>
                    <a:pt x="233447" y="42851"/>
                  </a:lnTo>
                  <a:lnTo>
                    <a:pt x="235810" y="43447"/>
                  </a:lnTo>
                  <a:lnTo>
                    <a:pt x="237384" y="44836"/>
                  </a:lnTo>
                  <a:lnTo>
                    <a:pt x="238434" y="46754"/>
                  </a:lnTo>
                  <a:lnTo>
                    <a:pt x="239134" y="49026"/>
                  </a:lnTo>
                  <a:lnTo>
                    <a:pt x="239600" y="51532"/>
                  </a:lnTo>
                  <a:lnTo>
                    <a:pt x="239912" y="54195"/>
                  </a:lnTo>
                  <a:lnTo>
                    <a:pt x="240119" y="56962"/>
                  </a:lnTo>
                  <a:lnTo>
                    <a:pt x="240257" y="59800"/>
                  </a:lnTo>
                  <a:lnTo>
                    <a:pt x="240411" y="65598"/>
                  </a:lnTo>
                  <a:lnTo>
                    <a:pt x="239460" y="69526"/>
                  </a:lnTo>
                  <a:lnTo>
                    <a:pt x="237834" y="74128"/>
                  </a:lnTo>
                  <a:lnTo>
                    <a:pt x="235757" y="79181"/>
                  </a:lnTo>
                  <a:lnTo>
                    <a:pt x="234373" y="83542"/>
                  </a:lnTo>
                  <a:lnTo>
                    <a:pt x="233450" y="87441"/>
                  </a:lnTo>
                  <a:lnTo>
                    <a:pt x="232835" y="91033"/>
                  </a:lnTo>
                  <a:lnTo>
                    <a:pt x="232424" y="94420"/>
                  </a:lnTo>
                  <a:lnTo>
                    <a:pt x="232151" y="97670"/>
                  </a:lnTo>
                  <a:lnTo>
                    <a:pt x="231969" y="100829"/>
                  </a:lnTo>
                  <a:lnTo>
                    <a:pt x="230855" y="103926"/>
                  </a:lnTo>
                  <a:lnTo>
                    <a:pt x="229120" y="106984"/>
                  </a:lnTo>
                  <a:lnTo>
                    <a:pt x="226972" y="110014"/>
                  </a:lnTo>
                  <a:lnTo>
                    <a:pt x="225539" y="113027"/>
                  </a:lnTo>
                  <a:lnTo>
                    <a:pt x="224584" y="116028"/>
                  </a:lnTo>
                  <a:lnTo>
                    <a:pt x="223051" y="123232"/>
                  </a:lnTo>
                  <a:lnTo>
                    <a:pt x="222842" y="126863"/>
                  </a:lnTo>
                  <a:lnTo>
                    <a:pt x="222708" y="132538"/>
                  </a:lnTo>
                  <a:lnTo>
                    <a:pt x="223689" y="133004"/>
                  </a:lnTo>
                  <a:lnTo>
                    <a:pt x="231054" y="133880"/>
                  </a:lnTo>
                  <a:lnTo>
                    <a:pt x="237668" y="133928"/>
                  </a:lnTo>
                  <a:lnTo>
                    <a:pt x="240534" y="13393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6" name="SMARTPenAnnotation1221"/>
            <p:cNvSpPr/>
            <p:nvPr/>
          </p:nvSpPr>
          <p:spPr>
            <a:xfrm>
              <a:off x="6011965" y="6055721"/>
              <a:ext cx="127446" cy="132553"/>
            </a:xfrm>
            <a:custGeom>
              <a:avLst/>
              <a:gdLst/>
              <a:ahLst/>
              <a:cxnLst/>
              <a:rect l="0" t="0" r="0" b="0"/>
              <a:pathLst>
                <a:path w="127446" h="132553">
                  <a:moveTo>
                    <a:pt x="15574" y="34325"/>
                  </a:moveTo>
                  <a:lnTo>
                    <a:pt x="15574" y="39066"/>
                  </a:lnTo>
                  <a:lnTo>
                    <a:pt x="16566" y="40462"/>
                  </a:lnTo>
                  <a:lnTo>
                    <a:pt x="18220" y="41393"/>
                  </a:lnTo>
                  <a:lnTo>
                    <a:pt x="20314" y="42014"/>
                  </a:lnTo>
                  <a:lnTo>
                    <a:pt x="23695" y="42428"/>
                  </a:lnTo>
                  <a:lnTo>
                    <a:pt x="27933" y="42704"/>
                  </a:lnTo>
                  <a:lnTo>
                    <a:pt x="36942" y="43010"/>
                  </a:lnTo>
                  <a:lnTo>
                    <a:pt x="48584" y="43183"/>
                  </a:lnTo>
                  <a:lnTo>
                    <a:pt x="88351" y="43252"/>
                  </a:lnTo>
                  <a:lnTo>
                    <a:pt x="92865" y="42261"/>
                  </a:lnTo>
                  <a:lnTo>
                    <a:pt x="97859" y="40608"/>
                  </a:lnTo>
                  <a:lnTo>
                    <a:pt x="103173" y="38514"/>
                  </a:lnTo>
                  <a:lnTo>
                    <a:pt x="107707" y="37117"/>
                  </a:lnTo>
                  <a:lnTo>
                    <a:pt x="111723" y="36187"/>
                  </a:lnTo>
                  <a:lnTo>
                    <a:pt x="115392" y="35566"/>
                  </a:lnTo>
                  <a:lnTo>
                    <a:pt x="117838" y="34160"/>
                  </a:lnTo>
                  <a:lnTo>
                    <a:pt x="119468" y="32231"/>
                  </a:lnTo>
                  <a:lnTo>
                    <a:pt x="120556" y="29953"/>
                  </a:lnTo>
                  <a:lnTo>
                    <a:pt x="122272" y="27442"/>
                  </a:lnTo>
                  <a:lnTo>
                    <a:pt x="124410" y="24776"/>
                  </a:lnTo>
                  <a:lnTo>
                    <a:pt x="126826" y="22006"/>
                  </a:lnTo>
                  <a:lnTo>
                    <a:pt x="127445" y="19167"/>
                  </a:lnTo>
                  <a:lnTo>
                    <a:pt x="126866" y="16282"/>
                  </a:lnTo>
                  <a:lnTo>
                    <a:pt x="123547" y="9264"/>
                  </a:lnTo>
                  <a:lnTo>
                    <a:pt x="120447" y="5658"/>
                  </a:lnTo>
                  <a:lnTo>
                    <a:pt x="118231" y="3308"/>
                  </a:lnTo>
                  <a:lnTo>
                    <a:pt x="114770" y="1741"/>
                  </a:lnTo>
                  <a:lnTo>
                    <a:pt x="110478" y="696"/>
                  </a:lnTo>
                  <a:lnTo>
                    <a:pt x="105632" y="0"/>
                  </a:lnTo>
                  <a:lnTo>
                    <a:pt x="100418" y="527"/>
                  </a:lnTo>
                  <a:lnTo>
                    <a:pt x="94956" y="1872"/>
                  </a:lnTo>
                  <a:lnTo>
                    <a:pt x="89331" y="3760"/>
                  </a:lnTo>
                  <a:lnTo>
                    <a:pt x="83597" y="5019"/>
                  </a:lnTo>
                  <a:lnTo>
                    <a:pt x="77790" y="5858"/>
                  </a:lnTo>
                  <a:lnTo>
                    <a:pt x="71934" y="6417"/>
                  </a:lnTo>
                  <a:lnTo>
                    <a:pt x="66046" y="8775"/>
                  </a:lnTo>
                  <a:lnTo>
                    <a:pt x="60136" y="12331"/>
                  </a:lnTo>
                  <a:lnTo>
                    <a:pt x="54212" y="16686"/>
                  </a:lnTo>
                  <a:lnTo>
                    <a:pt x="48277" y="20582"/>
                  </a:lnTo>
                  <a:lnTo>
                    <a:pt x="42337" y="24171"/>
                  </a:lnTo>
                  <a:lnTo>
                    <a:pt x="36392" y="27556"/>
                  </a:lnTo>
                  <a:lnTo>
                    <a:pt x="30445" y="31796"/>
                  </a:lnTo>
                  <a:lnTo>
                    <a:pt x="24495" y="36609"/>
                  </a:lnTo>
                  <a:lnTo>
                    <a:pt x="18545" y="41801"/>
                  </a:lnTo>
                  <a:lnTo>
                    <a:pt x="13586" y="47246"/>
                  </a:lnTo>
                  <a:lnTo>
                    <a:pt x="9287" y="52861"/>
                  </a:lnTo>
                  <a:lnTo>
                    <a:pt x="5430" y="58589"/>
                  </a:lnTo>
                  <a:lnTo>
                    <a:pt x="2858" y="64392"/>
                  </a:lnTo>
                  <a:lnTo>
                    <a:pt x="1143" y="70245"/>
                  </a:lnTo>
                  <a:lnTo>
                    <a:pt x="0" y="76131"/>
                  </a:lnTo>
                  <a:lnTo>
                    <a:pt x="231" y="81048"/>
                  </a:lnTo>
                  <a:lnTo>
                    <a:pt x="1376" y="85317"/>
                  </a:lnTo>
                  <a:lnTo>
                    <a:pt x="3132" y="89156"/>
                  </a:lnTo>
                  <a:lnTo>
                    <a:pt x="10344" y="104039"/>
                  </a:lnTo>
                  <a:lnTo>
                    <a:pt x="14071" y="108583"/>
                  </a:lnTo>
                  <a:lnTo>
                    <a:pt x="18541" y="112604"/>
                  </a:lnTo>
                  <a:lnTo>
                    <a:pt x="23505" y="116277"/>
                  </a:lnTo>
                  <a:lnTo>
                    <a:pt x="27807" y="119717"/>
                  </a:lnTo>
                  <a:lnTo>
                    <a:pt x="31666" y="123003"/>
                  </a:lnTo>
                  <a:lnTo>
                    <a:pt x="35232" y="126186"/>
                  </a:lnTo>
                  <a:lnTo>
                    <a:pt x="39593" y="128308"/>
                  </a:lnTo>
                  <a:lnTo>
                    <a:pt x="44485" y="129723"/>
                  </a:lnTo>
                  <a:lnTo>
                    <a:pt x="60222" y="13255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7" name="SMARTPenAnnotation1222"/>
            <p:cNvSpPr/>
            <p:nvPr/>
          </p:nvSpPr>
          <p:spPr>
            <a:xfrm>
              <a:off x="6144299" y="6081641"/>
              <a:ext cx="231375" cy="133422"/>
            </a:xfrm>
            <a:custGeom>
              <a:avLst/>
              <a:gdLst/>
              <a:ahLst/>
              <a:cxnLst/>
              <a:rect l="0" t="0" r="0" b="0"/>
              <a:pathLst>
                <a:path w="231375" h="133422">
                  <a:moveTo>
                    <a:pt x="8255" y="44124"/>
                  </a:moveTo>
                  <a:lnTo>
                    <a:pt x="8255" y="52686"/>
                  </a:lnTo>
                  <a:lnTo>
                    <a:pt x="10901" y="55536"/>
                  </a:lnTo>
                  <a:lnTo>
                    <a:pt x="12996" y="57685"/>
                  </a:lnTo>
                  <a:lnTo>
                    <a:pt x="16377" y="59118"/>
                  </a:lnTo>
                  <a:lnTo>
                    <a:pt x="20615" y="60073"/>
                  </a:lnTo>
                  <a:lnTo>
                    <a:pt x="25425" y="60710"/>
                  </a:lnTo>
                  <a:lnTo>
                    <a:pt x="30615" y="62127"/>
                  </a:lnTo>
                  <a:lnTo>
                    <a:pt x="36061" y="64063"/>
                  </a:lnTo>
                  <a:lnTo>
                    <a:pt x="41675" y="66346"/>
                  </a:lnTo>
                  <a:lnTo>
                    <a:pt x="47402" y="67869"/>
                  </a:lnTo>
                  <a:lnTo>
                    <a:pt x="53205" y="68883"/>
                  </a:lnTo>
                  <a:lnTo>
                    <a:pt x="59058" y="69561"/>
                  </a:lnTo>
                  <a:lnTo>
                    <a:pt x="63952" y="70011"/>
                  </a:lnTo>
                  <a:lnTo>
                    <a:pt x="68206" y="70312"/>
                  </a:lnTo>
                  <a:lnTo>
                    <a:pt x="72035" y="70512"/>
                  </a:lnTo>
                  <a:lnTo>
                    <a:pt x="76572" y="69654"/>
                  </a:lnTo>
                  <a:lnTo>
                    <a:pt x="81581" y="68089"/>
                  </a:lnTo>
                  <a:lnTo>
                    <a:pt x="86905" y="66054"/>
                  </a:lnTo>
                  <a:lnTo>
                    <a:pt x="91446" y="63705"/>
                  </a:lnTo>
                  <a:lnTo>
                    <a:pt x="95466" y="61147"/>
                  </a:lnTo>
                  <a:lnTo>
                    <a:pt x="99138" y="58449"/>
                  </a:lnTo>
                  <a:lnTo>
                    <a:pt x="105864" y="55452"/>
                  </a:lnTo>
                  <a:lnTo>
                    <a:pt x="109046" y="54653"/>
                  </a:lnTo>
                  <a:lnTo>
                    <a:pt x="111168" y="52135"/>
                  </a:lnTo>
                  <a:lnTo>
                    <a:pt x="112583" y="48473"/>
                  </a:lnTo>
                  <a:lnTo>
                    <a:pt x="113526" y="44047"/>
                  </a:lnTo>
                  <a:lnTo>
                    <a:pt x="114154" y="40103"/>
                  </a:lnTo>
                  <a:lnTo>
                    <a:pt x="114573" y="36483"/>
                  </a:lnTo>
                  <a:lnTo>
                    <a:pt x="114853" y="33077"/>
                  </a:lnTo>
                  <a:lnTo>
                    <a:pt x="114047" y="29814"/>
                  </a:lnTo>
                  <a:lnTo>
                    <a:pt x="112517" y="26647"/>
                  </a:lnTo>
                  <a:lnTo>
                    <a:pt x="110506" y="23543"/>
                  </a:lnTo>
                  <a:lnTo>
                    <a:pt x="108172" y="20481"/>
                  </a:lnTo>
                  <a:lnTo>
                    <a:pt x="105624" y="17448"/>
                  </a:lnTo>
                  <a:lnTo>
                    <a:pt x="102934" y="14434"/>
                  </a:lnTo>
                  <a:lnTo>
                    <a:pt x="97298" y="8439"/>
                  </a:lnTo>
                  <a:lnTo>
                    <a:pt x="94406" y="5451"/>
                  </a:lnTo>
                  <a:lnTo>
                    <a:pt x="90494" y="3459"/>
                  </a:lnTo>
                  <a:lnTo>
                    <a:pt x="85902" y="2132"/>
                  </a:lnTo>
                  <a:lnTo>
                    <a:pt x="80855" y="1247"/>
                  </a:lnTo>
                  <a:lnTo>
                    <a:pt x="76499" y="656"/>
                  </a:lnTo>
                  <a:lnTo>
                    <a:pt x="72603" y="263"/>
                  </a:lnTo>
                  <a:lnTo>
                    <a:pt x="69013" y="0"/>
                  </a:lnTo>
                  <a:lnTo>
                    <a:pt x="64635" y="817"/>
                  </a:lnTo>
                  <a:lnTo>
                    <a:pt x="59733" y="2355"/>
                  </a:lnTo>
                  <a:lnTo>
                    <a:pt x="54480" y="4372"/>
                  </a:lnTo>
                  <a:lnTo>
                    <a:pt x="48994" y="6709"/>
                  </a:lnTo>
                  <a:lnTo>
                    <a:pt x="37606" y="11951"/>
                  </a:lnTo>
                  <a:lnTo>
                    <a:pt x="20039" y="20480"/>
                  </a:lnTo>
                  <a:lnTo>
                    <a:pt x="15119" y="24393"/>
                  </a:lnTo>
                  <a:lnTo>
                    <a:pt x="10846" y="28986"/>
                  </a:lnTo>
                  <a:lnTo>
                    <a:pt x="7006" y="34032"/>
                  </a:lnTo>
                  <a:lnTo>
                    <a:pt x="4446" y="39380"/>
                  </a:lnTo>
                  <a:lnTo>
                    <a:pt x="2739" y="44930"/>
                  </a:lnTo>
                  <a:lnTo>
                    <a:pt x="1601" y="50615"/>
                  </a:lnTo>
                  <a:lnTo>
                    <a:pt x="843" y="56389"/>
                  </a:lnTo>
                  <a:lnTo>
                    <a:pt x="337" y="62222"/>
                  </a:lnTo>
                  <a:lnTo>
                    <a:pt x="0" y="68096"/>
                  </a:lnTo>
                  <a:lnTo>
                    <a:pt x="767" y="73996"/>
                  </a:lnTo>
                  <a:lnTo>
                    <a:pt x="2271" y="79914"/>
                  </a:lnTo>
                  <a:lnTo>
                    <a:pt x="4266" y="85843"/>
                  </a:lnTo>
                  <a:lnTo>
                    <a:pt x="6588" y="90789"/>
                  </a:lnTo>
                  <a:lnTo>
                    <a:pt x="9128" y="95078"/>
                  </a:lnTo>
                  <a:lnTo>
                    <a:pt x="11813" y="98929"/>
                  </a:lnTo>
                  <a:lnTo>
                    <a:pt x="15588" y="102489"/>
                  </a:lnTo>
                  <a:lnTo>
                    <a:pt x="20089" y="105854"/>
                  </a:lnTo>
                  <a:lnTo>
                    <a:pt x="25074" y="109090"/>
                  </a:lnTo>
                  <a:lnTo>
                    <a:pt x="30382" y="112240"/>
                  </a:lnTo>
                  <a:lnTo>
                    <a:pt x="35905" y="115331"/>
                  </a:lnTo>
                  <a:lnTo>
                    <a:pt x="41571" y="118385"/>
                  </a:lnTo>
                  <a:lnTo>
                    <a:pt x="47333" y="119428"/>
                  </a:lnTo>
                  <a:lnTo>
                    <a:pt x="53159" y="119132"/>
                  </a:lnTo>
                  <a:lnTo>
                    <a:pt x="59027" y="117942"/>
                  </a:lnTo>
                  <a:lnTo>
                    <a:pt x="64923" y="117148"/>
                  </a:lnTo>
                  <a:lnTo>
                    <a:pt x="70839" y="116620"/>
                  </a:lnTo>
                  <a:lnTo>
                    <a:pt x="76767" y="116267"/>
                  </a:lnTo>
                  <a:lnTo>
                    <a:pt x="82703" y="115040"/>
                  </a:lnTo>
                  <a:lnTo>
                    <a:pt x="88645" y="113230"/>
                  </a:lnTo>
                  <a:lnTo>
                    <a:pt x="94590" y="111030"/>
                  </a:lnTo>
                  <a:lnTo>
                    <a:pt x="100539" y="108572"/>
                  </a:lnTo>
                  <a:lnTo>
                    <a:pt x="106488" y="105941"/>
                  </a:lnTo>
                  <a:lnTo>
                    <a:pt x="112440" y="103195"/>
                  </a:lnTo>
                  <a:lnTo>
                    <a:pt x="118391" y="99380"/>
                  </a:lnTo>
                  <a:lnTo>
                    <a:pt x="124343" y="94852"/>
                  </a:lnTo>
                  <a:lnTo>
                    <a:pt x="130295" y="89849"/>
                  </a:lnTo>
                  <a:lnTo>
                    <a:pt x="136248" y="85522"/>
                  </a:lnTo>
                  <a:lnTo>
                    <a:pt x="142201" y="81644"/>
                  </a:lnTo>
                  <a:lnTo>
                    <a:pt x="148154" y="78067"/>
                  </a:lnTo>
                  <a:lnTo>
                    <a:pt x="154107" y="73698"/>
                  </a:lnTo>
                  <a:lnTo>
                    <a:pt x="160060" y="68801"/>
                  </a:lnTo>
                  <a:lnTo>
                    <a:pt x="170974" y="59060"/>
                  </a:lnTo>
                  <a:lnTo>
                    <a:pt x="179132" y="51424"/>
                  </a:lnTo>
                  <a:lnTo>
                    <a:pt x="183689" y="47999"/>
                  </a:lnTo>
                  <a:lnTo>
                    <a:pt x="188711" y="44723"/>
                  </a:lnTo>
                  <a:lnTo>
                    <a:pt x="194043" y="41547"/>
                  </a:lnTo>
                  <a:lnTo>
                    <a:pt x="198590" y="38437"/>
                  </a:lnTo>
                  <a:lnTo>
                    <a:pt x="202614" y="35372"/>
                  </a:lnTo>
                  <a:lnTo>
                    <a:pt x="206289" y="32336"/>
                  </a:lnTo>
                  <a:lnTo>
                    <a:pt x="209731" y="29320"/>
                  </a:lnTo>
                  <a:lnTo>
                    <a:pt x="213018" y="26317"/>
                  </a:lnTo>
                  <a:lnTo>
                    <a:pt x="220681" y="19110"/>
                  </a:lnTo>
                  <a:lnTo>
                    <a:pt x="226749" y="13120"/>
                  </a:lnTo>
                  <a:lnTo>
                    <a:pt x="228332" y="12541"/>
                  </a:lnTo>
                  <a:lnTo>
                    <a:pt x="229387" y="13147"/>
                  </a:lnTo>
                  <a:lnTo>
                    <a:pt x="231080" y="16508"/>
                  </a:lnTo>
                  <a:lnTo>
                    <a:pt x="231312" y="19613"/>
                  </a:lnTo>
                  <a:lnTo>
                    <a:pt x="231374" y="21831"/>
                  </a:lnTo>
                  <a:lnTo>
                    <a:pt x="230423" y="24301"/>
                  </a:lnTo>
                  <a:lnTo>
                    <a:pt x="228797" y="26940"/>
                  </a:lnTo>
                  <a:lnTo>
                    <a:pt x="226721" y="29691"/>
                  </a:lnTo>
                  <a:lnTo>
                    <a:pt x="224344" y="33510"/>
                  </a:lnTo>
                  <a:lnTo>
                    <a:pt x="221768" y="38040"/>
                  </a:lnTo>
                  <a:lnTo>
                    <a:pt x="219058" y="43045"/>
                  </a:lnTo>
                  <a:lnTo>
                    <a:pt x="215267" y="48365"/>
                  </a:lnTo>
                  <a:lnTo>
                    <a:pt x="210755" y="53897"/>
                  </a:lnTo>
                  <a:lnTo>
                    <a:pt x="205763" y="59569"/>
                  </a:lnTo>
                  <a:lnTo>
                    <a:pt x="200450" y="65335"/>
                  </a:lnTo>
                  <a:lnTo>
                    <a:pt x="184485" y="81938"/>
                  </a:lnTo>
                  <a:lnTo>
                    <a:pt x="176538" y="90035"/>
                  </a:lnTo>
                  <a:lnTo>
                    <a:pt x="173030" y="94575"/>
                  </a:lnTo>
                  <a:lnTo>
                    <a:pt x="169699" y="99586"/>
                  </a:lnTo>
                  <a:lnTo>
                    <a:pt x="166486" y="104911"/>
                  </a:lnTo>
                  <a:lnTo>
                    <a:pt x="163352" y="109453"/>
                  </a:lnTo>
                  <a:lnTo>
                    <a:pt x="160270" y="113474"/>
                  </a:lnTo>
                  <a:lnTo>
                    <a:pt x="152936" y="122315"/>
                  </a:lnTo>
                  <a:lnTo>
                    <a:pt x="152334" y="124033"/>
                  </a:lnTo>
                  <a:lnTo>
                    <a:pt x="151932" y="126170"/>
                  </a:lnTo>
                  <a:lnTo>
                    <a:pt x="151177" y="132997"/>
                  </a:lnTo>
                  <a:lnTo>
                    <a:pt x="153797" y="133232"/>
                  </a:lnTo>
                  <a:lnTo>
                    <a:pt x="160060" y="13342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8" name="SMARTPenAnnotation1223"/>
            <p:cNvSpPr/>
            <p:nvPr/>
          </p:nvSpPr>
          <p:spPr>
            <a:xfrm>
              <a:off x="6375796" y="6161530"/>
              <a:ext cx="133782" cy="89252"/>
            </a:xfrm>
            <a:custGeom>
              <a:avLst/>
              <a:gdLst/>
              <a:ahLst/>
              <a:cxnLst/>
              <a:rect l="0" t="0" r="0" b="0"/>
              <a:pathLst>
                <a:path w="133782" h="89252">
                  <a:moveTo>
                    <a:pt x="0" y="8884"/>
                  </a:moveTo>
                  <a:lnTo>
                    <a:pt x="0" y="13624"/>
                  </a:lnTo>
                  <a:lnTo>
                    <a:pt x="993" y="15020"/>
                  </a:lnTo>
                  <a:lnTo>
                    <a:pt x="2646" y="15951"/>
                  </a:lnTo>
                  <a:lnTo>
                    <a:pt x="4741" y="16572"/>
                  </a:lnTo>
                  <a:lnTo>
                    <a:pt x="7129" y="17978"/>
                  </a:lnTo>
                  <a:lnTo>
                    <a:pt x="9714" y="19908"/>
                  </a:lnTo>
                  <a:lnTo>
                    <a:pt x="12429" y="22186"/>
                  </a:lnTo>
                  <a:lnTo>
                    <a:pt x="16223" y="24697"/>
                  </a:lnTo>
                  <a:lnTo>
                    <a:pt x="20738" y="27364"/>
                  </a:lnTo>
                  <a:lnTo>
                    <a:pt x="25731" y="30133"/>
                  </a:lnTo>
                  <a:lnTo>
                    <a:pt x="31045" y="31979"/>
                  </a:lnTo>
                  <a:lnTo>
                    <a:pt x="36572" y="33211"/>
                  </a:lnTo>
                  <a:lnTo>
                    <a:pt x="42241" y="34032"/>
                  </a:lnTo>
                  <a:lnTo>
                    <a:pt x="48004" y="35571"/>
                  </a:lnTo>
                  <a:lnTo>
                    <a:pt x="53831" y="37589"/>
                  </a:lnTo>
                  <a:lnTo>
                    <a:pt x="59700" y="39927"/>
                  </a:lnTo>
                  <a:lnTo>
                    <a:pt x="65598" y="41485"/>
                  </a:lnTo>
                  <a:lnTo>
                    <a:pt x="71513" y="42525"/>
                  </a:lnTo>
                  <a:lnTo>
                    <a:pt x="77441" y="43217"/>
                  </a:lnTo>
                  <a:lnTo>
                    <a:pt x="82385" y="43679"/>
                  </a:lnTo>
                  <a:lnTo>
                    <a:pt x="86673" y="43987"/>
                  </a:lnTo>
                  <a:lnTo>
                    <a:pt x="90525" y="44192"/>
                  </a:lnTo>
                  <a:lnTo>
                    <a:pt x="95077" y="43337"/>
                  </a:lnTo>
                  <a:lnTo>
                    <a:pt x="100096" y="41774"/>
                  </a:lnTo>
                  <a:lnTo>
                    <a:pt x="105426" y="39740"/>
                  </a:lnTo>
                  <a:lnTo>
                    <a:pt x="109972" y="38384"/>
                  </a:lnTo>
                  <a:lnTo>
                    <a:pt x="113994" y="37481"/>
                  </a:lnTo>
                  <a:lnTo>
                    <a:pt x="117668" y="36878"/>
                  </a:lnTo>
                  <a:lnTo>
                    <a:pt x="121110" y="35484"/>
                  </a:lnTo>
                  <a:lnTo>
                    <a:pt x="124396" y="33563"/>
                  </a:lnTo>
                  <a:lnTo>
                    <a:pt x="127579" y="31290"/>
                  </a:lnTo>
                  <a:lnTo>
                    <a:pt x="129702" y="28782"/>
                  </a:lnTo>
                  <a:lnTo>
                    <a:pt x="131116" y="26118"/>
                  </a:lnTo>
                  <a:lnTo>
                    <a:pt x="132059" y="23350"/>
                  </a:lnTo>
                  <a:lnTo>
                    <a:pt x="132688" y="20512"/>
                  </a:lnTo>
                  <a:lnTo>
                    <a:pt x="133108" y="17628"/>
                  </a:lnTo>
                  <a:lnTo>
                    <a:pt x="133387" y="14713"/>
                  </a:lnTo>
                  <a:lnTo>
                    <a:pt x="133574" y="11778"/>
                  </a:lnTo>
                  <a:lnTo>
                    <a:pt x="133781" y="5871"/>
                  </a:lnTo>
                  <a:lnTo>
                    <a:pt x="132843" y="3898"/>
                  </a:lnTo>
                  <a:lnTo>
                    <a:pt x="131226" y="2584"/>
                  </a:lnTo>
                  <a:lnTo>
                    <a:pt x="129157" y="1707"/>
                  </a:lnTo>
                  <a:lnTo>
                    <a:pt x="126784" y="1122"/>
                  </a:lnTo>
                  <a:lnTo>
                    <a:pt x="124211" y="733"/>
                  </a:lnTo>
                  <a:lnTo>
                    <a:pt x="121502" y="473"/>
                  </a:lnTo>
                  <a:lnTo>
                    <a:pt x="118705" y="300"/>
                  </a:lnTo>
                  <a:lnTo>
                    <a:pt x="112951" y="108"/>
                  </a:lnTo>
                  <a:lnTo>
                    <a:pt x="99393" y="0"/>
                  </a:lnTo>
                  <a:lnTo>
                    <a:pt x="94043" y="976"/>
                  </a:lnTo>
                  <a:lnTo>
                    <a:pt x="88492" y="2620"/>
                  </a:lnTo>
                  <a:lnTo>
                    <a:pt x="82808" y="4707"/>
                  </a:lnTo>
                  <a:lnTo>
                    <a:pt x="77034" y="7092"/>
                  </a:lnTo>
                  <a:lnTo>
                    <a:pt x="71200" y="9674"/>
                  </a:lnTo>
                  <a:lnTo>
                    <a:pt x="65326" y="12387"/>
                  </a:lnTo>
                  <a:lnTo>
                    <a:pt x="60418" y="15188"/>
                  </a:lnTo>
                  <a:lnTo>
                    <a:pt x="56154" y="18048"/>
                  </a:lnTo>
                  <a:lnTo>
                    <a:pt x="52319" y="20946"/>
                  </a:lnTo>
                  <a:lnTo>
                    <a:pt x="48770" y="24862"/>
                  </a:lnTo>
                  <a:lnTo>
                    <a:pt x="45412" y="29458"/>
                  </a:lnTo>
                  <a:lnTo>
                    <a:pt x="42181" y="34506"/>
                  </a:lnTo>
                  <a:lnTo>
                    <a:pt x="39035" y="39856"/>
                  </a:lnTo>
                  <a:lnTo>
                    <a:pt x="35945" y="45407"/>
                  </a:lnTo>
                  <a:lnTo>
                    <a:pt x="32893" y="51092"/>
                  </a:lnTo>
                  <a:lnTo>
                    <a:pt x="30859" y="55874"/>
                  </a:lnTo>
                  <a:lnTo>
                    <a:pt x="29502" y="60054"/>
                  </a:lnTo>
                  <a:lnTo>
                    <a:pt x="28598" y="63834"/>
                  </a:lnTo>
                  <a:lnTo>
                    <a:pt x="28987" y="67345"/>
                  </a:lnTo>
                  <a:lnTo>
                    <a:pt x="30240" y="70678"/>
                  </a:lnTo>
                  <a:lnTo>
                    <a:pt x="32066" y="73892"/>
                  </a:lnTo>
                  <a:lnTo>
                    <a:pt x="33284" y="77027"/>
                  </a:lnTo>
                  <a:lnTo>
                    <a:pt x="34096" y="80109"/>
                  </a:lnTo>
                  <a:lnTo>
                    <a:pt x="35719" y="8925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9" name="SMARTPenAnnotation1224"/>
            <p:cNvSpPr/>
            <p:nvPr/>
          </p:nvSpPr>
          <p:spPr>
            <a:xfrm>
              <a:off x="6475874" y="6188766"/>
              <a:ext cx="230159" cy="115594"/>
            </a:xfrm>
            <a:custGeom>
              <a:avLst/>
              <a:gdLst/>
              <a:ahLst/>
              <a:cxnLst/>
              <a:rect l="0" t="0" r="0" b="0"/>
              <a:pathLst>
                <a:path w="230159" h="115594">
                  <a:moveTo>
                    <a:pt x="114235" y="44155"/>
                  </a:moveTo>
                  <a:lnTo>
                    <a:pt x="122796" y="44155"/>
                  </a:lnTo>
                  <a:lnTo>
                    <a:pt x="123001" y="41510"/>
                  </a:lnTo>
                  <a:lnTo>
                    <a:pt x="123092" y="37026"/>
                  </a:lnTo>
                  <a:lnTo>
                    <a:pt x="123161" y="26773"/>
                  </a:lnTo>
                  <a:lnTo>
                    <a:pt x="118424" y="26437"/>
                  </a:lnTo>
                  <a:lnTo>
                    <a:pt x="89745" y="26308"/>
                  </a:lnTo>
                  <a:lnTo>
                    <a:pt x="83025" y="27297"/>
                  </a:lnTo>
                  <a:lnTo>
                    <a:pt x="75569" y="28947"/>
                  </a:lnTo>
                  <a:lnTo>
                    <a:pt x="67621" y="31040"/>
                  </a:lnTo>
                  <a:lnTo>
                    <a:pt x="59347" y="33428"/>
                  </a:lnTo>
                  <a:lnTo>
                    <a:pt x="42215" y="38726"/>
                  </a:lnTo>
                  <a:lnTo>
                    <a:pt x="35464" y="42520"/>
                  </a:lnTo>
                  <a:lnTo>
                    <a:pt x="29971" y="47034"/>
                  </a:lnTo>
                  <a:lnTo>
                    <a:pt x="21222" y="56349"/>
                  </a:lnTo>
                  <a:lnTo>
                    <a:pt x="7520" y="70413"/>
                  </a:lnTo>
                  <a:lnTo>
                    <a:pt x="0" y="78005"/>
                  </a:lnTo>
                  <a:lnTo>
                    <a:pt x="376" y="79621"/>
                  </a:lnTo>
                  <a:lnTo>
                    <a:pt x="1617" y="81690"/>
                  </a:lnTo>
                  <a:lnTo>
                    <a:pt x="3438" y="84061"/>
                  </a:lnTo>
                  <a:lnTo>
                    <a:pt x="5643" y="85642"/>
                  </a:lnTo>
                  <a:lnTo>
                    <a:pt x="10741" y="87399"/>
                  </a:lnTo>
                  <a:lnTo>
                    <a:pt x="16313" y="88179"/>
                  </a:lnTo>
                  <a:lnTo>
                    <a:pt x="19188" y="88388"/>
                  </a:lnTo>
                  <a:lnTo>
                    <a:pt x="23089" y="87534"/>
                  </a:lnTo>
                  <a:lnTo>
                    <a:pt x="27674" y="85973"/>
                  </a:lnTo>
                  <a:lnTo>
                    <a:pt x="32716" y="83940"/>
                  </a:lnTo>
                  <a:lnTo>
                    <a:pt x="39053" y="82585"/>
                  </a:lnTo>
                  <a:lnTo>
                    <a:pt x="46254" y="81681"/>
                  </a:lnTo>
                  <a:lnTo>
                    <a:pt x="54032" y="81079"/>
                  </a:lnTo>
                  <a:lnTo>
                    <a:pt x="62193" y="78693"/>
                  </a:lnTo>
                  <a:lnTo>
                    <a:pt x="70610" y="75118"/>
                  </a:lnTo>
                  <a:lnTo>
                    <a:pt x="79199" y="70750"/>
                  </a:lnTo>
                  <a:lnTo>
                    <a:pt x="87901" y="66846"/>
                  </a:lnTo>
                  <a:lnTo>
                    <a:pt x="96679" y="63251"/>
                  </a:lnTo>
                  <a:lnTo>
                    <a:pt x="105508" y="59863"/>
                  </a:lnTo>
                  <a:lnTo>
                    <a:pt x="123254" y="53452"/>
                  </a:lnTo>
                  <a:lnTo>
                    <a:pt x="132154" y="50353"/>
                  </a:lnTo>
                  <a:lnTo>
                    <a:pt x="141064" y="46303"/>
                  </a:lnTo>
                  <a:lnTo>
                    <a:pt x="149980" y="41618"/>
                  </a:lnTo>
                  <a:lnTo>
                    <a:pt x="158901" y="36511"/>
                  </a:lnTo>
                  <a:lnTo>
                    <a:pt x="167825" y="32113"/>
                  </a:lnTo>
                  <a:lnTo>
                    <a:pt x="176751" y="28190"/>
                  </a:lnTo>
                  <a:lnTo>
                    <a:pt x="185678" y="24583"/>
                  </a:lnTo>
                  <a:lnTo>
                    <a:pt x="192622" y="22177"/>
                  </a:lnTo>
                  <a:lnTo>
                    <a:pt x="198242" y="20573"/>
                  </a:lnTo>
                  <a:lnTo>
                    <a:pt x="202982" y="19505"/>
                  </a:lnTo>
                  <a:lnTo>
                    <a:pt x="207134" y="17800"/>
                  </a:lnTo>
                  <a:lnTo>
                    <a:pt x="210895" y="15671"/>
                  </a:lnTo>
                  <a:lnTo>
                    <a:pt x="214393" y="13260"/>
                  </a:lnTo>
                  <a:lnTo>
                    <a:pt x="217718" y="10660"/>
                  </a:lnTo>
                  <a:lnTo>
                    <a:pt x="220927" y="7934"/>
                  </a:lnTo>
                  <a:lnTo>
                    <a:pt x="229771" y="0"/>
                  </a:lnTo>
                  <a:lnTo>
                    <a:pt x="230077" y="2372"/>
                  </a:lnTo>
                  <a:lnTo>
                    <a:pt x="230158" y="4393"/>
                  </a:lnTo>
                  <a:lnTo>
                    <a:pt x="229220" y="6733"/>
                  </a:lnTo>
                  <a:lnTo>
                    <a:pt x="227603" y="9286"/>
                  </a:lnTo>
                  <a:lnTo>
                    <a:pt x="225532" y="11979"/>
                  </a:lnTo>
                  <a:lnTo>
                    <a:pt x="222167" y="15759"/>
                  </a:lnTo>
                  <a:lnTo>
                    <a:pt x="213137" y="25251"/>
                  </a:lnTo>
                  <a:lnTo>
                    <a:pt x="174777" y="63948"/>
                  </a:lnTo>
                  <a:lnTo>
                    <a:pt x="166502" y="70249"/>
                  </a:lnTo>
                  <a:lnTo>
                    <a:pt x="158010" y="75442"/>
                  </a:lnTo>
                  <a:lnTo>
                    <a:pt x="149371" y="79896"/>
                  </a:lnTo>
                  <a:lnTo>
                    <a:pt x="141628" y="84850"/>
                  </a:lnTo>
                  <a:lnTo>
                    <a:pt x="134482" y="90136"/>
                  </a:lnTo>
                  <a:lnTo>
                    <a:pt x="127733" y="95646"/>
                  </a:lnTo>
                  <a:lnTo>
                    <a:pt x="122241" y="100310"/>
                  </a:lnTo>
                  <a:lnTo>
                    <a:pt x="117588" y="104412"/>
                  </a:lnTo>
                  <a:lnTo>
                    <a:pt x="105305" y="1155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0" name="SMARTPenAnnotation1225"/>
            <p:cNvSpPr/>
            <p:nvPr/>
          </p:nvSpPr>
          <p:spPr>
            <a:xfrm>
              <a:off x="5009554" y="6188273"/>
              <a:ext cx="89298" cy="169665"/>
            </a:xfrm>
            <a:custGeom>
              <a:avLst/>
              <a:gdLst/>
              <a:ahLst/>
              <a:cxnLst/>
              <a:rect l="0" t="0" r="0" b="0"/>
              <a:pathLst>
                <a:path w="89298" h="169665">
                  <a:moveTo>
                    <a:pt x="89297" y="0"/>
                  </a:moveTo>
                  <a:lnTo>
                    <a:pt x="89297" y="12429"/>
                  </a:lnTo>
                  <a:lnTo>
                    <a:pt x="88305" y="16223"/>
                  </a:lnTo>
                  <a:lnTo>
                    <a:pt x="86651" y="20737"/>
                  </a:lnTo>
                  <a:lnTo>
                    <a:pt x="84557" y="25731"/>
                  </a:lnTo>
                  <a:lnTo>
                    <a:pt x="82168" y="31045"/>
                  </a:lnTo>
                  <a:lnTo>
                    <a:pt x="76868" y="42240"/>
                  </a:lnTo>
                  <a:lnTo>
                    <a:pt x="74066" y="48996"/>
                  </a:lnTo>
                  <a:lnTo>
                    <a:pt x="71206" y="56476"/>
                  </a:lnTo>
                  <a:lnTo>
                    <a:pt x="68306" y="64441"/>
                  </a:lnTo>
                  <a:lnTo>
                    <a:pt x="65381" y="71734"/>
                  </a:lnTo>
                  <a:lnTo>
                    <a:pt x="62439" y="78580"/>
                  </a:lnTo>
                  <a:lnTo>
                    <a:pt x="59486" y="85129"/>
                  </a:lnTo>
                  <a:lnTo>
                    <a:pt x="55532" y="91479"/>
                  </a:lnTo>
                  <a:lnTo>
                    <a:pt x="50912" y="97697"/>
                  </a:lnTo>
                  <a:lnTo>
                    <a:pt x="45848" y="103827"/>
                  </a:lnTo>
                  <a:lnTo>
                    <a:pt x="41479" y="109897"/>
                  </a:lnTo>
                  <a:lnTo>
                    <a:pt x="37575" y="115929"/>
                  </a:lnTo>
                  <a:lnTo>
                    <a:pt x="33980" y="121934"/>
                  </a:lnTo>
                  <a:lnTo>
                    <a:pt x="30591" y="127922"/>
                  </a:lnTo>
                  <a:lnTo>
                    <a:pt x="24179" y="139867"/>
                  </a:lnTo>
                  <a:lnTo>
                    <a:pt x="21081" y="144839"/>
                  </a:lnTo>
                  <a:lnTo>
                    <a:pt x="18022" y="149145"/>
                  </a:lnTo>
                  <a:lnTo>
                    <a:pt x="14992" y="153008"/>
                  </a:lnTo>
                  <a:lnTo>
                    <a:pt x="11979" y="156576"/>
                  </a:lnTo>
                  <a:lnTo>
                    <a:pt x="8978" y="159946"/>
                  </a:lnTo>
                  <a:lnTo>
                    <a:pt x="0" y="16966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1" name="SMARTPenAnnotation1226"/>
            <p:cNvSpPr/>
            <p:nvPr/>
          </p:nvSpPr>
          <p:spPr>
            <a:xfrm>
              <a:off x="5089921" y="6241851"/>
              <a:ext cx="62509" cy="98228"/>
            </a:xfrm>
            <a:custGeom>
              <a:avLst/>
              <a:gdLst/>
              <a:ahLst/>
              <a:cxnLst/>
              <a:rect l="0" t="0" r="0" b="0"/>
              <a:pathLst>
                <a:path w="62509" h="98228">
                  <a:moveTo>
                    <a:pt x="62508" y="0"/>
                  </a:moveTo>
                  <a:lnTo>
                    <a:pt x="57768" y="4741"/>
                  </a:lnTo>
                  <a:lnTo>
                    <a:pt x="56371" y="7129"/>
                  </a:lnTo>
                  <a:lnTo>
                    <a:pt x="55440" y="9713"/>
                  </a:lnTo>
                  <a:lnTo>
                    <a:pt x="54820" y="12429"/>
                  </a:lnTo>
                  <a:lnTo>
                    <a:pt x="53414" y="15231"/>
                  </a:lnTo>
                  <a:lnTo>
                    <a:pt x="51484" y="18092"/>
                  </a:lnTo>
                  <a:lnTo>
                    <a:pt x="49206" y="20991"/>
                  </a:lnTo>
                  <a:lnTo>
                    <a:pt x="47687" y="24908"/>
                  </a:lnTo>
                  <a:lnTo>
                    <a:pt x="46674" y="29504"/>
                  </a:lnTo>
                  <a:lnTo>
                    <a:pt x="46000" y="34553"/>
                  </a:lnTo>
                  <a:lnTo>
                    <a:pt x="44557" y="39902"/>
                  </a:lnTo>
                  <a:lnTo>
                    <a:pt x="42603" y="45453"/>
                  </a:lnTo>
                  <a:lnTo>
                    <a:pt x="40309" y="51138"/>
                  </a:lnTo>
                  <a:lnTo>
                    <a:pt x="37786" y="55920"/>
                  </a:lnTo>
                  <a:lnTo>
                    <a:pt x="35113" y="60101"/>
                  </a:lnTo>
                  <a:lnTo>
                    <a:pt x="32338" y="63880"/>
                  </a:lnTo>
                  <a:lnTo>
                    <a:pt x="29497" y="68383"/>
                  </a:lnTo>
                  <a:lnTo>
                    <a:pt x="26610" y="73370"/>
                  </a:lnTo>
                  <a:lnTo>
                    <a:pt x="23693" y="78679"/>
                  </a:lnTo>
                  <a:lnTo>
                    <a:pt x="20756" y="82218"/>
                  </a:lnTo>
                  <a:lnTo>
                    <a:pt x="17806" y="84578"/>
                  </a:lnTo>
                  <a:lnTo>
                    <a:pt x="14848" y="86151"/>
                  </a:lnTo>
                  <a:lnTo>
                    <a:pt x="12875" y="88192"/>
                  </a:lnTo>
                  <a:lnTo>
                    <a:pt x="11561" y="90545"/>
                  </a:lnTo>
                  <a:lnTo>
                    <a:pt x="10683" y="93105"/>
                  </a:lnTo>
                  <a:lnTo>
                    <a:pt x="9107" y="94812"/>
                  </a:lnTo>
                  <a:lnTo>
                    <a:pt x="7064" y="95951"/>
                  </a:lnTo>
                  <a:lnTo>
                    <a:pt x="0" y="9822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2" name="SMARTPenAnnotation1227"/>
            <p:cNvSpPr/>
            <p:nvPr/>
          </p:nvSpPr>
          <p:spPr>
            <a:xfrm>
              <a:off x="5107782" y="6260231"/>
              <a:ext cx="133789" cy="151285"/>
            </a:xfrm>
            <a:custGeom>
              <a:avLst/>
              <a:gdLst/>
              <a:ahLst/>
              <a:cxnLst/>
              <a:rect l="0" t="0" r="0" b="0"/>
              <a:pathLst>
                <a:path w="133789" h="151285">
                  <a:moveTo>
                    <a:pt x="17858" y="53058"/>
                  </a:moveTo>
                  <a:lnTo>
                    <a:pt x="13118" y="53058"/>
                  </a:lnTo>
                  <a:lnTo>
                    <a:pt x="11721" y="54050"/>
                  </a:lnTo>
                  <a:lnTo>
                    <a:pt x="10790" y="55704"/>
                  </a:lnTo>
                  <a:lnTo>
                    <a:pt x="9296" y="60746"/>
                  </a:lnTo>
                  <a:lnTo>
                    <a:pt x="9092" y="64082"/>
                  </a:lnTo>
                  <a:lnTo>
                    <a:pt x="8938" y="70517"/>
                  </a:lnTo>
                  <a:lnTo>
                    <a:pt x="8931" y="75539"/>
                  </a:lnTo>
                  <a:lnTo>
                    <a:pt x="7938" y="76975"/>
                  </a:lnTo>
                  <a:lnTo>
                    <a:pt x="6284" y="77932"/>
                  </a:lnTo>
                  <a:lnTo>
                    <a:pt x="20" y="79840"/>
                  </a:lnTo>
                  <a:lnTo>
                    <a:pt x="3" y="79845"/>
                  </a:lnTo>
                  <a:lnTo>
                    <a:pt x="0" y="79846"/>
                  </a:lnTo>
                  <a:lnTo>
                    <a:pt x="5144" y="79847"/>
                  </a:lnTo>
                  <a:lnTo>
                    <a:pt x="872" y="79847"/>
                  </a:lnTo>
                  <a:lnTo>
                    <a:pt x="8827" y="79847"/>
                  </a:lnTo>
                  <a:lnTo>
                    <a:pt x="8883" y="77201"/>
                  </a:lnTo>
                  <a:lnTo>
                    <a:pt x="8928" y="71026"/>
                  </a:lnTo>
                  <a:lnTo>
                    <a:pt x="8928" y="79847"/>
                  </a:lnTo>
                  <a:lnTo>
                    <a:pt x="8928" y="72158"/>
                  </a:lnTo>
                  <a:lnTo>
                    <a:pt x="9921" y="71744"/>
                  </a:lnTo>
                  <a:lnTo>
                    <a:pt x="13669" y="71285"/>
                  </a:lnTo>
                  <a:lnTo>
                    <a:pt x="15065" y="70170"/>
                  </a:lnTo>
                  <a:lnTo>
                    <a:pt x="15996" y="68435"/>
                  </a:lnTo>
                  <a:lnTo>
                    <a:pt x="17490" y="63261"/>
                  </a:lnTo>
                  <a:lnTo>
                    <a:pt x="20341" y="59908"/>
                  </a:lnTo>
                  <a:lnTo>
                    <a:pt x="22490" y="57624"/>
                  </a:lnTo>
                  <a:lnTo>
                    <a:pt x="23922" y="55110"/>
                  </a:lnTo>
                  <a:lnTo>
                    <a:pt x="24877" y="52442"/>
                  </a:lnTo>
                  <a:lnTo>
                    <a:pt x="25514" y="49670"/>
                  </a:lnTo>
                  <a:lnTo>
                    <a:pt x="25939" y="46831"/>
                  </a:lnTo>
                  <a:lnTo>
                    <a:pt x="26222" y="43945"/>
                  </a:lnTo>
                  <a:lnTo>
                    <a:pt x="26411" y="41029"/>
                  </a:lnTo>
                  <a:lnTo>
                    <a:pt x="27528" y="39086"/>
                  </a:lnTo>
                  <a:lnTo>
                    <a:pt x="29266" y="37790"/>
                  </a:lnTo>
                  <a:lnTo>
                    <a:pt x="31417" y="36926"/>
                  </a:lnTo>
                  <a:lnTo>
                    <a:pt x="33842" y="35358"/>
                  </a:lnTo>
                  <a:lnTo>
                    <a:pt x="36452" y="33320"/>
                  </a:lnTo>
                  <a:lnTo>
                    <a:pt x="39184" y="30970"/>
                  </a:lnTo>
                  <a:lnTo>
                    <a:pt x="41997" y="28411"/>
                  </a:lnTo>
                  <a:lnTo>
                    <a:pt x="47769" y="22921"/>
                  </a:lnTo>
                  <a:lnTo>
                    <a:pt x="56596" y="14252"/>
                  </a:lnTo>
                  <a:lnTo>
                    <a:pt x="60551" y="11312"/>
                  </a:lnTo>
                  <a:lnTo>
                    <a:pt x="65172" y="8361"/>
                  </a:lnTo>
                  <a:lnTo>
                    <a:pt x="70237" y="5400"/>
                  </a:lnTo>
                  <a:lnTo>
                    <a:pt x="75598" y="3426"/>
                  </a:lnTo>
                  <a:lnTo>
                    <a:pt x="81156" y="2111"/>
                  </a:lnTo>
                  <a:lnTo>
                    <a:pt x="86846" y="1234"/>
                  </a:lnTo>
                  <a:lnTo>
                    <a:pt x="91631" y="649"/>
                  </a:lnTo>
                  <a:lnTo>
                    <a:pt x="95813" y="259"/>
                  </a:lnTo>
                  <a:lnTo>
                    <a:pt x="99594" y="0"/>
                  </a:lnTo>
                  <a:lnTo>
                    <a:pt x="103106" y="819"/>
                  </a:lnTo>
                  <a:lnTo>
                    <a:pt x="106440" y="2357"/>
                  </a:lnTo>
                  <a:lnTo>
                    <a:pt x="109655" y="4374"/>
                  </a:lnTo>
                  <a:lnTo>
                    <a:pt x="112791" y="5719"/>
                  </a:lnTo>
                  <a:lnTo>
                    <a:pt x="115873" y="6616"/>
                  </a:lnTo>
                  <a:lnTo>
                    <a:pt x="118920" y="7213"/>
                  </a:lnTo>
                  <a:lnTo>
                    <a:pt x="121944" y="8604"/>
                  </a:lnTo>
                  <a:lnTo>
                    <a:pt x="124952" y="10524"/>
                  </a:lnTo>
                  <a:lnTo>
                    <a:pt x="127949" y="12796"/>
                  </a:lnTo>
                  <a:lnTo>
                    <a:pt x="129947" y="15302"/>
                  </a:lnTo>
                  <a:lnTo>
                    <a:pt x="131280" y="17966"/>
                  </a:lnTo>
                  <a:lnTo>
                    <a:pt x="132168" y="20733"/>
                  </a:lnTo>
                  <a:lnTo>
                    <a:pt x="132760" y="23571"/>
                  </a:lnTo>
                  <a:lnTo>
                    <a:pt x="133155" y="26455"/>
                  </a:lnTo>
                  <a:lnTo>
                    <a:pt x="133418" y="29369"/>
                  </a:lnTo>
                  <a:lnTo>
                    <a:pt x="133594" y="33297"/>
                  </a:lnTo>
                  <a:lnTo>
                    <a:pt x="133788" y="42952"/>
                  </a:lnTo>
                  <a:lnTo>
                    <a:pt x="132848" y="48305"/>
                  </a:lnTo>
                  <a:lnTo>
                    <a:pt x="131229" y="53858"/>
                  </a:lnTo>
                  <a:lnTo>
                    <a:pt x="129158" y="59544"/>
                  </a:lnTo>
                  <a:lnTo>
                    <a:pt x="126784" y="65320"/>
                  </a:lnTo>
                  <a:lnTo>
                    <a:pt x="124210" y="71154"/>
                  </a:lnTo>
                  <a:lnTo>
                    <a:pt x="121502" y="77028"/>
                  </a:lnTo>
                  <a:lnTo>
                    <a:pt x="119696" y="82929"/>
                  </a:lnTo>
                  <a:lnTo>
                    <a:pt x="118492" y="88846"/>
                  </a:lnTo>
                  <a:lnTo>
                    <a:pt x="117690" y="94776"/>
                  </a:lnTo>
                  <a:lnTo>
                    <a:pt x="116163" y="100714"/>
                  </a:lnTo>
                  <a:lnTo>
                    <a:pt x="114153" y="106656"/>
                  </a:lnTo>
                  <a:lnTo>
                    <a:pt x="111820" y="112603"/>
                  </a:lnTo>
                  <a:lnTo>
                    <a:pt x="109273" y="118551"/>
                  </a:lnTo>
                  <a:lnTo>
                    <a:pt x="99876" y="138828"/>
                  </a:lnTo>
                  <a:lnTo>
                    <a:pt x="98959" y="143433"/>
                  </a:lnTo>
                  <a:lnTo>
                    <a:pt x="98268" y="150825"/>
                  </a:lnTo>
                  <a:lnTo>
                    <a:pt x="100891" y="151080"/>
                  </a:lnTo>
                  <a:lnTo>
                    <a:pt x="107155" y="15128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3" name="SMARTPenAnnotation1228"/>
            <p:cNvSpPr/>
            <p:nvPr/>
          </p:nvSpPr>
          <p:spPr>
            <a:xfrm>
              <a:off x="5295304" y="6250781"/>
              <a:ext cx="62509" cy="133377"/>
            </a:xfrm>
            <a:custGeom>
              <a:avLst/>
              <a:gdLst/>
              <a:ahLst/>
              <a:cxnLst/>
              <a:rect l="0" t="0" r="0" b="0"/>
              <a:pathLst>
                <a:path w="62509" h="133377">
                  <a:moveTo>
                    <a:pt x="62508" y="0"/>
                  </a:moveTo>
                  <a:lnTo>
                    <a:pt x="57768" y="0"/>
                  </a:lnTo>
                  <a:lnTo>
                    <a:pt x="56371" y="992"/>
                  </a:lnTo>
                  <a:lnTo>
                    <a:pt x="55440" y="2646"/>
                  </a:lnTo>
                  <a:lnTo>
                    <a:pt x="53946" y="7688"/>
                  </a:lnTo>
                  <a:lnTo>
                    <a:pt x="53742" y="11024"/>
                  </a:lnTo>
                  <a:lnTo>
                    <a:pt x="53651" y="16806"/>
                  </a:lnTo>
                  <a:lnTo>
                    <a:pt x="53610" y="25990"/>
                  </a:lnTo>
                  <a:lnTo>
                    <a:pt x="52607" y="32209"/>
                  </a:lnTo>
                  <a:lnTo>
                    <a:pt x="50947" y="39332"/>
                  </a:lnTo>
                  <a:lnTo>
                    <a:pt x="48848" y="47057"/>
                  </a:lnTo>
                  <a:lnTo>
                    <a:pt x="46455" y="54191"/>
                  </a:lnTo>
                  <a:lnTo>
                    <a:pt x="43869" y="60932"/>
                  </a:lnTo>
                  <a:lnTo>
                    <a:pt x="41152" y="67411"/>
                  </a:lnTo>
                  <a:lnTo>
                    <a:pt x="38349" y="73714"/>
                  </a:lnTo>
                  <a:lnTo>
                    <a:pt x="32588" y="86009"/>
                  </a:lnTo>
                  <a:lnTo>
                    <a:pt x="23767" y="104088"/>
                  </a:lnTo>
                  <a:lnTo>
                    <a:pt x="20806" y="109079"/>
                  </a:lnTo>
                  <a:lnTo>
                    <a:pt x="17839" y="113399"/>
                  </a:lnTo>
                  <a:lnTo>
                    <a:pt x="14869" y="117271"/>
                  </a:lnTo>
                  <a:lnTo>
                    <a:pt x="11898" y="120845"/>
                  </a:lnTo>
                  <a:lnTo>
                    <a:pt x="8924" y="124219"/>
                  </a:lnTo>
                  <a:lnTo>
                    <a:pt x="522" y="133376"/>
                  </a:lnTo>
                  <a:lnTo>
                    <a:pt x="232" y="131047"/>
                  </a:lnTo>
                  <a:lnTo>
                    <a:pt x="0" y="12501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4" name="SMARTPenAnnotation1229"/>
            <p:cNvSpPr/>
            <p:nvPr/>
          </p:nvSpPr>
          <p:spPr>
            <a:xfrm>
              <a:off x="5306011" y="6254566"/>
              <a:ext cx="150029" cy="121109"/>
            </a:xfrm>
            <a:custGeom>
              <a:avLst/>
              <a:gdLst/>
              <a:ahLst/>
              <a:cxnLst/>
              <a:rect l="0" t="0" r="0" b="0"/>
              <a:pathLst>
                <a:path w="150029" h="121109">
                  <a:moveTo>
                    <a:pt x="105379" y="5144"/>
                  </a:moveTo>
                  <a:lnTo>
                    <a:pt x="105379" y="0"/>
                  </a:lnTo>
                  <a:lnTo>
                    <a:pt x="105379" y="2197"/>
                  </a:lnTo>
                  <a:lnTo>
                    <a:pt x="104387" y="3179"/>
                  </a:lnTo>
                  <a:lnTo>
                    <a:pt x="102734" y="3834"/>
                  </a:lnTo>
                  <a:lnTo>
                    <a:pt x="100639" y="4271"/>
                  </a:lnTo>
                  <a:lnTo>
                    <a:pt x="97258" y="5554"/>
                  </a:lnTo>
                  <a:lnTo>
                    <a:pt x="93019" y="7402"/>
                  </a:lnTo>
                  <a:lnTo>
                    <a:pt x="88210" y="9626"/>
                  </a:lnTo>
                  <a:lnTo>
                    <a:pt x="84011" y="11109"/>
                  </a:lnTo>
                  <a:lnTo>
                    <a:pt x="80220" y="12098"/>
                  </a:lnTo>
                  <a:lnTo>
                    <a:pt x="76700" y="12756"/>
                  </a:lnTo>
                  <a:lnTo>
                    <a:pt x="72369" y="15180"/>
                  </a:lnTo>
                  <a:lnTo>
                    <a:pt x="67498" y="18780"/>
                  </a:lnTo>
                  <a:lnTo>
                    <a:pt x="62265" y="23165"/>
                  </a:lnTo>
                  <a:lnTo>
                    <a:pt x="56793" y="27080"/>
                  </a:lnTo>
                  <a:lnTo>
                    <a:pt x="51160" y="30682"/>
                  </a:lnTo>
                  <a:lnTo>
                    <a:pt x="45420" y="34076"/>
                  </a:lnTo>
                  <a:lnTo>
                    <a:pt x="40602" y="37330"/>
                  </a:lnTo>
                  <a:lnTo>
                    <a:pt x="36398" y="40493"/>
                  </a:lnTo>
                  <a:lnTo>
                    <a:pt x="32603" y="43592"/>
                  </a:lnTo>
                  <a:lnTo>
                    <a:pt x="29080" y="47644"/>
                  </a:lnTo>
                  <a:lnTo>
                    <a:pt x="25739" y="52329"/>
                  </a:lnTo>
                  <a:lnTo>
                    <a:pt x="22521" y="57437"/>
                  </a:lnTo>
                  <a:lnTo>
                    <a:pt x="19382" y="60842"/>
                  </a:lnTo>
                  <a:lnTo>
                    <a:pt x="16298" y="63112"/>
                  </a:lnTo>
                  <a:lnTo>
                    <a:pt x="13249" y="64626"/>
                  </a:lnTo>
                  <a:lnTo>
                    <a:pt x="10225" y="66626"/>
                  </a:lnTo>
                  <a:lnTo>
                    <a:pt x="7217" y="68953"/>
                  </a:lnTo>
                  <a:lnTo>
                    <a:pt x="4219" y="71496"/>
                  </a:lnTo>
                  <a:lnTo>
                    <a:pt x="2220" y="74183"/>
                  </a:lnTo>
                  <a:lnTo>
                    <a:pt x="887" y="76967"/>
                  </a:lnTo>
                  <a:lnTo>
                    <a:pt x="0" y="79815"/>
                  </a:lnTo>
                  <a:lnTo>
                    <a:pt x="400" y="82706"/>
                  </a:lnTo>
                  <a:lnTo>
                    <a:pt x="1658" y="85626"/>
                  </a:lnTo>
                  <a:lnTo>
                    <a:pt x="3490" y="88564"/>
                  </a:lnTo>
                  <a:lnTo>
                    <a:pt x="5703" y="91516"/>
                  </a:lnTo>
                  <a:lnTo>
                    <a:pt x="8171" y="94475"/>
                  </a:lnTo>
                  <a:lnTo>
                    <a:pt x="10807" y="97441"/>
                  </a:lnTo>
                  <a:lnTo>
                    <a:pt x="16384" y="103381"/>
                  </a:lnTo>
                  <a:lnTo>
                    <a:pt x="19260" y="106355"/>
                  </a:lnTo>
                  <a:lnTo>
                    <a:pt x="24154" y="108337"/>
                  </a:lnTo>
                  <a:lnTo>
                    <a:pt x="30393" y="109658"/>
                  </a:lnTo>
                  <a:lnTo>
                    <a:pt x="37529" y="110539"/>
                  </a:lnTo>
                  <a:lnTo>
                    <a:pt x="44271" y="112118"/>
                  </a:lnTo>
                  <a:lnTo>
                    <a:pt x="50750" y="114164"/>
                  </a:lnTo>
                  <a:lnTo>
                    <a:pt x="57053" y="116519"/>
                  </a:lnTo>
                  <a:lnTo>
                    <a:pt x="64232" y="118089"/>
                  </a:lnTo>
                  <a:lnTo>
                    <a:pt x="71995" y="119136"/>
                  </a:lnTo>
                  <a:lnTo>
                    <a:pt x="80146" y="119835"/>
                  </a:lnTo>
                  <a:lnTo>
                    <a:pt x="87565" y="120300"/>
                  </a:lnTo>
                  <a:lnTo>
                    <a:pt x="101100" y="120817"/>
                  </a:lnTo>
                  <a:lnTo>
                    <a:pt x="119876" y="121108"/>
                  </a:lnTo>
                  <a:lnTo>
                    <a:pt x="124966" y="120157"/>
                  </a:lnTo>
                  <a:lnTo>
                    <a:pt x="129351" y="118530"/>
                  </a:lnTo>
                  <a:lnTo>
                    <a:pt x="133267" y="116454"/>
                  </a:lnTo>
                  <a:lnTo>
                    <a:pt x="136869" y="114077"/>
                  </a:lnTo>
                  <a:lnTo>
                    <a:pt x="140263" y="111501"/>
                  </a:lnTo>
                  <a:lnTo>
                    <a:pt x="148099" y="104977"/>
                  </a:lnTo>
                  <a:lnTo>
                    <a:pt x="148742" y="103449"/>
                  </a:lnTo>
                  <a:lnTo>
                    <a:pt x="149170" y="101439"/>
                  </a:lnTo>
                  <a:lnTo>
                    <a:pt x="150028" y="9444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5" name="SMARTPenAnnotation1230"/>
            <p:cNvSpPr/>
            <p:nvPr/>
          </p:nvSpPr>
          <p:spPr>
            <a:xfrm>
              <a:off x="5438179" y="6188641"/>
              <a:ext cx="142876" cy="151315"/>
            </a:xfrm>
            <a:custGeom>
              <a:avLst/>
              <a:gdLst/>
              <a:ahLst/>
              <a:cxnLst/>
              <a:rect l="0" t="0" r="0" b="0"/>
              <a:pathLst>
                <a:path w="142876" h="151315">
                  <a:moveTo>
                    <a:pt x="142875" y="8562"/>
                  </a:moveTo>
                  <a:lnTo>
                    <a:pt x="134054" y="8562"/>
                  </a:lnTo>
                  <a:lnTo>
                    <a:pt x="133994" y="5916"/>
                  </a:lnTo>
                  <a:lnTo>
                    <a:pt x="133955" y="873"/>
                  </a:lnTo>
                  <a:lnTo>
                    <a:pt x="132960" y="459"/>
                  </a:lnTo>
                  <a:lnTo>
                    <a:pt x="129208" y="0"/>
                  </a:lnTo>
                  <a:lnTo>
                    <a:pt x="126819" y="870"/>
                  </a:lnTo>
                  <a:lnTo>
                    <a:pt x="124233" y="2441"/>
                  </a:lnTo>
                  <a:lnTo>
                    <a:pt x="121518" y="4482"/>
                  </a:lnTo>
                  <a:lnTo>
                    <a:pt x="118715" y="5841"/>
                  </a:lnTo>
                  <a:lnTo>
                    <a:pt x="115854" y="6748"/>
                  </a:lnTo>
                  <a:lnTo>
                    <a:pt x="112955" y="7353"/>
                  </a:lnTo>
                  <a:lnTo>
                    <a:pt x="109038" y="8748"/>
                  </a:lnTo>
                  <a:lnTo>
                    <a:pt x="104442" y="10670"/>
                  </a:lnTo>
                  <a:lnTo>
                    <a:pt x="99394" y="12944"/>
                  </a:lnTo>
                  <a:lnTo>
                    <a:pt x="95036" y="15452"/>
                  </a:lnTo>
                  <a:lnTo>
                    <a:pt x="91139" y="18116"/>
                  </a:lnTo>
                  <a:lnTo>
                    <a:pt x="87548" y="20885"/>
                  </a:lnTo>
                  <a:lnTo>
                    <a:pt x="83170" y="23722"/>
                  </a:lnTo>
                  <a:lnTo>
                    <a:pt x="78268" y="26606"/>
                  </a:lnTo>
                  <a:lnTo>
                    <a:pt x="73014" y="29521"/>
                  </a:lnTo>
                  <a:lnTo>
                    <a:pt x="68520" y="32457"/>
                  </a:lnTo>
                  <a:lnTo>
                    <a:pt x="64532" y="35406"/>
                  </a:lnTo>
                  <a:lnTo>
                    <a:pt x="60881" y="38364"/>
                  </a:lnTo>
                  <a:lnTo>
                    <a:pt x="58447" y="41328"/>
                  </a:lnTo>
                  <a:lnTo>
                    <a:pt x="56824" y="44297"/>
                  </a:lnTo>
                  <a:lnTo>
                    <a:pt x="55742" y="47268"/>
                  </a:lnTo>
                  <a:lnTo>
                    <a:pt x="55021" y="50241"/>
                  </a:lnTo>
                  <a:lnTo>
                    <a:pt x="54540" y="53215"/>
                  </a:lnTo>
                  <a:lnTo>
                    <a:pt x="54219" y="56190"/>
                  </a:lnTo>
                  <a:lnTo>
                    <a:pt x="54005" y="60157"/>
                  </a:lnTo>
                  <a:lnTo>
                    <a:pt x="53769" y="69858"/>
                  </a:lnTo>
                  <a:lnTo>
                    <a:pt x="53635" y="81735"/>
                  </a:lnTo>
                  <a:lnTo>
                    <a:pt x="54608" y="85125"/>
                  </a:lnTo>
                  <a:lnTo>
                    <a:pt x="56249" y="88377"/>
                  </a:lnTo>
                  <a:lnTo>
                    <a:pt x="58335" y="91538"/>
                  </a:lnTo>
                  <a:lnTo>
                    <a:pt x="59726" y="94637"/>
                  </a:lnTo>
                  <a:lnTo>
                    <a:pt x="60654" y="97695"/>
                  </a:lnTo>
                  <a:lnTo>
                    <a:pt x="61272" y="100727"/>
                  </a:lnTo>
                  <a:lnTo>
                    <a:pt x="61684" y="103739"/>
                  </a:lnTo>
                  <a:lnTo>
                    <a:pt x="61958" y="106740"/>
                  </a:lnTo>
                  <a:lnTo>
                    <a:pt x="62142" y="109733"/>
                  </a:lnTo>
                  <a:lnTo>
                    <a:pt x="63256" y="112720"/>
                  </a:lnTo>
                  <a:lnTo>
                    <a:pt x="64991" y="115704"/>
                  </a:lnTo>
                  <a:lnTo>
                    <a:pt x="67140" y="118685"/>
                  </a:lnTo>
                  <a:lnTo>
                    <a:pt x="68572" y="121665"/>
                  </a:lnTo>
                  <a:lnTo>
                    <a:pt x="69527" y="124643"/>
                  </a:lnTo>
                  <a:lnTo>
                    <a:pt x="70164" y="127621"/>
                  </a:lnTo>
                  <a:lnTo>
                    <a:pt x="69597" y="130599"/>
                  </a:lnTo>
                  <a:lnTo>
                    <a:pt x="68226" y="133576"/>
                  </a:lnTo>
                  <a:lnTo>
                    <a:pt x="63637" y="140743"/>
                  </a:lnTo>
                  <a:lnTo>
                    <a:pt x="60364" y="144369"/>
                  </a:lnTo>
                  <a:lnTo>
                    <a:pt x="54919" y="150040"/>
                  </a:lnTo>
                  <a:lnTo>
                    <a:pt x="53479" y="150506"/>
                  </a:lnTo>
                  <a:lnTo>
                    <a:pt x="49235" y="151023"/>
                  </a:lnTo>
                  <a:lnTo>
                    <a:pt x="46714" y="151161"/>
                  </a:lnTo>
                  <a:lnTo>
                    <a:pt x="41267" y="151314"/>
                  </a:lnTo>
                  <a:lnTo>
                    <a:pt x="37434" y="150363"/>
                  </a:lnTo>
                  <a:lnTo>
                    <a:pt x="32893" y="148736"/>
                  </a:lnTo>
                  <a:lnTo>
                    <a:pt x="27882" y="146660"/>
                  </a:lnTo>
                  <a:lnTo>
                    <a:pt x="23549" y="145276"/>
                  </a:lnTo>
                  <a:lnTo>
                    <a:pt x="19668" y="144353"/>
                  </a:lnTo>
                  <a:lnTo>
                    <a:pt x="16089" y="143737"/>
                  </a:lnTo>
                  <a:lnTo>
                    <a:pt x="12710" y="143327"/>
                  </a:lnTo>
                  <a:lnTo>
                    <a:pt x="9466" y="143054"/>
                  </a:lnTo>
                  <a:lnTo>
                    <a:pt x="0" y="14250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SMARTPenAnnotation1231"/>
            <p:cNvSpPr/>
            <p:nvPr/>
          </p:nvSpPr>
          <p:spPr>
            <a:xfrm>
              <a:off x="5661421" y="6215062"/>
              <a:ext cx="62499" cy="142876"/>
            </a:xfrm>
            <a:custGeom>
              <a:avLst/>
              <a:gdLst/>
              <a:ahLst/>
              <a:cxnLst/>
              <a:rect l="0" t="0" r="0" b="0"/>
              <a:pathLst>
                <a:path w="62499" h="142876">
                  <a:moveTo>
                    <a:pt x="53579" y="0"/>
                  </a:moveTo>
                  <a:lnTo>
                    <a:pt x="61267" y="0"/>
                  </a:lnTo>
                  <a:lnTo>
                    <a:pt x="61681" y="993"/>
                  </a:lnTo>
                  <a:lnTo>
                    <a:pt x="62140" y="4741"/>
                  </a:lnTo>
                  <a:lnTo>
                    <a:pt x="62399" y="7689"/>
                  </a:lnTo>
                  <a:lnTo>
                    <a:pt x="62498" y="28938"/>
                  </a:lnTo>
                  <a:lnTo>
                    <a:pt x="61510" y="33183"/>
                  </a:lnTo>
                  <a:lnTo>
                    <a:pt x="59858" y="37997"/>
                  </a:lnTo>
                  <a:lnTo>
                    <a:pt x="57765" y="43190"/>
                  </a:lnTo>
                  <a:lnTo>
                    <a:pt x="55377" y="47646"/>
                  </a:lnTo>
                  <a:lnTo>
                    <a:pt x="52793" y="51607"/>
                  </a:lnTo>
                  <a:lnTo>
                    <a:pt x="50078" y="55241"/>
                  </a:lnTo>
                  <a:lnTo>
                    <a:pt x="47277" y="59648"/>
                  </a:lnTo>
                  <a:lnTo>
                    <a:pt x="44416" y="64570"/>
                  </a:lnTo>
                  <a:lnTo>
                    <a:pt x="38593" y="75331"/>
                  </a:lnTo>
                  <a:lnTo>
                    <a:pt x="32697" y="86728"/>
                  </a:lnTo>
                  <a:lnTo>
                    <a:pt x="28743" y="92545"/>
                  </a:lnTo>
                  <a:lnTo>
                    <a:pt x="24123" y="98408"/>
                  </a:lnTo>
                  <a:lnTo>
                    <a:pt x="19059" y="104300"/>
                  </a:lnTo>
                  <a:lnTo>
                    <a:pt x="15683" y="109221"/>
                  </a:lnTo>
                  <a:lnTo>
                    <a:pt x="13432" y="113494"/>
                  </a:lnTo>
                  <a:lnTo>
                    <a:pt x="11931" y="117335"/>
                  </a:lnTo>
                  <a:lnTo>
                    <a:pt x="9939" y="120887"/>
                  </a:lnTo>
                  <a:lnTo>
                    <a:pt x="7618" y="124248"/>
                  </a:lnTo>
                  <a:lnTo>
                    <a:pt x="5079" y="127480"/>
                  </a:lnTo>
                  <a:lnTo>
                    <a:pt x="3386" y="130628"/>
                  </a:lnTo>
                  <a:lnTo>
                    <a:pt x="2257" y="133718"/>
                  </a:lnTo>
                  <a:lnTo>
                    <a:pt x="132" y="142339"/>
                  </a:lnTo>
                  <a:lnTo>
                    <a:pt x="1081" y="142518"/>
                  </a:lnTo>
                  <a:lnTo>
                    <a:pt x="2705" y="142637"/>
                  </a:lnTo>
                  <a:lnTo>
                    <a:pt x="4780" y="142716"/>
                  </a:lnTo>
                  <a:lnTo>
                    <a:pt x="5171" y="142769"/>
                  </a:lnTo>
                  <a:lnTo>
                    <a:pt x="4440" y="142805"/>
                  </a:lnTo>
                  <a:lnTo>
                    <a:pt x="0" y="1428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7" name="SMARTPenAnnotation1232"/>
            <p:cNvSpPr/>
            <p:nvPr/>
          </p:nvSpPr>
          <p:spPr>
            <a:xfrm>
              <a:off x="5697140" y="6250781"/>
              <a:ext cx="169507" cy="158928"/>
            </a:xfrm>
            <a:custGeom>
              <a:avLst/>
              <a:gdLst/>
              <a:ahLst/>
              <a:cxnLst/>
              <a:rect l="0" t="0" r="0" b="0"/>
              <a:pathLst>
                <a:path w="169507" h="158928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1"/>
                  </a:lnTo>
                  <a:lnTo>
                    <a:pt x="10087" y="6137"/>
                  </a:lnTo>
                  <a:lnTo>
                    <a:pt x="13670" y="7068"/>
                  </a:lnTo>
                  <a:lnTo>
                    <a:pt x="18043" y="7688"/>
                  </a:lnTo>
                  <a:lnTo>
                    <a:pt x="23935" y="8102"/>
                  </a:lnTo>
                  <a:lnTo>
                    <a:pt x="30840" y="8378"/>
                  </a:lnTo>
                  <a:lnTo>
                    <a:pt x="38419" y="8562"/>
                  </a:lnTo>
                  <a:lnTo>
                    <a:pt x="45456" y="9677"/>
                  </a:lnTo>
                  <a:lnTo>
                    <a:pt x="52132" y="11412"/>
                  </a:lnTo>
                  <a:lnTo>
                    <a:pt x="58567" y="13561"/>
                  </a:lnTo>
                  <a:lnTo>
                    <a:pt x="65834" y="14994"/>
                  </a:lnTo>
                  <a:lnTo>
                    <a:pt x="73655" y="15949"/>
                  </a:lnTo>
                  <a:lnTo>
                    <a:pt x="81846" y="16586"/>
                  </a:lnTo>
                  <a:lnTo>
                    <a:pt x="89290" y="18003"/>
                  </a:lnTo>
                  <a:lnTo>
                    <a:pt x="96238" y="19939"/>
                  </a:lnTo>
                  <a:lnTo>
                    <a:pt x="102854" y="22222"/>
                  </a:lnTo>
                  <a:lnTo>
                    <a:pt x="108257" y="24737"/>
                  </a:lnTo>
                  <a:lnTo>
                    <a:pt x="112851" y="27405"/>
                  </a:lnTo>
                  <a:lnTo>
                    <a:pt x="116906" y="30176"/>
                  </a:lnTo>
                  <a:lnTo>
                    <a:pt x="120602" y="32024"/>
                  </a:lnTo>
                  <a:lnTo>
                    <a:pt x="124057" y="33255"/>
                  </a:lnTo>
                  <a:lnTo>
                    <a:pt x="127353" y="34076"/>
                  </a:lnTo>
                  <a:lnTo>
                    <a:pt x="130543" y="34624"/>
                  </a:lnTo>
                  <a:lnTo>
                    <a:pt x="133661" y="34989"/>
                  </a:lnTo>
                  <a:lnTo>
                    <a:pt x="141055" y="35575"/>
                  </a:lnTo>
                  <a:lnTo>
                    <a:pt x="141662" y="34630"/>
                  </a:lnTo>
                  <a:lnTo>
                    <a:pt x="142336" y="30935"/>
                  </a:lnTo>
                  <a:lnTo>
                    <a:pt x="142715" y="28017"/>
                  </a:lnTo>
                  <a:lnTo>
                    <a:pt x="140158" y="24689"/>
                  </a:lnTo>
                  <a:lnTo>
                    <a:pt x="138087" y="22412"/>
                  </a:lnTo>
                  <a:lnTo>
                    <a:pt x="135715" y="20895"/>
                  </a:lnTo>
                  <a:lnTo>
                    <a:pt x="130432" y="19208"/>
                  </a:lnTo>
                  <a:lnTo>
                    <a:pt x="126621" y="18259"/>
                  </a:lnTo>
                  <a:lnTo>
                    <a:pt x="123083" y="18037"/>
                  </a:lnTo>
                  <a:lnTo>
                    <a:pt x="118204" y="17938"/>
                  </a:lnTo>
                  <a:lnTo>
                    <a:pt x="112728" y="17894"/>
                  </a:lnTo>
                  <a:lnTo>
                    <a:pt x="109878" y="18875"/>
                  </a:lnTo>
                  <a:lnTo>
                    <a:pt x="106987" y="20521"/>
                  </a:lnTo>
                  <a:lnTo>
                    <a:pt x="104067" y="22610"/>
                  </a:lnTo>
                  <a:lnTo>
                    <a:pt x="100136" y="24995"/>
                  </a:lnTo>
                  <a:lnTo>
                    <a:pt x="95530" y="27578"/>
                  </a:lnTo>
                  <a:lnTo>
                    <a:pt x="90476" y="30291"/>
                  </a:lnTo>
                  <a:lnTo>
                    <a:pt x="86115" y="34084"/>
                  </a:lnTo>
                  <a:lnTo>
                    <a:pt x="82214" y="38598"/>
                  </a:lnTo>
                  <a:lnTo>
                    <a:pt x="78622" y="43591"/>
                  </a:lnTo>
                  <a:lnTo>
                    <a:pt x="74243" y="48905"/>
                  </a:lnTo>
                  <a:lnTo>
                    <a:pt x="69339" y="54431"/>
                  </a:lnTo>
                  <a:lnTo>
                    <a:pt x="64086" y="60100"/>
                  </a:lnTo>
                  <a:lnTo>
                    <a:pt x="59591" y="65863"/>
                  </a:lnTo>
                  <a:lnTo>
                    <a:pt x="55603" y="71690"/>
                  </a:lnTo>
                  <a:lnTo>
                    <a:pt x="51951" y="77559"/>
                  </a:lnTo>
                  <a:lnTo>
                    <a:pt x="48525" y="82464"/>
                  </a:lnTo>
                  <a:lnTo>
                    <a:pt x="45249" y="86726"/>
                  </a:lnTo>
                  <a:lnTo>
                    <a:pt x="42072" y="90559"/>
                  </a:lnTo>
                  <a:lnTo>
                    <a:pt x="39954" y="95099"/>
                  </a:lnTo>
                  <a:lnTo>
                    <a:pt x="38543" y="100110"/>
                  </a:lnTo>
                  <a:lnTo>
                    <a:pt x="37601" y="105435"/>
                  </a:lnTo>
                  <a:lnTo>
                    <a:pt x="36973" y="110970"/>
                  </a:lnTo>
                  <a:lnTo>
                    <a:pt x="36556" y="116644"/>
                  </a:lnTo>
                  <a:lnTo>
                    <a:pt x="36277" y="122411"/>
                  </a:lnTo>
                  <a:lnTo>
                    <a:pt x="37083" y="127248"/>
                  </a:lnTo>
                  <a:lnTo>
                    <a:pt x="38613" y="131465"/>
                  </a:lnTo>
                  <a:lnTo>
                    <a:pt x="40625" y="135268"/>
                  </a:lnTo>
                  <a:lnTo>
                    <a:pt x="42958" y="138796"/>
                  </a:lnTo>
                  <a:lnTo>
                    <a:pt x="45506" y="142140"/>
                  </a:lnTo>
                  <a:lnTo>
                    <a:pt x="48197" y="145361"/>
                  </a:lnTo>
                  <a:lnTo>
                    <a:pt x="51975" y="148501"/>
                  </a:lnTo>
                  <a:lnTo>
                    <a:pt x="56478" y="151587"/>
                  </a:lnTo>
                  <a:lnTo>
                    <a:pt x="61465" y="154636"/>
                  </a:lnTo>
                  <a:lnTo>
                    <a:pt x="65781" y="156669"/>
                  </a:lnTo>
                  <a:lnTo>
                    <a:pt x="69651" y="158024"/>
                  </a:lnTo>
                  <a:lnTo>
                    <a:pt x="73223" y="158927"/>
                  </a:lnTo>
                  <a:lnTo>
                    <a:pt x="77589" y="158538"/>
                  </a:lnTo>
                  <a:lnTo>
                    <a:pt x="82483" y="157285"/>
                  </a:lnTo>
                  <a:lnTo>
                    <a:pt x="87732" y="155458"/>
                  </a:lnTo>
                  <a:lnTo>
                    <a:pt x="93214" y="153248"/>
                  </a:lnTo>
                  <a:lnTo>
                    <a:pt x="98854" y="150782"/>
                  </a:lnTo>
                  <a:lnTo>
                    <a:pt x="104598" y="148147"/>
                  </a:lnTo>
                  <a:lnTo>
                    <a:pt x="109420" y="145397"/>
                  </a:lnTo>
                  <a:lnTo>
                    <a:pt x="113627" y="142572"/>
                  </a:lnTo>
                  <a:lnTo>
                    <a:pt x="117422" y="139696"/>
                  </a:lnTo>
                  <a:lnTo>
                    <a:pt x="121938" y="135795"/>
                  </a:lnTo>
                  <a:lnTo>
                    <a:pt x="126933" y="131210"/>
                  </a:lnTo>
                  <a:lnTo>
                    <a:pt x="132247" y="126169"/>
                  </a:lnTo>
                  <a:lnTo>
                    <a:pt x="136782" y="120823"/>
                  </a:lnTo>
                  <a:lnTo>
                    <a:pt x="140797" y="115275"/>
                  </a:lnTo>
                  <a:lnTo>
                    <a:pt x="144467" y="109592"/>
                  </a:lnTo>
                  <a:lnTo>
                    <a:pt x="147905" y="104811"/>
                  </a:lnTo>
                  <a:lnTo>
                    <a:pt x="151189" y="100632"/>
                  </a:lnTo>
                  <a:lnTo>
                    <a:pt x="154371" y="96854"/>
                  </a:lnTo>
                  <a:lnTo>
                    <a:pt x="157485" y="92350"/>
                  </a:lnTo>
                  <a:lnTo>
                    <a:pt x="160552" y="87364"/>
                  </a:lnTo>
                  <a:lnTo>
                    <a:pt x="163589" y="82055"/>
                  </a:lnTo>
                  <a:lnTo>
                    <a:pt x="165614" y="77524"/>
                  </a:lnTo>
                  <a:lnTo>
                    <a:pt x="166964" y="73510"/>
                  </a:lnTo>
                  <a:lnTo>
                    <a:pt x="167865" y="69842"/>
                  </a:lnTo>
                  <a:lnTo>
                    <a:pt x="168464" y="66406"/>
                  </a:lnTo>
                  <a:lnTo>
                    <a:pt x="168864" y="63122"/>
                  </a:lnTo>
                  <a:lnTo>
                    <a:pt x="169131" y="59941"/>
                  </a:lnTo>
                  <a:lnTo>
                    <a:pt x="169309" y="56827"/>
                  </a:lnTo>
                  <a:lnTo>
                    <a:pt x="169506" y="50723"/>
                  </a:lnTo>
                  <a:lnTo>
                    <a:pt x="168567" y="47706"/>
                  </a:lnTo>
                  <a:lnTo>
                    <a:pt x="166948" y="44702"/>
                  </a:lnTo>
                  <a:lnTo>
                    <a:pt x="164877" y="41708"/>
                  </a:lnTo>
                  <a:lnTo>
                    <a:pt x="162504" y="39711"/>
                  </a:lnTo>
                  <a:lnTo>
                    <a:pt x="159930" y="38380"/>
                  </a:lnTo>
                  <a:lnTo>
                    <a:pt x="153410" y="36244"/>
                  </a:lnTo>
                  <a:lnTo>
                    <a:pt x="149872" y="33306"/>
                  </a:lnTo>
                  <a:lnTo>
                    <a:pt x="147540" y="31134"/>
                  </a:lnTo>
                  <a:lnTo>
                    <a:pt x="144993" y="30678"/>
                  </a:lnTo>
                  <a:lnTo>
                    <a:pt x="142303" y="31366"/>
                  </a:lnTo>
                  <a:lnTo>
                    <a:pt x="139517" y="32817"/>
                  </a:lnTo>
                  <a:lnTo>
                    <a:pt x="136667" y="33784"/>
                  </a:lnTo>
                  <a:lnTo>
                    <a:pt x="133776" y="34429"/>
                  </a:lnTo>
                  <a:lnTo>
                    <a:pt x="125016" y="3571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8" name="SMARTPenAnnotation1233"/>
            <p:cNvSpPr/>
            <p:nvPr/>
          </p:nvSpPr>
          <p:spPr>
            <a:xfrm>
              <a:off x="5982890" y="6200988"/>
              <a:ext cx="103372" cy="210528"/>
            </a:xfrm>
            <a:custGeom>
              <a:avLst/>
              <a:gdLst/>
              <a:ahLst/>
              <a:cxnLst/>
              <a:rect l="0" t="0" r="0" b="0"/>
              <a:pathLst>
                <a:path w="103372" h="210528">
                  <a:moveTo>
                    <a:pt x="98227" y="5144"/>
                  </a:moveTo>
                  <a:lnTo>
                    <a:pt x="98227" y="0"/>
                  </a:lnTo>
                  <a:lnTo>
                    <a:pt x="98227" y="9626"/>
                  </a:lnTo>
                  <a:lnTo>
                    <a:pt x="99219" y="13093"/>
                  </a:lnTo>
                  <a:lnTo>
                    <a:pt x="100873" y="17389"/>
                  </a:lnTo>
                  <a:lnTo>
                    <a:pt x="102967" y="22237"/>
                  </a:lnTo>
                  <a:lnTo>
                    <a:pt x="103371" y="27453"/>
                  </a:lnTo>
                  <a:lnTo>
                    <a:pt x="102649" y="32915"/>
                  </a:lnTo>
                  <a:lnTo>
                    <a:pt x="101175" y="38541"/>
                  </a:lnTo>
                  <a:lnTo>
                    <a:pt x="100192" y="45269"/>
                  </a:lnTo>
                  <a:lnTo>
                    <a:pt x="99537" y="52730"/>
                  </a:lnTo>
                  <a:lnTo>
                    <a:pt x="99100" y="60680"/>
                  </a:lnTo>
                  <a:lnTo>
                    <a:pt x="96825" y="67966"/>
                  </a:lnTo>
                  <a:lnTo>
                    <a:pt x="93323" y="74806"/>
                  </a:lnTo>
                  <a:lnTo>
                    <a:pt x="56268" y="130579"/>
                  </a:lnTo>
                  <a:lnTo>
                    <a:pt x="50411" y="138377"/>
                  </a:lnTo>
                  <a:lnTo>
                    <a:pt x="44521" y="145560"/>
                  </a:lnTo>
                  <a:lnTo>
                    <a:pt x="38611" y="152333"/>
                  </a:lnTo>
                  <a:lnTo>
                    <a:pt x="33678" y="158833"/>
                  </a:lnTo>
                  <a:lnTo>
                    <a:pt x="29397" y="165150"/>
                  </a:lnTo>
                  <a:lnTo>
                    <a:pt x="25551" y="171346"/>
                  </a:lnTo>
                  <a:lnTo>
                    <a:pt x="21995" y="177461"/>
                  </a:lnTo>
                  <a:lnTo>
                    <a:pt x="15398" y="189547"/>
                  </a:lnTo>
                  <a:lnTo>
                    <a:pt x="12250" y="194556"/>
                  </a:lnTo>
                  <a:lnTo>
                    <a:pt x="9159" y="198888"/>
                  </a:lnTo>
                  <a:lnTo>
                    <a:pt x="0" y="21052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9" name="SMARTPenAnnotation1234"/>
            <p:cNvSpPr/>
            <p:nvPr/>
          </p:nvSpPr>
          <p:spPr>
            <a:xfrm>
              <a:off x="6068542" y="6270451"/>
              <a:ext cx="280343" cy="194643"/>
            </a:xfrm>
            <a:custGeom>
              <a:avLst/>
              <a:gdLst/>
              <a:ahLst/>
              <a:cxnLst/>
              <a:rect l="0" t="0" r="0" b="0"/>
              <a:pathLst>
                <a:path w="280343" h="194643">
                  <a:moveTo>
                    <a:pt x="110801" y="69627"/>
                  </a:moveTo>
                  <a:lnTo>
                    <a:pt x="115946" y="69627"/>
                  </a:lnTo>
                  <a:lnTo>
                    <a:pt x="111675" y="69627"/>
                  </a:lnTo>
                  <a:lnTo>
                    <a:pt x="106319" y="64887"/>
                  </a:lnTo>
                  <a:lnTo>
                    <a:pt x="103845" y="63490"/>
                  </a:lnTo>
                  <a:lnTo>
                    <a:pt x="98449" y="61938"/>
                  </a:lnTo>
                  <a:lnTo>
                    <a:pt x="89833" y="61065"/>
                  </a:lnTo>
                  <a:lnTo>
                    <a:pt x="83953" y="60860"/>
                  </a:lnTo>
                  <a:lnTo>
                    <a:pt x="72419" y="60745"/>
                  </a:lnTo>
                  <a:lnTo>
                    <a:pt x="67354" y="60729"/>
                  </a:lnTo>
                  <a:lnTo>
                    <a:pt x="62985" y="61711"/>
                  </a:lnTo>
                  <a:lnTo>
                    <a:pt x="55484" y="65447"/>
                  </a:lnTo>
                  <a:lnTo>
                    <a:pt x="46198" y="70415"/>
                  </a:lnTo>
                  <a:lnTo>
                    <a:pt x="40943" y="73129"/>
                  </a:lnTo>
                  <a:lnTo>
                    <a:pt x="35456" y="74938"/>
                  </a:lnTo>
                  <a:lnTo>
                    <a:pt x="29813" y="76144"/>
                  </a:lnTo>
                  <a:lnTo>
                    <a:pt x="24067" y="76949"/>
                  </a:lnTo>
                  <a:lnTo>
                    <a:pt x="19244" y="78477"/>
                  </a:lnTo>
                  <a:lnTo>
                    <a:pt x="11239" y="82820"/>
                  </a:lnTo>
                  <a:lnTo>
                    <a:pt x="4375" y="88058"/>
                  </a:lnTo>
                  <a:lnTo>
                    <a:pt x="1155" y="90844"/>
                  </a:lnTo>
                  <a:lnTo>
                    <a:pt x="0" y="93693"/>
                  </a:lnTo>
                  <a:lnTo>
                    <a:pt x="224" y="96585"/>
                  </a:lnTo>
                  <a:lnTo>
                    <a:pt x="2125" y="102444"/>
                  </a:lnTo>
                  <a:lnTo>
                    <a:pt x="2969" y="108356"/>
                  </a:lnTo>
                  <a:lnTo>
                    <a:pt x="4187" y="110328"/>
                  </a:lnTo>
                  <a:lnTo>
                    <a:pt x="5990" y="111644"/>
                  </a:lnTo>
                  <a:lnTo>
                    <a:pt x="11633" y="114098"/>
                  </a:lnTo>
                  <a:lnTo>
                    <a:pt x="20755" y="118496"/>
                  </a:lnTo>
                  <a:lnTo>
                    <a:pt x="28778" y="121112"/>
                  </a:lnTo>
                  <a:lnTo>
                    <a:pt x="36643" y="122275"/>
                  </a:lnTo>
                  <a:lnTo>
                    <a:pt x="41519" y="122585"/>
                  </a:lnTo>
                  <a:lnTo>
                    <a:pt x="46754" y="122792"/>
                  </a:lnTo>
                  <a:lnTo>
                    <a:pt x="57862" y="123021"/>
                  </a:lnTo>
                  <a:lnTo>
                    <a:pt x="63602" y="123082"/>
                  </a:lnTo>
                  <a:lnTo>
                    <a:pt x="69413" y="122131"/>
                  </a:lnTo>
                  <a:lnTo>
                    <a:pt x="75272" y="120505"/>
                  </a:lnTo>
                  <a:lnTo>
                    <a:pt x="81162" y="118428"/>
                  </a:lnTo>
                  <a:lnTo>
                    <a:pt x="87073" y="116051"/>
                  </a:lnTo>
                  <a:lnTo>
                    <a:pt x="92998" y="113475"/>
                  </a:lnTo>
                  <a:lnTo>
                    <a:pt x="98932" y="110765"/>
                  </a:lnTo>
                  <a:lnTo>
                    <a:pt x="105866" y="107967"/>
                  </a:lnTo>
                  <a:lnTo>
                    <a:pt x="121506" y="102211"/>
                  </a:lnTo>
                  <a:lnTo>
                    <a:pt x="127860" y="98295"/>
                  </a:lnTo>
                  <a:lnTo>
                    <a:pt x="133088" y="93700"/>
                  </a:lnTo>
                  <a:lnTo>
                    <a:pt x="137565" y="88652"/>
                  </a:lnTo>
                  <a:lnTo>
                    <a:pt x="141542" y="85287"/>
                  </a:lnTo>
                  <a:lnTo>
                    <a:pt x="151880" y="79559"/>
                  </a:lnTo>
                  <a:lnTo>
                    <a:pt x="158163" y="74702"/>
                  </a:lnTo>
                  <a:lnTo>
                    <a:pt x="163834" y="70072"/>
                  </a:lnTo>
                  <a:lnTo>
                    <a:pt x="159477" y="74499"/>
                  </a:lnTo>
                  <a:lnTo>
                    <a:pt x="157143" y="75851"/>
                  </a:lnTo>
                  <a:lnTo>
                    <a:pt x="151903" y="77354"/>
                  </a:lnTo>
                  <a:lnTo>
                    <a:pt x="149116" y="79740"/>
                  </a:lnTo>
                  <a:lnTo>
                    <a:pt x="146267" y="83314"/>
                  </a:lnTo>
                  <a:lnTo>
                    <a:pt x="143375" y="87681"/>
                  </a:lnTo>
                  <a:lnTo>
                    <a:pt x="140454" y="92577"/>
                  </a:lnTo>
                  <a:lnTo>
                    <a:pt x="137515" y="97826"/>
                  </a:lnTo>
                  <a:lnTo>
                    <a:pt x="131604" y="108949"/>
                  </a:lnTo>
                  <a:lnTo>
                    <a:pt x="125669" y="120507"/>
                  </a:lnTo>
                  <a:lnTo>
                    <a:pt x="123690" y="125375"/>
                  </a:lnTo>
                  <a:lnTo>
                    <a:pt x="122370" y="129612"/>
                  </a:lnTo>
                  <a:lnTo>
                    <a:pt x="121491" y="133429"/>
                  </a:lnTo>
                  <a:lnTo>
                    <a:pt x="120904" y="137959"/>
                  </a:lnTo>
                  <a:lnTo>
                    <a:pt x="120513" y="142963"/>
                  </a:lnTo>
                  <a:lnTo>
                    <a:pt x="120079" y="152822"/>
                  </a:lnTo>
                  <a:lnTo>
                    <a:pt x="119885" y="160511"/>
                  </a:lnTo>
                  <a:lnTo>
                    <a:pt x="120826" y="162959"/>
                  </a:lnTo>
                  <a:lnTo>
                    <a:pt x="122446" y="164590"/>
                  </a:lnTo>
                  <a:lnTo>
                    <a:pt x="124517" y="165678"/>
                  </a:lnTo>
                  <a:lnTo>
                    <a:pt x="129465" y="166886"/>
                  </a:lnTo>
                  <a:lnTo>
                    <a:pt x="137829" y="167567"/>
                  </a:lnTo>
                  <a:lnTo>
                    <a:pt x="140726" y="167663"/>
                  </a:lnTo>
                  <a:lnTo>
                    <a:pt x="143649" y="166734"/>
                  </a:lnTo>
                  <a:lnTo>
                    <a:pt x="149544" y="163057"/>
                  </a:lnTo>
                  <a:lnTo>
                    <a:pt x="158117" y="158115"/>
                  </a:lnTo>
                  <a:lnTo>
                    <a:pt x="163181" y="155407"/>
                  </a:lnTo>
                  <a:lnTo>
                    <a:pt x="168541" y="150627"/>
                  </a:lnTo>
                  <a:lnTo>
                    <a:pt x="174099" y="144462"/>
                  </a:lnTo>
                  <a:lnTo>
                    <a:pt x="179789" y="137376"/>
                  </a:lnTo>
                  <a:lnTo>
                    <a:pt x="185567" y="130668"/>
                  </a:lnTo>
                  <a:lnTo>
                    <a:pt x="191403" y="124212"/>
                  </a:lnTo>
                  <a:lnTo>
                    <a:pt x="197278" y="117923"/>
                  </a:lnTo>
                  <a:lnTo>
                    <a:pt x="227102" y="87435"/>
                  </a:lnTo>
                  <a:lnTo>
                    <a:pt x="240543" y="73903"/>
                  </a:lnTo>
                  <a:lnTo>
                    <a:pt x="245913" y="67517"/>
                  </a:lnTo>
                  <a:lnTo>
                    <a:pt x="250485" y="61275"/>
                  </a:lnTo>
                  <a:lnTo>
                    <a:pt x="254525" y="55129"/>
                  </a:lnTo>
                  <a:lnTo>
                    <a:pt x="258211" y="49048"/>
                  </a:lnTo>
                  <a:lnTo>
                    <a:pt x="261660" y="43009"/>
                  </a:lnTo>
                  <a:lnTo>
                    <a:pt x="264952" y="36999"/>
                  </a:lnTo>
                  <a:lnTo>
                    <a:pt x="267146" y="32000"/>
                  </a:lnTo>
                  <a:lnTo>
                    <a:pt x="268610" y="27675"/>
                  </a:lnTo>
                  <a:lnTo>
                    <a:pt x="269585" y="23799"/>
                  </a:lnTo>
                  <a:lnTo>
                    <a:pt x="271227" y="20223"/>
                  </a:lnTo>
                  <a:lnTo>
                    <a:pt x="273315" y="16848"/>
                  </a:lnTo>
                  <a:lnTo>
                    <a:pt x="275698" y="13604"/>
                  </a:lnTo>
                  <a:lnTo>
                    <a:pt x="277287" y="10450"/>
                  </a:lnTo>
                  <a:lnTo>
                    <a:pt x="278347" y="7355"/>
                  </a:lnTo>
                  <a:lnTo>
                    <a:pt x="280047" y="0"/>
                  </a:lnTo>
                  <a:lnTo>
                    <a:pt x="280186" y="388"/>
                  </a:lnTo>
                  <a:lnTo>
                    <a:pt x="280342" y="3466"/>
                  </a:lnTo>
                  <a:lnTo>
                    <a:pt x="279391" y="5675"/>
                  </a:lnTo>
                  <a:lnTo>
                    <a:pt x="275688" y="10777"/>
                  </a:lnTo>
                  <a:lnTo>
                    <a:pt x="273312" y="15511"/>
                  </a:lnTo>
                  <a:lnTo>
                    <a:pt x="270736" y="21643"/>
                  </a:lnTo>
                  <a:lnTo>
                    <a:pt x="268026" y="28708"/>
                  </a:lnTo>
                  <a:lnTo>
                    <a:pt x="262369" y="44496"/>
                  </a:lnTo>
                  <a:lnTo>
                    <a:pt x="250653" y="78884"/>
                  </a:lnTo>
                  <a:lnTo>
                    <a:pt x="248684" y="87705"/>
                  </a:lnTo>
                  <a:lnTo>
                    <a:pt x="247372" y="96561"/>
                  </a:lnTo>
                  <a:lnTo>
                    <a:pt x="246496" y="105442"/>
                  </a:lnTo>
                  <a:lnTo>
                    <a:pt x="244921" y="113348"/>
                  </a:lnTo>
                  <a:lnTo>
                    <a:pt x="242879" y="120602"/>
                  </a:lnTo>
                  <a:lnTo>
                    <a:pt x="240525" y="127423"/>
                  </a:lnTo>
                  <a:lnTo>
                    <a:pt x="238956" y="133954"/>
                  </a:lnTo>
                  <a:lnTo>
                    <a:pt x="237909" y="140293"/>
                  </a:lnTo>
                  <a:lnTo>
                    <a:pt x="237212" y="146503"/>
                  </a:lnTo>
                  <a:lnTo>
                    <a:pt x="236747" y="151636"/>
                  </a:lnTo>
                  <a:lnTo>
                    <a:pt x="236437" y="156049"/>
                  </a:lnTo>
                  <a:lnTo>
                    <a:pt x="236230" y="159984"/>
                  </a:lnTo>
                  <a:lnTo>
                    <a:pt x="237085" y="164591"/>
                  </a:lnTo>
                  <a:lnTo>
                    <a:pt x="238647" y="169647"/>
                  </a:lnTo>
                  <a:lnTo>
                    <a:pt x="243542" y="182540"/>
                  </a:lnTo>
                  <a:lnTo>
                    <a:pt x="244211" y="186948"/>
                  </a:lnTo>
                  <a:lnTo>
                    <a:pt x="244390" y="189513"/>
                  </a:lnTo>
                  <a:lnTo>
                    <a:pt x="245501" y="191223"/>
                  </a:lnTo>
                  <a:lnTo>
                    <a:pt x="247234" y="192363"/>
                  </a:lnTo>
                  <a:lnTo>
                    <a:pt x="252403" y="194192"/>
                  </a:lnTo>
                  <a:lnTo>
                    <a:pt x="255757" y="194442"/>
                  </a:lnTo>
                  <a:lnTo>
                    <a:pt x="262606" y="1946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0" name="SMARTPenAnnotation1235"/>
            <p:cNvSpPr/>
            <p:nvPr/>
          </p:nvSpPr>
          <p:spPr>
            <a:xfrm>
              <a:off x="6340078" y="6331148"/>
              <a:ext cx="44649" cy="71438"/>
            </a:xfrm>
            <a:custGeom>
              <a:avLst/>
              <a:gdLst/>
              <a:ahLst/>
              <a:cxnLst/>
              <a:rect l="0" t="0" r="0" b="0"/>
              <a:pathLst>
                <a:path w="44649" h="71438">
                  <a:moveTo>
                    <a:pt x="0" y="0"/>
                  </a:moveTo>
                  <a:lnTo>
                    <a:pt x="0" y="22123"/>
                  </a:lnTo>
                  <a:lnTo>
                    <a:pt x="992" y="24671"/>
                  </a:lnTo>
                  <a:lnTo>
                    <a:pt x="2646" y="27361"/>
                  </a:lnTo>
                  <a:lnTo>
                    <a:pt x="4740" y="30147"/>
                  </a:lnTo>
                  <a:lnTo>
                    <a:pt x="8121" y="33989"/>
                  </a:lnTo>
                  <a:lnTo>
                    <a:pt x="12359" y="38534"/>
                  </a:lnTo>
                  <a:lnTo>
                    <a:pt x="28679" y="55347"/>
                  </a:lnTo>
                  <a:lnTo>
                    <a:pt x="44648" y="7143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1" name="SMARTPenAnnotation1236"/>
            <p:cNvSpPr/>
            <p:nvPr/>
          </p:nvSpPr>
          <p:spPr>
            <a:xfrm>
              <a:off x="6403143" y="6358449"/>
              <a:ext cx="204826" cy="124304"/>
            </a:xfrm>
            <a:custGeom>
              <a:avLst/>
              <a:gdLst/>
              <a:ahLst/>
              <a:cxnLst/>
              <a:rect l="0" t="0" r="0" b="0"/>
              <a:pathLst>
                <a:path w="204826" h="124304">
                  <a:moveTo>
                    <a:pt x="35161" y="44136"/>
                  </a:moveTo>
                  <a:lnTo>
                    <a:pt x="26340" y="44136"/>
                  </a:lnTo>
                  <a:lnTo>
                    <a:pt x="64941" y="44136"/>
                  </a:lnTo>
                  <a:lnTo>
                    <a:pt x="67913" y="43145"/>
                  </a:lnTo>
                  <a:lnTo>
                    <a:pt x="73861" y="39396"/>
                  </a:lnTo>
                  <a:lnTo>
                    <a:pt x="79812" y="37069"/>
                  </a:lnTo>
                  <a:lnTo>
                    <a:pt x="82788" y="36448"/>
                  </a:lnTo>
                  <a:lnTo>
                    <a:pt x="88740" y="33113"/>
                  </a:lnTo>
                  <a:lnTo>
                    <a:pt x="95905" y="27628"/>
                  </a:lnTo>
                  <a:lnTo>
                    <a:pt x="96493" y="26185"/>
                  </a:lnTo>
                  <a:lnTo>
                    <a:pt x="96885" y="24231"/>
                  </a:lnTo>
                  <a:lnTo>
                    <a:pt x="97146" y="21937"/>
                  </a:lnTo>
                  <a:lnTo>
                    <a:pt x="96328" y="19415"/>
                  </a:lnTo>
                  <a:lnTo>
                    <a:pt x="94791" y="16741"/>
                  </a:lnTo>
                  <a:lnTo>
                    <a:pt x="92774" y="13967"/>
                  </a:lnTo>
                  <a:lnTo>
                    <a:pt x="90436" y="11125"/>
                  </a:lnTo>
                  <a:lnTo>
                    <a:pt x="87886" y="8238"/>
                  </a:lnTo>
                  <a:lnTo>
                    <a:pt x="85195" y="5321"/>
                  </a:lnTo>
                  <a:lnTo>
                    <a:pt x="82407" y="3377"/>
                  </a:lnTo>
                  <a:lnTo>
                    <a:pt x="76665" y="1217"/>
                  </a:lnTo>
                  <a:lnTo>
                    <a:pt x="70805" y="257"/>
                  </a:lnTo>
                  <a:lnTo>
                    <a:pt x="67853" y="0"/>
                  </a:lnTo>
                  <a:lnTo>
                    <a:pt x="63901" y="822"/>
                  </a:lnTo>
                  <a:lnTo>
                    <a:pt x="59282" y="2361"/>
                  </a:lnTo>
                  <a:lnTo>
                    <a:pt x="54219" y="4380"/>
                  </a:lnTo>
                  <a:lnTo>
                    <a:pt x="49851" y="6718"/>
                  </a:lnTo>
                  <a:lnTo>
                    <a:pt x="45946" y="9269"/>
                  </a:lnTo>
                  <a:lnTo>
                    <a:pt x="42351" y="11962"/>
                  </a:lnTo>
                  <a:lnTo>
                    <a:pt x="37970" y="14749"/>
                  </a:lnTo>
                  <a:lnTo>
                    <a:pt x="33065" y="17600"/>
                  </a:lnTo>
                  <a:lnTo>
                    <a:pt x="27811" y="20492"/>
                  </a:lnTo>
                  <a:lnTo>
                    <a:pt x="23316" y="24405"/>
                  </a:lnTo>
                  <a:lnTo>
                    <a:pt x="19326" y="28998"/>
                  </a:lnTo>
                  <a:lnTo>
                    <a:pt x="15676" y="34044"/>
                  </a:lnTo>
                  <a:lnTo>
                    <a:pt x="12249" y="39393"/>
                  </a:lnTo>
                  <a:lnTo>
                    <a:pt x="8972" y="44943"/>
                  </a:lnTo>
                  <a:lnTo>
                    <a:pt x="5796" y="50627"/>
                  </a:lnTo>
                  <a:lnTo>
                    <a:pt x="3678" y="56401"/>
                  </a:lnTo>
                  <a:lnTo>
                    <a:pt x="2266" y="62235"/>
                  </a:lnTo>
                  <a:lnTo>
                    <a:pt x="1325" y="68108"/>
                  </a:lnTo>
                  <a:lnTo>
                    <a:pt x="698" y="74008"/>
                  </a:lnTo>
                  <a:lnTo>
                    <a:pt x="279" y="79926"/>
                  </a:lnTo>
                  <a:lnTo>
                    <a:pt x="0" y="85855"/>
                  </a:lnTo>
                  <a:lnTo>
                    <a:pt x="807" y="91793"/>
                  </a:lnTo>
                  <a:lnTo>
                    <a:pt x="2336" y="97736"/>
                  </a:lnTo>
                  <a:lnTo>
                    <a:pt x="4348" y="103682"/>
                  </a:lnTo>
                  <a:lnTo>
                    <a:pt x="7674" y="108638"/>
                  </a:lnTo>
                  <a:lnTo>
                    <a:pt x="11875" y="112935"/>
                  </a:lnTo>
                  <a:lnTo>
                    <a:pt x="16661" y="116791"/>
                  </a:lnTo>
                  <a:lnTo>
                    <a:pt x="20843" y="119362"/>
                  </a:lnTo>
                  <a:lnTo>
                    <a:pt x="24624" y="121076"/>
                  </a:lnTo>
                  <a:lnTo>
                    <a:pt x="28136" y="122218"/>
                  </a:lnTo>
                  <a:lnTo>
                    <a:pt x="32462" y="122980"/>
                  </a:lnTo>
                  <a:lnTo>
                    <a:pt x="37331" y="123488"/>
                  </a:lnTo>
                  <a:lnTo>
                    <a:pt x="42560" y="123827"/>
                  </a:lnTo>
                  <a:lnTo>
                    <a:pt x="51018" y="124203"/>
                  </a:lnTo>
                  <a:lnTo>
                    <a:pt x="54662" y="124303"/>
                  </a:lnTo>
                  <a:lnTo>
                    <a:pt x="59076" y="122386"/>
                  </a:lnTo>
                  <a:lnTo>
                    <a:pt x="64003" y="119123"/>
                  </a:lnTo>
                  <a:lnTo>
                    <a:pt x="69272" y="114963"/>
                  </a:lnTo>
                  <a:lnTo>
                    <a:pt x="74769" y="111198"/>
                  </a:lnTo>
                  <a:lnTo>
                    <a:pt x="80418" y="107696"/>
                  </a:lnTo>
                  <a:lnTo>
                    <a:pt x="86169" y="104369"/>
                  </a:lnTo>
                  <a:lnTo>
                    <a:pt x="90994" y="101159"/>
                  </a:lnTo>
                  <a:lnTo>
                    <a:pt x="95203" y="98026"/>
                  </a:lnTo>
                  <a:lnTo>
                    <a:pt x="99002" y="94946"/>
                  </a:lnTo>
                  <a:lnTo>
                    <a:pt x="102526" y="91900"/>
                  </a:lnTo>
                  <a:lnTo>
                    <a:pt x="105868" y="88878"/>
                  </a:lnTo>
                  <a:lnTo>
                    <a:pt x="109088" y="85870"/>
                  </a:lnTo>
                  <a:lnTo>
                    <a:pt x="112227" y="83865"/>
                  </a:lnTo>
                  <a:lnTo>
                    <a:pt x="118361" y="81637"/>
                  </a:lnTo>
                  <a:lnTo>
                    <a:pt x="120393" y="80051"/>
                  </a:lnTo>
                  <a:lnTo>
                    <a:pt x="121748" y="78001"/>
                  </a:lnTo>
                  <a:lnTo>
                    <a:pt x="124299" y="71340"/>
                  </a:lnTo>
                  <a:lnTo>
                    <a:pt x="119671" y="71048"/>
                  </a:lnTo>
                  <a:lnTo>
                    <a:pt x="117297" y="72000"/>
                  </a:lnTo>
                  <a:lnTo>
                    <a:pt x="112015" y="75703"/>
                  </a:lnTo>
                  <a:lnTo>
                    <a:pt x="109218" y="78079"/>
                  </a:lnTo>
                  <a:lnTo>
                    <a:pt x="106361" y="80655"/>
                  </a:lnTo>
                  <a:lnTo>
                    <a:pt x="100539" y="86164"/>
                  </a:lnTo>
                  <a:lnTo>
                    <a:pt x="71402" y="115053"/>
                  </a:lnTo>
                  <a:lnTo>
                    <a:pt x="73758" y="115342"/>
                  </a:lnTo>
                  <a:lnTo>
                    <a:pt x="75775" y="115420"/>
                  </a:lnTo>
                  <a:lnTo>
                    <a:pt x="78112" y="114479"/>
                  </a:lnTo>
                  <a:lnTo>
                    <a:pt x="87134" y="108415"/>
                  </a:lnTo>
                  <a:lnTo>
                    <a:pt x="91638" y="105840"/>
                  </a:lnTo>
                  <a:lnTo>
                    <a:pt x="96625" y="103132"/>
                  </a:lnTo>
                  <a:lnTo>
                    <a:pt x="101934" y="99342"/>
                  </a:lnTo>
                  <a:lnTo>
                    <a:pt x="107458" y="94830"/>
                  </a:lnTo>
                  <a:lnTo>
                    <a:pt x="113125" y="89839"/>
                  </a:lnTo>
                  <a:lnTo>
                    <a:pt x="119878" y="85518"/>
                  </a:lnTo>
                  <a:lnTo>
                    <a:pt x="127359" y="81647"/>
                  </a:lnTo>
                  <a:lnTo>
                    <a:pt x="142614" y="74698"/>
                  </a:lnTo>
                  <a:lnTo>
                    <a:pt x="156010" y="68303"/>
                  </a:lnTo>
                  <a:lnTo>
                    <a:pt x="162360" y="64216"/>
                  </a:lnTo>
                  <a:lnTo>
                    <a:pt x="168577" y="59507"/>
                  </a:lnTo>
                  <a:lnTo>
                    <a:pt x="174707" y="54384"/>
                  </a:lnTo>
                  <a:lnTo>
                    <a:pt x="179786" y="49976"/>
                  </a:lnTo>
                  <a:lnTo>
                    <a:pt x="188074" y="42433"/>
                  </a:lnTo>
                  <a:lnTo>
                    <a:pt x="195065" y="35773"/>
                  </a:lnTo>
                  <a:lnTo>
                    <a:pt x="204825" y="2627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2" name="SMARTPenAnnotation1237"/>
            <p:cNvSpPr/>
            <p:nvPr/>
          </p:nvSpPr>
          <p:spPr>
            <a:xfrm>
              <a:off x="6706730" y="6188273"/>
              <a:ext cx="293200" cy="222717"/>
            </a:xfrm>
            <a:custGeom>
              <a:avLst/>
              <a:gdLst/>
              <a:ahLst/>
              <a:cxnLst/>
              <a:rect l="0" t="0" r="0" b="0"/>
              <a:pathLst>
                <a:path w="293200" h="222717">
                  <a:moveTo>
                    <a:pt x="97691" y="62508"/>
                  </a:moveTo>
                  <a:lnTo>
                    <a:pt x="76701" y="83499"/>
                  </a:lnTo>
                  <a:lnTo>
                    <a:pt x="73776" y="88408"/>
                  </a:lnTo>
                  <a:lnTo>
                    <a:pt x="70833" y="94658"/>
                  </a:lnTo>
                  <a:lnTo>
                    <a:pt x="67880" y="101800"/>
                  </a:lnTo>
                  <a:lnTo>
                    <a:pt x="63927" y="108546"/>
                  </a:lnTo>
                  <a:lnTo>
                    <a:pt x="59306" y="115029"/>
                  </a:lnTo>
                  <a:lnTo>
                    <a:pt x="54242" y="121334"/>
                  </a:lnTo>
                  <a:lnTo>
                    <a:pt x="48882" y="127522"/>
                  </a:lnTo>
                  <a:lnTo>
                    <a:pt x="43323" y="133632"/>
                  </a:lnTo>
                  <a:lnTo>
                    <a:pt x="37634" y="139689"/>
                  </a:lnTo>
                  <a:lnTo>
                    <a:pt x="32848" y="145712"/>
                  </a:lnTo>
                  <a:lnTo>
                    <a:pt x="28665" y="151712"/>
                  </a:lnTo>
                  <a:lnTo>
                    <a:pt x="24885" y="157696"/>
                  </a:lnTo>
                  <a:lnTo>
                    <a:pt x="21373" y="163670"/>
                  </a:lnTo>
                  <a:lnTo>
                    <a:pt x="18039" y="169637"/>
                  </a:lnTo>
                  <a:lnTo>
                    <a:pt x="14824" y="175599"/>
                  </a:lnTo>
                  <a:lnTo>
                    <a:pt x="11689" y="180566"/>
                  </a:lnTo>
                  <a:lnTo>
                    <a:pt x="8607" y="184870"/>
                  </a:lnTo>
                  <a:lnTo>
                    <a:pt x="5559" y="188731"/>
                  </a:lnTo>
                  <a:lnTo>
                    <a:pt x="2174" y="195667"/>
                  </a:lnTo>
                  <a:lnTo>
                    <a:pt x="669" y="202057"/>
                  </a:lnTo>
                  <a:lnTo>
                    <a:pt x="0" y="208204"/>
                  </a:lnTo>
                  <a:lnTo>
                    <a:pt x="814" y="211232"/>
                  </a:lnTo>
                  <a:lnTo>
                    <a:pt x="4364" y="217243"/>
                  </a:lnTo>
                  <a:lnTo>
                    <a:pt x="7692" y="219243"/>
                  </a:lnTo>
                  <a:lnTo>
                    <a:pt x="16681" y="221465"/>
                  </a:lnTo>
                  <a:lnTo>
                    <a:pt x="21856" y="222057"/>
                  </a:lnTo>
                  <a:lnTo>
                    <a:pt x="27291" y="222452"/>
                  </a:lnTo>
                  <a:lnTo>
                    <a:pt x="32898" y="222716"/>
                  </a:lnTo>
                  <a:lnTo>
                    <a:pt x="38621" y="221899"/>
                  </a:lnTo>
                  <a:lnTo>
                    <a:pt x="44421" y="220362"/>
                  </a:lnTo>
                  <a:lnTo>
                    <a:pt x="72727" y="210767"/>
                  </a:lnTo>
                  <a:lnTo>
                    <a:pt x="80056" y="207980"/>
                  </a:lnTo>
                  <a:lnTo>
                    <a:pt x="86927" y="205130"/>
                  </a:lnTo>
                  <a:lnTo>
                    <a:pt x="93492" y="202238"/>
                  </a:lnTo>
                  <a:lnTo>
                    <a:pt x="106078" y="196378"/>
                  </a:lnTo>
                  <a:lnTo>
                    <a:pt x="112212" y="193427"/>
                  </a:lnTo>
                  <a:lnTo>
                    <a:pt x="117294" y="191459"/>
                  </a:lnTo>
                  <a:lnTo>
                    <a:pt x="125586" y="189273"/>
                  </a:lnTo>
                  <a:lnTo>
                    <a:pt x="132723" y="187677"/>
                  </a:lnTo>
                  <a:lnTo>
                    <a:pt x="125662" y="187537"/>
                  </a:lnTo>
                  <a:lnTo>
                    <a:pt x="125268" y="188524"/>
                  </a:lnTo>
                  <a:lnTo>
                    <a:pt x="124830" y="192268"/>
                  </a:lnTo>
                  <a:lnTo>
                    <a:pt x="123722" y="193663"/>
                  </a:lnTo>
                  <a:lnTo>
                    <a:pt x="121990" y="194593"/>
                  </a:lnTo>
                  <a:lnTo>
                    <a:pt x="119844" y="195213"/>
                  </a:lnTo>
                  <a:lnTo>
                    <a:pt x="118413" y="196619"/>
                  </a:lnTo>
                  <a:lnTo>
                    <a:pt x="117459" y="198548"/>
                  </a:lnTo>
                  <a:lnTo>
                    <a:pt x="116823" y="200826"/>
                  </a:lnTo>
                  <a:lnTo>
                    <a:pt x="117391" y="203337"/>
                  </a:lnTo>
                  <a:lnTo>
                    <a:pt x="120668" y="208773"/>
                  </a:lnTo>
                  <a:lnTo>
                    <a:pt x="124720" y="214211"/>
                  </a:lnTo>
                  <a:lnTo>
                    <a:pt x="128886" y="218567"/>
                  </a:lnTo>
                  <a:lnTo>
                    <a:pt x="132378" y="220125"/>
                  </a:lnTo>
                  <a:lnTo>
                    <a:pt x="136691" y="221164"/>
                  </a:lnTo>
                  <a:lnTo>
                    <a:pt x="141551" y="221857"/>
                  </a:lnTo>
                  <a:lnTo>
                    <a:pt x="146774" y="221326"/>
                  </a:lnTo>
                  <a:lnTo>
                    <a:pt x="152242" y="219981"/>
                  </a:lnTo>
                  <a:lnTo>
                    <a:pt x="157871" y="218091"/>
                  </a:lnTo>
                  <a:lnTo>
                    <a:pt x="163608" y="216832"/>
                  </a:lnTo>
                  <a:lnTo>
                    <a:pt x="169417" y="215992"/>
                  </a:lnTo>
                  <a:lnTo>
                    <a:pt x="175274" y="215433"/>
                  </a:lnTo>
                  <a:lnTo>
                    <a:pt x="181163" y="213075"/>
                  </a:lnTo>
                  <a:lnTo>
                    <a:pt x="187074" y="209519"/>
                  </a:lnTo>
                  <a:lnTo>
                    <a:pt x="192998" y="205164"/>
                  </a:lnTo>
                  <a:lnTo>
                    <a:pt x="198932" y="201268"/>
                  </a:lnTo>
                  <a:lnTo>
                    <a:pt x="204873" y="197679"/>
                  </a:lnTo>
                  <a:lnTo>
                    <a:pt x="210818" y="194294"/>
                  </a:lnTo>
                  <a:lnTo>
                    <a:pt x="217757" y="189060"/>
                  </a:lnTo>
                  <a:lnTo>
                    <a:pt x="225360" y="182595"/>
                  </a:lnTo>
                  <a:lnTo>
                    <a:pt x="233406" y="175308"/>
                  </a:lnTo>
                  <a:lnTo>
                    <a:pt x="240753" y="169458"/>
                  </a:lnTo>
                  <a:lnTo>
                    <a:pt x="247636" y="164566"/>
                  </a:lnTo>
                  <a:lnTo>
                    <a:pt x="254210" y="160313"/>
                  </a:lnTo>
                  <a:lnTo>
                    <a:pt x="259584" y="154500"/>
                  </a:lnTo>
                  <a:lnTo>
                    <a:pt x="264159" y="147648"/>
                  </a:lnTo>
                  <a:lnTo>
                    <a:pt x="268201" y="140104"/>
                  </a:lnTo>
                  <a:lnTo>
                    <a:pt x="272881" y="133090"/>
                  </a:lnTo>
                  <a:lnTo>
                    <a:pt x="277984" y="126430"/>
                  </a:lnTo>
                  <a:lnTo>
                    <a:pt x="283371" y="120006"/>
                  </a:lnTo>
                  <a:lnTo>
                    <a:pt x="286962" y="113738"/>
                  </a:lnTo>
                  <a:lnTo>
                    <a:pt x="289356" y="107575"/>
                  </a:lnTo>
                  <a:lnTo>
                    <a:pt x="290952" y="101483"/>
                  </a:lnTo>
                  <a:lnTo>
                    <a:pt x="292016" y="94444"/>
                  </a:lnTo>
                  <a:lnTo>
                    <a:pt x="292726" y="86775"/>
                  </a:lnTo>
                  <a:lnTo>
                    <a:pt x="293199" y="78686"/>
                  </a:lnTo>
                  <a:lnTo>
                    <a:pt x="292522" y="71309"/>
                  </a:lnTo>
                  <a:lnTo>
                    <a:pt x="291079" y="64406"/>
                  </a:lnTo>
                  <a:lnTo>
                    <a:pt x="289124" y="57820"/>
                  </a:lnTo>
                  <a:lnTo>
                    <a:pt x="287821" y="51445"/>
                  </a:lnTo>
                  <a:lnTo>
                    <a:pt x="286953" y="45211"/>
                  </a:lnTo>
                  <a:lnTo>
                    <a:pt x="286373" y="39070"/>
                  </a:lnTo>
                  <a:lnTo>
                    <a:pt x="284995" y="32992"/>
                  </a:lnTo>
                  <a:lnTo>
                    <a:pt x="283084" y="26956"/>
                  </a:lnTo>
                  <a:lnTo>
                    <a:pt x="277628" y="12490"/>
                  </a:lnTo>
                  <a:lnTo>
                    <a:pt x="276882" y="7866"/>
                  </a:lnTo>
                  <a:lnTo>
                    <a:pt x="276285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3" name="SMARTPenAnnotation1238"/>
            <p:cNvSpPr/>
            <p:nvPr/>
          </p:nvSpPr>
          <p:spPr>
            <a:xfrm>
              <a:off x="7010372" y="6224158"/>
              <a:ext cx="132701" cy="123441"/>
            </a:xfrm>
            <a:custGeom>
              <a:avLst/>
              <a:gdLst/>
              <a:ahLst/>
              <a:cxnLst/>
              <a:rect l="0" t="0" r="0" b="0"/>
              <a:pathLst>
                <a:path w="132701" h="123441">
                  <a:moveTo>
                    <a:pt x="124448" y="17693"/>
                  </a:moveTo>
                  <a:lnTo>
                    <a:pt x="116759" y="10004"/>
                  </a:lnTo>
                  <a:lnTo>
                    <a:pt x="113424" y="9315"/>
                  </a:lnTo>
                  <a:lnTo>
                    <a:pt x="111146" y="9131"/>
                  </a:lnTo>
                  <a:lnTo>
                    <a:pt x="108635" y="9009"/>
                  </a:lnTo>
                  <a:lnTo>
                    <a:pt x="103199" y="8872"/>
                  </a:lnTo>
                  <a:lnTo>
                    <a:pt x="100359" y="9828"/>
                  </a:lnTo>
                  <a:lnTo>
                    <a:pt x="97475" y="11458"/>
                  </a:lnTo>
                  <a:lnTo>
                    <a:pt x="94560" y="13536"/>
                  </a:lnTo>
                  <a:lnTo>
                    <a:pt x="90632" y="14922"/>
                  </a:lnTo>
                  <a:lnTo>
                    <a:pt x="86029" y="15846"/>
                  </a:lnTo>
                  <a:lnTo>
                    <a:pt x="80975" y="16462"/>
                  </a:lnTo>
                  <a:lnTo>
                    <a:pt x="75623" y="18857"/>
                  </a:lnTo>
                  <a:lnTo>
                    <a:pt x="70070" y="22437"/>
                  </a:lnTo>
                  <a:lnTo>
                    <a:pt x="64383" y="26809"/>
                  </a:lnTo>
                  <a:lnTo>
                    <a:pt x="58608" y="31708"/>
                  </a:lnTo>
                  <a:lnTo>
                    <a:pt x="52773" y="36958"/>
                  </a:lnTo>
                  <a:lnTo>
                    <a:pt x="46900" y="42443"/>
                  </a:lnTo>
                  <a:lnTo>
                    <a:pt x="40999" y="47091"/>
                  </a:lnTo>
                  <a:lnTo>
                    <a:pt x="35080" y="51182"/>
                  </a:lnTo>
                  <a:lnTo>
                    <a:pt x="29151" y="54902"/>
                  </a:lnTo>
                  <a:lnTo>
                    <a:pt x="24206" y="59367"/>
                  </a:lnTo>
                  <a:lnTo>
                    <a:pt x="19917" y="64327"/>
                  </a:lnTo>
                  <a:lnTo>
                    <a:pt x="16065" y="69618"/>
                  </a:lnTo>
                  <a:lnTo>
                    <a:pt x="12505" y="75130"/>
                  </a:lnTo>
                  <a:lnTo>
                    <a:pt x="9139" y="80789"/>
                  </a:lnTo>
                  <a:lnTo>
                    <a:pt x="5904" y="86546"/>
                  </a:lnTo>
                  <a:lnTo>
                    <a:pt x="3747" y="91377"/>
                  </a:lnTo>
                  <a:lnTo>
                    <a:pt x="2308" y="95589"/>
                  </a:lnTo>
                  <a:lnTo>
                    <a:pt x="1350" y="99389"/>
                  </a:lnTo>
                  <a:lnTo>
                    <a:pt x="711" y="102915"/>
                  </a:lnTo>
                  <a:lnTo>
                    <a:pt x="285" y="106257"/>
                  </a:lnTo>
                  <a:lnTo>
                    <a:pt x="0" y="109478"/>
                  </a:lnTo>
                  <a:lnTo>
                    <a:pt x="803" y="111625"/>
                  </a:lnTo>
                  <a:lnTo>
                    <a:pt x="2330" y="113057"/>
                  </a:lnTo>
                  <a:lnTo>
                    <a:pt x="4341" y="114011"/>
                  </a:lnTo>
                  <a:lnTo>
                    <a:pt x="6674" y="115639"/>
                  </a:lnTo>
                  <a:lnTo>
                    <a:pt x="9221" y="117717"/>
                  </a:lnTo>
                  <a:lnTo>
                    <a:pt x="11911" y="120095"/>
                  </a:lnTo>
                  <a:lnTo>
                    <a:pt x="15689" y="121679"/>
                  </a:lnTo>
                  <a:lnTo>
                    <a:pt x="20192" y="122736"/>
                  </a:lnTo>
                  <a:lnTo>
                    <a:pt x="25179" y="123440"/>
                  </a:lnTo>
                  <a:lnTo>
                    <a:pt x="30487" y="122918"/>
                  </a:lnTo>
                  <a:lnTo>
                    <a:pt x="36011" y="121577"/>
                  </a:lnTo>
                  <a:lnTo>
                    <a:pt x="41677" y="119691"/>
                  </a:lnTo>
                  <a:lnTo>
                    <a:pt x="47439" y="117442"/>
                  </a:lnTo>
                  <a:lnTo>
                    <a:pt x="53265" y="114950"/>
                  </a:lnTo>
                  <a:lnTo>
                    <a:pt x="65030" y="109536"/>
                  </a:lnTo>
                  <a:lnTo>
                    <a:pt x="76873" y="103822"/>
                  </a:lnTo>
                  <a:lnTo>
                    <a:pt x="82809" y="99917"/>
                  </a:lnTo>
                  <a:lnTo>
                    <a:pt x="88752" y="95329"/>
                  </a:lnTo>
                  <a:lnTo>
                    <a:pt x="94697" y="90287"/>
                  </a:lnTo>
                  <a:lnTo>
                    <a:pt x="100645" y="84941"/>
                  </a:lnTo>
                  <a:lnTo>
                    <a:pt x="112546" y="73709"/>
                  </a:lnTo>
                  <a:lnTo>
                    <a:pt x="117506" y="67935"/>
                  </a:lnTo>
                  <a:lnTo>
                    <a:pt x="121804" y="62102"/>
                  </a:lnTo>
                  <a:lnTo>
                    <a:pt x="125662" y="56229"/>
                  </a:lnTo>
                  <a:lnTo>
                    <a:pt x="128234" y="51321"/>
                  </a:lnTo>
                  <a:lnTo>
                    <a:pt x="129948" y="47057"/>
                  </a:lnTo>
                  <a:lnTo>
                    <a:pt x="131092" y="43222"/>
                  </a:lnTo>
                  <a:lnTo>
                    <a:pt x="131854" y="38681"/>
                  </a:lnTo>
                  <a:lnTo>
                    <a:pt x="132361" y="33669"/>
                  </a:lnTo>
                  <a:lnTo>
                    <a:pt x="132700" y="28344"/>
                  </a:lnTo>
                  <a:lnTo>
                    <a:pt x="131933" y="23802"/>
                  </a:lnTo>
                  <a:lnTo>
                    <a:pt x="130430" y="19781"/>
                  </a:lnTo>
                  <a:lnTo>
                    <a:pt x="128436" y="16109"/>
                  </a:lnTo>
                  <a:lnTo>
                    <a:pt x="127107" y="12668"/>
                  </a:lnTo>
                  <a:lnTo>
                    <a:pt x="126221" y="9382"/>
                  </a:lnTo>
                  <a:lnTo>
                    <a:pt x="125629" y="6199"/>
                  </a:lnTo>
                  <a:lnTo>
                    <a:pt x="124243" y="4077"/>
                  </a:lnTo>
                  <a:lnTo>
                    <a:pt x="122327" y="2663"/>
                  </a:lnTo>
                  <a:lnTo>
                    <a:pt x="116863" y="392"/>
                  </a:lnTo>
                  <a:lnTo>
                    <a:pt x="113470" y="82"/>
                  </a:lnTo>
                  <a:lnTo>
                    <a:pt x="111177" y="0"/>
                  </a:lnTo>
                  <a:lnTo>
                    <a:pt x="109647" y="1929"/>
                  </a:lnTo>
                  <a:lnTo>
                    <a:pt x="108627" y="5199"/>
                  </a:lnTo>
                  <a:lnTo>
                    <a:pt x="107948" y="9364"/>
                  </a:lnTo>
                  <a:lnTo>
                    <a:pt x="108487" y="12140"/>
                  </a:lnTo>
                  <a:lnTo>
                    <a:pt x="109839" y="13991"/>
                  </a:lnTo>
                  <a:lnTo>
                    <a:pt x="111732" y="15225"/>
                  </a:lnTo>
                  <a:lnTo>
                    <a:pt x="112994" y="17040"/>
                  </a:lnTo>
                  <a:lnTo>
                    <a:pt x="113835" y="19242"/>
                  </a:lnTo>
                  <a:lnTo>
                    <a:pt x="115518" y="266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4" name="SMARTPenAnnotation1239"/>
            <p:cNvSpPr/>
            <p:nvPr/>
          </p:nvSpPr>
          <p:spPr>
            <a:xfrm>
              <a:off x="7152679" y="6161484"/>
              <a:ext cx="125017" cy="151803"/>
            </a:xfrm>
            <a:custGeom>
              <a:avLst/>
              <a:gdLst/>
              <a:ahLst/>
              <a:cxnLst/>
              <a:rect l="0" t="0" r="0" b="0"/>
              <a:pathLst>
                <a:path w="125017" h="151803">
                  <a:moveTo>
                    <a:pt x="0" y="142875"/>
                  </a:moveTo>
                  <a:lnTo>
                    <a:pt x="8562" y="142875"/>
                  </a:lnTo>
                  <a:lnTo>
                    <a:pt x="8821" y="147616"/>
                  </a:lnTo>
                  <a:lnTo>
                    <a:pt x="8920" y="151437"/>
                  </a:lnTo>
                  <a:lnTo>
                    <a:pt x="6280" y="151641"/>
                  </a:lnTo>
                  <a:lnTo>
                    <a:pt x="109" y="151802"/>
                  </a:lnTo>
                  <a:lnTo>
                    <a:pt x="2695" y="149157"/>
                  </a:lnTo>
                  <a:lnTo>
                    <a:pt x="7698" y="144116"/>
                  </a:lnTo>
                  <a:lnTo>
                    <a:pt x="8383" y="140781"/>
                  </a:lnTo>
                  <a:lnTo>
                    <a:pt x="8565" y="138502"/>
                  </a:lnTo>
                  <a:lnTo>
                    <a:pt x="9679" y="134999"/>
                  </a:lnTo>
                  <a:lnTo>
                    <a:pt x="11413" y="130679"/>
                  </a:lnTo>
                  <a:lnTo>
                    <a:pt x="13563" y="125815"/>
                  </a:lnTo>
                  <a:lnTo>
                    <a:pt x="18596" y="115118"/>
                  </a:lnTo>
                  <a:lnTo>
                    <a:pt x="21327" y="109487"/>
                  </a:lnTo>
                  <a:lnTo>
                    <a:pt x="25132" y="103749"/>
                  </a:lnTo>
                  <a:lnTo>
                    <a:pt x="29653" y="97940"/>
                  </a:lnTo>
                  <a:lnTo>
                    <a:pt x="34652" y="92082"/>
                  </a:lnTo>
                  <a:lnTo>
                    <a:pt x="38977" y="86193"/>
                  </a:lnTo>
                  <a:lnTo>
                    <a:pt x="42852" y="80282"/>
                  </a:lnTo>
                  <a:lnTo>
                    <a:pt x="46427" y="74358"/>
                  </a:lnTo>
                  <a:lnTo>
                    <a:pt x="55692" y="59837"/>
                  </a:lnTo>
                  <a:lnTo>
                    <a:pt x="60941" y="51797"/>
                  </a:lnTo>
                  <a:lnTo>
                    <a:pt x="65432" y="45446"/>
                  </a:lnTo>
                  <a:lnTo>
                    <a:pt x="69418" y="40219"/>
                  </a:lnTo>
                  <a:lnTo>
                    <a:pt x="73068" y="35742"/>
                  </a:lnTo>
                  <a:lnTo>
                    <a:pt x="76493" y="31765"/>
                  </a:lnTo>
                  <a:lnTo>
                    <a:pt x="79769" y="28123"/>
                  </a:lnTo>
                  <a:lnTo>
                    <a:pt x="86055" y="21429"/>
                  </a:lnTo>
                  <a:lnTo>
                    <a:pt x="101168" y="6031"/>
                  </a:lnTo>
                  <a:lnTo>
                    <a:pt x="104157" y="4021"/>
                  </a:lnTo>
                  <a:lnTo>
                    <a:pt x="107141" y="2680"/>
                  </a:lnTo>
                  <a:lnTo>
                    <a:pt x="110122" y="1787"/>
                  </a:lnTo>
                  <a:lnTo>
                    <a:pt x="113103" y="1191"/>
                  </a:lnTo>
                  <a:lnTo>
                    <a:pt x="116081" y="794"/>
                  </a:lnTo>
                  <a:lnTo>
                    <a:pt x="125016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5" name="SMARTPenAnnotation1240"/>
            <p:cNvSpPr/>
            <p:nvPr/>
          </p:nvSpPr>
          <p:spPr>
            <a:xfrm>
              <a:off x="7242500" y="6125766"/>
              <a:ext cx="124124" cy="151692"/>
            </a:xfrm>
            <a:custGeom>
              <a:avLst/>
              <a:gdLst/>
              <a:ahLst/>
              <a:cxnLst/>
              <a:rect l="0" t="0" r="0" b="0"/>
              <a:pathLst>
                <a:path w="124124" h="151692">
                  <a:moveTo>
                    <a:pt x="115562" y="8929"/>
                  </a:moveTo>
                  <a:lnTo>
                    <a:pt x="115562" y="367"/>
                  </a:lnTo>
                  <a:lnTo>
                    <a:pt x="118208" y="163"/>
                  </a:lnTo>
                  <a:lnTo>
                    <a:pt x="124123" y="9"/>
                  </a:lnTo>
                  <a:lnTo>
                    <a:pt x="116771" y="0"/>
                  </a:lnTo>
                  <a:lnTo>
                    <a:pt x="113454" y="2645"/>
                  </a:lnTo>
                  <a:lnTo>
                    <a:pt x="111180" y="4740"/>
                  </a:lnTo>
                  <a:lnTo>
                    <a:pt x="108672" y="6136"/>
                  </a:lnTo>
                  <a:lnTo>
                    <a:pt x="106008" y="7067"/>
                  </a:lnTo>
                  <a:lnTo>
                    <a:pt x="103239" y="7688"/>
                  </a:lnTo>
                  <a:lnTo>
                    <a:pt x="99409" y="8101"/>
                  </a:lnTo>
                  <a:lnTo>
                    <a:pt x="94872" y="8377"/>
                  </a:lnTo>
                  <a:lnTo>
                    <a:pt x="85530" y="8683"/>
                  </a:lnTo>
                  <a:lnTo>
                    <a:pt x="78071" y="8820"/>
                  </a:lnTo>
                  <a:lnTo>
                    <a:pt x="74693" y="9848"/>
                  </a:lnTo>
                  <a:lnTo>
                    <a:pt x="71449" y="11526"/>
                  </a:lnTo>
                  <a:lnTo>
                    <a:pt x="68294" y="13637"/>
                  </a:lnTo>
                  <a:lnTo>
                    <a:pt x="66191" y="16037"/>
                  </a:lnTo>
                  <a:lnTo>
                    <a:pt x="64788" y="18628"/>
                  </a:lnTo>
                  <a:lnTo>
                    <a:pt x="63854" y="21348"/>
                  </a:lnTo>
                  <a:lnTo>
                    <a:pt x="63230" y="24154"/>
                  </a:lnTo>
                  <a:lnTo>
                    <a:pt x="62815" y="27016"/>
                  </a:lnTo>
                  <a:lnTo>
                    <a:pt x="62537" y="29917"/>
                  </a:lnTo>
                  <a:lnTo>
                    <a:pt x="62354" y="32843"/>
                  </a:lnTo>
                  <a:lnTo>
                    <a:pt x="62148" y="38739"/>
                  </a:lnTo>
                  <a:lnTo>
                    <a:pt x="62033" y="52378"/>
                  </a:lnTo>
                  <a:lnTo>
                    <a:pt x="63009" y="56746"/>
                  </a:lnTo>
                  <a:lnTo>
                    <a:pt x="64651" y="60651"/>
                  </a:lnTo>
                  <a:lnTo>
                    <a:pt x="66739" y="64246"/>
                  </a:lnTo>
                  <a:lnTo>
                    <a:pt x="71704" y="73533"/>
                  </a:lnTo>
                  <a:lnTo>
                    <a:pt x="74417" y="78787"/>
                  </a:lnTo>
                  <a:lnTo>
                    <a:pt x="77219" y="83282"/>
                  </a:lnTo>
                  <a:lnTo>
                    <a:pt x="80077" y="87271"/>
                  </a:lnTo>
                  <a:lnTo>
                    <a:pt x="82976" y="90923"/>
                  </a:lnTo>
                  <a:lnTo>
                    <a:pt x="84909" y="94350"/>
                  </a:lnTo>
                  <a:lnTo>
                    <a:pt x="86196" y="97626"/>
                  </a:lnTo>
                  <a:lnTo>
                    <a:pt x="87055" y="100803"/>
                  </a:lnTo>
                  <a:lnTo>
                    <a:pt x="88620" y="103913"/>
                  </a:lnTo>
                  <a:lnTo>
                    <a:pt x="90656" y="106978"/>
                  </a:lnTo>
                  <a:lnTo>
                    <a:pt x="96310" y="114286"/>
                  </a:lnTo>
                  <a:lnTo>
                    <a:pt x="95783" y="114886"/>
                  </a:lnTo>
                  <a:lnTo>
                    <a:pt x="94438" y="115285"/>
                  </a:lnTo>
                  <a:lnTo>
                    <a:pt x="92550" y="115552"/>
                  </a:lnTo>
                  <a:lnTo>
                    <a:pt x="90299" y="115730"/>
                  </a:lnTo>
                  <a:lnTo>
                    <a:pt x="87806" y="115849"/>
                  </a:lnTo>
                  <a:lnTo>
                    <a:pt x="85151" y="115927"/>
                  </a:lnTo>
                  <a:lnTo>
                    <a:pt x="82390" y="116972"/>
                  </a:lnTo>
                  <a:lnTo>
                    <a:pt x="79557" y="118661"/>
                  </a:lnTo>
                  <a:lnTo>
                    <a:pt x="76676" y="120779"/>
                  </a:lnTo>
                  <a:lnTo>
                    <a:pt x="73763" y="122191"/>
                  </a:lnTo>
                  <a:lnTo>
                    <a:pt x="70829" y="123132"/>
                  </a:lnTo>
                  <a:lnTo>
                    <a:pt x="67880" y="123759"/>
                  </a:lnTo>
                  <a:lnTo>
                    <a:pt x="63931" y="124178"/>
                  </a:lnTo>
                  <a:lnTo>
                    <a:pt x="59313" y="124457"/>
                  </a:lnTo>
                  <a:lnTo>
                    <a:pt x="49883" y="124767"/>
                  </a:lnTo>
                  <a:lnTo>
                    <a:pt x="42384" y="124905"/>
                  </a:lnTo>
                  <a:lnTo>
                    <a:pt x="38996" y="125934"/>
                  </a:lnTo>
                  <a:lnTo>
                    <a:pt x="35744" y="127612"/>
                  </a:lnTo>
                  <a:lnTo>
                    <a:pt x="32585" y="129723"/>
                  </a:lnTo>
                  <a:lnTo>
                    <a:pt x="29486" y="132122"/>
                  </a:lnTo>
                  <a:lnTo>
                    <a:pt x="26428" y="134714"/>
                  </a:lnTo>
                  <a:lnTo>
                    <a:pt x="23397" y="137434"/>
                  </a:lnTo>
                  <a:lnTo>
                    <a:pt x="20384" y="139248"/>
                  </a:lnTo>
                  <a:lnTo>
                    <a:pt x="17384" y="140456"/>
                  </a:lnTo>
                  <a:lnTo>
                    <a:pt x="14391" y="141262"/>
                  </a:lnTo>
                  <a:lnTo>
                    <a:pt x="11404" y="141799"/>
                  </a:lnTo>
                  <a:lnTo>
                    <a:pt x="8420" y="142158"/>
                  </a:lnTo>
                  <a:lnTo>
                    <a:pt x="5439" y="142397"/>
                  </a:lnTo>
                  <a:lnTo>
                    <a:pt x="3452" y="143548"/>
                  </a:lnTo>
                  <a:lnTo>
                    <a:pt x="2126" y="145308"/>
                  </a:lnTo>
                  <a:lnTo>
                    <a:pt x="0" y="150521"/>
                  </a:lnTo>
                  <a:lnTo>
                    <a:pt x="817" y="150949"/>
                  </a:lnTo>
                  <a:lnTo>
                    <a:pt x="4372" y="151424"/>
                  </a:lnTo>
                  <a:lnTo>
                    <a:pt x="7210" y="151691"/>
                  </a:lnTo>
                  <a:lnTo>
                    <a:pt x="10520" y="149108"/>
                  </a:lnTo>
                  <a:lnTo>
                    <a:pt x="17335" y="14287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6" name="SMARTPenAnnotation1241"/>
            <p:cNvSpPr/>
            <p:nvPr/>
          </p:nvSpPr>
          <p:spPr>
            <a:xfrm>
              <a:off x="7393781" y="6099085"/>
              <a:ext cx="303445" cy="285607"/>
            </a:xfrm>
            <a:custGeom>
              <a:avLst/>
              <a:gdLst/>
              <a:ahLst/>
              <a:cxnLst/>
              <a:rect l="0" t="0" r="0" b="0"/>
              <a:pathLst>
                <a:path w="303445" h="285607">
                  <a:moveTo>
                    <a:pt x="0" y="8821"/>
                  </a:moveTo>
                  <a:lnTo>
                    <a:pt x="8820" y="0"/>
                  </a:lnTo>
                  <a:lnTo>
                    <a:pt x="13638" y="4664"/>
                  </a:lnTo>
                  <a:lnTo>
                    <a:pt x="15045" y="8034"/>
                  </a:lnTo>
                  <a:lnTo>
                    <a:pt x="15983" y="12266"/>
                  </a:lnTo>
                  <a:lnTo>
                    <a:pt x="16609" y="17070"/>
                  </a:lnTo>
                  <a:lnTo>
                    <a:pt x="17303" y="25055"/>
                  </a:lnTo>
                  <a:lnTo>
                    <a:pt x="17612" y="33895"/>
                  </a:lnTo>
                  <a:lnTo>
                    <a:pt x="17849" y="85971"/>
                  </a:lnTo>
                  <a:lnTo>
                    <a:pt x="16861" y="92004"/>
                  </a:lnTo>
                  <a:lnTo>
                    <a:pt x="15209" y="98011"/>
                  </a:lnTo>
                  <a:lnTo>
                    <a:pt x="13116" y="103999"/>
                  </a:lnTo>
                  <a:lnTo>
                    <a:pt x="11721" y="110969"/>
                  </a:lnTo>
                  <a:lnTo>
                    <a:pt x="10790" y="118591"/>
                  </a:lnTo>
                  <a:lnTo>
                    <a:pt x="10170" y="126650"/>
                  </a:lnTo>
                  <a:lnTo>
                    <a:pt x="9757" y="134006"/>
                  </a:lnTo>
                  <a:lnTo>
                    <a:pt x="9297" y="147472"/>
                  </a:lnTo>
                  <a:lnTo>
                    <a:pt x="9039" y="161468"/>
                  </a:lnTo>
                  <a:lnTo>
                    <a:pt x="8010" y="165156"/>
                  </a:lnTo>
                  <a:lnTo>
                    <a:pt x="4221" y="171900"/>
                  </a:lnTo>
                  <a:lnTo>
                    <a:pt x="1876" y="178204"/>
                  </a:lnTo>
                  <a:lnTo>
                    <a:pt x="370" y="185595"/>
                  </a:lnTo>
                  <a:lnTo>
                    <a:pt x="110" y="191616"/>
                  </a:lnTo>
                  <a:lnTo>
                    <a:pt x="1066" y="193192"/>
                  </a:lnTo>
                  <a:lnTo>
                    <a:pt x="2694" y="194243"/>
                  </a:lnTo>
                  <a:lnTo>
                    <a:pt x="4772" y="194943"/>
                  </a:lnTo>
                  <a:lnTo>
                    <a:pt x="6158" y="194418"/>
                  </a:lnTo>
                  <a:lnTo>
                    <a:pt x="7082" y="193076"/>
                  </a:lnTo>
                  <a:lnTo>
                    <a:pt x="7699" y="191189"/>
                  </a:lnTo>
                  <a:lnTo>
                    <a:pt x="11028" y="186446"/>
                  </a:lnTo>
                  <a:lnTo>
                    <a:pt x="18481" y="178198"/>
                  </a:lnTo>
                  <a:lnTo>
                    <a:pt x="21250" y="175317"/>
                  </a:lnTo>
                  <a:lnTo>
                    <a:pt x="25080" y="173396"/>
                  </a:lnTo>
                  <a:lnTo>
                    <a:pt x="29619" y="172116"/>
                  </a:lnTo>
                  <a:lnTo>
                    <a:pt x="38961" y="170693"/>
                  </a:lnTo>
                  <a:lnTo>
                    <a:pt x="46420" y="170061"/>
                  </a:lnTo>
                  <a:lnTo>
                    <a:pt x="53043" y="169780"/>
                  </a:lnTo>
                  <a:lnTo>
                    <a:pt x="62253" y="169585"/>
                  </a:lnTo>
                  <a:lnTo>
                    <a:pt x="66694" y="169568"/>
                  </a:lnTo>
                  <a:lnTo>
                    <a:pt x="68275" y="170556"/>
                  </a:lnTo>
                  <a:lnTo>
                    <a:pt x="69329" y="172207"/>
                  </a:lnTo>
                  <a:lnTo>
                    <a:pt x="71314" y="178117"/>
                  </a:lnTo>
                  <a:lnTo>
                    <a:pt x="76142" y="183116"/>
                  </a:lnTo>
                  <a:lnTo>
                    <a:pt x="77550" y="185541"/>
                  </a:lnTo>
                  <a:lnTo>
                    <a:pt x="79810" y="193917"/>
                  </a:lnTo>
                  <a:lnTo>
                    <a:pt x="79996" y="194726"/>
                  </a:lnTo>
                  <a:lnTo>
                    <a:pt x="87386" y="203199"/>
                  </a:lnTo>
                  <a:lnTo>
                    <a:pt x="88023" y="203891"/>
                  </a:lnTo>
                  <a:lnTo>
                    <a:pt x="89439" y="204352"/>
                  </a:lnTo>
                  <a:lnTo>
                    <a:pt x="98843" y="205092"/>
                  </a:lnTo>
                  <a:lnTo>
                    <a:pt x="107339" y="205220"/>
                  </a:lnTo>
                  <a:lnTo>
                    <a:pt x="110254" y="205238"/>
                  </a:lnTo>
                  <a:lnTo>
                    <a:pt x="113191" y="204258"/>
                  </a:lnTo>
                  <a:lnTo>
                    <a:pt x="122063" y="199130"/>
                  </a:lnTo>
                  <a:lnTo>
                    <a:pt x="130975" y="196178"/>
                  </a:lnTo>
                  <a:lnTo>
                    <a:pt x="139901" y="190452"/>
                  </a:lnTo>
                  <a:lnTo>
                    <a:pt x="145852" y="188764"/>
                  </a:lnTo>
                  <a:lnTo>
                    <a:pt x="147836" y="187322"/>
                  </a:lnTo>
                  <a:lnTo>
                    <a:pt x="149159" y="185369"/>
                  </a:lnTo>
                  <a:lnTo>
                    <a:pt x="150041" y="183074"/>
                  </a:lnTo>
                  <a:lnTo>
                    <a:pt x="156022" y="175104"/>
                  </a:lnTo>
                  <a:lnTo>
                    <a:pt x="156601" y="173255"/>
                  </a:lnTo>
                  <a:lnTo>
                    <a:pt x="155995" y="172021"/>
                  </a:lnTo>
                  <a:lnTo>
                    <a:pt x="154598" y="171200"/>
                  </a:lnTo>
                  <a:lnTo>
                    <a:pt x="153667" y="169659"/>
                  </a:lnTo>
                  <a:lnTo>
                    <a:pt x="151826" y="160747"/>
                  </a:lnTo>
                  <a:lnTo>
                    <a:pt x="159495" y="160636"/>
                  </a:lnTo>
                  <a:lnTo>
                    <a:pt x="168314" y="168315"/>
                  </a:lnTo>
                  <a:lnTo>
                    <a:pt x="177234" y="177135"/>
                  </a:lnTo>
                  <a:lnTo>
                    <a:pt x="177687" y="178577"/>
                  </a:lnTo>
                  <a:lnTo>
                    <a:pt x="178325" y="185347"/>
                  </a:lnTo>
                  <a:lnTo>
                    <a:pt x="178474" y="190795"/>
                  </a:lnTo>
                  <a:lnTo>
                    <a:pt x="179507" y="192645"/>
                  </a:lnTo>
                  <a:lnTo>
                    <a:pt x="181186" y="193878"/>
                  </a:lnTo>
                  <a:lnTo>
                    <a:pt x="183299" y="194700"/>
                  </a:lnTo>
                  <a:lnTo>
                    <a:pt x="184707" y="196240"/>
                  </a:lnTo>
                  <a:lnTo>
                    <a:pt x="185646" y="198260"/>
                  </a:lnTo>
                  <a:lnTo>
                    <a:pt x="187153" y="203888"/>
                  </a:lnTo>
                  <a:lnTo>
                    <a:pt x="194542" y="212159"/>
                  </a:lnTo>
                  <a:lnTo>
                    <a:pt x="195179" y="212840"/>
                  </a:lnTo>
                  <a:lnTo>
                    <a:pt x="195886" y="216244"/>
                  </a:lnTo>
                  <a:lnTo>
                    <a:pt x="196443" y="223014"/>
                  </a:lnTo>
                  <a:lnTo>
                    <a:pt x="205014" y="223131"/>
                  </a:lnTo>
                  <a:lnTo>
                    <a:pt x="205379" y="214312"/>
                  </a:lnTo>
                  <a:lnTo>
                    <a:pt x="205383" y="223133"/>
                  </a:lnTo>
                  <a:lnTo>
                    <a:pt x="197694" y="230822"/>
                  </a:lnTo>
                  <a:lnTo>
                    <a:pt x="197005" y="234157"/>
                  </a:lnTo>
                  <a:lnTo>
                    <a:pt x="196616" y="241614"/>
                  </a:lnTo>
                  <a:lnTo>
                    <a:pt x="196485" y="253022"/>
                  </a:lnTo>
                  <a:lnTo>
                    <a:pt x="195482" y="255957"/>
                  </a:lnTo>
                  <a:lnTo>
                    <a:pt x="190322" y="263837"/>
                  </a:lnTo>
                  <a:lnTo>
                    <a:pt x="188767" y="266028"/>
                  </a:lnTo>
                  <a:lnTo>
                    <a:pt x="188077" y="269648"/>
                  </a:lnTo>
                  <a:lnTo>
                    <a:pt x="187596" y="276773"/>
                  </a:lnTo>
                  <a:lnTo>
                    <a:pt x="187524" y="285606"/>
                  </a:lnTo>
                  <a:lnTo>
                    <a:pt x="187523" y="259909"/>
                  </a:lnTo>
                  <a:lnTo>
                    <a:pt x="188515" y="254596"/>
                  </a:lnTo>
                  <a:lnTo>
                    <a:pt x="190170" y="249069"/>
                  </a:lnTo>
                  <a:lnTo>
                    <a:pt x="192264" y="243401"/>
                  </a:lnTo>
                  <a:lnTo>
                    <a:pt x="193660" y="236645"/>
                  </a:lnTo>
                  <a:lnTo>
                    <a:pt x="194591" y="229165"/>
                  </a:lnTo>
                  <a:lnTo>
                    <a:pt x="195212" y="221201"/>
                  </a:lnTo>
                  <a:lnTo>
                    <a:pt x="195626" y="212915"/>
                  </a:lnTo>
                  <a:lnTo>
                    <a:pt x="196085" y="195771"/>
                  </a:lnTo>
                  <a:lnTo>
                    <a:pt x="196450" y="102486"/>
                  </a:lnTo>
                  <a:lnTo>
                    <a:pt x="197444" y="96069"/>
                  </a:lnTo>
                  <a:lnTo>
                    <a:pt x="199098" y="89807"/>
                  </a:lnTo>
                  <a:lnTo>
                    <a:pt x="201192" y="83647"/>
                  </a:lnTo>
                  <a:lnTo>
                    <a:pt x="202589" y="78549"/>
                  </a:lnTo>
                  <a:lnTo>
                    <a:pt x="204141" y="70238"/>
                  </a:lnTo>
                  <a:lnTo>
                    <a:pt x="205547" y="67625"/>
                  </a:lnTo>
                  <a:lnTo>
                    <a:pt x="207476" y="65883"/>
                  </a:lnTo>
                  <a:lnTo>
                    <a:pt x="209755" y="64722"/>
                  </a:lnTo>
                  <a:lnTo>
                    <a:pt x="214933" y="63431"/>
                  </a:lnTo>
                  <a:lnTo>
                    <a:pt x="217703" y="63087"/>
                  </a:lnTo>
                  <a:lnTo>
                    <a:pt x="220541" y="63850"/>
                  </a:lnTo>
                  <a:lnTo>
                    <a:pt x="226342" y="67344"/>
                  </a:lnTo>
                  <a:lnTo>
                    <a:pt x="235185" y="74888"/>
                  </a:lnTo>
                  <a:lnTo>
                    <a:pt x="239142" y="79655"/>
                  </a:lnTo>
                  <a:lnTo>
                    <a:pt x="243763" y="85809"/>
                  </a:lnTo>
                  <a:lnTo>
                    <a:pt x="248830" y="92888"/>
                  </a:lnTo>
                  <a:lnTo>
                    <a:pt x="253199" y="99592"/>
                  </a:lnTo>
                  <a:lnTo>
                    <a:pt x="257103" y="106046"/>
                  </a:lnTo>
                  <a:lnTo>
                    <a:pt x="260699" y="112333"/>
                  </a:lnTo>
                  <a:lnTo>
                    <a:pt x="265080" y="119501"/>
                  </a:lnTo>
                  <a:lnTo>
                    <a:pt x="275240" y="135403"/>
                  </a:lnTo>
                  <a:lnTo>
                    <a:pt x="279736" y="142818"/>
                  </a:lnTo>
                  <a:lnTo>
                    <a:pt x="283725" y="149746"/>
                  </a:lnTo>
                  <a:lnTo>
                    <a:pt x="290803" y="162736"/>
                  </a:lnTo>
                  <a:lnTo>
                    <a:pt x="297256" y="175123"/>
                  </a:lnTo>
                  <a:lnTo>
                    <a:pt x="299374" y="181205"/>
                  </a:lnTo>
                  <a:lnTo>
                    <a:pt x="300786" y="187243"/>
                  </a:lnTo>
                  <a:lnTo>
                    <a:pt x="301726" y="193254"/>
                  </a:lnTo>
                  <a:lnTo>
                    <a:pt x="302354" y="198253"/>
                  </a:lnTo>
                  <a:lnTo>
                    <a:pt x="303052" y="206453"/>
                  </a:lnTo>
                  <a:lnTo>
                    <a:pt x="303444" y="211907"/>
                  </a:lnTo>
                  <a:lnTo>
                    <a:pt x="302507" y="213665"/>
                  </a:lnTo>
                  <a:lnTo>
                    <a:pt x="298820" y="218264"/>
                  </a:lnTo>
                  <a:lnTo>
                    <a:pt x="296448" y="219887"/>
                  </a:lnTo>
                  <a:lnTo>
                    <a:pt x="287355" y="222706"/>
                  </a:lnTo>
                  <a:lnTo>
                    <a:pt x="285828" y="221856"/>
                  </a:lnTo>
                  <a:lnTo>
                    <a:pt x="281485" y="218266"/>
                  </a:lnTo>
                  <a:lnTo>
                    <a:pt x="276248" y="210718"/>
                  </a:lnTo>
                  <a:lnTo>
                    <a:pt x="273461" y="205927"/>
                  </a:lnTo>
                  <a:lnTo>
                    <a:pt x="270612" y="200748"/>
                  </a:lnTo>
                  <a:lnTo>
                    <a:pt x="264801" y="189702"/>
                  </a:lnTo>
                  <a:lnTo>
                    <a:pt x="241101" y="14276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7" name="SMARTPenAnnotation1242"/>
            <p:cNvSpPr/>
            <p:nvPr/>
          </p:nvSpPr>
          <p:spPr>
            <a:xfrm>
              <a:off x="7608093" y="6054328"/>
              <a:ext cx="2648" cy="1"/>
            </a:xfrm>
            <a:custGeom>
              <a:avLst/>
              <a:gdLst/>
              <a:ahLst/>
              <a:cxnLst/>
              <a:rect l="0" t="0" r="0" b="0"/>
              <a:pathLst>
                <a:path w="2648" h="1">
                  <a:moveTo>
                    <a:pt x="0" y="0"/>
                  </a:moveTo>
                  <a:lnTo>
                    <a:pt x="2647" y="0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43075" y="2513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31913" y="1700213"/>
            <a:ext cx="71580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Which done, she rose, and from her form             10</a:t>
            </a:r>
            <a:br>
              <a:rPr lang="en-GB" sz="2400"/>
            </a:br>
            <a:r>
              <a:rPr lang="en-GB" sz="2400"/>
              <a:t>Withdrew the dripping cloak and shawl,</a:t>
            </a:r>
            <a:br>
              <a:rPr lang="en-GB" sz="2400"/>
            </a:br>
            <a:r>
              <a:rPr lang="en-GB" sz="2400"/>
              <a:t>And laid her soiled gloves by, untied</a:t>
            </a:r>
            <a:br>
              <a:rPr lang="en-GB" sz="2400"/>
            </a:br>
            <a:r>
              <a:rPr lang="en-GB" sz="2400"/>
              <a:t>Her hat and let the damp hair fall,</a:t>
            </a:r>
            <a:br>
              <a:rPr lang="en-GB" sz="2400"/>
            </a:br>
            <a:r>
              <a:rPr lang="en-GB" sz="2400"/>
              <a:t>And, last, she sat down by my side</a:t>
            </a:r>
            <a:br>
              <a:rPr lang="en-GB" sz="2400"/>
            </a:br>
            <a:r>
              <a:rPr lang="en-GB" sz="2400"/>
              <a:t>And called me. When no voice replied,</a:t>
            </a:r>
            <a:br>
              <a:rPr lang="en-GB" sz="2400"/>
            </a:br>
            <a:r>
              <a:rPr lang="en-GB" sz="2400"/>
              <a:t>She put my arm about her waist,</a:t>
            </a:r>
            <a:br>
              <a:rPr lang="en-GB" sz="2400"/>
            </a:br>
            <a:r>
              <a:rPr lang="en-GB" sz="2400"/>
              <a:t>And made her smooth white shoulder bare,</a:t>
            </a:r>
            <a:br>
              <a:rPr lang="en-GB" sz="2400"/>
            </a:br>
            <a:r>
              <a:rPr lang="en-GB" sz="2400"/>
              <a:t>And all her yellow hair displaced,</a:t>
            </a:r>
            <a:br>
              <a:rPr lang="en-GB" sz="2400"/>
            </a:br>
            <a:r>
              <a:rPr lang="en-GB" sz="2400"/>
              <a:t>And, stooping, made my cheek lie there,</a:t>
            </a:r>
          </a:p>
        </p:txBody>
      </p:sp>
      <p:sp>
        <p:nvSpPr>
          <p:cNvPr id="6" name="SMARTPenAnnotation499"/>
          <p:cNvSpPr/>
          <p:nvPr/>
        </p:nvSpPr>
        <p:spPr>
          <a:xfrm>
            <a:off x="3956020" y="2859425"/>
            <a:ext cx="776145" cy="309329"/>
          </a:xfrm>
          <a:custGeom>
            <a:avLst/>
            <a:gdLst/>
            <a:ahLst/>
            <a:cxnLst/>
            <a:rect l="0" t="0" r="0" b="0"/>
            <a:pathLst>
              <a:path w="776145" h="309329">
                <a:moveTo>
                  <a:pt x="482034" y="24864"/>
                </a:moveTo>
                <a:lnTo>
                  <a:pt x="472553" y="20123"/>
                </a:lnTo>
                <a:lnTo>
                  <a:pt x="462607" y="17796"/>
                </a:lnTo>
                <a:lnTo>
                  <a:pt x="439348" y="15187"/>
                </a:lnTo>
                <a:lnTo>
                  <a:pt x="417462" y="9870"/>
                </a:lnTo>
                <a:lnTo>
                  <a:pt x="400750" y="8278"/>
                </a:lnTo>
                <a:lnTo>
                  <a:pt x="383400" y="7570"/>
                </a:lnTo>
                <a:lnTo>
                  <a:pt x="365767" y="8248"/>
                </a:lnTo>
                <a:lnTo>
                  <a:pt x="348009" y="11857"/>
                </a:lnTo>
                <a:lnTo>
                  <a:pt x="330194" y="16768"/>
                </a:lnTo>
                <a:lnTo>
                  <a:pt x="311362" y="22258"/>
                </a:lnTo>
                <a:lnTo>
                  <a:pt x="289763" y="28005"/>
                </a:lnTo>
                <a:lnTo>
                  <a:pt x="266935" y="31221"/>
                </a:lnTo>
                <a:lnTo>
                  <a:pt x="244552" y="33642"/>
                </a:lnTo>
                <a:lnTo>
                  <a:pt x="224682" y="38026"/>
                </a:lnTo>
                <a:lnTo>
                  <a:pt x="192020" y="46072"/>
                </a:lnTo>
                <a:lnTo>
                  <a:pt x="168923" y="54464"/>
                </a:lnTo>
                <a:lnTo>
                  <a:pt x="146421" y="63816"/>
                </a:lnTo>
                <a:lnTo>
                  <a:pt x="126498" y="71280"/>
                </a:lnTo>
                <a:lnTo>
                  <a:pt x="105075" y="80550"/>
                </a:lnTo>
                <a:lnTo>
                  <a:pt x="75993" y="94280"/>
                </a:lnTo>
                <a:lnTo>
                  <a:pt x="61463" y="102348"/>
                </a:lnTo>
                <a:lnTo>
                  <a:pt x="54809" y="107278"/>
                </a:lnTo>
                <a:lnTo>
                  <a:pt x="48389" y="112549"/>
                </a:lnTo>
                <a:lnTo>
                  <a:pt x="42125" y="118047"/>
                </a:lnTo>
                <a:lnTo>
                  <a:pt x="35965" y="123697"/>
                </a:lnTo>
                <a:lnTo>
                  <a:pt x="20459" y="138484"/>
                </a:lnTo>
                <a:lnTo>
                  <a:pt x="12968" y="146799"/>
                </a:lnTo>
                <a:lnTo>
                  <a:pt x="9581" y="151794"/>
                </a:lnTo>
                <a:lnTo>
                  <a:pt x="6331" y="157109"/>
                </a:lnTo>
                <a:lnTo>
                  <a:pt x="4165" y="162637"/>
                </a:lnTo>
                <a:lnTo>
                  <a:pt x="2720" y="168306"/>
                </a:lnTo>
                <a:lnTo>
                  <a:pt x="1757" y="174070"/>
                </a:lnTo>
                <a:lnTo>
                  <a:pt x="687" y="183120"/>
                </a:lnTo>
                <a:lnTo>
                  <a:pt x="212" y="191442"/>
                </a:lnTo>
                <a:lnTo>
                  <a:pt x="0" y="201755"/>
                </a:lnTo>
                <a:lnTo>
                  <a:pt x="936" y="206291"/>
                </a:lnTo>
                <a:lnTo>
                  <a:pt x="4621" y="213977"/>
                </a:lnTo>
                <a:lnTo>
                  <a:pt x="12213" y="220700"/>
                </a:lnTo>
                <a:lnTo>
                  <a:pt x="22201" y="227988"/>
                </a:lnTo>
                <a:lnTo>
                  <a:pt x="27643" y="232710"/>
                </a:lnTo>
                <a:lnTo>
                  <a:pt x="38981" y="242255"/>
                </a:lnTo>
                <a:lnTo>
                  <a:pt x="50635" y="249805"/>
                </a:lnTo>
                <a:lnTo>
                  <a:pt x="67720" y="256468"/>
                </a:lnTo>
                <a:lnTo>
                  <a:pt x="87551" y="261744"/>
                </a:lnTo>
                <a:lnTo>
                  <a:pt x="116442" y="265707"/>
                </a:lnTo>
                <a:lnTo>
                  <a:pt x="138309" y="270150"/>
                </a:lnTo>
                <a:lnTo>
                  <a:pt x="161257" y="272786"/>
                </a:lnTo>
                <a:lnTo>
                  <a:pt x="172933" y="273489"/>
                </a:lnTo>
                <a:lnTo>
                  <a:pt x="199135" y="274270"/>
                </a:lnTo>
                <a:lnTo>
                  <a:pt x="213068" y="274478"/>
                </a:lnTo>
                <a:lnTo>
                  <a:pt x="227317" y="275609"/>
                </a:lnTo>
                <a:lnTo>
                  <a:pt x="241778" y="277356"/>
                </a:lnTo>
                <a:lnTo>
                  <a:pt x="256379" y="279512"/>
                </a:lnTo>
                <a:lnTo>
                  <a:pt x="285831" y="284554"/>
                </a:lnTo>
                <a:lnTo>
                  <a:pt x="349902" y="295875"/>
                </a:lnTo>
                <a:lnTo>
                  <a:pt x="365173" y="297811"/>
                </a:lnTo>
                <a:lnTo>
                  <a:pt x="379322" y="299102"/>
                </a:lnTo>
                <a:lnTo>
                  <a:pt x="392723" y="299963"/>
                </a:lnTo>
                <a:lnTo>
                  <a:pt x="406619" y="300537"/>
                </a:lnTo>
                <a:lnTo>
                  <a:pt x="435287" y="301174"/>
                </a:lnTo>
                <a:lnTo>
                  <a:pt x="449877" y="302336"/>
                </a:lnTo>
                <a:lnTo>
                  <a:pt x="464565" y="304103"/>
                </a:lnTo>
                <a:lnTo>
                  <a:pt x="479318" y="306273"/>
                </a:lnTo>
                <a:lnTo>
                  <a:pt x="494114" y="307720"/>
                </a:lnTo>
                <a:lnTo>
                  <a:pt x="508939" y="308684"/>
                </a:lnTo>
                <a:lnTo>
                  <a:pt x="523783" y="309328"/>
                </a:lnTo>
                <a:lnTo>
                  <a:pt x="537648" y="308764"/>
                </a:lnTo>
                <a:lnTo>
                  <a:pt x="550860" y="307396"/>
                </a:lnTo>
                <a:lnTo>
                  <a:pt x="563637" y="305492"/>
                </a:lnTo>
                <a:lnTo>
                  <a:pt x="576124" y="304223"/>
                </a:lnTo>
                <a:lnTo>
                  <a:pt x="588417" y="303376"/>
                </a:lnTo>
                <a:lnTo>
                  <a:pt x="611667" y="301444"/>
                </a:lnTo>
                <a:lnTo>
                  <a:pt x="631923" y="297278"/>
                </a:lnTo>
                <a:lnTo>
                  <a:pt x="650846" y="292119"/>
                </a:lnTo>
                <a:lnTo>
                  <a:pt x="669179" y="286519"/>
                </a:lnTo>
                <a:lnTo>
                  <a:pt x="687248" y="280723"/>
                </a:lnTo>
                <a:lnTo>
                  <a:pt x="709416" y="271881"/>
                </a:lnTo>
                <a:lnTo>
                  <a:pt x="722330" y="263303"/>
                </a:lnTo>
                <a:lnTo>
                  <a:pt x="728552" y="258237"/>
                </a:lnTo>
                <a:lnTo>
                  <a:pt x="734684" y="252876"/>
                </a:lnTo>
                <a:lnTo>
                  <a:pt x="740756" y="247317"/>
                </a:lnTo>
                <a:lnTo>
                  <a:pt x="746789" y="241627"/>
                </a:lnTo>
                <a:lnTo>
                  <a:pt x="751803" y="235849"/>
                </a:lnTo>
                <a:lnTo>
                  <a:pt x="756138" y="230013"/>
                </a:lnTo>
                <a:lnTo>
                  <a:pt x="760020" y="224137"/>
                </a:lnTo>
                <a:lnTo>
                  <a:pt x="763601" y="218236"/>
                </a:lnTo>
                <a:lnTo>
                  <a:pt x="766979" y="212318"/>
                </a:lnTo>
                <a:lnTo>
                  <a:pt x="770224" y="206388"/>
                </a:lnTo>
                <a:lnTo>
                  <a:pt x="772387" y="199458"/>
                </a:lnTo>
                <a:lnTo>
                  <a:pt x="773830" y="191861"/>
                </a:lnTo>
                <a:lnTo>
                  <a:pt x="774791" y="183820"/>
                </a:lnTo>
                <a:lnTo>
                  <a:pt x="775432" y="175483"/>
                </a:lnTo>
                <a:lnTo>
                  <a:pt x="775859" y="166948"/>
                </a:lnTo>
                <a:lnTo>
                  <a:pt x="776144" y="158282"/>
                </a:lnTo>
                <a:lnTo>
                  <a:pt x="775342" y="149528"/>
                </a:lnTo>
                <a:lnTo>
                  <a:pt x="773815" y="140715"/>
                </a:lnTo>
                <a:lnTo>
                  <a:pt x="771805" y="131864"/>
                </a:lnTo>
                <a:lnTo>
                  <a:pt x="769472" y="123978"/>
                </a:lnTo>
                <a:lnTo>
                  <a:pt x="766925" y="116737"/>
                </a:lnTo>
                <a:lnTo>
                  <a:pt x="764235" y="109925"/>
                </a:lnTo>
                <a:lnTo>
                  <a:pt x="760458" y="102407"/>
                </a:lnTo>
                <a:lnTo>
                  <a:pt x="755954" y="94419"/>
                </a:lnTo>
                <a:lnTo>
                  <a:pt x="750968" y="86116"/>
                </a:lnTo>
                <a:lnTo>
                  <a:pt x="744667" y="78597"/>
                </a:lnTo>
                <a:lnTo>
                  <a:pt x="737490" y="71600"/>
                </a:lnTo>
                <a:lnTo>
                  <a:pt x="729729" y="64951"/>
                </a:lnTo>
                <a:lnTo>
                  <a:pt x="721578" y="58534"/>
                </a:lnTo>
                <a:lnTo>
                  <a:pt x="713168" y="52271"/>
                </a:lnTo>
                <a:lnTo>
                  <a:pt x="704584" y="46112"/>
                </a:lnTo>
                <a:lnTo>
                  <a:pt x="687109" y="36623"/>
                </a:lnTo>
                <a:lnTo>
                  <a:pt x="668429" y="29098"/>
                </a:lnTo>
                <a:lnTo>
                  <a:pt x="646897" y="22446"/>
                </a:lnTo>
                <a:lnTo>
                  <a:pt x="634607" y="19283"/>
                </a:lnTo>
                <a:lnTo>
                  <a:pt x="607722" y="13123"/>
                </a:lnTo>
                <a:lnTo>
                  <a:pt x="594599" y="11083"/>
                </a:lnTo>
                <a:lnTo>
                  <a:pt x="581882" y="9724"/>
                </a:lnTo>
                <a:lnTo>
                  <a:pt x="569435" y="8817"/>
                </a:lnTo>
                <a:lnTo>
                  <a:pt x="556177" y="7221"/>
                </a:lnTo>
                <a:lnTo>
                  <a:pt x="542377" y="5164"/>
                </a:lnTo>
                <a:lnTo>
                  <a:pt x="528215" y="2801"/>
                </a:lnTo>
                <a:lnTo>
                  <a:pt x="504544" y="175"/>
                </a:lnTo>
                <a:lnTo>
                  <a:pt x="484101" y="0"/>
                </a:lnTo>
                <a:lnTo>
                  <a:pt x="474482" y="1343"/>
                </a:lnTo>
                <a:lnTo>
                  <a:pt x="446315" y="700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MARTPenAnnotation500"/>
          <p:cNvSpPr/>
          <p:nvPr/>
        </p:nvSpPr>
        <p:spPr>
          <a:xfrm>
            <a:off x="3100426" y="2419945"/>
            <a:ext cx="810619" cy="498666"/>
          </a:xfrm>
          <a:custGeom>
            <a:avLst/>
            <a:gdLst/>
            <a:ahLst/>
            <a:cxnLst/>
            <a:rect l="0" t="0" r="0" b="0"/>
            <a:pathLst>
              <a:path w="810619" h="498666">
                <a:moveTo>
                  <a:pt x="775058" y="89297"/>
                </a:moveTo>
                <a:lnTo>
                  <a:pt x="713901" y="89297"/>
                </a:lnTo>
                <a:lnTo>
                  <a:pt x="692645" y="86651"/>
                </a:lnTo>
                <a:lnTo>
                  <a:pt x="668977" y="83160"/>
                </a:lnTo>
                <a:lnTo>
                  <a:pt x="655720" y="82229"/>
                </a:lnTo>
                <a:lnTo>
                  <a:pt x="628753" y="81195"/>
                </a:lnTo>
                <a:lnTo>
                  <a:pt x="590267" y="80612"/>
                </a:lnTo>
                <a:lnTo>
                  <a:pt x="523390" y="80399"/>
                </a:lnTo>
                <a:lnTo>
                  <a:pt x="510045" y="81381"/>
                </a:lnTo>
                <a:lnTo>
                  <a:pt x="496187" y="83027"/>
                </a:lnTo>
                <a:lnTo>
                  <a:pt x="481988" y="85117"/>
                </a:lnTo>
                <a:lnTo>
                  <a:pt x="467561" y="86510"/>
                </a:lnTo>
                <a:lnTo>
                  <a:pt x="452982" y="87439"/>
                </a:lnTo>
                <a:lnTo>
                  <a:pt x="438301" y="88058"/>
                </a:lnTo>
                <a:lnTo>
                  <a:pt x="422562" y="89463"/>
                </a:lnTo>
                <a:lnTo>
                  <a:pt x="406115" y="91392"/>
                </a:lnTo>
                <a:lnTo>
                  <a:pt x="389197" y="93670"/>
                </a:lnTo>
                <a:lnTo>
                  <a:pt x="357171" y="98847"/>
                </a:lnTo>
                <a:lnTo>
                  <a:pt x="311250" y="107340"/>
                </a:lnTo>
                <a:lnTo>
                  <a:pt x="296189" y="110255"/>
                </a:lnTo>
                <a:lnTo>
                  <a:pt x="280194" y="114183"/>
                </a:lnTo>
                <a:lnTo>
                  <a:pt x="263579" y="118786"/>
                </a:lnTo>
                <a:lnTo>
                  <a:pt x="246548" y="123839"/>
                </a:lnTo>
                <a:lnTo>
                  <a:pt x="230234" y="129192"/>
                </a:lnTo>
                <a:lnTo>
                  <a:pt x="198878" y="140432"/>
                </a:lnTo>
                <a:lnTo>
                  <a:pt x="184563" y="146207"/>
                </a:lnTo>
                <a:lnTo>
                  <a:pt x="171051" y="152042"/>
                </a:lnTo>
                <a:lnTo>
                  <a:pt x="145454" y="163816"/>
                </a:lnTo>
                <a:lnTo>
                  <a:pt x="120848" y="175664"/>
                </a:lnTo>
                <a:lnTo>
                  <a:pt x="99330" y="187544"/>
                </a:lnTo>
                <a:lnTo>
                  <a:pt x="79844" y="200431"/>
                </a:lnTo>
                <a:lnTo>
                  <a:pt x="70480" y="208035"/>
                </a:lnTo>
                <a:lnTo>
                  <a:pt x="61261" y="216080"/>
                </a:lnTo>
                <a:lnTo>
                  <a:pt x="53131" y="224421"/>
                </a:lnTo>
                <a:lnTo>
                  <a:pt x="45726" y="232958"/>
                </a:lnTo>
                <a:lnTo>
                  <a:pt x="38806" y="241625"/>
                </a:lnTo>
                <a:lnTo>
                  <a:pt x="28470" y="256548"/>
                </a:lnTo>
                <a:lnTo>
                  <a:pt x="20569" y="270787"/>
                </a:lnTo>
                <a:lnTo>
                  <a:pt x="17073" y="278751"/>
                </a:lnTo>
                <a:lnTo>
                  <a:pt x="13750" y="287037"/>
                </a:lnTo>
                <a:lnTo>
                  <a:pt x="7413" y="304181"/>
                </a:lnTo>
                <a:lnTo>
                  <a:pt x="4334" y="312920"/>
                </a:lnTo>
                <a:lnTo>
                  <a:pt x="2281" y="321723"/>
                </a:lnTo>
                <a:lnTo>
                  <a:pt x="912" y="330568"/>
                </a:lnTo>
                <a:lnTo>
                  <a:pt x="0" y="339441"/>
                </a:lnTo>
                <a:lnTo>
                  <a:pt x="1632" y="354592"/>
                </a:lnTo>
                <a:lnTo>
                  <a:pt x="6657" y="368932"/>
                </a:lnTo>
                <a:lnTo>
                  <a:pt x="10775" y="376924"/>
                </a:lnTo>
                <a:lnTo>
                  <a:pt x="15505" y="385227"/>
                </a:lnTo>
                <a:lnTo>
                  <a:pt x="26052" y="399746"/>
                </a:lnTo>
                <a:lnTo>
                  <a:pt x="37354" y="412813"/>
                </a:lnTo>
                <a:lnTo>
                  <a:pt x="48992" y="425235"/>
                </a:lnTo>
                <a:lnTo>
                  <a:pt x="63424" y="437371"/>
                </a:lnTo>
                <a:lnTo>
                  <a:pt x="71440" y="443386"/>
                </a:lnTo>
                <a:lnTo>
                  <a:pt x="90930" y="452714"/>
                </a:lnTo>
                <a:lnTo>
                  <a:pt x="112821" y="460167"/>
                </a:lnTo>
                <a:lnTo>
                  <a:pt x="135780" y="466787"/>
                </a:lnTo>
                <a:lnTo>
                  <a:pt x="148451" y="469941"/>
                </a:lnTo>
                <a:lnTo>
                  <a:pt x="175759" y="476092"/>
                </a:lnTo>
                <a:lnTo>
                  <a:pt x="219023" y="485133"/>
                </a:lnTo>
                <a:lnTo>
                  <a:pt x="233712" y="487133"/>
                </a:lnTo>
                <a:lnTo>
                  <a:pt x="248465" y="488466"/>
                </a:lnTo>
                <a:lnTo>
                  <a:pt x="263262" y="489355"/>
                </a:lnTo>
                <a:lnTo>
                  <a:pt x="278087" y="490940"/>
                </a:lnTo>
                <a:lnTo>
                  <a:pt x="292931" y="492989"/>
                </a:lnTo>
                <a:lnTo>
                  <a:pt x="307789" y="495347"/>
                </a:lnTo>
                <a:lnTo>
                  <a:pt x="322654" y="496918"/>
                </a:lnTo>
                <a:lnTo>
                  <a:pt x="337526" y="497967"/>
                </a:lnTo>
                <a:lnTo>
                  <a:pt x="352401" y="498665"/>
                </a:lnTo>
                <a:lnTo>
                  <a:pt x="367279" y="498139"/>
                </a:lnTo>
                <a:lnTo>
                  <a:pt x="382159" y="496795"/>
                </a:lnTo>
                <a:lnTo>
                  <a:pt x="397039" y="494908"/>
                </a:lnTo>
                <a:lnTo>
                  <a:pt x="411920" y="493650"/>
                </a:lnTo>
                <a:lnTo>
                  <a:pt x="426802" y="492810"/>
                </a:lnTo>
                <a:lnTo>
                  <a:pt x="441684" y="492251"/>
                </a:lnTo>
                <a:lnTo>
                  <a:pt x="456566" y="490886"/>
                </a:lnTo>
                <a:lnTo>
                  <a:pt x="471449" y="488984"/>
                </a:lnTo>
                <a:lnTo>
                  <a:pt x="486332" y="486724"/>
                </a:lnTo>
                <a:lnTo>
                  <a:pt x="500222" y="484225"/>
                </a:lnTo>
                <a:lnTo>
                  <a:pt x="513451" y="481566"/>
                </a:lnTo>
                <a:lnTo>
                  <a:pt x="538734" y="475967"/>
                </a:lnTo>
                <a:lnTo>
                  <a:pt x="563199" y="470171"/>
                </a:lnTo>
                <a:lnTo>
                  <a:pt x="587302" y="461642"/>
                </a:lnTo>
                <a:lnTo>
                  <a:pt x="611244" y="451237"/>
                </a:lnTo>
                <a:lnTo>
                  <a:pt x="635113" y="439997"/>
                </a:lnTo>
                <a:lnTo>
                  <a:pt x="656306" y="428388"/>
                </a:lnTo>
                <a:lnTo>
                  <a:pt x="674654" y="416613"/>
                </a:lnTo>
                <a:lnTo>
                  <a:pt x="689424" y="404766"/>
                </a:lnTo>
                <a:lnTo>
                  <a:pt x="705248" y="390240"/>
                </a:lnTo>
                <a:lnTo>
                  <a:pt x="734920" y="361401"/>
                </a:lnTo>
                <a:lnTo>
                  <a:pt x="747628" y="346162"/>
                </a:lnTo>
                <a:lnTo>
                  <a:pt x="753794" y="337931"/>
                </a:lnTo>
                <a:lnTo>
                  <a:pt x="765938" y="320847"/>
                </a:lnTo>
                <a:lnTo>
                  <a:pt x="771955" y="312125"/>
                </a:lnTo>
                <a:lnTo>
                  <a:pt x="776958" y="303333"/>
                </a:lnTo>
                <a:lnTo>
                  <a:pt x="781286" y="294496"/>
                </a:lnTo>
                <a:lnTo>
                  <a:pt x="785163" y="285627"/>
                </a:lnTo>
                <a:lnTo>
                  <a:pt x="788740" y="276738"/>
                </a:lnTo>
                <a:lnTo>
                  <a:pt x="795360" y="258925"/>
                </a:lnTo>
                <a:lnTo>
                  <a:pt x="801610" y="243731"/>
                </a:lnTo>
                <a:lnTo>
                  <a:pt x="804665" y="236901"/>
                </a:lnTo>
                <a:lnTo>
                  <a:pt x="808061" y="221375"/>
                </a:lnTo>
                <a:lnTo>
                  <a:pt x="808966" y="213068"/>
                </a:lnTo>
                <a:lnTo>
                  <a:pt x="809972" y="198546"/>
                </a:lnTo>
                <a:lnTo>
                  <a:pt x="810419" y="184484"/>
                </a:lnTo>
                <a:lnTo>
                  <a:pt x="810618" y="168313"/>
                </a:lnTo>
                <a:lnTo>
                  <a:pt x="808060" y="153850"/>
                </a:lnTo>
                <a:lnTo>
                  <a:pt x="803616" y="140807"/>
                </a:lnTo>
                <a:lnTo>
                  <a:pt x="798334" y="128396"/>
                </a:lnTo>
                <a:lnTo>
                  <a:pt x="790033" y="113619"/>
                </a:lnTo>
                <a:lnTo>
                  <a:pt x="779729" y="98123"/>
                </a:lnTo>
                <a:lnTo>
                  <a:pt x="768535" y="84620"/>
                </a:lnTo>
                <a:lnTo>
                  <a:pt x="756945" y="72005"/>
                </a:lnTo>
                <a:lnTo>
                  <a:pt x="744188" y="59783"/>
                </a:lnTo>
                <a:lnTo>
                  <a:pt x="728596" y="47737"/>
                </a:lnTo>
                <a:lnTo>
                  <a:pt x="711744" y="38414"/>
                </a:lnTo>
                <a:lnTo>
                  <a:pt x="694332" y="29971"/>
                </a:lnTo>
                <a:lnTo>
                  <a:pt x="676672" y="19604"/>
                </a:lnTo>
                <a:lnTo>
                  <a:pt x="658901" y="11028"/>
                </a:lnTo>
                <a:lnTo>
                  <a:pt x="642073" y="4901"/>
                </a:lnTo>
                <a:lnTo>
                  <a:pt x="634808" y="3267"/>
                </a:lnTo>
                <a:lnTo>
                  <a:pt x="61432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MARTPenAnnotation501"/>
          <p:cNvSpPr/>
          <p:nvPr/>
        </p:nvSpPr>
        <p:spPr>
          <a:xfrm>
            <a:off x="5340266" y="2839640"/>
            <a:ext cx="566948" cy="450371"/>
          </a:xfrm>
          <a:custGeom>
            <a:avLst/>
            <a:gdLst/>
            <a:ahLst/>
            <a:cxnLst/>
            <a:rect l="0" t="0" r="0" b="0"/>
            <a:pathLst>
              <a:path w="566948" h="450371">
                <a:moveTo>
                  <a:pt x="437241" y="71438"/>
                </a:moveTo>
                <a:lnTo>
                  <a:pt x="415118" y="49315"/>
                </a:lnTo>
                <a:lnTo>
                  <a:pt x="402354" y="41291"/>
                </a:lnTo>
                <a:lnTo>
                  <a:pt x="386004" y="32629"/>
                </a:lnTo>
                <a:lnTo>
                  <a:pt x="368592" y="19039"/>
                </a:lnTo>
                <a:lnTo>
                  <a:pt x="361709" y="15669"/>
                </a:lnTo>
                <a:lnTo>
                  <a:pt x="346125" y="11925"/>
                </a:lnTo>
                <a:lnTo>
                  <a:pt x="331922" y="7615"/>
                </a:lnTo>
                <a:lnTo>
                  <a:pt x="318003" y="3385"/>
                </a:lnTo>
                <a:lnTo>
                  <a:pt x="301895" y="1504"/>
                </a:lnTo>
                <a:lnTo>
                  <a:pt x="284814" y="669"/>
                </a:lnTo>
                <a:lnTo>
                  <a:pt x="266308" y="297"/>
                </a:lnTo>
                <a:lnTo>
                  <a:pt x="244855" y="132"/>
                </a:lnTo>
                <a:lnTo>
                  <a:pt x="234570" y="1080"/>
                </a:lnTo>
                <a:lnTo>
                  <a:pt x="224736" y="2705"/>
                </a:lnTo>
                <a:lnTo>
                  <a:pt x="204880" y="7155"/>
                </a:lnTo>
                <a:lnTo>
                  <a:pt x="182827" y="12441"/>
                </a:lnTo>
                <a:lnTo>
                  <a:pt x="172382" y="16231"/>
                </a:lnTo>
                <a:lnTo>
                  <a:pt x="162441" y="20743"/>
                </a:lnTo>
                <a:lnTo>
                  <a:pt x="120361" y="42242"/>
                </a:lnTo>
                <a:lnTo>
                  <a:pt x="110894" y="48005"/>
                </a:lnTo>
                <a:lnTo>
                  <a:pt x="95084" y="59700"/>
                </a:lnTo>
                <a:lnTo>
                  <a:pt x="78797" y="71513"/>
                </a:lnTo>
                <a:lnTo>
                  <a:pt x="62628" y="84369"/>
                </a:lnTo>
                <a:lnTo>
                  <a:pt x="55538" y="91965"/>
                </a:lnTo>
                <a:lnTo>
                  <a:pt x="48827" y="100005"/>
                </a:lnTo>
                <a:lnTo>
                  <a:pt x="42369" y="108342"/>
                </a:lnTo>
                <a:lnTo>
                  <a:pt x="36079" y="116877"/>
                </a:lnTo>
                <a:lnTo>
                  <a:pt x="23798" y="134297"/>
                </a:lnTo>
                <a:lnTo>
                  <a:pt x="11726" y="151961"/>
                </a:lnTo>
                <a:lnTo>
                  <a:pt x="7712" y="160839"/>
                </a:lnTo>
                <a:lnTo>
                  <a:pt x="5038" y="169734"/>
                </a:lnTo>
                <a:lnTo>
                  <a:pt x="3254" y="178640"/>
                </a:lnTo>
                <a:lnTo>
                  <a:pt x="2065" y="187554"/>
                </a:lnTo>
                <a:lnTo>
                  <a:pt x="1272" y="196474"/>
                </a:lnTo>
                <a:lnTo>
                  <a:pt x="744" y="205397"/>
                </a:lnTo>
                <a:lnTo>
                  <a:pt x="156" y="225894"/>
                </a:lnTo>
                <a:lnTo>
                  <a:pt x="0" y="236916"/>
                </a:lnTo>
                <a:lnTo>
                  <a:pt x="1880" y="247241"/>
                </a:lnTo>
                <a:lnTo>
                  <a:pt x="5118" y="257101"/>
                </a:lnTo>
                <a:lnTo>
                  <a:pt x="9260" y="266651"/>
                </a:lnTo>
                <a:lnTo>
                  <a:pt x="14007" y="275994"/>
                </a:lnTo>
                <a:lnTo>
                  <a:pt x="19156" y="285199"/>
                </a:lnTo>
                <a:lnTo>
                  <a:pt x="24572" y="294312"/>
                </a:lnTo>
                <a:lnTo>
                  <a:pt x="35882" y="312376"/>
                </a:lnTo>
                <a:lnTo>
                  <a:pt x="41676" y="321360"/>
                </a:lnTo>
                <a:lnTo>
                  <a:pt x="48516" y="329334"/>
                </a:lnTo>
                <a:lnTo>
                  <a:pt x="56052" y="336634"/>
                </a:lnTo>
                <a:lnTo>
                  <a:pt x="64052" y="343485"/>
                </a:lnTo>
                <a:lnTo>
                  <a:pt x="73355" y="351029"/>
                </a:lnTo>
                <a:lnTo>
                  <a:pt x="94275" y="367349"/>
                </a:lnTo>
                <a:lnTo>
                  <a:pt x="104417" y="374876"/>
                </a:lnTo>
                <a:lnTo>
                  <a:pt x="123624" y="388531"/>
                </a:lnTo>
                <a:lnTo>
                  <a:pt x="133906" y="393958"/>
                </a:lnTo>
                <a:lnTo>
                  <a:pt x="144729" y="398569"/>
                </a:lnTo>
                <a:lnTo>
                  <a:pt x="155912" y="402634"/>
                </a:lnTo>
                <a:lnTo>
                  <a:pt x="167337" y="407329"/>
                </a:lnTo>
                <a:lnTo>
                  <a:pt x="178923" y="412444"/>
                </a:lnTo>
                <a:lnTo>
                  <a:pt x="190615" y="417837"/>
                </a:lnTo>
                <a:lnTo>
                  <a:pt x="202378" y="422426"/>
                </a:lnTo>
                <a:lnTo>
                  <a:pt x="214189" y="426476"/>
                </a:lnTo>
                <a:lnTo>
                  <a:pt x="226032" y="430169"/>
                </a:lnTo>
                <a:lnTo>
                  <a:pt x="249774" y="436918"/>
                </a:lnTo>
                <a:lnTo>
                  <a:pt x="297354" y="449335"/>
                </a:lnTo>
                <a:lnTo>
                  <a:pt x="309257" y="450370"/>
                </a:lnTo>
                <a:lnTo>
                  <a:pt x="321160" y="450067"/>
                </a:lnTo>
                <a:lnTo>
                  <a:pt x="333065" y="448872"/>
                </a:lnTo>
                <a:lnTo>
                  <a:pt x="344970" y="448077"/>
                </a:lnTo>
                <a:lnTo>
                  <a:pt x="356876" y="447546"/>
                </a:lnTo>
                <a:lnTo>
                  <a:pt x="368781" y="447192"/>
                </a:lnTo>
                <a:lnTo>
                  <a:pt x="379695" y="445964"/>
                </a:lnTo>
                <a:lnTo>
                  <a:pt x="389947" y="444153"/>
                </a:lnTo>
                <a:lnTo>
                  <a:pt x="399759" y="441954"/>
                </a:lnTo>
                <a:lnTo>
                  <a:pt x="409277" y="439495"/>
                </a:lnTo>
                <a:lnTo>
                  <a:pt x="418598" y="436864"/>
                </a:lnTo>
                <a:lnTo>
                  <a:pt x="427789" y="434118"/>
                </a:lnTo>
                <a:lnTo>
                  <a:pt x="436893" y="430303"/>
                </a:lnTo>
                <a:lnTo>
                  <a:pt x="445939" y="425775"/>
                </a:lnTo>
                <a:lnTo>
                  <a:pt x="454946" y="420772"/>
                </a:lnTo>
                <a:lnTo>
                  <a:pt x="463927" y="416444"/>
                </a:lnTo>
                <a:lnTo>
                  <a:pt x="472891" y="412567"/>
                </a:lnTo>
                <a:lnTo>
                  <a:pt x="489797" y="404621"/>
                </a:lnTo>
                <a:lnTo>
                  <a:pt x="503925" y="394475"/>
                </a:lnTo>
                <a:lnTo>
                  <a:pt x="516819" y="383351"/>
                </a:lnTo>
                <a:lnTo>
                  <a:pt x="529164" y="370800"/>
                </a:lnTo>
                <a:lnTo>
                  <a:pt x="535234" y="363286"/>
                </a:lnTo>
                <a:lnTo>
                  <a:pt x="541265" y="355300"/>
                </a:lnTo>
                <a:lnTo>
                  <a:pt x="546278" y="347992"/>
                </a:lnTo>
                <a:lnTo>
                  <a:pt x="554494" y="334580"/>
                </a:lnTo>
                <a:lnTo>
                  <a:pt x="557081" y="327233"/>
                </a:lnTo>
                <a:lnTo>
                  <a:pt x="558807" y="319359"/>
                </a:lnTo>
                <a:lnTo>
                  <a:pt x="559957" y="311132"/>
                </a:lnTo>
                <a:lnTo>
                  <a:pt x="561716" y="302672"/>
                </a:lnTo>
                <a:lnTo>
                  <a:pt x="563880" y="294055"/>
                </a:lnTo>
                <a:lnTo>
                  <a:pt x="566316" y="285333"/>
                </a:lnTo>
                <a:lnTo>
                  <a:pt x="566947" y="276543"/>
                </a:lnTo>
                <a:lnTo>
                  <a:pt x="566376" y="267705"/>
                </a:lnTo>
                <a:lnTo>
                  <a:pt x="565003" y="258838"/>
                </a:lnTo>
                <a:lnTo>
                  <a:pt x="564088" y="248957"/>
                </a:lnTo>
                <a:lnTo>
                  <a:pt x="563477" y="238401"/>
                </a:lnTo>
                <a:lnTo>
                  <a:pt x="563071" y="227395"/>
                </a:lnTo>
                <a:lnTo>
                  <a:pt x="560815" y="217081"/>
                </a:lnTo>
                <a:lnTo>
                  <a:pt x="557327" y="207229"/>
                </a:lnTo>
                <a:lnTo>
                  <a:pt x="553017" y="197684"/>
                </a:lnTo>
                <a:lnTo>
                  <a:pt x="549152" y="188344"/>
                </a:lnTo>
                <a:lnTo>
                  <a:pt x="545583" y="179141"/>
                </a:lnTo>
                <a:lnTo>
                  <a:pt x="542211" y="170029"/>
                </a:lnTo>
                <a:lnTo>
                  <a:pt x="536987" y="160978"/>
                </a:lnTo>
                <a:lnTo>
                  <a:pt x="530527" y="151967"/>
                </a:lnTo>
                <a:lnTo>
                  <a:pt x="523245" y="142983"/>
                </a:lnTo>
                <a:lnTo>
                  <a:pt x="516405" y="135010"/>
                </a:lnTo>
                <a:lnTo>
                  <a:pt x="509861" y="127710"/>
                </a:lnTo>
                <a:lnTo>
                  <a:pt x="503514" y="120859"/>
                </a:lnTo>
                <a:lnTo>
                  <a:pt x="495314" y="113315"/>
                </a:lnTo>
                <a:lnTo>
                  <a:pt x="485878" y="105309"/>
                </a:lnTo>
                <a:lnTo>
                  <a:pt x="475619" y="96995"/>
                </a:lnTo>
                <a:lnTo>
                  <a:pt x="464811" y="89468"/>
                </a:lnTo>
                <a:lnTo>
                  <a:pt x="453637" y="82466"/>
                </a:lnTo>
                <a:lnTo>
                  <a:pt x="402446" y="52229"/>
                </a:lnTo>
                <a:lnTo>
                  <a:pt x="388247" y="44741"/>
                </a:lnTo>
                <a:lnTo>
                  <a:pt x="373821" y="37765"/>
                </a:lnTo>
                <a:lnTo>
                  <a:pt x="359243" y="31130"/>
                </a:lnTo>
                <a:lnTo>
                  <a:pt x="342578" y="24722"/>
                </a:lnTo>
                <a:lnTo>
                  <a:pt x="324523" y="18466"/>
                </a:lnTo>
                <a:lnTo>
                  <a:pt x="267577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MARTPenAnnotation502"/>
          <p:cNvSpPr/>
          <p:nvPr/>
        </p:nvSpPr>
        <p:spPr>
          <a:xfrm>
            <a:off x="1143000" y="1848445"/>
            <a:ext cx="17860" cy="241102"/>
          </a:xfrm>
          <a:custGeom>
            <a:avLst/>
            <a:gdLst/>
            <a:ahLst/>
            <a:cxnLst/>
            <a:rect l="0" t="0" r="0" b="0"/>
            <a:pathLst>
              <a:path w="17860" h="241102">
                <a:moveTo>
                  <a:pt x="8929" y="0"/>
                </a:moveTo>
                <a:lnTo>
                  <a:pt x="4189" y="4740"/>
                </a:lnTo>
                <a:lnTo>
                  <a:pt x="2792" y="8121"/>
                </a:lnTo>
                <a:lnTo>
                  <a:pt x="1861" y="12359"/>
                </a:lnTo>
                <a:lnTo>
                  <a:pt x="367" y="23939"/>
                </a:lnTo>
                <a:lnTo>
                  <a:pt x="245" y="27865"/>
                </a:lnTo>
                <a:lnTo>
                  <a:pt x="14" y="83598"/>
                </a:lnTo>
                <a:lnTo>
                  <a:pt x="0" y="156211"/>
                </a:lnTo>
                <a:lnTo>
                  <a:pt x="992" y="166649"/>
                </a:lnTo>
                <a:lnTo>
                  <a:pt x="2646" y="176584"/>
                </a:lnTo>
                <a:lnTo>
                  <a:pt x="4740" y="186183"/>
                </a:lnTo>
                <a:lnTo>
                  <a:pt x="6137" y="194567"/>
                </a:lnTo>
                <a:lnTo>
                  <a:pt x="7067" y="202141"/>
                </a:lnTo>
                <a:lnTo>
                  <a:pt x="7688" y="209175"/>
                </a:lnTo>
                <a:lnTo>
                  <a:pt x="8102" y="215848"/>
                </a:lnTo>
                <a:lnTo>
                  <a:pt x="8561" y="228555"/>
                </a:lnTo>
                <a:lnTo>
                  <a:pt x="9676" y="232737"/>
                </a:lnTo>
                <a:lnTo>
                  <a:pt x="11412" y="235525"/>
                </a:lnTo>
                <a:lnTo>
                  <a:pt x="17859" y="24110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MARTPenAnnotation503"/>
          <p:cNvSpPr/>
          <p:nvPr/>
        </p:nvSpPr>
        <p:spPr>
          <a:xfrm>
            <a:off x="1187800" y="1911370"/>
            <a:ext cx="106869" cy="141887"/>
          </a:xfrm>
          <a:custGeom>
            <a:avLst/>
            <a:gdLst/>
            <a:ahLst/>
            <a:cxnLst/>
            <a:rect l="0" t="0" r="0" b="0"/>
            <a:pathLst>
              <a:path w="106869" h="141887">
                <a:moveTo>
                  <a:pt x="35567" y="17442"/>
                </a:moveTo>
                <a:lnTo>
                  <a:pt x="35567" y="8621"/>
                </a:lnTo>
                <a:lnTo>
                  <a:pt x="35567" y="13285"/>
                </a:lnTo>
                <a:lnTo>
                  <a:pt x="34575" y="15663"/>
                </a:lnTo>
                <a:lnTo>
                  <a:pt x="32921" y="18240"/>
                </a:lnTo>
                <a:lnTo>
                  <a:pt x="30826" y="20951"/>
                </a:lnTo>
                <a:lnTo>
                  <a:pt x="29430" y="24742"/>
                </a:lnTo>
                <a:lnTo>
                  <a:pt x="28499" y="29254"/>
                </a:lnTo>
                <a:lnTo>
                  <a:pt x="27878" y="34246"/>
                </a:lnTo>
                <a:lnTo>
                  <a:pt x="26472" y="39559"/>
                </a:lnTo>
                <a:lnTo>
                  <a:pt x="24543" y="45085"/>
                </a:lnTo>
                <a:lnTo>
                  <a:pt x="22264" y="50754"/>
                </a:lnTo>
                <a:lnTo>
                  <a:pt x="17087" y="64989"/>
                </a:lnTo>
                <a:lnTo>
                  <a:pt x="14317" y="72953"/>
                </a:lnTo>
                <a:lnTo>
                  <a:pt x="11478" y="80246"/>
                </a:lnTo>
                <a:lnTo>
                  <a:pt x="8594" y="87093"/>
                </a:lnTo>
                <a:lnTo>
                  <a:pt x="5678" y="93641"/>
                </a:lnTo>
                <a:lnTo>
                  <a:pt x="3735" y="99992"/>
                </a:lnTo>
                <a:lnTo>
                  <a:pt x="2439" y="106209"/>
                </a:lnTo>
                <a:lnTo>
                  <a:pt x="1576" y="112339"/>
                </a:lnTo>
                <a:lnTo>
                  <a:pt x="1000" y="117418"/>
                </a:lnTo>
                <a:lnTo>
                  <a:pt x="616" y="121796"/>
                </a:lnTo>
                <a:lnTo>
                  <a:pt x="360" y="125707"/>
                </a:lnTo>
                <a:lnTo>
                  <a:pt x="75" y="132698"/>
                </a:lnTo>
                <a:lnTo>
                  <a:pt x="0" y="135951"/>
                </a:lnTo>
                <a:lnTo>
                  <a:pt x="1933" y="138120"/>
                </a:lnTo>
                <a:lnTo>
                  <a:pt x="5207" y="139566"/>
                </a:lnTo>
                <a:lnTo>
                  <a:pt x="9374" y="140530"/>
                </a:lnTo>
                <a:lnTo>
                  <a:pt x="13144" y="141172"/>
                </a:lnTo>
                <a:lnTo>
                  <a:pt x="16649" y="141601"/>
                </a:lnTo>
                <a:lnTo>
                  <a:pt x="19979" y="141886"/>
                </a:lnTo>
                <a:lnTo>
                  <a:pt x="23190" y="141085"/>
                </a:lnTo>
                <a:lnTo>
                  <a:pt x="26324" y="139558"/>
                </a:lnTo>
                <a:lnTo>
                  <a:pt x="29405" y="137548"/>
                </a:lnTo>
                <a:lnTo>
                  <a:pt x="32451" y="135216"/>
                </a:lnTo>
                <a:lnTo>
                  <a:pt x="35474" y="132669"/>
                </a:lnTo>
                <a:lnTo>
                  <a:pt x="38481" y="129979"/>
                </a:lnTo>
                <a:lnTo>
                  <a:pt x="47115" y="121698"/>
                </a:lnTo>
                <a:lnTo>
                  <a:pt x="86321" y="82757"/>
                </a:lnTo>
                <a:lnTo>
                  <a:pt x="90239" y="76860"/>
                </a:lnTo>
                <a:lnTo>
                  <a:pt x="92851" y="70945"/>
                </a:lnTo>
                <a:lnTo>
                  <a:pt x="94592" y="65017"/>
                </a:lnTo>
                <a:lnTo>
                  <a:pt x="96745" y="60073"/>
                </a:lnTo>
                <a:lnTo>
                  <a:pt x="99173" y="55784"/>
                </a:lnTo>
                <a:lnTo>
                  <a:pt x="101783" y="51933"/>
                </a:lnTo>
                <a:lnTo>
                  <a:pt x="103523" y="47381"/>
                </a:lnTo>
                <a:lnTo>
                  <a:pt x="104684" y="42363"/>
                </a:lnTo>
                <a:lnTo>
                  <a:pt x="105457" y="37032"/>
                </a:lnTo>
                <a:lnTo>
                  <a:pt x="105973" y="32487"/>
                </a:lnTo>
                <a:lnTo>
                  <a:pt x="106317" y="28464"/>
                </a:lnTo>
                <a:lnTo>
                  <a:pt x="106546" y="24790"/>
                </a:lnTo>
                <a:lnTo>
                  <a:pt x="106801" y="18062"/>
                </a:lnTo>
                <a:lnTo>
                  <a:pt x="106868" y="14879"/>
                </a:lnTo>
                <a:lnTo>
                  <a:pt x="105922" y="12757"/>
                </a:lnTo>
                <a:lnTo>
                  <a:pt x="104298" y="11342"/>
                </a:lnTo>
                <a:lnTo>
                  <a:pt x="102223" y="10399"/>
                </a:lnTo>
                <a:lnTo>
                  <a:pt x="99848" y="8778"/>
                </a:lnTo>
                <a:lnTo>
                  <a:pt x="97273" y="6705"/>
                </a:lnTo>
                <a:lnTo>
                  <a:pt x="94563" y="4331"/>
                </a:lnTo>
                <a:lnTo>
                  <a:pt x="91765" y="2748"/>
                </a:lnTo>
                <a:lnTo>
                  <a:pt x="88907" y="1693"/>
                </a:lnTo>
                <a:lnTo>
                  <a:pt x="86010" y="990"/>
                </a:lnTo>
                <a:lnTo>
                  <a:pt x="82094" y="521"/>
                </a:lnTo>
                <a:lnTo>
                  <a:pt x="77499" y="208"/>
                </a:lnTo>
                <a:lnTo>
                  <a:pt x="72451" y="0"/>
                </a:lnTo>
                <a:lnTo>
                  <a:pt x="67102" y="853"/>
                </a:lnTo>
                <a:lnTo>
                  <a:pt x="61551" y="2414"/>
                </a:lnTo>
                <a:lnTo>
                  <a:pt x="55866" y="4446"/>
                </a:lnTo>
                <a:lnTo>
                  <a:pt x="51084" y="6794"/>
                </a:lnTo>
                <a:lnTo>
                  <a:pt x="46904" y="9351"/>
                </a:lnTo>
                <a:lnTo>
                  <a:pt x="43125" y="12048"/>
                </a:lnTo>
                <a:lnTo>
                  <a:pt x="39613" y="13846"/>
                </a:lnTo>
                <a:lnTo>
                  <a:pt x="36280" y="15045"/>
                </a:lnTo>
                <a:lnTo>
                  <a:pt x="26637" y="174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ARTPenAnnotation504"/>
          <p:cNvSpPr/>
          <p:nvPr/>
        </p:nvSpPr>
        <p:spPr>
          <a:xfrm>
            <a:off x="1187648" y="2223492"/>
            <a:ext cx="8931" cy="214313"/>
          </a:xfrm>
          <a:custGeom>
            <a:avLst/>
            <a:gdLst/>
            <a:ahLst/>
            <a:cxnLst/>
            <a:rect l="0" t="0" r="0" b="0"/>
            <a:pathLst>
              <a:path w="8931" h="214313">
                <a:moveTo>
                  <a:pt x="0" y="0"/>
                </a:moveTo>
                <a:lnTo>
                  <a:pt x="0" y="125450"/>
                </a:lnTo>
                <a:lnTo>
                  <a:pt x="992" y="134235"/>
                </a:lnTo>
                <a:lnTo>
                  <a:pt x="2646" y="143068"/>
                </a:lnTo>
                <a:lnTo>
                  <a:pt x="4740" y="151933"/>
                </a:lnTo>
                <a:lnTo>
                  <a:pt x="6137" y="159828"/>
                </a:lnTo>
                <a:lnTo>
                  <a:pt x="7068" y="167075"/>
                </a:lnTo>
                <a:lnTo>
                  <a:pt x="7688" y="173891"/>
                </a:lnTo>
                <a:lnTo>
                  <a:pt x="8102" y="180419"/>
                </a:lnTo>
                <a:lnTo>
                  <a:pt x="8562" y="192965"/>
                </a:lnTo>
                <a:lnTo>
                  <a:pt x="8930" y="21431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ARTPenAnnotation505"/>
          <p:cNvSpPr/>
          <p:nvPr/>
        </p:nvSpPr>
        <p:spPr>
          <a:xfrm>
            <a:off x="1285875" y="2268140"/>
            <a:ext cx="17860" cy="187525"/>
          </a:xfrm>
          <a:custGeom>
            <a:avLst/>
            <a:gdLst/>
            <a:ahLst/>
            <a:cxnLst/>
            <a:rect l="0" t="0" r="0" b="0"/>
            <a:pathLst>
              <a:path w="17860" h="187525">
                <a:moveTo>
                  <a:pt x="0" y="0"/>
                </a:moveTo>
                <a:lnTo>
                  <a:pt x="0" y="94026"/>
                </a:lnTo>
                <a:lnTo>
                  <a:pt x="992" y="101380"/>
                </a:lnTo>
                <a:lnTo>
                  <a:pt x="2645" y="109259"/>
                </a:lnTo>
                <a:lnTo>
                  <a:pt x="4740" y="117488"/>
                </a:lnTo>
                <a:lnTo>
                  <a:pt x="6136" y="124958"/>
                </a:lnTo>
                <a:lnTo>
                  <a:pt x="7067" y="131922"/>
                </a:lnTo>
                <a:lnTo>
                  <a:pt x="7688" y="138550"/>
                </a:lnTo>
                <a:lnTo>
                  <a:pt x="8102" y="144953"/>
                </a:lnTo>
                <a:lnTo>
                  <a:pt x="8377" y="151206"/>
                </a:lnTo>
                <a:lnTo>
                  <a:pt x="8561" y="157358"/>
                </a:lnTo>
                <a:lnTo>
                  <a:pt x="9676" y="162452"/>
                </a:lnTo>
                <a:lnTo>
                  <a:pt x="11412" y="166841"/>
                </a:lnTo>
                <a:lnTo>
                  <a:pt x="13561" y="170758"/>
                </a:lnTo>
                <a:lnTo>
                  <a:pt x="14993" y="174363"/>
                </a:lnTo>
                <a:lnTo>
                  <a:pt x="15949" y="177757"/>
                </a:lnTo>
                <a:lnTo>
                  <a:pt x="17859" y="18752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ARTPenAnnotation506"/>
          <p:cNvSpPr/>
          <p:nvPr/>
        </p:nvSpPr>
        <p:spPr>
          <a:xfrm>
            <a:off x="1160859" y="2625328"/>
            <a:ext cx="5146" cy="178594"/>
          </a:xfrm>
          <a:custGeom>
            <a:avLst/>
            <a:gdLst/>
            <a:ahLst/>
            <a:cxnLst/>
            <a:rect l="0" t="0" r="0" b="0"/>
            <a:pathLst>
              <a:path w="5146" h="178594">
                <a:moveTo>
                  <a:pt x="0" y="0"/>
                </a:moveTo>
                <a:lnTo>
                  <a:pt x="0" y="130496"/>
                </a:lnTo>
                <a:lnTo>
                  <a:pt x="992" y="136607"/>
                </a:lnTo>
                <a:lnTo>
                  <a:pt x="2646" y="142665"/>
                </a:lnTo>
                <a:lnTo>
                  <a:pt x="4740" y="148688"/>
                </a:lnTo>
                <a:lnTo>
                  <a:pt x="5145" y="153695"/>
                </a:lnTo>
                <a:lnTo>
                  <a:pt x="4422" y="158026"/>
                </a:lnTo>
                <a:lnTo>
                  <a:pt x="2948" y="161905"/>
                </a:lnTo>
                <a:lnTo>
                  <a:pt x="1965" y="165484"/>
                </a:lnTo>
                <a:lnTo>
                  <a:pt x="1310" y="168861"/>
                </a:lnTo>
                <a:lnTo>
                  <a:pt x="0" y="17859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ARTPenAnnotation507"/>
          <p:cNvSpPr/>
          <p:nvPr/>
        </p:nvSpPr>
        <p:spPr>
          <a:xfrm>
            <a:off x="1214437" y="2609308"/>
            <a:ext cx="142876" cy="221403"/>
          </a:xfrm>
          <a:custGeom>
            <a:avLst/>
            <a:gdLst/>
            <a:ahLst/>
            <a:cxnLst/>
            <a:rect l="0" t="0" r="0" b="0"/>
            <a:pathLst>
              <a:path w="142876" h="221403">
                <a:moveTo>
                  <a:pt x="0" y="51738"/>
                </a:moveTo>
                <a:lnTo>
                  <a:pt x="26863" y="24875"/>
                </a:lnTo>
                <a:lnTo>
                  <a:pt x="32792" y="20931"/>
                </a:lnTo>
                <a:lnTo>
                  <a:pt x="39721" y="17309"/>
                </a:lnTo>
                <a:lnTo>
                  <a:pt x="54365" y="10640"/>
                </a:lnTo>
                <a:lnTo>
                  <a:pt x="67488" y="4368"/>
                </a:lnTo>
                <a:lnTo>
                  <a:pt x="72773" y="2299"/>
                </a:lnTo>
                <a:lnTo>
                  <a:pt x="77289" y="919"/>
                </a:lnTo>
                <a:lnTo>
                  <a:pt x="81291" y="0"/>
                </a:lnTo>
                <a:lnTo>
                  <a:pt x="84952" y="379"/>
                </a:lnTo>
                <a:lnTo>
                  <a:pt x="88385" y="1624"/>
                </a:lnTo>
                <a:lnTo>
                  <a:pt x="91665" y="3446"/>
                </a:lnTo>
                <a:lnTo>
                  <a:pt x="94845" y="5653"/>
                </a:lnTo>
                <a:lnTo>
                  <a:pt x="97956" y="8116"/>
                </a:lnTo>
                <a:lnTo>
                  <a:pt x="101023" y="10751"/>
                </a:lnTo>
                <a:lnTo>
                  <a:pt x="103067" y="14491"/>
                </a:lnTo>
                <a:lnTo>
                  <a:pt x="104430" y="18970"/>
                </a:lnTo>
                <a:lnTo>
                  <a:pt x="105339" y="23939"/>
                </a:lnTo>
                <a:lnTo>
                  <a:pt x="105945" y="28245"/>
                </a:lnTo>
                <a:lnTo>
                  <a:pt x="106349" y="32107"/>
                </a:lnTo>
                <a:lnTo>
                  <a:pt x="106618" y="35675"/>
                </a:lnTo>
                <a:lnTo>
                  <a:pt x="106797" y="41029"/>
                </a:lnTo>
                <a:lnTo>
                  <a:pt x="106997" y="54916"/>
                </a:lnTo>
                <a:lnTo>
                  <a:pt x="106058" y="60802"/>
                </a:lnTo>
                <a:lnTo>
                  <a:pt x="104440" y="65719"/>
                </a:lnTo>
                <a:lnTo>
                  <a:pt x="94713" y="85478"/>
                </a:lnTo>
                <a:lnTo>
                  <a:pt x="92908" y="91099"/>
                </a:lnTo>
                <a:lnTo>
                  <a:pt x="91704" y="96830"/>
                </a:lnTo>
                <a:lnTo>
                  <a:pt x="90902" y="102635"/>
                </a:lnTo>
                <a:lnTo>
                  <a:pt x="89375" y="107498"/>
                </a:lnTo>
                <a:lnTo>
                  <a:pt x="87364" y="111732"/>
                </a:lnTo>
                <a:lnTo>
                  <a:pt x="85032" y="115547"/>
                </a:lnTo>
                <a:lnTo>
                  <a:pt x="83477" y="120074"/>
                </a:lnTo>
                <a:lnTo>
                  <a:pt x="82441" y="125077"/>
                </a:lnTo>
                <a:lnTo>
                  <a:pt x="81749" y="130396"/>
                </a:lnTo>
                <a:lnTo>
                  <a:pt x="80296" y="134935"/>
                </a:lnTo>
                <a:lnTo>
                  <a:pt x="78336" y="138953"/>
                </a:lnTo>
                <a:lnTo>
                  <a:pt x="76036" y="142624"/>
                </a:lnTo>
                <a:lnTo>
                  <a:pt x="73511" y="146063"/>
                </a:lnTo>
                <a:lnTo>
                  <a:pt x="70836" y="149348"/>
                </a:lnTo>
                <a:lnTo>
                  <a:pt x="64153" y="157009"/>
                </a:lnTo>
                <a:lnTo>
                  <a:pt x="63605" y="158630"/>
                </a:lnTo>
                <a:lnTo>
                  <a:pt x="62833" y="164659"/>
                </a:lnTo>
                <a:lnTo>
                  <a:pt x="62652" y="166418"/>
                </a:lnTo>
                <a:lnTo>
                  <a:pt x="65218" y="169845"/>
                </a:lnTo>
                <a:lnTo>
                  <a:pt x="67291" y="172148"/>
                </a:lnTo>
                <a:lnTo>
                  <a:pt x="69665" y="173683"/>
                </a:lnTo>
                <a:lnTo>
                  <a:pt x="72240" y="174707"/>
                </a:lnTo>
                <a:lnTo>
                  <a:pt x="74949" y="175389"/>
                </a:lnTo>
                <a:lnTo>
                  <a:pt x="78740" y="175844"/>
                </a:lnTo>
                <a:lnTo>
                  <a:pt x="83251" y="176147"/>
                </a:lnTo>
                <a:lnTo>
                  <a:pt x="88243" y="176350"/>
                </a:lnTo>
                <a:lnTo>
                  <a:pt x="92563" y="177477"/>
                </a:lnTo>
                <a:lnTo>
                  <a:pt x="96435" y="179220"/>
                </a:lnTo>
                <a:lnTo>
                  <a:pt x="100009" y="181375"/>
                </a:lnTo>
                <a:lnTo>
                  <a:pt x="104376" y="182811"/>
                </a:lnTo>
                <a:lnTo>
                  <a:pt x="109271" y="183769"/>
                </a:lnTo>
                <a:lnTo>
                  <a:pt x="114519" y="184407"/>
                </a:lnTo>
                <a:lnTo>
                  <a:pt x="120002" y="185825"/>
                </a:lnTo>
                <a:lnTo>
                  <a:pt x="125642" y="187762"/>
                </a:lnTo>
                <a:lnTo>
                  <a:pt x="131387" y="190046"/>
                </a:lnTo>
                <a:lnTo>
                  <a:pt x="135216" y="192561"/>
                </a:lnTo>
                <a:lnTo>
                  <a:pt x="137769" y="195229"/>
                </a:lnTo>
                <a:lnTo>
                  <a:pt x="141866" y="201901"/>
                </a:lnTo>
                <a:lnTo>
                  <a:pt x="142427" y="205459"/>
                </a:lnTo>
                <a:lnTo>
                  <a:pt x="142676" y="210348"/>
                </a:lnTo>
                <a:lnTo>
                  <a:pt x="142875" y="22140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MARTPenAnnotation508"/>
          <p:cNvSpPr/>
          <p:nvPr/>
        </p:nvSpPr>
        <p:spPr>
          <a:xfrm>
            <a:off x="1170084" y="2920007"/>
            <a:ext cx="44354" cy="214314"/>
          </a:xfrm>
          <a:custGeom>
            <a:avLst/>
            <a:gdLst/>
            <a:ahLst/>
            <a:cxnLst/>
            <a:rect l="0" t="0" r="0" b="0"/>
            <a:pathLst>
              <a:path w="44354" h="214314">
                <a:moveTo>
                  <a:pt x="44353" y="0"/>
                </a:moveTo>
                <a:lnTo>
                  <a:pt x="44353" y="4741"/>
                </a:lnTo>
                <a:lnTo>
                  <a:pt x="43361" y="8122"/>
                </a:lnTo>
                <a:lnTo>
                  <a:pt x="41707" y="12360"/>
                </a:lnTo>
                <a:lnTo>
                  <a:pt x="39613" y="17170"/>
                </a:lnTo>
                <a:lnTo>
                  <a:pt x="38216" y="21369"/>
                </a:lnTo>
                <a:lnTo>
                  <a:pt x="37285" y="25160"/>
                </a:lnTo>
                <a:lnTo>
                  <a:pt x="36665" y="28680"/>
                </a:lnTo>
                <a:lnTo>
                  <a:pt x="35259" y="33011"/>
                </a:lnTo>
                <a:lnTo>
                  <a:pt x="33329" y="37882"/>
                </a:lnTo>
                <a:lnTo>
                  <a:pt x="31051" y="43114"/>
                </a:lnTo>
                <a:lnTo>
                  <a:pt x="28540" y="49579"/>
                </a:lnTo>
                <a:lnTo>
                  <a:pt x="23103" y="64699"/>
                </a:lnTo>
                <a:lnTo>
                  <a:pt x="20265" y="73891"/>
                </a:lnTo>
                <a:lnTo>
                  <a:pt x="14465" y="94687"/>
                </a:lnTo>
                <a:lnTo>
                  <a:pt x="12521" y="104797"/>
                </a:lnTo>
                <a:lnTo>
                  <a:pt x="11226" y="114513"/>
                </a:lnTo>
                <a:lnTo>
                  <a:pt x="10362" y="123967"/>
                </a:lnTo>
                <a:lnTo>
                  <a:pt x="8794" y="133246"/>
                </a:lnTo>
                <a:lnTo>
                  <a:pt x="6756" y="142409"/>
                </a:lnTo>
                <a:lnTo>
                  <a:pt x="4406" y="151494"/>
                </a:lnTo>
                <a:lnTo>
                  <a:pt x="3831" y="159535"/>
                </a:lnTo>
                <a:lnTo>
                  <a:pt x="4440" y="166880"/>
                </a:lnTo>
                <a:lnTo>
                  <a:pt x="5838" y="173762"/>
                </a:lnTo>
                <a:lnTo>
                  <a:pt x="5778" y="180333"/>
                </a:lnTo>
                <a:lnTo>
                  <a:pt x="4746" y="186699"/>
                </a:lnTo>
                <a:lnTo>
                  <a:pt x="3065" y="192927"/>
                </a:lnTo>
                <a:lnTo>
                  <a:pt x="1945" y="198071"/>
                </a:lnTo>
                <a:lnTo>
                  <a:pt x="1198" y="202493"/>
                </a:lnTo>
                <a:lnTo>
                  <a:pt x="0" y="211978"/>
                </a:lnTo>
                <a:lnTo>
                  <a:pt x="893" y="212756"/>
                </a:lnTo>
                <a:lnTo>
                  <a:pt x="2482" y="213275"/>
                </a:lnTo>
                <a:lnTo>
                  <a:pt x="8634" y="2143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MARTPenAnnotation509"/>
          <p:cNvSpPr/>
          <p:nvPr/>
        </p:nvSpPr>
        <p:spPr>
          <a:xfrm>
            <a:off x="1241226" y="2928969"/>
            <a:ext cx="140579" cy="267443"/>
          </a:xfrm>
          <a:custGeom>
            <a:avLst/>
            <a:gdLst/>
            <a:ahLst/>
            <a:cxnLst/>
            <a:rect l="0" t="0" r="0" b="0"/>
            <a:pathLst>
              <a:path w="140579" h="267443">
                <a:moveTo>
                  <a:pt x="0" y="8898"/>
                </a:moveTo>
                <a:lnTo>
                  <a:pt x="4741" y="4157"/>
                </a:lnTo>
                <a:lnTo>
                  <a:pt x="8121" y="2761"/>
                </a:lnTo>
                <a:lnTo>
                  <a:pt x="12360" y="1830"/>
                </a:lnTo>
                <a:lnTo>
                  <a:pt x="23939" y="336"/>
                </a:lnTo>
                <a:lnTo>
                  <a:pt x="27866" y="213"/>
                </a:lnTo>
                <a:lnTo>
                  <a:pt x="63826" y="0"/>
                </a:lnTo>
                <a:lnTo>
                  <a:pt x="71324" y="982"/>
                </a:lnTo>
                <a:lnTo>
                  <a:pt x="78307" y="2628"/>
                </a:lnTo>
                <a:lnTo>
                  <a:pt x="84947" y="4718"/>
                </a:lnTo>
                <a:lnTo>
                  <a:pt x="91358" y="7103"/>
                </a:lnTo>
                <a:lnTo>
                  <a:pt x="97616" y="9686"/>
                </a:lnTo>
                <a:lnTo>
                  <a:pt x="103773" y="12400"/>
                </a:lnTo>
                <a:lnTo>
                  <a:pt x="115905" y="18061"/>
                </a:lnTo>
                <a:lnTo>
                  <a:pt x="121919" y="20960"/>
                </a:lnTo>
                <a:lnTo>
                  <a:pt x="126920" y="23884"/>
                </a:lnTo>
                <a:lnTo>
                  <a:pt x="131246" y="26826"/>
                </a:lnTo>
                <a:lnTo>
                  <a:pt x="135122" y="29780"/>
                </a:lnTo>
                <a:lnTo>
                  <a:pt x="137707" y="33733"/>
                </a:lnTo>
                <a:lnTo>
                  <a:pt x="139429" y="38353"/>
                </a:lnTo>
                <a:lnTo>
                  <a:pt x="140578" y="43417"/>
                </a:lnTo>
                <a:lnTo>
                  <a:pt x="140351" y="47786"/>
                </a:lnTo>
                <a:lnTo>
                  <a:pt x="139208" y="51690"/>
                </a:lnTo>
                <a:lnTo>
                  <a:pt x="135292" y="58674"/>
                </a:lnTo>
                <a:lnTo>
                  <a:pt x="132859" y="61926"/>
                </a:lnTo>
                <a:lnTo>
                  <a:pt x="130245" y="65086"/>
                </a:lnTo>
                <a:lnTo>
                  <a:pt x="127509" y="68185"/>
                </a:lnTo>
                <a:lnTo>
                  <a:pt x="121825" y="74273"/>
                </a:lnTo>
                <a:lnTo>
                  <a:pt x="117927" y="77286"/>
                </a:lnTo>
                <a:lnTo>
                  <a:pt x="113345" y="80287"/>
                </a:lnTo>
                <a:lnTo>
                  <a:pt x="108305" y="83280"/>
                </a:lnTo>
                <a:lnTo>
                  <a:pt x="103954" y="86267"/>
                </a:lnTo>
                <a:lnTo>
                  <a:pt x="100060" y="89251"/>
                </a:lnTo>
                <a:lnTo>
                  <a:pt x="96472" y="92232"/>
                </a:lnTo>
                <a:lnTo>
                  <a:pt x="92096" y="94219"/>
                </a:lnTo>
                <a:lnTo>
                  <a:pt x="87194" y="95545"/>
                </a:lnTo>
                <a:lnTo>
                  <a:pt x="81942" y="96428"/>
                </a:lnTo>
                <a:lnTo>
                  <a:pt x="77448" y="98009"/>
                </a:lnTo>
                <a:lnTo>
                  <a:pt x="73460" y="100055"/>
                </a:lnTo>
                <a:lnTo>
                  <a:pt x="63149" y="106711"/>
                </a:lnTo>
                <a:lnTo>
                  <a:pt x="67438" y="111742"/>
                </a:lnTo>
                <a:lnTo>
                  <a:pt x="74993" y="119517"/>
                </a:lnTo>
                <a:lnTo>
                  <a:pt x="76785" y="122331"/>
                </a:lnTo>
                <a:lnTo>
                  <a:pt x="78775" y="128104"/>
                </a:lnTo>
                <a:lnTo>
                  <a:pt x="81290" y="131033"/>
                </a:lnTo>
                <a:lnTo>
                  <a:pt x="84951" y="133977"/>
                </a:lnTo>
                <a:lnTo>
                  <a:pt x="89376" y="136933"/>
                </a:lnTo>
                <a:lnTo>
                  <a:pt x="93319" y="139895"/>
                </a:lnTo>
                <a:lnTo>
                  <a:pt x="96939" y="142862"/>
                </a:lnTo>
                <a:lnTo>
                  <a:pt x="100345" y="145833"/>
                </a:lnTo>
                <a:lnTo>
                  <a:pt x="102615" y="149797"/>
                </a:lnTo>
                <a:lnTo>
                  <a:pt x="104129" y="154424"/>
                </a:lnTo>
                <a:lnTo>
                  <a:pt x="105138" y="159494"/>
                </a:lnTo>
                <a:lnTo>
                  <a:pt x="108905" y="167772"/>
                </a:lnTo>
                <a:lnTo>
                  <a:pt x="111299" y="171369"/>
                </a:lnTo>
                <a:lnTo>
                  <a:pt x="112894" y="175751"/>
                </a:lnTo>
                <a:lnTo>
                  <a:pt x="113958" y="180657"/>
                </a:lnTo>
                <a:lnTo>
                  <a:pt x="114668" y="185911"/>
                </a:lnTo>
                <a:lnTo>
                  <a:pt x="114148" y="191399"/>
                </a:lnTo>
                <a:lnTo>
                  <a:pt x="112810" y="197042"/>
                </a:lnTo>
                <a:lnTo>
                  <a:pt x="110925" y="202788"/>
                </a:lnTo>
                <a:lnTo>
                  <a:pt x="108677" y="207611"/>
                </a:lnTo>
                <a:lnTo>
                  <a:pt x="106186" y="211819"/>
                </a:lnTo>
                <a:lnTo>
                  <a:pt x="103533" y="215616"/>
                </a:lnTo>
                <a:lnTo>
                  <a:pt x="100772" y="220132"/>
                </a:lnTo>
                <a:lnTo>
                  <a:pt x="97939" y="225127"/>
                </a:lnTo>
                <a:lnTo>
                  <a:pt x="95058" y="230441"/>
                </a:lnTo>
                <a:lnTo>
                  <a:pt x="92146" y="234976"/>
                </a:lnTo>
                <a:lnTo>
                  <a:pt x="89212" y="238992"/>
                </a:lnTo>
                <a:lnTo>
                  <a:pt x="86264" y="242661"/>
                </a:lnTo>
                <a:lnTo>
                  <a:pt x="82314" y="246099"/>
                </a:lnTo>
                <a:lnTo>
                  <a:pt x="77696" y="249384"/>
                </a:lnTo>
                <a:lnTo>
                  <a:pt x="72633" y="252565"/>
                </a:lnTo>
                <a:lnTo>
                  <a:pt x="68266" y="254687"/>
                </a:lnTo>
                <a:lnTo>
                  <a:pt x="64362" y="256101"/>
                </a:lnTo>
                <a:lnTo>
                  <a:pt x="60768" y="257043"/>
                </a:lnTo>
                <a:lnTo>
                  <a:pt x="57379" y="258664"/>
                </a:lnTo>
                <a:lnTo>
                  <a:pt x="54128" y="260737"/>
                </a:lnTo>
                <a:lnTo>
                  <a:pt x="50968" y="263111"/>
                </a:lnTo>
                <a:lnTo>
                  <a:pt x="47869" y="264693"/>
                </a:lnTo>
                <a:lnTo>
                  <a:pt x="44811" y="265748"/>
                </a:lnTo>
                <a:lnTo>
                  <a:pt x="41780" y="266452"/>
                </a:lnTo>
                <a:lnTo>
                  <a:pt x="38768" y="266921"/>
                </a:lnTo>
                <a:lnTo>
                  <a:pt x="35767" y="267233"/>
                </a:lnTo>
                <a:lnTo>
                  <a:pt x="32774" y="267442"/>
                </a:lnTo>
                <a:lnTo>
                  <a:pt x="31771" y="266589"/>
                </a:lnTo>
                <a:lnTo>
                  <a:pt x="32095" y="265027"/>
                </a:lnTo>
                <a:lnTo>
                  <a:pt x="35719" y="25892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MARTPenAnnotation510"/>
          <p:cNvSpPr/>
          <p:nvPr/>
        </p:nvSpPr>
        <p:spPr>
          <a:xfrm>
            <a:off x="1178718" y="3277195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26789" y="0"/>
                </a:moveTo>
                <a:lnTo>
                  <a:pt x="26789" y="18043"/>
                </a:lnTo>
                <a:lnTo>
                  <a:pt x="25797" y="22942"/>
                </a:lnTo>
                <a:lnTo>
                  <a:pt x="24143" y="28193"/>
                </a:lnTo>
                <a:lnTo>
                  <a:pt x="22049" y="33678"/>
                </a:lnTo>
                <a:lnTo>
                  <a:pt x="20652" y="39319"/>
                </a:lnTo>
                <a:lnTo>
                  <a:pt x="19722" y="45065"/>
                </a:lnTo>
                <a:lnTo>
                  <a:pt x="19101" y="50879"/>
                </a:lnTo>
                <a:lnTo>
                  <a:pt x="18687" y="57732"/>
                </a:lnTo>
                <a:lnTo>
                  <a:pt x="18227" y="73284"/>
                </a:lnTo>
                <a:lnTo>
                  <a:pt x="17113" y="81598"/>
                </a:lnTo>
                <a:lnTo>
                  <a:pt x="15377" y="90117"/>
                </a:lnTo>
                <a:lnTo>
                  <a:pt x="13228" y="98773"/>
                </a:lnTo>
                <a:lnTo>
                  <a:pt x="11795" y="106529"/>
                </a:lnTo>
                <a:lnTo>
                  <a:pt x="10840" y="113683"/>
                </a:lnTo>
                <a:lnTo>
                  <a:pt x="10204" y="120437"/>
                </a:lnTo>
                <a:lnTo>
                  <a:pt x="9779" y="126924"/>
                </a:lnTo>
                <a:lnTo>
                  <a:pt x="9496" y="133233"/>
                </a:lnTo>
                <a:lnTo>
                  <a:pt x="9307" y="139424"/>
                </a:lnTo>
                <a:lnTo>
                  <a:pt x="8189" y="145535"/>
                </a:lnTo>
                <a:lnTo>
                  <a:pt x="6452" y="151594"/>
                </a:lnTo>
                <a:lnTo>
                  <a:pt x="4301" y="157617"/>
                </a:lnTo>
                <a:lnTo>
                  <a:pt x="2868" y="163617"/>
                </a:lnTo>
                <a:lnTo>
                  <a:pt x="1912" y="169601"/>
                </a:lnTo>
                <a:lnTo>
                  <a:pt x="1275" y="175576"/>
                </a:lnTo>
                <a:lnTo>
                  <a:pt x="850" y="180550"/>
                </a:lnTo>
                <a:lnTo>
                  <a:pt x="567" y="184859"/>
                </a:lnTo>
                <a:lnTo>
                  <a:pt x="252" y="192292"/>
                </a:lnTo>
                <a:lnTo>
                  <a:pt x="0" y="2053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MARTPenAnnotation511"/>
          <p:cNvSpPr/>
          <p:nvPr/>
        </p:nvSpPr>
        <p:spPr>
          <a:xfrm>
            <a:off x="1250533" y="3312914"/>
            <a:ext cx="160358" cy="158958"/>
          </a:xfrm>
          <a:custGeom>
            <a:avLst/>
            <a:gdLst/>
            <a:ahLst/>
            <a:cxnLst/>
            <a:rect l="0" t="0" r="0" b="0"/>
            <a:pathLst>
              <a:path w="160358" h="158958">
                <a:moveTo>
                  <a:pt x="26412" y="0"/>
                </a:moveTo>
                <a:lnTo>
                  <a:pt x="21672" y="0"/>
                </a:lnTo>
                <a:lnTo>
                  <a:pt x="20275" y="992"/>
                </a:lnTo>
                <a:lnTo>
                  <a:pt x="19344" y="2646"/>
                </a:lnTo>
                <a:lnTo>
                  <a:pt x="18310" y="7129"/>
                </a:lnTo>
                <a:lnTo>
                  <a:pt x="18034" y="9713"/>
                </a:lnTo>
                <a:lnTo>
                  <a:pt x="17850" y="12429"/>
                </a:lnTo>
                <a:lnTo>
                  <a:pt x="17727" y="15231"/>
                </a:lnTo>
                <a:lnTo>
                  <a:pt x="17591" y="20991"/>
                </a:lnTo>
                <a:lnTo>
                  <a:pt x="16563" y="24907"/>
                </a:lnTo>
                <a:lnTo>
                  <a:pt x="14885" y="29504"/>
                </a:lnTo>
                <a:lnTo>
                  <a:pt x="12774" y="34552"/>
                </a:lnTo>
                <a:lnTo>
                  <a:pt x="11367" y="40894"/>
                </a:lnTo>
                <a:lnTo>
                  <a:pt x="10429" y="48098"/>
                </a:lnTo>
                <a:lnTo>
                  <a:pt x="9803" y="55878"/>
                </a:lnTo>
                <a:lnTo>
                  <a:pt x="9386" y="63048"/>
                </a:lnTo>
                <a:lnTo>
                  <a:pt x="8923" y="76308"/>
                </a:lnTo>
                <a:lnTo>
                  <a:pt x="7807" y="82622"/>
                </a:lnTo>
                <a:lnTo>
                  <a:pt x="6071" y="88815"/>
                </a:lnTo>
                <a:lnTo>
                  <a:pt x="3922" y="94929"/>
                </a:lnTo>
                <a:lnTo>
                  <a:pt x="2489" y="100989"/>
                </a:lnTo>
                <a:lnTo>
                  <a:pt x="1533" y="107013"/>
                </a:lnTo>
                <a:lnTo>
                  <a:pt x="897" y="113014"/>
                </a:lnTo>
                <a:lnTo>
                  <a:pt x="472" y="118007"/>
                </a:lnTo>
                <a:lnTo>
                  <a:pt x="189" y="122327"/>
                </a:lnTo>
                <a:lnTo>
                  <a:pt x="0" y="126200"/>
                </a:lnTo>
                <a:lnTo>
                  <a:pt x="866" y="129773"/>
                </a:lnTo>
                <a:lnTo>
                  <a:pt x="2436" y="133148"/>
                </a:lnTo>
                <a:lnTo>
                  <a:pt x="4475" y="136390"/>
                </a:lnTo>
                <a:lnTo>
                  <a:pt x="7819" y="139544"/>
                </a:lnTo>
                <a:lnTo>
                  <a:pt x="12032" y="142639"/>
                </a:lnTo>
                <a:lnTo>
                  <a:pt x="16825" y="145694"/>
                </a:lnTo>
                <a:lnTo>
                  <a:pt x="21013" y="148723"/>
                </a:lnTo>
                <a:lnTo>
                  <a:pt x="24797" y="151734"/>
                </a:lnTo>
                <a:lnTo>
                  <a:pt x="28312" y="154734"/>
                </a:lnTo>
                <a:lnTo>
                  <a:pt x="32639" y="156734"/>
                </a:lnTo>
                <a:lnTo>
                  <a:pt x="37509" y="158067"/>
                </a:lnTo>
                <a:lnTo>
                  <a:pt x="42739" y="158957"/>
                </a:lnTo>
                <a:lnTo>
                  <a:pt x="49203" y="158557"/>
                </a:lnTo>
                <a:lnTo>
                  <a:pt x="56489" y="157298"/>
                </a:lnTo>
                <a:lnTo>
                  <a:pt x="64323" y="155467"/>
                </a:lnTo>
                <a:lnTo>
                  <a:pt x="71529" y="154246"/>
                </a:lnTo>
                <a:lnTo>
                  <a:pt x="78318" y="153432"/>
                </a:lnTo>
                <a:lnTo>
                  <a:pt x="84829" y="152889"/>
                </a:lnTo>
                <a:lnTo>
                  <a:pt x="92145" y="151536"/>
                </a:lnTo>
                <a:lnTo>
                  <a:pt x="100000" y="149641"/>
                </a:lnTo>
                <a:lnTo>
                  <a:pt x="108213" y="147386"/>
                </a:lnTo>
                <a:lnTo>
                  <a:pt x="115672" y="144890"/>
                </a:lnTo>
                <a:lnTo>
                  <a:pt x="122630" y="142234"/>
                </a:lnTo>
                <a:lnTo>
                  <a:pt x="129252" y="139471"/>
                </a:lnTo>
                <a:lnTo>
                  <a:pt x="134660" y="136637"/>
                </a:lnTo>
                <a:lnTo>
                  <a:pt x="139257" y="133755"/>
                </a:lnTo>
                <a:lnTo>
                  <a:pt x="143314" y="130842"/>
                </a:lnTo>
                <a:lnTo>
                  <a:pt x="147010" y="128899"/>
                </a:lnTo>
                <a:lnTo>
                  <a:pt x="150467" y="127605"/>
                </a:lnTo>
                <a:lnTo>
                  <a:pt x="160357" y="12501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MARTPenAnnotation512"/>
          <p:cNvSpPr/>
          <p:nvPr/>
        </p:nvSpPr>
        <p:spPr>
          <a:xfrm>
            <a:off x="1312664" y="3402210"/>
            <a:ext cx="8930" cy="142876"/>
          </a:xfrm>
          <a:custGeom>
            <a:avLst/>
            <a:gdLst/>
            <a:ahLst/>
            <a:cxnLst/>
            <a:rect l="0" t="0" r="0" b="0"/>
            <a:pathLst>
              <a:path w="8930" h="142876">
                <a:moveTo>
                  <a:pt x="8929" y="0"/>
                </a:moveTo>
                <a:lnTo>
                  <a:pt x="8929" y="120780"/>
                </a:lnTo>
                <a:lnTo>
                  <a:pt x="7937" y="126161"/>
                </a:lnTo>
                <a:lnTo>
                  <a:pt x="6283" y="130740"/>
                </a:lnTo>
                <a:lnTo>
                  <a:pt x="0" y="14287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MARTPenAnnotation513"/>
          <p:cNvSpPr/>
          <p:nvPr/>
        </p:nvSpPr>
        <p:spPr>
          <a:xfrm>
            <a:off x="1214437" y="3589734"/>
            <a:ext cx="35710" cy="285751"/>
          </a:xfrm>
          <a:custGeom>
            <a:avLst/>
            <a:gdLst/>
            <a:ahLst/>
            <a:cxnLst/>
            <a:rect l="0" t="0" r="0" b="0"/>
            <a:pathLst>
              <a:path w="35710" h="285751">
                <a:moveTo>
                  <a:pt x="26789" y="0"/>
                </a:moveTo>
                <a:lnTo>
                  <a:pt x="26789" y="25436"/>
                </a:lnTo>
                <a:lnTo>
                  <a:pt x="27781" y="26879"/>
                </a:lnTo>
                <a:lnTo>
                  <a:pt x="29435" y="28833"/>
                </a:lnTo>
                <a:lnTo>
                  <a:pt x="31530" y="31129"/>
                </a:lnTo>
                <a:lnTo>
                  <a:pt x="32926" y="33651"/>
                </a:lnTo>
                <a:lnTo>
                  <a:pt x="33857" y="36324"/>
                </a:lnTo>
                <a:lnTo>
                  <a:pt x="34891" y="41941"/>
                </a:lnTo>
                <a:lnTo>
                  <a:pt x="35474" y="50681"/>
                </a:lnTo>
                <a:lnTo>
                  <a:pt x="35610" y="56590"/>
                </a:lnTo>
                <a:lnTo>
                  <a:pt x="35709" y="82105"/>
                </a:lnTo>
                <a:lnTo>
                  <a:pt x="34720" y="87479"/>
                </a:lnTo>
                <a:lnTo>
                  <a:pt x="33069" y="94038"/>
                </a:lnTo>
                <a:lnTo>
                  <a:pt x="30976" y="101387"/>
                </a:lnTo>
                <a:lnTo>
                  <a:pt x="29580" y="109263"/>
                </a:lnTo>
                <a:lnTo>
                  <a:pt x="28650" y="117491"/>
                </a:lnTo>
                <a:lnTo>
                  <a:pt x="28029" y="125952"/>
                </a:lnTo>
                <a:lnTo>
                  <a:pt x="26624" y="133577"/>
                </a:lnTo>
                <a:lnTo>
                  <a:pt x="24695" y="140646"/>
                </a:lnTo>
                <a:lnTo>
                  <a:pt x="22416" y="147342"/>
                </a:lnTo>
                <a:lnTo>
                  <a:pt x="20897" y="155774"/>
                </a:lnTo>
                <a:lnTo>
                  <a:pt x="19885" y="165365"/>
                </a:lnTo>
                <a:lnTo>
                  <a:pt x="19210" y="175728"/>
                </a:lnTo>
                <a:lnTo>
                  <a:pt x="18459" y="192533"/>
                </a:lnTo>
                <a:lnTo>
                  <a:pt x="18259" y="199793"/>
                </a:lnTo>
                <a:lnTo>
                  <a:pt x="17134" y="207609"/>
                </a:lnTo>
                <a:lnTo>
                  <a:pt x="15391" y="215797"/>
                </a:lnTo>
                <a:lnTo>
                  <a:pt x="13237" y="224232"/>
                </a:lnTo>
                <a:lnTo>
                  <a:pt x="11802" y="231839"/>
                </a:lnTo>
                <a:lnTo>
                  <a:pt x="10844" y="238895"/>
                </a:lnTo>
                <a:lnTo>
                  <a:pt x="10206" y="245584"/>
                </a:lnTo>
                <a:lnTo>
                  <a:pt x="8788" y="252027"/>
                </a:lnTo>
                <a:lnTo>
                  <a:pt x="6851" y="258307"/>
                </a:lnTo>
                <a:lnTo>
                  <a:pt x="4567" y="264478"/>
                </a:lnTo>
                <a:lnTo>
                  <a:pt x="3045" y="269585"/>
                </a:lnTo>
                <a:lnTo>
                  <a:pt x="2030" y="273981"/>
                </a:lnTo>
                <a:lnTo>
                  <a:pt x="0" y="28575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MARTPenAnnotation514"/>
          <p:cNvSpPr/>
          <p:nvPr/>
        </p:nvSpPr>
        <p:spPr>
          <a:xfrm>
            <a:off x="1294804" y="3661171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116086" y="0"/>
                </a:moveTo>
                <a:lnTo>
                  <a:pt x="116086" y="4741"/>
                </a:lnTo>
                <a:lnTo>
                  <a:pt x="115094" y="5145"/>
                </a:lnTo>
                <a:lnTo>
                  <a:pt x="113440" y="4423"/>
                </a:lnTo>
                <a:lnTo>
                  <a:pt x="107524" y="259"/>
                </a:lnTo>
                <a:lnTo>
                  <a:pt x="104674" y="115"/>
                </a:lnTo>
                <a:lnTo>
                  <a:pt x="94760" y="23"/>
                </a:lnTo>
                <a:lnTo>
                  <a:pt x="81435" y="7"/>
                </a:lnTo>
                <a:lnTo>
                  <a:pt x="77110" y="997"/>
                </a:lnTo>
                <a:lnTo>
                  <a:pt x="73235" y="2649"/>
                </a:lnTo>
                <a:lnTo>
                  <a:pt x="69659" y="4743"/>
                </a:lnTo>
                <a:lnTo>
                  <a:pt x="66283" y="7131"/>
                </a:lnTo>
                <a:lnTo>
                  <a:pt x="63041" y="9715"/>
                </a:lnTo>
                <a:lnTo>
                  <a:pt x="59886" y="12430"/>
                </a:lnTo>
                <a:lnTo>
                  <a:pt x="56791" y="15232"/>
                </a:lnTo>
                <a:lnTo>
                  <a:pt x="50707" y="20991"/>
                </a:lnTo>
                <a:lnTo>
                  <a:pt x="41703" y="29812"/>
                </a:lnTo>
                <a:lnTo>
                  <a:pt x="39709" y="32773"/>
                </a:lnTo>
                <a:lnTo>
                  <a:pt x="37492" y="38709"/>
                </a:lnTo>
                <a:lnTo>
                  <a:pt x="36507" y="44655"/>
                </a:lnTo>
                <a:lnTo>
                  <a:pt x="36069" y="50605"/>
                </a:lnTo>
                <a:lnTo>
                  <a:pt x="35875" y="56557"/>
                </a:lnTo>
                <a:lnTo>
                  <a:pt x="36815" y="59533"/>
                </a:lnTo>
                <a:lnTo>
                  <a:pt x="38434" y="62509"/>
                </a:lnTo>
                <a:lnTo>
                  <a:pt x="40506" y="65485"/>
                </a:lnTo>
                <a:lnTo>
                  <a:pt x="42879" y="68461"/>
                </a:lnTo>
                <a:lnTo>
                  <a:pt x="45453" y="71438"/>
                </a:lnTo>
                <a:lnTo>
                  <a:pt x="48161" y="74414"/>
                </a:lnTo>
                <a:lnTo>
                  <a:pt x="53817" y="80368"/>
                </a:lnTo>
                <a:lnTo>
                  <a:pt x="56714" y="83344"/>
                </a:lnTo>
                <a:lnTo>
                  <a:pt x="59637" y="87313"/>
                </a:lnTo>
                <a:lnTo>
                  <a:pt x="62579" y="91943"/>
                </a:lnTo>
                <a:lnTo>
                  <a:pt x="65532" y="97014"/>
                </a:lnTo>
                <a:lnTo>
                  <a:pt x="68493" y="101387"/>
                </a:lnTo>
                <a:lnTo>
                  <a:pt x="71459" y="105295"/>
                </a:lnTo>
                <a:lnTo>
                  <a:pt x="74428" y="108892"/>
                </a:lnTo>
                <a:lnTo>
                  <a:pt x="77728" y="115535"/>
                </a:lnTo>
                <a:lnTo>
                  <a:pt x="78608" y="118695"/>
                </a:lnTo>
                <a:lnTo>
                  <a:pt x="79194" y="122787"/>
                </a:lnTo>
                <a:lnTo>
                  <a:pt x="79585" y="127498"/>
                </a:lnTo>
                <a:lnTo>
                  <a:pt x="80020" y="137033"/>
                </a:lnTo>
                <a:lnTo>
                  <a:pt x="80213" y="144579"/>
                </a:lnTo>
                <a:lnTo>
                  <a:pt x="79272" y="147980"/>
                </a:lnTo>
                <a:lnTo>
                  <a:pt x="77653" y="151239"/>
                </a:lnTo>
                <a:lnTo>
                  <a:pt x="75581" y="154404"/>
                </a:lnTo>
                <a:lnTo>
                  <a:pt x="73208" y="158499"/>
                </a:lnTo>
                <a:lnTo>
                  <a:pt x="67925" y="168340"/>
                </a:lnTo>
                <a:lnTo>
                  <a:pt x="64135" y="172750"/>
                </a:lnTo>
                <a:lnTo>
                  <a:pt x="59624" y="176683"/>
                </a:lnTo>
                <a:lnTo>
                  <a:pt x="54632" y="180296"/>
                </a:lnTo>
                <a:lnTo>
                  <a:pt x="50312" y="183698"/>
                </a:lnTo>
                <a:lnTo>
                  <a:pt x="46440" y="186958"/>
                </a:lnTo>
                <a:lnTo>
                  <a:pt x="42866" y="190123"/>
                </a:lnTo>
                <a:lnTo>
                  <a:pt x="36250" y="196286"/>
                </a:lnTo>
                <a:lnTo>
                  <a:pt x="33096" y="199318"/>
                </a:lnTo>
                <a:lnTo>
                  <a:pt x="30002" y="201340"/>
                </a:lnTo>
                <a:lnTo>
                  <a:pt x="26947" y="202688"/>
                </a:lnTo>
                <a:lnTo>
                  <a:pt x="23918" y="203586"/>
                </a:lnTo>
                <a:lnTo>
                  <a:pt x="20906" y="205177"/>
                </a:lnTo>
                <a:lnTo>
                  <a:pt x="17906" y="207230"/>
                </a:lnTo>
                <a:lnTo>
                  <a:pt x="10703" y="212914"/>
                </a:lnTo>
                <a:lnTo>
                  <a:pt x="9120" y="213380"/>
                </a:lnTo>
                <a:lnTo>
                  <a:pt x="7072" y="213691"/>
                </a:lnTo>
                <a:lnTo>
                  <a:pt x="0" y="2143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MARTPenAnnotation515"/>
          <p:cNvSpPr/>
          <p:nvPr/>
        </p:nvSpPr>
        <p:spPr>
          <a:xfrm>
            <a:off x="1223367" y="3955851"/>
            <a:ext cx="26790" cy="223243"/>
          </a:xfrm>
          <a:custGeom>
            <a:avLst/>
            <a:gdLst/>
            <a:ahLst/>
            <a:cxnLst/>
            <a:rect l="0" t="0" r="0" b="0"/>
            <a:pathLst>
              <a:path w="26790" h="223243">
                <a:moveTo>
                  <a:pt x="26789" y="0"/>
                </a:moveTo>
                <a:lnTo>
                  <a:pt x="26789" y="5145"/>
                </a:lnTo>
                <a:lnTo>
                  <a:pt x="26789" y="2948"/>
                </a:lnTo>
                <a:lnTo>
                  <a:pt x="26789" y="51163"/>
                </a:lnTo>
                <a:lnTo>
                  <a:pt x="25797" y="56929"/>
                </a:lnTo>
                <a:lnTo>
                  <a:pt x="24143" y="62757"/>
                </a:lnTo>
                <a:lnTo>
                  <a:pt x="22048" y="68627"/>
                </a:lnTo>
                <a:lnTo>
                  <a:pt x="20652" y="75517"/>
                </a:lnTo>
                <a:lnTo>
                  <a:pt x="19721" y="83087"/>
                </a:lnTo>
                <a:lnTo>
                  <a:pt x="19100" y="91110"/>
                </a:lnTo>
                <a:lnTo>
                  <a:pt x="17694" y="98443"/>
                </a:lnTo>
                <a:lnTo>
                  <a:pt x="15765" y="105316"/>
                </a:lnTo>
                <a:lnTo>
                  <a:pt x="13486" y="111883"/>
                </a:lnTo>
                <a:lnTo>
                  <a:pt x="11967" y="119237"/>
                </a:lnTo>
                <a:lnTo>
                  <a:pt x="10955" y="127116"/>
                </a:lnTo>
                <a:lnTo>
                  <a:pt x="10280" y="135346"/>
                </a:lnTo>
                <a:lnTo>
                  <a:pt x="9830" y="142817"/>
                </a:lnTo>
                <a:lnTo>
                  <a:pt x="9329" y="156409"/>
                </a:lnTo>
                <a:lnTo>
                  <a:pt x="9048" y="175217"/>
                </a:lnTo>
                <a:lnTo>
                  <a:pt x="8016" y="181304"/>
                </a:lnTo>
                <a:lnTo>
                  <a:pt x="6336" y="187346"/>
                </a:lnTo>
                <a:lnTo>
                  <a:pt x="4224" y="193358"/>
                </a:lnTo>
                <a:lnTo>
                  <a:pt x="2816" y="198358"/>
                </a:lnTo>
                <a:lnTo>
                  <a:pt x="1877" y="202685"/>
                </a:lnTo>
                <a:lnTo>
                  <a:pt x="1251" y="206560"/>
                </a:lnTo>
                <a:lnTo>
                  <a:pt x="556" y="213513"/>
                </a:lnTo>
                <a:lnTo>
                  <a:pt x="0" y="2232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MARTPenAnnotation516"/>
          <p:cNvSpPr/>
          <p:nvPr/>
        </p:nvSpPr>
        <p:spPr>
          <a:xfrm>
            <a:off x="1286030" y="4028979"/>
            <a:ext cx="107002" cy="212176"/>
          </a:xfrm>
          <a:custGeom>
            <a:avLst/>
            <a:gdLst/>
            <a:ahLst/>
            <a:cxnLst/>
            <a:rect l="0" t="0" r="0" b="0"/>
            <a:pathLst>
              <a:path w="107002" h="212176">
                <a:moveTo>
                  <a:pt x="26634" y="87606"/>
                </a:moveTo>
                <a:lnTo>
                  <a:pt x="34322" y="95295"/>
                </a:lnTo>
                <a:lnTo>
                  <a:pt x="36720" y="96701"/>
                </a:lnTo>
                <a:lnTo>
                  <a:pt x="44676" y="100909"/>
                </a:lnTo>
                <a:lnTo>
                  <a:pt x="48584" y="103420"/>
                </a:lnTo>
                <a:lnTo>
                  <a:pt x="52181" y="106086"/>
                </a:lnTo>
                <a:lnTo>
                  <a:pt x="55572" y="108856"/>
                </a:lnTo>
                <a:lnTo>
                  <a:pt x="58824" y="111695"/>
                </a:lnTo>
                <a:lnTo>
                  <a:pt x="61985" y="114580"/>
                </a:lnTo>
                <a:lnTo>
                  <a:pt x="68142" y="120430"/>
                </a:lnTo>
                <a:lnTo>
                  <a:pt x="74186" y="126338"/>
                </a:lnTo>
                <a:lnTo>
                  <a:pt x="77187" y="130295"/>
                </a:lnTo>
                <a:lnTo>
                  <a:pt x="80179" y="134917"/>
                </a:lnTo>
                <a:lnTo>
                  <a:pt x="83167" y="139983"/>
                </a:lnTo>
                <a:lnTo>
                  <a:pt x="86150" y="145344"/>
                </a:lnTo>
                <a:lnTo>
                  <a:pt x="92112" y="156593"/>
                </a:lnTo>
                <a:lnTo>
                  <a:pt x="94098" y="161379"/>
                </a:lnTo>
                <a:lnTo>
                  <a:pt x="95422" y="165562"/>
                </a:lnTo>
                <a:lnTo>
                  <a:pt x="96305" y="169342"/>
                </a:lnTo>
                <a:lnTo>
                  <a:pt x="96894" y="172855"/>
                </a:lnTo>
                <a:lnTo>
                  <a:pt x="97548" y="179404"/>
                </a:lnTo>
                <a:lnTo>
                  <a:pt x="97722" y="183531"/>
                </a:lnTo>
                <a:lnTo>
                  <a:pt x="97916" y="193409"/>
                </a:lnTo>
                <a:lnTo>
                  <a:pt x="96976" y="196837"/>
                </a:lnTo>
                <a:lnTo>
                  <a:pt x="95356" y="199122"/>
                </a:lnTo>
                <a:lnTo>
                  <a:pt x="93285" y="200645"/>
                </a:lnTo>
                <a:lnTo>
                  <a:pt x="90911" y="202653"/>
                </a:lnTo>
                <a:lnTo>
                  <a:pt x="88337" y="204984"/>
                </a:lnTo>
                <a:lnTo>
                  <a:pt x="85629" y="207530"/>
                </a:lnTo>
                <a:lnTo>
                  <a:pt x="82831" y="209227"/>
                </a:lnTo>
                <a:lnTo>
                  <a:pt x="79973" y="210359"/>
                </a:lnTo>
                <a:lnTo>
                  <a:pt x="77076" y="211114"/>
                </a:lnTo>
                <a:lnTo>
                  <a:pt x="74153" y="211616"/>
                </a:lnTo>
                <a:lnTo>
                  <a:pt x="71211" y="211952"/>
                </a:lnTo>
                <a:lnTo>
                  <a:pt x="68258" y="212175"/>
                </a:lnTo>
                <a:lnTo>
                  <a:pt x="65297" y="211332"/>
                </a:lnTo>
                <a:lnTo>
                  <a:pt x="62331" y="209778"/>
                </a:lnTo>
                <a:lnTo>
                  <a:pt x="59362" y="207749"/>
                </a:lnTo>
                <a:lnTo>
                  <a:pt x="55398" y="205405"/>
                </a:lnTo>
                <a:lnTo>
                  <a:pt x="50771" y="202850"/>
                </a:lnTo>
                <a:lnTo>
                  <a:pt x="45701" y="200154"/>
                </a:lnTo>
                <a:lnTo>
                  <a:pt x="41330" y="196373"/>
                </a:lnTo>
                <a:lnTo>
                  <a:pt x="37423" y="191867"/>
                </a:lnTo>
                <a:lnTo>
                  <a:pt x="33827" y="186879"/>
                </a:lnTo>
                <a:lnTo>
                  <a:pt x="30437" y="181570"/>
                </a:lnTo>
                <a:lnTo>
                  <a:pt x="27185" y="176046"/>
                </a:lnTo>
                <a:lnTo>
                  <a:pt x="24024" y="170378"/>
                </a:lnTo>
                <a:lnTo>
                  <a:pt x="17867" y="158790"/>
                </a:lnTo>
                <a:lnTo>
                  <a:pt x="5830" y="135181"/>
                </a:lnTo>
                <a:lnTo>
                  <a:pt x="3835" y="129245"/>
                </a:lnTo>
                <a:lnTo>
                  <a:pt x="2505" y="123303"/>
                </a:lnTo>
                <a:lnTo>
                  <a:pt x="1618" y="117357"/>
                </a:lnTo>
                <a:lnTo>
                  <a:pt x="1027" y="111409"/>
                </a:lnTo>
                <a:lnTo>
                  <a:pt x="633" y="105459"/>
                </a:lnTo>
                <a:lnTo>
                  <a:pt x="370" y="99508"/>
                </a:lnTo>
                <a:lnTo>
                  <a:pt x="78" y="87604"/>
                </a:lnTo>
                <a:lnTo>
                  <a:pt x="0" y="81652"/>
                </a:lnTo>
                <a:lnTo>
                  <a:pt x="941" y="76692"/>
                </a:lnTo>
                <a:lnTo>
                  <a:pt x="2560" y="72392"/>
                </a:lnTo>
                <a:lnTo>
                  <a:pt x="4631" y="68534"/>
                </a:lnTo>
                <a:lnTo>
                  <a:pt x="6012" y="63977"/>
                </a:lnTo>
                <a:lnTo>
                  <a:pt x="6933" y="58955"/>
                </a:lnTo>
                <a:lnTo>
                  <a:pt x="7547" y="53623"/>
                </a:lnTo>
                <a:lnTo>
                  <a:pt x="8948" y="49076"/>
                </a:lnTo>
                <a:lnTo>
                  <a:pt x="10874" y="45052"/>
                </a:lnTo>
                <a:lnTo>
                  <a:pt x="13151" y="41378"/>
                </a:lnTo>
                <a:lnTo>
                  <a:pt x="15661" y="36944"/>
                </a:lnTo>
                <a:lnTo>
                  <a:pt x="21095" y="26725"/>
                </a:lnTo>
                <a:lnTo>
                  <a:pt x="24926" y="23206"/>
                </a:lnTo>
                <a:lnTo>
                  <a:pt x="29464" y="20861"/>
                </a:lnTo>
                <a:lnTo>
                  <a:pt x="34473" y="19297"/>
                </a:lnTo>
                <a:lnTo>
                  <a:pt x="39798" y="17262"/>
                </a:lnTo>
                <a:lnTo>
                  <a:pt x="45332" y="14913"/>
                </a:lnTo>
                <a:lnTo>
                  <a:pt x="56772" y="9658"/>
                </a:lnTo>
                <a:lnTo>
                  <a:pt x="68471" y="4015"/>
                </a:lnTo>
                <a:lnTo>
                  <a:pt x="74369" y="2113"/>
                </a:lnTo>
                <a:lnTo>
                  <a:pt x="80285" y="845"/>
                </a:lnTo>
                <a:lnTo>
                  <a:pt x="86214" y="0"/>
                </a:lnTo>
                <a:lnTo>
                  <a:pt x="91158" y="429"/>
                </a:lnTo>
                <a:lnTo>
                  <a:pt x="95447" y="1707"/>
                </a:lnTo>
                <a:lnTo>
                  <a:pt x="107001" y="723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MARTPenAnnotation517"/>
          <p:cNvSpPr/>
          <p:nvPr/>
        </p:nvSpPr>
        <p:spPr>
          <a:xfrm>
            <a:off x="1169791" y="4348757"/>
            <a:ext cx="17858" cy="232004"/>
          </a:xfrm>
          <a:custGeom>
            <a:avLst/>
            <a:gdLst/>
            <a:ahLst/>
            <a:cxnLst/>
            <a:rect l="0" t="0" r="0" b="0"/>
            <a:pathLst>
              <a:path w="17858" h="232004">
                <a:moveTo>
                  <a:pt x="17857" y="0"/>
                </a:moveTo>
                <a:lnTo>
                  <a:pt x="10169" y="7689"/>
                </a:lnTo>
                <a:lnTo>
                  <a:pt x="9755" y="9095"/>
                </a:lnTo>
                <a:lnTo>
                  <a:pt x="9295" y="13303"/>
                </a:lnTo>
                <a:lnTo>
                  <a:pt x="9091" y="18480"/>
                </a:lnTo>
                <a:lnTo>
                  <a:pt x="9036" y="21250"/>
                </a:lnTo>
                <a:lnTo>
                  <a:pt x="9992" y="25081"/>
                </a:lnTo>
                <a:lnTo>
                  <a:pt x="11622" y="29619"/>
                </a:lnTo>
                <a:lnTo>
                  <a:pt x="13700" y="34629"/>
                </a:lnTo>
                <a:lnTo>
                  <a:pt x="15086" y="39953"/>
                </a:lnTo>
                <a:lnTo>
                  <a:pt x="16009" y="45487"/>
                </a:lnTo>
                <a:lnTo>
                  <a:pt x="16625" y="51161"/>
                </a:lnTo>
                <a:lnTo>
                  <a:pt x="17036" y="56927"/>
                </a:lnTo>
                <a:lnTo>
                  <a:pt x="17310" y="62757"/>
                </a:lnTo>
                <a:lnTo>
                  <a:pt x="17492" y="68627"/>
                </a:lnTo>
                <a:lnTo>
                  <a:pt x="16622" y="75517"/>
                </a:lnTo>
                <a:lnTo>
                  <a:pt x="15049" y="83087"/>
                </a:lnTo>
                <a:lnTo>
                  <a:pt x="13008" y="91110"/>
                </a:lnTo>
                <a:lnTo>
                  <a:pt x="11648" y="99435"/>
                </a:lnTo>
                <a:lnTo>
                  <a:pt x="10741" y="107962"/>
                </a:lnTo>
                <a:lnTo>
                  <a:pt x="10136" y="116623"/>
                </a:lnTo>
                <a:lnTo>
                  <a:pt x="9733" y="124382"/>
                </a:lnTo>
                <a:lnTo>
                  <a:pt x="9285" y="138294"/>
                </a:lnTo>
                <a:lnTo>
                  <a:pt x="8174" y="145774"/>
                </a:lnTo>
                <a:lnTo>
                  <a:pt x="6441" y="153738"/>
                </a:lnTo>
                <a:lnTo>
                  <a:pt x="4293" y="162023"/>
                </a:lnTo>
                <a:lnTo>
                  <a:pt x="2861" y="169531"/>
                </a:lnTo>
                <a:lnTo>
                  <a:pt x="1907" y="176521"/>
                </a:lnTo>
                <a:lnTo>
                  <a:pt x="1270" y="183165"/>
                </a:lnTo>
                <a:lnTo>
                  <a:pt x="846" y="189579"/>
                </a:lnTo>
                <a:lnTo>
                  <a:pt x="563" y="195839"/>
                </a:lnTo>
                <a:lnTo>
                  <a:pt x="165" y="211485"/>
                </a:lnTo>
                <a:lnTo>
                  <a:pt x="0" y="231601"/>
                </a:lnTo>
                <a:lnTo>
                  <a:pt x="992" y="231791"/>
                </a:lnTo>
                <a:lnTo>
                  <a:pt x="2645" y="231918"/>
                </a:lnTo>
                <a:lnTo>
                  <a:pt x="4739" y="232003"/>
                </a:lnTo>
                <a:lnTo>
                  <a:pt x="6135" y="231068"/>
                </a:lnTo>
                <a:lnTo>
                  <a:pt x="7066" y="229451"/>
                </a:lnTo>
                <a:lnTo>
                  <a:pt x="8927" y="22324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MARTPenAnnotation518"/>
          <p:cNvSpPr/>
          <p:nvPr/>
        </p:nvSpPr>
        <p:spPr>
          <a:xfrm>
            <a:off x="1214437" y="4384476"/>
            <a:ext cx="174180" cy="223243"/>
          </a:xfrm>
          <a:custGeom>
            <a:avLst/>
            <a:gdLst/>
            <a:ahLst/>
            <a:cxnLst/>
            <a:rect l="0" t="0" r="0" b="0"/>
            <a:pathLst>
              <a:path w="174180" h="223243">
                <a:moveTo>
                  <a:pt x="0" y="0"/>
                </a:moveTo>
                <a:lnTo>
                  <a:pt x="0" y="4740"/>
                </a:lnTo>
                <a:lnTo>
                  <a:pt x="992" y="5145"/>
                </a:lnTo>
                <a:lnTo>
                  <a:pt x="2646" y="4422"/>
                </a:lnTo>
                <a:lnTo>
                  <a:pt x="4741" y="2948"/>
                </a:lnTo>
                <a:lnTo>
                  <a:pt x="7129" y="2957"/>
                </a:lnTo>
                <a:lnTo>
                  <a:pt x="9714" y="3956"/>
                </a:lnTo>
                <a:lnTo>
                  <a:pt x="12429" y="5614"/>
                </a:lnTo>
                <a:lnTo>
                  <a:pt x="15231" y="6719"/>
                </a:lnTo>
                <a:lnTo>
                  <a:pt x="18092" y="7456"/>
                </a:lnTo>
                <a:lnTo>
                  <a:pt x="20991" y="7947"/>
                </a:lnTo>
                <a:lnTo>
                  <a:pt x="24908" y="8275"/>
                </a:lnTo>
                <a:lnTo>
                  <a:pt x="29504" y="8493"/>
                </a:lnTo>
                <a:lnTo>
                  <a:pt x="39902" y="8736"/>
                </a:lnTo>
                <a:lnTo>
                  <a:pt x="51138" y="8844"/>
                </a:lnTo>
                <a:lnTo>
                  <a:pt x="57904" y="9865"/>
                </a:lnTo>
                <a:lnTo>
                  <a:pt x="65392" y="11537"/>
                </a:lnTo>
                <a:lnTo>
                  <a:pt x="73360" y="13645"/>
                </a:lnTo>
                <a:lnTo>
                  <a:pt x="79665" y="15050"/>
                </a:lnTo>
                <a:lnTo>
                  <a:pt x="84860" y="15986"/>
                </a:lnTo>
                <a:lnTo>
                  <a:pt x="89315" y="16611"/>
                </a:lnTo>
                <a:lnTo>
                  <a:pt x="95262" y="17027"/>
                </a:lnTo>
                <a:lnTo>
                  <a:pt x="102204" y="17304"/>
                </a:lnTo>
                <a:lnTo>
                  <a:pt x="123548" y="17695"/>
                </a:lnTo>
                <a:lnTo>
                  <a:pt x="173461" y="17859"/>
                </a:lnTo>
                <a:lnTo>
                  <a:pt x="174179" y="18851"/>
                </a:lnTo>
                <a:lnTo>
                  <a:pt x="173667" y="20505"/>
                </a:lnTo>
                <a:lnTo>
                  <a:pt x="172332" y="22600"/>
                </a:lnTo>
                <a:lnTo>
                  <a:pt x="170850" y="27573"/>
                </a:lnTo>
                <a:lnTo>
                  <a:pt x="170455" y="30288"/>
                </a:lnTo>
                <a:lnTo>
                  <a:pt x="169199" y="33091"/>
                </a:lnTo>
                <a:lnTo>
                  <a:pt x="162691" y="42767"/>
                </a:lnTo>
                <a:lnTo>
                  <a:pt x="160055" y="47363"/>
                </a:lnTo>
                <a:lnTo>
                  <a:pt x="154479" y="57761"/>
                </a:lnTo>
                <a:lnTo>
                  <a:pt x="148694" y="68997"/>
                </a:lnTo>
                <a:lnTo>
                  <a:pt x="144770" y="74771"/>
                </a:lnTo>
                <a:lnTo>
                  <a:pt x="140170" y="80606"/>
                </a:lnTo>
                <a:lnTo>
                  <a:pt x="135118" y="86479"/>
                </a:lnTo>
                <a:lnTo>
                  <a:pt x="130759" y="93371"/>
                </a:lnTo>
                <a:lnTo>
                  <a:pt x="126860" y="100943"/>
                </a:lnTo>
                <a:lnTo>
                  <a:pt x="119882" y="116301"/>
                </a:lnTo>
                <a:lnTo>
                  <a:pt x="113474" y="129742"/>
                </a:lnTo>
                <a:lnTo>
                  <a:pt x="111368" y="136104"/>
                </a:lnTo>
                <a:lnTo>
                  <a:pt x="109964" y="142330"/>
                </a:lnTo>
                <a:lnTo>
                  <a:pt x="109028" y="148465"/>
                </a:lnTo>
                <a:lnTo>
                  <a:pt x="107412" y="154539"/>
                </a:lnTo>
                <a:lnTo>
                  <a:pt x="105342" y="160573"/>
                </a:lnTo>
                <a:lnTo>
                  <a:pt x="102970" y="166580"/>
                </a:lnTo>
                <a:lnTo>
                  <a:pt x="101389" y="172569"/>
                </a:lnTo>
                <a:lnTo>
                  <a:pt x="100335" y="178546"/>
                </a:lnTo>
                <a:lnTo>
                  <a:pt x="99632" y="184515"/>
                </a:lnTo>
                <a:lnTo>
                  <a:pt x="100156" y="189487"/>
                </a:lnTo>
                <a:lnTo>
                  <a:pt x="101497" y="193794"/>
                </a:lnTo>
                <a:lnTo>
                  <a:pt x="103383" y="197656"/>
                </a:lnTo>
                <a:lnTo>
                  <a:pt x="103649" y="201224"/>
                </a:lnTo>
                <a:lnTo>
                  <a:pt x="102834" y="204595"/>
                </a:lnTo>
                <a:lnTo>
                  <a:pt x="101298" y="207834"/>
                </a:lnTo>
                <a:lnTo>
                  <a:pt x="101266" y="210986"/>
                </a:lnTo>
                <a:lnTo>
                  <a:pt x="102237" y="214079"/>
                </a:lnTo>
                <a:lnTo>
                  <a:pt x="106868" y="222706"/>
                </a:lnTo>
                <a:lnTo>
                  <a:pt x="109674" y="223004"/>
                </a:lnTo>
                <a:lnTo>
                  <a:pt x="116086" y="2232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MARTPenAnnotation519"/>
          <p:cNvSpPr/>
          <p:nvPr/>
        </p:nvSpPr>
        <p:spPr>
          <a:xfrm>
            <a:off x="1259085" y="4473773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0" y="0"/>
                </a:moveTo>
                <a:lnTo>
                  <a:pt x="0" y="7688"/>
                </a:lnTo>
                <a:lnTo>
                  <a:pt x="993" y="8102"/>
                </a:lnTo>
                <a:lnTo>
                  <a:pt x="4741" y="8562"/>
                </a:lnTo>
                <a:lnTo>
                  <a:pt x="7689" y="8821"/>
                </a:lnTo>
                <a:lnTo>
                  <a:pt x="10087" y="9849"/>
                </a:lnTo>
                <a:lnTo>
                  <a:pt x="18043" y="13638"/>
                </a:lnTo>
                <a:lnTo>
                  <a:pt x="22943" y="15045"/>
                </a:lnTo>
                <a:lnTo>
                  <a:pt x="28194" y="15983"/>
                </a:lnTo>
                <a:lnTo>
                  <a:pt x="33679" y="16609"/>
                </a:lnTo>
                <a:lnTo>
                  <a:pt x="38328" y="18018"/>
                </a:lnTo>
                <a:lnTo>
                  <a:pt x="42419" y="19949"/>
                </a:lnTo>
                <a:lnTo>
                  <a:pt x="46139" y="22229"/>
                </a:lnTo>
                <a:lnTo>
                  <a:pt x="50603" y="23749"/>
                </a:lnTo>
                <a:lnTo>
                  <a:pt x="55564" y="24763"/>
                </a:lnTo>
                <a:lnTo>
                  <a:pt x="60855" y="25438"/>
                </a:lnTo>
                <a:lnTo>
                  <a:pt x="66367" y="25888"/>
                </a:lnTo>
                <a:lnTo>
                  <a:pt x="72026" y="26189"/>
                </a:lnTo>
                <a:lnTo>
                  <a:pt x="77783" y="26389"/>
                </a:lnTo>
                <a:lnTo>
                  <a:pt x="83606" y="27515"/>
                </a:lnTo>
                <a:lnTo>
                  <a:pt x="89472" y="29257"/>
                </a:lnTo>
                <a:lnTo>
                  <a:pt x="95367" y="31411"/>
                </a:lnTo>
                <a:lnTo>
                  <a:pt x="101281" y="33839"/>
                </a:lnTo>
                <a:lnTo>
                  <a:pt x="107208" y="36450"/>
                </a:lnTo>
                <a:lnTo>
                  <a:pt x="113144" y="39182"/>
                </a:lnTo>
                <a:lnTo>
                  <a:pt x="118094" y="41005"/>
                </a:lnTo>
                <a:lnTo>
                  <a:pt x="122386" y="42219"/>
                </a:lnTo>
                <a:lnTo>
                  <a:pt x="126239" y="43029"/>
                </a:lnTo>
                <a:lnTo>
                  <a:pt x="129800" y="44561"/>
                </a:lnTo>
                <a:lnTo>
                  <a:pt x="133166" y="46575"/>
                </a:lnTo>
                <a:lnTo>
                  <a:pt x="142875" y="5357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MARTPenAnnotation520"/>
          <p:cNvSpPr/>
          <p:nvPr/>
        </p:nvSpPr>
        <p:spPr>
          <a:xfrm>
            <a:off x="1187648" y="4670226"/>
            <a:ext cx="17860" cy="250032"/>
          </a:xfrm>
          <a:custGeom>
            <a:avLst/>
            <a:gdLst/>
            <a:ahLst/>
            <a:cxnLst/>
            <a:rect l="0" t="0" r="0" b="0"/>
            <a:pathLst>
              <a:path w="17860" h="250032">
                <a:moveTo>
                  <a:pt x="17859" y="0"/>
                </a:moveTo>
                <a:lnTo>
                  <a:pt x="13119" y="4741"/>
                </a:lnTo>
                <a:lnTo>
                  <a:pt x="11722" y="7129"/>
                </a:lnTo>
                <a:lnTo>
                  <a:pt x="10792" y="9713"/>
                </a:lnTo>
                <a:lnTo>
                  <a:pt x="10171" y="12429"/>
                </a:lnTo>
                <a:lnTo>
                  <a:pt x="9757" y="16223"/>
                </a:lnTo>
                <a:lnTo>
                  <a:pt x="9481" y="20738"/>
                </a:lnTo>
                <a:lnTo>
                  <a:pt x="9175" y="31045"/>
                </a:lnTo>
                <a:lnTo>
                  <a:pt x="8944" y="81226"/>
                </a:lnTo>
                <a:lnTo>
                  <a:pt x="8939" y="89870"/>
                </a:lnTo>
                <a:lnTo>
                  <a:pt x="7944" y="97616"/>
                </a:lnTo>
                <a:lnTo>
                  <a:pt x="6288" y="104765"/>
                </a:lnTo>
                <a:lnTo>
                  <a:pt x="4192" y="111515"/>
                </a:lnTo>
                <a:lnTo>
                  <a:pt x="2795" y="118992"/>
                </a:lnTo>
                <a:lnTo>
                  <a:pt x="1863" y="126953"/>
                </a:lnTo>
                <a:lnTo>
                  <a:pt x="1242" y="135237"/>
                </a:lnTo>
                <a:lnTo>
                  <a:pt x="828" y="143736"/>
                </a:lnTo>
                <a:lnTo>
                  <a:pt x="368" y="161117"/>
                </a:lnTo>
                <a:lnTo>
                  <a:pt x="0" y="25003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MARTPenAnnotation521"/>
          <p:cNvSpPr/>
          <p:nvPr/>
        </p:nvSpPr>
        <p:spPr>
          <a:xfrm>
            <a:off x="1236509" y="4697124"/>
            <a:ext cx="94015" cy="222720"/>
          </a:xfrm>
          <a:custGeom>
            <a:avLst/>
            <a:gdLst/>
            <a:ahLst/>
            <a:cxnLst/>
            <a:rect l="0" t="0" r="0" b="0"/>
            <a:pathLst>
              <a:path w="94015" h="222720">
                <a:moveTo>
                  <a:pt x="94014" y="8821"/>
                </a:moveTo>
                <a:lnTo>
                  <a:pt x="80376" y="8821"/>
                </a:lnTo>
                <a:lnTo>
                  <a:pt x="78969" y="7829"/>
                </a:lnTo>
                <a:lnTo>
                  <a:pt x="78031" y="6175"/>
                </a:lnTo>
                <a:lnTo>
                  <a:pt x="77405" y="4081"/>
                </a:lnTo>
                <a:lnTo>
                  <a:pt x="75996" y="2684"/>
                </a:lnTo>
                <a:lnTo>
                  <a:pt x="74065" y="1753"/>
                </a:lnTo>
                <a:lnTo>
                  <a:pt x="71785" y="1132"/>
                </a:lnTo>
                <a:lnTo>
                  <a:pt x="69273" y="719"/>
                </a:lnTo>
                <a:lnTo>
                  <a:pt x="66606" y="443"/>
                </a:lnTo>
                <a:lnTo>
                  <a:pt x="63836" y="259"/>
                </a:lnTo>
                <a:lnTo>
                  <a:pt x="55466" y="55"/>
                </a:lnTo>
                <a:lnTo>
                  <a:pt x="50456" y="0"/>
                </a:lnTo>
                <a:lnTo>
                  <a:pt x="46124" y="956"/>
                </a:lnTo>
                <a:lnTo>
                  <a:pt x="42243" y="2586"/>
                </a:lnTo>
                <a:lnTo>
                  <a:pt x="38664" y="4664"/>
                </a:lnTo>
                <a:lnTo>
                  <a:pt x="29396" y="9619"/>
                </a:lnTo>
                <a:lnTo>
                  <a:pt x="24146" y="12330"/>
                </a:lnTo>
                <a:lnTo>
                  <a:pt x="19654" y="15129"/>
                </a:lnTo>
                <a:lnTo>
                  <a:pt x="15667" y="17987"/>
                </a:lnTo>
                <a:lnTo>
                  <a:pt x="12017" y="20885"/>
                </a:lnTo>
                <a:lnTo>
                  <a:pt x="9584" y="23809"/>
                </a:lnTo>
                <a:lnTo>
                  <a:pt x="7962" y="26750"/>
                </a:lnTo>
                <a:lnTo>
                  <a:pt x="5167" y="33657"/>
                </a:lnTo>
                <a:lnTo>
                  <a:pt x="618" y="43340"/>
                </a:lnTo>
                <a:lnTo>
                  <a:pt x="0" y="48701"/>
                </a:lnTo>
                <a:lnTo>
                  <a:pt x="580" y="54260"/>
                </a:lnTo>
                <a:lnTo>
                  <a:pt x="1959" y="59949"/>
                </a:lnTo>
                <a:lnTo>
                  <a:pt x="2878" y="65727"/>
                </a:lnTo>
                <a:lnTo>
                  <a:pt x="3491" y="71563"/>
                </a:lnTo>
                <a:lnTo>
                  <a:pt x="3900" y="77438"/>
                </a:lnTo>
                <a:lnTo>
                  <a:pt x="6157" y="83339"/>
                </a:lnTo>
                <a:lnTo>
                  <a:pt x="9646" y="89257"/>
                </a:lnTo>
                <a:lnTo>
                  <a:pt x="13956" y="95187"/>
                </a:lnTo>
                <a:lnTo>
                  <a:pt x="17821" y="101125"/>
                </a:lnTo>
                <a:lnTo>
                  <a:pt x="21391" y="107068"/>
                </a:lnTo>
                <a:lnTo>
                  <a:pt x="24763" y="113014"/>
                </a:lnTo>
                <a:lnTo>
                  <a:pt x="31155" y="124913"/>
                </a:lnTo>
                <a:lnTo>
                  <a:pt x="34249" y="130864"/>
                </a:lnTo>
                <a:lnTo>
                  <a:pt x="38295" y="136816"/>
                </a:lnTo>
                <a:lnTo>
                  <a:pt x="42978" y="142768"/>
                </a:lnTo>
                <a:lnTo>
                  <a:pt x="48084" y="148720"/>
                </a:lnTo>
                <a:lnTo>
                  <a:pt x="52479" y="153681"/>
                </a:lnTo>
                <a:lnTo>
                  <a:pt x="60010" y="161839"/>
                </a:lnTo>
                <a:lnTo>
                  <a:pt x="62415" y="166395"/>
                </a:lnTo>
                <a:lnTo>
                  <a:pt x="64018" y="171417"/>
                </a:lnTo>
                <a:lnTo>
                  <a:pt x="65087" y="176750"/>
                </a:lnTo>
                <a:lnTo>
                  <a:pt x="66792" y="181297"/>
                </a:lnTo>
                <a:lnTo>
                  <a:pt x="68921" y="185321"/>
                </a:lnTo>
                <a:lnTo>
                  <a:pt x="71332" y="188995"/>
                </a:lnTo>
                <a:lnTo>
                  <a:pt x="74011" y="195724"/>
                </a:lnTo>
                <a:lnTo>
                  <a:pt x="75202" y="202022"/>
                </a:lnTo>
                <a:lnTo>
                  <a:pt x="75731" y="208128"/>
                </a:lnTo>
                <a:lnTo>
                  <a:pt x="74880" y="210153"/>
                </a:lnTo>
                <a:lnTo>
                  <a:pt x="73321" y="211503"/>
                </a:lnTo>
                <a:lnTo>
                  <a:pt x="71289" y="212403"/>
                </a:lnTo>
                <a:lnTo>
                  <a:pt x="68942" y="213995"/>
                </a:lnTo>
                <a:lnTo>
                  <a:pt x="66385" y="216050"/>
                </a:lnTo>
                <a:lnTo>
                  <a:pt x="63688" y="218411"/>
                </a:lnTo>
                <a:lnTo>
                  <a:pt x="60899" y="219985"/>
                </a:lnTo>
                <a:lnTo>
                  <a:pt x="58046" y="221035"/>
                </a:lnTo>
                <a:lnTo>
                  <a:pt x="55153" y="221734"/>
                </a:lnTo>
                <a:lnTo>
                  <a:pt x="52232" y="222201"/>
                </a:lnTo>
                <a:lnTo>
                  <a:pt x="49292" y="222511"/>
                </a:lnTo>
                <a:lnTo>
                  <a:pt x="46340" y="222719"/>
                </a:lnTo>
                <a:lnTo>
                  <a:pt x="43380" y="221865"/>
                </a:lnTo>
                <a:lnTo>
                  <a:pt x="40414" y="220304"/>
                </a:lnTo>
                <a:lnTo>
                  <a:pt x="37445" y="218270"/>
                </a:lnTo>
                <a:lnTo>
                  <a:pt x="33481" y="215923"/>
                </a:lnTo>
                <a:lnTo>
                  <a:pt x="28854" y="213365"/>
                </a:lnTo>
                <a:lnTo>
                  <a:pt x="23785" y="210668"/>
                </a:lnTo>
                <a:lnTo>
                  <a:pt x="20405" y="207878"/>
                </a:lnTo>
                <a:lnTo>
                  <a:pt x="18153" y="205026"/>
                </a:lnTo>
                <a:lnTo>
                  <a:pt x="16651" y="202132"/>
                </a:lnTo>
                <a:lnTo>
                  <a:pt x="14657" y="199210"/>
                </a:lnTo>
                <a:lnTo>
                  <a:pt x="12336" y="196271"/>
                </a:lnTo>
                <a:lnTo>
                  <a:pt x="9796" y="193319"/>
                </a:lnTo>
                <a:lnTo>
                  <a:pt x="8103" y="189366"/>
                </a:lnTo>
                <a:lnTo>
                  <a:pt x="6975" y="184747"/>
                </a:lnTo>
                <a:lnTo>
                  <a:pt x="6222" y="179683"/>
                </a:lnTo>
                <a:lnTo>
                  <a:pt x="5720" y="174323"/>
                </a:lnTo>
                <a:lnTo>
                  <a:pt x="5386" y="168765"/>
                </a:lnTo>
                <a:lnTo>
                  <a:pt x="5163" y="163075"/>
                </a:lnTo>
                <a:lnTo>
                  <a:pt x="6007" y="157297"/>
                </a:lnTo>
                <a:lnTo>
                  <a:pt x="7561" y="151462"/>
                </a:lnTo>
                <a:lnTo>
                  <a:pt x="9590" y="145586"/>
                </a:lnTo>
                <a:lnTo>
                  <a:pt x="11934" y="139686"/>
                </a:lnTo>
                <a:lnTo>
                  <a:pt x="14490" y="133767"/>
                </a:lnTo>
                <a:lnTo>
                  <a:pt x="19974" y="121899"/>
                </a:lnTo>
                <a:lnTo>
                  <a:pt x="25719" y="110011"/>
                </a:lnTo>
                <a:lnTo>
                  <a:pt x="29633" y="104062"/>
                </a:lnTo>
                <a:lnTo>
                  <a:pt x="34226" y="98112"/>
                </a:lnTo>
                <a:lnTo>
                  <a:pt x="39272" y="92161"/>
                </a:lnTo>
                <a:lnTo>
                  <a:pt x="43629" y="87201"/>
                </a:lnTo>
                <a:lnTo>
                  <a:pt x="51115" y="79044"/>
                </a:lnTo>
                <a:lnTo>
                  <a:pt x="53509" y="74488"/>
                </a:lnTo>
                <a:lnTo>
                  <a:pt x="55104" y="69466"/>
                </a:lnTo>
                <a:lnTo>
                  <a:pt x="56168" y="64134"/>
                </a:lnTo>
                <a:lnTo>
                  <a:pt x="57869" y="59587"/>
                </a:lnTo>
                <a:lnTo>
                  <a:pt x="59996" y="55563"/>
                </a:lnTo>
                <a:lnTo>
                  <a:pt x="62405" y="51889"/>
                </a:lnTo>
                <a:lnTo>
                  <a:pt x="65004" y="48447"/>
                </a:lnTo>
                <a:lnTo>
                  <a:pt x="67729" y="45160"/>
                </a:lnTo>
                <a:lnTo>
                  <a:pt x="70537" y="41977"/>
                </a:lnTo>
                <a:lnTo>
                  <a:pt x="73402" y="39855"/>
                </a:lnTo>
                <a:lnTo>
                  <a:pt x="76304" y="38440"/>
                </a:lnTo>
                <a:lnTo>
                  <a:pt x="79231" y="37496"/>
                </a:lnTo>
                <a:lnTo>
                  <a:pt x="82174" y="36868"/>
                </a:lnTo>
                <a:lnTo>
                  <a:pt x="85129" y="36448"/>
                </a:lnTo>
                <a:lnTo>
                  <a:pt x="94014" y="3561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MARTPenAnnotation522"/>
          <p:cNvSpPr/>
          <p:nvPr/>
        </p:nvSpPr>
        <p:spPr>
          <a:xfrm>
            <a:off x="1236081" y="4973835"/>
            <a:ext cx="40865" cy="258962"/>
          </a:xfrm>
          <a:custGeom>
            <a:avLst/>
            <a:gdLst/>
            <a:ahLst/>
            <a:cxnLst/>
            <a:rect l="0" t="0" r="0" b="0"/>
            <a:pathLst>
              <a:path w="40865" h="258962">
                <a:moveTo>
                  <a:pt x="5145" y="0"/>
                </a:moveTo>
                <a:lnTo>
                  <a:pt x="405" y="0"/>
                </a:lnTo>
                <a:lnTo>
                  <a:pt x="0" y="993"/>
                </a:lnTo>
                <a:lnTo>
                  <a:pt x="723" y="2646"/>
                </a:lnTo>
                <a:lnTo>
                  <a:pt x="2197" y="4741"/>
                </a:lnTo>
                <a:lnTo>
                  <a:pt x="3180" y="7129"/>
                </a:lnTo>
                <a:lnTo>
                  <a:pt x="4272" y="12429"/>
                </a:lnTo>
                <a:lnTo>
                  <a:pt x="4563" y="16223"/>
                </a:lnTo>
                <a:lnTo>
                  <a:pt x="4757" y="20738"/>
                </a:lnTo>
                <a:lnTo>
                  <a:pt x="4973" y="31045"/>
                </a:lnTo>
                <a:lnTo>
                  <a:pt x="5068" y="42241"/>
                </a:lnTo>
                <a:lnTo>
                  <a:pt x="6086" y="48997"/>
                </a:lnTo>
                <a:lnTo>
                  <a:pt x="7757" y="56477"/>
                </a:lnTo>
                <a:lnTo>
                  <a:pt x="9863" y="64441"/>
                </a:lnTo>
                <a:lnTo>
                  <a:pt x="11267" y="71734"/>
                </a:lnTo>
                <a:lnTo>
                  <a:pt x="12203" y="78581"/>
                </a:lnTo>
                <a:lnTo>
                  <a:pt x="12827" y="85129"/>
                </a:lnTo>
                <a:lnTo>
                  <a:pt x="13243" y="92472"/>
                </a:lnTo>
                <a:lnTo>
                  <a:pt x="13705" y="108568"/>
                </a:lnTo>
                <a:lnTo>
                  <a:pt x="14042" y="156118"/>
                </a:lnTo>
                <a:lnTo>
                  <a:pt x="15045" y="163610"/>
                </a:lnTo>
                <a:lnTo>
                  <a:pt x="16706" y="171581"/>
                </a:lnTo>
                <a:lnTo>
                  <a:pt x="18806" y="179872"/>
                </a:lnTo>
                <a:lnTo>
                  <a:pt x="20205" y="187384"/>
                </a:lnTo>
                <a:lnTo>
                  <a:pt x="21138" y="194376"/>
                </a:lnTo>
                <a:lnTo>
                  <a:pt x="21760" y="201022"/>
                </a:lnTo>
                <a:lnTo>
                  <a:pt x="23167" y="206444"/>
                </a:lnTo>
                <a:lnTo>
                  <a:pt x="25097" y="211052"/>
                </a:lnTo>
                <a:lnTo>
                  <a:pt x="27376" y="215115"/>
                </a:lnTo>
                <a:lnTo>
                  <a:pt x="28896" y="219809"/>
                </a:lnTo>
                <a:lnTo>
                  <a:pt x="29908" y="224922"/>
                </a:lnTo>
                <a:lnTo>
                  <a:pt x="31534" y="237906"/>
                </a:lnTo>
                <a:lnTo>
                  <a:pt x="32660" y="239963"/>
                </a:lnTo>
                <a:lnTo>
                  <a:pt x="34402" y="242328"/>
                </a:lnTo>
                <a:lnTo>
                  <a:pt x="39587" y="248510"/>
                </a:lnTo>
                <a:lnTo>
                  <a:pt x="40297" y="252001"/>
                </a:lnTo>
                <a:lnTo>
                  <a:pt x="40864" y="25896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MARTPenAnnotation523"/>
          <p:cNvSpPr/>
          <p:nvPr/>
        </p:nvSpPr>
        <p:spPr>
          <a:xfrm>
            <a:off x="1286040" y="5045315"/>
            <a:ext cx="124851" cy="241061"/>
          </a:xfrm>
          <a:custGeom>
            <a:avLst/>
            <a:gdLst/>
            <a:ahLst/>
            <a:cxnLst/>
            <a:rect l="0" t="0" r="0" b="0"/>
            <a:pathLst>
              <a:path w="124851" h="241061">
                <a:moveTo>
                  <a:pt x="124850" y="26747"/>
                </a:moveTo>
                <a:lnTo>
                  <a:pt x="117162" y="26747"/>
                </a:lnTo>
                <a:lnTo>
                  <a:pt x="116748" y="25755"/>
                </a:lnTo>
                <a:lnTo>
                  <a:pt x="115969" y="18369"/>
                </a:lnTo>
                <a:lnTo>
                  <a:pt x="115930" y="13186"/>
                </a:lnTo>
                <a:lnTo>
                  <a:pt x="114935" y="10761"/>
                </a:lnTo>
                <a:lnTo>
                  <a:pt x="111183" y="5421"/>
                </a:lnTo>
                <a:lnTo>
                  <a:pt x="108793" y="3600"/>
                </a:lnTo>
                <a:lnTo>
                  <a:pt x="106208" y="2386"/>
                </a:lnTo>
                <a:lnTo>
                  <a:pt x="103492" y="1577"/>
                </a:lnTo>
                <a:lnTo>
                  <a:pt x="100690" y="1037"/>
                </a:lnTo>
                <a:lnTo>
                  <a:pt x="97829" y="677"/>
                </a:lnTo>
                <a:lnTo>
                  <a:pt x="94930" y="438"/>
                </a:lnTo>
                <a:lnTo>
                  <a:pt x="92005" y="278"/>
                </a:lnTo>
                <a:lnTo>
                  <a:pt x="86109" y="100"/>
                </a:lnTo>
                <a:lnTo>
                  <a:pt x="72471" y="0"/>
                </a:lnTo>
                <a:lnTo>
                  <a:pt x="67110" y="978"/>
                </a:lnTo>
                <a:lnTo>
                  <a:pt x="61552" y="2623"/>
                </a:lnTo>
                <a:lnTo>
                  <a:pt x="55863" y="4711"/>
                </a:lnTo>
                <a:lnTo>
                  <a:pt x="51077" y="7095"/>
                </a:lnTo>
                <a:lnTo>
                  <a:pt x="46895" y="9677"/>
                </a:lnTo>
                <a:lnTo>
                  <a:pt x="43114" y="12391"/>
                </a:lnTo>
                <a:lnTo>
                  <a:pt x="38609" y="16184"/>
                </a:lnTo>
                <a:lnTo>
                  <a:pt x="33622" y="20697"/>
                </a:lnTo>
                <a:lnTo>
                  <a:pt x="19768" y="33884"/>
                </a:lnTo>
                <a:lnTo>
                  <a:pt x="6197" y="47229"/>
                </a:lnTo>
                <a:lnTo>
                  <a:pt x="4076" y="51316"/>
                </a:lnTo>
                <a:lnTo>
                  <a:pt x="2662" y="56025"/>
                </a:lnTo>
                <a:lnTo>
                  <a:pt x="1720" y="61148"/>
                </a:lnTo>
                <a:lnTo>
                  <a:pt x="1091" y="65556"/>
                </a:lnTo>
                <a:lnTo>
                  <a:pt x="672" y="69487"/>
                </a:lnTo>
                <a:lnTo>
                  <a:pt x="207" y="76501"/>
                </a:lnTo>
                <a:lnTo>
                  <a:pt x="0" y="82925"/>
                </a:lnTo>
                <a:lnTo>
                  <a:pt x="937" y="86027"/>
                </a:lnTo>
                <a:lnTo>
                  <a:pt x="4624" y="92119"/>
                </a:lnTo>
                <a:lnTo>
                  <a:pt x="6996" y="94141"/>
                </a:lnTo>
                <a:lnTo>
                  <a:pt x="9570" y="95489"/>
                </a:lnTo>
                <a:lnTo>
                  <a:pt x="12278" y="96388"/>
                </a:lnTo>
                <a:lnTo>
                  <a:pt x="15075" y="96987"/>
                </a:lnTo>
                <a:lnTo>
                  <a:pt x="17933" y="97386"/>
                </a:lnTo>
                <a:lnTo>
                  <a:pt x="20830" y="97652"/>
                </a:lnTo>
                <a:lnTo>
                  <a:pt x="24745" y="97830"/>
                </a:lnTo>
                <a:lnTo>
                  <a:pt x="38745" y="98079"/>
                </a:lnTo>
                <a:lnTo>
                  <a:pt x="46232" y="98138"/>
                </a:lnTo>
                <a:lnTo>
                  <a:pt x="49618" y="97161"/>
                </a:lnTo>
                <a:lnTo>
                  <a:pt x="52867" y="95518"/>
                </a:lnTo>
                <a:lnTo>
                  <a:pt x="56025" y="93430"/>
                </a:lnTo>
                <a:lnTo>
                  <a:pt x="59123" y="91046"/>
                </a:lnTo>
                <a:lnTo>
                  <a:pt x="62181" y="88465"/>
                </a:lnTo>
                <a:lnTo>
                  <a:pt x="65211" y="85752"/>
                </a:lnTo>
                <a:lnTo>
                  <a:pt x="68224" y="83943"/>
                </a:lnTo>
                <a:lnTo>
                  <a:pt x="71224" y="82737"/>
                </a:lnTo>
                <a:lnTo>
                  <a:pt x="74217" y="81933"/>
                </a:lnTo>
                <a:lnTo>
                  <a:pt x="77204" y="80405"/>
                </a:lnTo>
                <a:lnTo>
                  <a:pt x="80188" y="78394"/>
                </a:lnTo>
                <a:lnTo>
                  <a:pt x="83169" y="76061"/>
                </a:lnTo>
                <a:lnTo>
                  <a:pt x="86149" y="74506"/>
                </a:lnTo>
                <a:lnTo>
                  <a:pt x="89127" y="73469"/>
                </a:lnTo>
                <a:lnTo>
                  <a:pt x="97906" y="71431"/>
                </a:lnTo>
                <a:lnTo>
                  <a:pt x="93275" y="71406"/>
                </a:lnTo>
                <a:lnTo>
                  <a:pt x="91894" y="72395"/>
                </a:lnTo>
                <a:lnTo>
                  <a:pt x="90973" y="74046"/>
                </a:lnTo>
                <a:lnTo>
                  <a:pt x="90359" y="76139"/>
                </a:lnTo>
                <a:lnTo>
                  <a:pt x="89950" y="79519"/>
                </a:lnTo>
                <a:lnTo>
                  <a:pt x="89677" y="83757"/>
                </a:lnTo>
                <a:lnTo>
                  <a:pt x="89374" y="92764"/>
                </a:lnTo>
                <a:lnTo>
                  <a:pt x="89203" y="104406"/>
                </a:lnTo>
                <a:lnTo>
                  <a:pt x="89141" y="131354"/>
                </a:lnTo>
                <a:lnTo>
                  <a:pt x="88146" y="137165"/>
                </a:lnTo>
                <a:lnTo>
                  <a:pt x="86490" y="143023"/>
                </a:lnTo>
                <a:lnTo>
                  <a:pt x="84394" y="148913"/>
                </a:lnTo>
                <a:lnTo>
                  <a:pt x="82996" y="154824"/>
                </a:lnTo>
                <a:lnTo>
                  <a:pt x="82065" y="160749"/>
                </a:lnTo>
                <a:lnTo>
                  <a:pt x="81444" y="166683"/>
                </a:lnTo>
                <a:lnTo>
                  <a:pt x="81030" y="172623"/>
                </a:lnTo>
                <a:lnTo>
                  <a:pt x="80754" y="178569"/>
                </a:lnTo>
                <a:lnTo>
                  <a:pt x="80570" y="184516"/>
                </a:lnTo>
                <a:lnTo>
                  <a:pt x="79455" y="189473"/>
                </a:lnTo>
                <a:lnTo>
                  <a:pt x="77719" y="193771"/>
                </a:lnTo>
                <a:lnTo>
                  <a:pt x="75570" y="197627"/>
                </a:lnTo>
                <a:lnTo>
                  <a:pt x="70536" y="207204"/>
                </a:lnTo>
                <a:lnTo>
                  <a:pt x="67805" y="212536"/>
                </a:lnTo>
                <a:lnTo>
                  <a:pt x="65984" y="217083"/>
                </a:lnTo>
                <a:lnTo>
                  <a:pt x="64770" y="221107"/>
                </a:lnTo>
                <a:lnTo>
                  <a:pt x="63421" y="228223"/>
                </a:lnTo>
                <a:lnTo>
                  <a:pt x="62822" y="234692"/>
                </a:lnTo>
                <a:lnTo>
                  <a:pt x="62342" y="24106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MARTPenAnnotation524"/>
          <p:cNvSpPr/>
          <p:nvPr/>
        </p:nvSpPr>
        <p:spPr>
          <a:xfrm>
            <a:off x="6063257" y="2844052"/>
            <a:ext cx="258962" cy="245167"/>
          </a:xfrm>
          <a:custGeom>
            <a:avLst/>
            <a:gdLst/>
            <a:ahLst/>
            <a:cxnLst/>
            <a:rect l="0" t="0" r="0" b="0"/>
            <a:pathLst>
              <a:path w="258962" h="245167">
                <a:moveTo>
                  <a:pt x="0" y="84885"/>
                </a:moveTo>
                <a:lnTo>
                  <a:pt x="0" y="89626"/>
                </a:lnTo>
                <a:lnTo>
                  <a:pt x="993" y="92014"/>
                </a:lnTo>
                <a:lnTo>
                  <a:pt x="4741" y="97314"/>
                </a:lnTo>
                <a:lnTo>
                  <a:pt x="6137" y="100116"/>
                </a:lnTo>
                <a:lnTo>
                  <a:pt x="7689" y="105876"/>
                </a:lnTo>
                <a:lnTo>
                  <a:pt x="9095" y="109793"/>
                </a:lnTo>
                <a:lnTo>
                  <a:pt x="11024" y="114389"/>
                </a:lnTo>
                <a:lnTo>
                  <a:pt x="13303" y="119437"/>
                </a:lnTo>
                <a:lnTo>
                  <a:pt x="14822" y="124787"/>
                </a:lnTo>
                <a:lnTo>
                  <a:pt x="15834" y="130338"/>
                </a:lnTo>
                <a:lnTo>
                  <a:pt x="16510" y="136023"/>
                </a:lnTo>
                <a:lnTo>
                  <a:pt x="17952" y="141797"/>
                </a:lnTo>
                <a:lnTo>
                  <a:pt x="19906" y="147631"/>
                </a:lnTo>
                <a:lnTo>
                  <a:pt x="22200" y="153505"/>
                </a:lnTo>
                <a:lnTo>
                  <a:pt x="23730" y="159405"/>
                </a:lnTo>
                <a:lnTo>
                  <a:pt x="24750" y="165323"/>
                </a:lnTo>
                <a:lnTo>
                  <a:pt x="25429" y="171252"/>
                </a:lnTo>
                <a:lnTo>
                  <a:pt x="26875" y="178182"/>
                </a:lnTo>
                <a:lnTo>
                  <a:pt x="28831" y="185778"/>
                </a:lnTo>
                <a:lnTo>
                  <a:pt x="31127" y="193819"/>
                </a:lnTo>
                <a:lnTo>
                  <a:pt x="32658" y="200172"/>
                </a:lnTo>
                <a:lnTo>
                  <a:pt x="33678" y="205399"/>
                </a:lnTo>
                <a:lnTo>
                  <a:pt x="34358" y="209876"/>
                </a:lnTo>
                <a:lnTo>
                  <a:pt x="34812" y="214845"/>
                </a:lnTo>
                <a:lnTo>
                  <a:pt x="35114" y="220142"/>
                </a:lnTo>
                <a:lnTo>
                  <a:pt x="35316" y="225658"/>
                </a:lnTo>
                <a:lnTo>
                  <a:pt x="36442" y="229335"/>
                </a:lnTo>
                <a:lnTo>
                  <a:pt x="38186" y="231787"/>
                </a:lnTo>
                <a:lnTo>
                  <a:pt x="40340" y="233421"/>
                </a:lnTo>
                <a:lnTo>
                  <a:pt x="41776" y="235503"/>
                </a:lnTo>
                <a:lnTo>
                  <a:pt x="43798" y="242181"/>
                </a:lnTo>
                <a:lnTo>
                  <a:pt x="44536" y="245166"/>
                </a:lnTo>
                <a:lnTo>
                  <a:pt x="44626" y="238401"/>
                </a:lnTo>
                <a:lnTo>
                  <a:pt x="44649" y="138626"/>
                </a:lnTo>
                <a:lnTo>
                  <a:pt x="45641" y="129642"/>
                </a:lnTo>
                <a:lnTo>
                  <a:pt x="47295" y="120676"/>
                </a:lnTo>
                <a:lnTo>
                  <a:pt x="49390" y="111722"/>
                </a:lnTo>
                <a:lnTo>
                  <a:pt x="50786" y="102777"/>
                </a:lnTo>
                <a:lnTo>
                  <a:pt x="51717" y="93836"/>
                </a:lnTo>
                <a:lnTo>
                  <a:pt x="52337" y="84900"/>
                </a:lnTo>
                <a:lnTo>
                  <a:pt x="53743" y="76957"/>
                </a:lnTo>
                <a:lnTo>
                  <a:pt x="55673" y="69678"/>
                </a:lnTo>
                <a:lnTo>
                  <a:pt x="57951" y="62841"/>
                </a:lnTo>
                <a:lnTo>
                  <a:pt x="60463" y="56298"/>
                </a:lnTo>
                <a:lnTo>
                  <a:pt x="63129" y="49952"/>
                </a:lnTo>
                <a:lnTo>
                  <a:pt x="65899" y="43737"/>
                </a:lnTo>
                <a:lnTo>
                  <a:pt x="68737" y="38601"/>
                </a:lnTo>
                <a:lnTo>
                  <a:pt x="71622" y="34186"/>
                </a:lnTo>
                <a:lnTo>
                  <a:pt x="74537" y="30250"/>
                </a:lnTo>
                <a:lnTo>
                  <a:pt x="78465" y="25641"/>
                </a:lnTo>
                <a:lnTo>
                  <a:pt x="83068" y="20584"/>
                </a:lnTo>
                <a:lnTo>
                  <a:pt x="88121" y="15229"/>
                </a:lnTo>
                <a:lnTo>
                  <a:pt x="94466" y="11658"/>
                </a:lnTo>
                <a:lnTo>
                  <a:pt x="101673" y="9278"/>
                </a:lnTo>
                <a:lnTo>
                  <a:pt x="109454" y="7691"/>
                </a:lnTo>
                <a:lnTo>
                  <a:pt x="117618" y="5641"/>
                </a:lnTo>
                <a:lnTo>
                  <a:pt x="126037" y="3282"/>
                </a:lnTo>
                <a:lnTo>
                  <a:pt x="134626" y="718"/>
                </a:lnTo>
                <a:lnTo>
                  <a:pt x="143329" y="0"/>
                </a:lnTo>
                <a:lnTo>
                  <a:pt x="152107" y="514"/>
                </a:lnTo>
                <a:lnTo>
                  <a:pt x="160936" y="1849"/>
                </a:lnTo>
                <a:lnTo>
                  <a:pt x="169799" y="3730"/>
                </a:lnTo>
                <a:lnTo>
                  <a:pt x="178684" y="5977"/>
                </a:lnTo>
                <a:lnTo>
                  <a:pt x="187584" y="8467"/>
                </a:lnTo>
                <a:lnTo>
                  <a:pt x="195501" y="11120"/>
                </a:lnTo>
                <a:lnTo>
                  <a:pt x="202764" y="13880"/>
                </a:lnTo>
                <a:lnTo>
                  <a:pt x="209590" y="16712"/>
                </a:lnTo>
                <a:lnTo>
                  <a:pt x="216125" y="19593"/>
                </a:lnTo>
                <a:lnTo>
                  <a:pt x="228678" y="25439"/>
                </a:lnTo>
                <a:lnTo>
                  <a:pt x="233812" y="29379"/>
                </a:lnTo>
                <a:lnTo>
                  <a:pt x="238226" y="33991"/>
                </a:lnTo>
                <a:lnTo>
                  <a:pt x="242162" y="39049"/>
                </a:lnTo>
                <a:lnTo>
                  <a:pt x="245777" y="43414"/>
                </a:lnTo>
                <a:lnTo>
                  <a:pt x="252440" y="50909"/>
                </a:lnTo>
                <a:lnTo>
                  <a:pt x="254613" y="54297"/>
                </a:lnTo>
                <a:lnTo>
                  <a:pt x="256063" y="57548"/>
                </a:lnTo>
                <a:lnTo>
                  <a:pt x="258961" y="6702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MARTPenAnnotation525"/>
          <p:cNvSpPr/>
          <p:nvPr/>
        </p:nvSpPr>
        <p:spPr>
          <a:xfrm>
            <a:off x="6134695" y="2955726"/>
            <a:ext cx="98227" cy="8931"/>
          </a:xfrm>
          <a:custGeom>
            <a:avLst/>
            <a:gdLst/>
            <a:ahLst/>
            <a:cxnLst/>
            <a:rect l="0" t="0" r="0" b="0"/>
            <a:pathLst>
              <a:path w="98227" h="8931">
                <a:moveTo>
                  <a:pt x="0" y="0"/>
                </a:moveTo>
                <a:lnTo>
                  <a:pt x="4741" y="0"/>
                </a:lnTo>
                <a:lnTo>
                  <a:pt x="7129" y="992"/>
                </a:lnTo>
                <a:lnTo>
                  <a:pt x="9713" y="2646"/>
                </a:lnTo>
                <a:lnTo>
                  <a:pt x="12429" y="4741"/>
                </a:lnTo>
                <a:lnTo>
                  <a:pt x="16223" y="6137"/>
                </a:lnTo>
                <a:lnTo>
                  <a:pt x="20737" y="7068"/>
                </a:lnTo>
                <a:lnTo>
                  <a:pt x="25731" y="7689"/>
                </a:lnTo>
                <a:lnTo>
                  <a:pt x="32037" y="8102"/>
                </a:lnTo>
                <a:lnTo>
                  <a:pt x="39217" y="8378"/>
                </a:lnTo>
                <a:lnTo>
                  <a:pt x="56125" y="8685"/>
                </a:lnTo>
                <a:lnTo>
                  <a:pt x="98226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MARTPenAnnotation526"/>
          <p:cNvSpPr/>
          <p:nvPr/>
        </p:nvSpPr>
        <p:spPr>
          <a:xfrm>
            <a:off x="6295585" y="2897463"/>
            <a:ext cx="687431" cy="174182"/>
          </a:xfrm>
          <a:custGeom>
            <a:avLst/>
            <a:gdLst/>
            <a:ahLst/>
            <a:cxnLst/>
            <a:rect l="0" t="0" r="0" b="0"/>
            <a:pathLst>
              <a:path w="687431" h="174182">
                <a:moveTo>
                  <a:pt x="71282" y="49333"/>
                </a:moveTo>
                <a:lnTo>
                  <a:pt x="71282" y="44593"/>
                </a:lnTo>
                <a:lnTo>
                  <a:pt x="70290" y="43196"/>
                </a:lnTo>
                <a:lnTo>
                  <a:pt x="68636" y="42266"/>
                </a:lnTo>
                <a:lnTo>
                  <a:pt x="63593" y="40771"/>
                </a:lnTo>
                <a:lnTo>
                  <a:pt x="60258" y="43213"/>
                </a:lnTo>
                <a:lnTo>
                  <a:pt x="57979" y="45253"/>
                </a:lnTo>
                <a:lnTo>
                  <a:pt x="55468" y="46613"/>
                </a:lnTo>
                <a:lnTo>
                  <a:pt x="50032" y="48125"/>
                </a:lnTo>
                <a:lnTo>
                  <a:pt x="47193" y="50512"/>
                </a:lnTo>
                <a:lnTo>
                  <a:pt x="44309" y="54088"/>
                </a:lnTo>
                <a:lnTo>
                  <a:pt x="41394" y="58456"/>
                </a:lnTo>
                <a:lnTo>
                  <a:pt x="38458" y="62360"/>
                </a:lnTo>
                <a:lnTo>
                  <a:pt x="35508" y="65956"/>
                </a:lnTo>
                <a:lnTo>
                  <a:pt x="32550" y="69345"/>
                </a:lnTo>
                <a:lnTo>
                  <a:pt x="29586" y="73588"/>
                </a:lnTo>
                <a:lnTo>
                  <a:pt x="26617" y="78402"/>
                </a:lnTo>
                <a:lnTo>
                  <a:pt x="23646" y="83595"/>
                </a:lnTo>
                <a:lnTo>
                  <a:pt x="17699" y="94657"/>
                </a:lnTo>
                <a:lnTo>
                  <a:pt x="14724" y="100385"/>
                </a:lnTo>
                <a:lnTo>
                  <a:pt x="11748" y="105196"/>
                </a:lnTo>
                <a:lnTo>
                  <a:pt x="8773" y="109395"/>
                </a:lnTo>
                <a:lnTo>
                  <a:pt x="5797" y="113187"/>
                </a:lnTo>
                <a:lnTo>
                  <a:pt x="3813" y="117699"/>
                </a:lnTo>
                <a:lnTo>
                  <a:pt x="2490" y="122692"/>
                </a:lnTo>
                <a:lnTo>
                  <a:pt x="1608" y="128005"/>
                </a:lnTo>
                <a:lnTo>
                  <a:pt x="1020" y="132539"/>
                </a:lnTo>
                <a:lnTo>
                  <a:pt x="628" y="136554"/>
                </a:lnTo>
                <a:lnTo>
                  <a:pt x="367" y="140222"/>
                </a:lnTo>
                <a:lnTo>
                  <a:pt x="193" y="143661"/>
                </a:lnTo>
                <a:lnTo>
                  <a:pt x="0" y="150126"/>
                </a:lnTo>
                <a:lnTo>
                  <a:pt x="940" y="153240"/>
                </a:lnTo>
                <a:lnTo>
                  <a:pt x="2559" y="156307"/>
                </a:lnTo>
                <a:lnTo>
                  <a:pt x="4631" y="159345"/>
                </a:lnTo>
                <a:lnTo>
                  <a:pt x="7004" y="161370"/>
                </a:lnTo>
                <a:lnTo>
                  <a:pt x="9578" y="162719"/>
                </a:lnTo>
                <a:lnTo>
                  <a:pt x="12287" y="163620"/>
                </a:lnTo>
                <a:lnTo>
                  <a:pt x="25580" y="164886"/>
                </a:lnTo>
                <a:lnTo>
                  <a:pt x="29900" y="164072"/>
                </a:lnTo>
                <a:lnTo>
                  <a:pt x="41713" y="159177"/>
                </a:lnTo>
                <a:lnTo>
                  <a:pt x="51856" y="157684"/>
                </a:lnTo>
                <a:lnTo>
                  <a:pt x="57339" y="155302"/>
                </a:lnTo>
                <a:lnTo>
                  <a:pt x="62979" y="151729"/>
                </a:lnTo>
                <a:lnTo>
                  <a:pt x="68723" y="147363"/>
                </a:lnTo>
                <a:lnTo>
                  <a:pt x="73545" y="142467"/>
                </a:lnTo>
                <a:lnTo>
                  <a:pt x="77751" y="137220"/>
                </a:lnTo>
                <a:lnTo>
                  <a:pt x="81548" y="131737"/>
                </a:lnTo>
                <a:lnTo>
                  <a:pt x="85072" y="126097"/>
                </a:lnTo>
                <a:lnTo>
                  <a:pt x="88412" y="120353"/>
                </a:lnTo>
                <a:lnTo>
                  <a:pt x="91632" y="114539"/>
                </a:lnTo>
                <a:lnTo>
                  <a:pt x="94771" y="109671"/>
                </a:lnTo>
                <a:lnTo>
                  <a:pt x="97855" y="105434"/>
                </a:lnTo>
                <a:lnTo>
                  <a:pt x="100903" y="101616"/>
                </a:lnTo>
                <a:lnTo>
                  <a:pt x="103928" y="98079"/>
                </a:lnTo>
                <a:lnTo>
                  <a:pt x="106936" y="94729"/>
                </a:lnTo>
                <a:lnTo>
                  <a:pt x="109934" y="91504"/>
                </a:lnTo>
                <a:lnTo>
                  <a:pt x="111933" y="88361"/>
                </a:lnTo>
                <a:lnTo>
                  <a:pt x="113266" y="85274"/>
                </a:lnTo>
                <a:lnTo>
                  <a:pt x="115404" y="77930"/>
                </a:lnTo>
                <a:lnTo>
                  <a:pt x="115579" y="78320"/>
                </a:lnTo>
                <a:lnTo>
                  <a:pt x="115826" y="83609"/>
                </a:lnTo>
                <a:lnTo>
                  <a:pt x="115884" y="88710"/>
                </a:lnTo>
                <a:lnTo>
                  <a:pt x="114907" y="91459"/>
                </a:lnTo>
                <a:lnTo>
                  <a:pt x="113264" y="94285"/>
                </a:lnTo>
                <a:lnTo>
                  <a:pt x="111176" y="97160"/>
                </a:lnTo>
                <a:lnTo>
                  <a:pt x="109784" y="101062"/>
                </a:lnTo>
                <a:lnTo>
                  <a:pt x="108856" y="105647"/>
                </a:lnTo>
                <a:lnTo>
                  <a:pt x="108238" y="110689"/>
                </a:lnTo>
                <a:lnTo>
                  <a:pt x="107826" y="116034"/>
                </a:lnTo>
                <a:lnTo>
                  <a:pt x="107550" y="121581"/>
                </a:lnTo>
                <a:lnTo>
                  <a:pt x="107245" y="133038"/>
                </a:lnTo>
                <a:lnTo>
                  <a:pt x="107033" y="157750"/>
                </a:lnTo>
                <a:lnTo>
                  <a:pt x="108014" y="161298"/>
                </a:lnTo>
                <a:lnTo>
                  <a:pt x="109661" y="164657"/>
                </a:lnTo>
                <a:lnTo>
                  <a:pt x="111750" y="167887"/>
                </a:lnTo>
                <a:lnTo>
                  <a:pt x="114136" y="170041"/>
                </a:lnTo>
                <a:lnTo>
                  <a:pt x="116718" y="171477"/>
                </a:lnTo>
                <a:lnTo>
                  <a:pt x="122234" y="173073"/>
                </a:lnTo>
                <a:lnTo>
                  <a:pt x="141553" y="174181"/>
                </a:lnTo>
                <a:lnTo>
                  <a:pt x="145910" y="172253"/>
                </a:lnTo>
                <a:lnTo>
                  <a:pt x="149808" y="168983"/>
                </a:lnTo>
                <a:lnTo>
                  <a:pt x="153398" y="164818"/>
                </a:lnTo>
                <a:lnTo>
                  <a:pt x="157776" y="161050"/>
                </a:lnTo>
                <a:lnTo>
                  <a:pt x="162679" y="157545"/>
                </a:lnTo>
                <a:lnTo>
                  <a:pt x="167932" y="154217"/>
                </a:lnTo>
                <a:lnTo>
                  <a:pt x="172426" y="150014"/>
                </a:lnTo>
                <a:lnTo>
                  <a:pt x="176414" y="145227"/>
                </a:lnTo>
                <a:lnTo>
                  <a:pt x="180065" y="140051"/>
                </a:lnTo>
                <a:lnTo>
                  <a:pt x="183492" y="134617"/>
                </a:lnTo>
                <a:lnTo>
                  <a:pt x="186768" y="129010"/>
                </a:lnTo>
                <a:lnTo>
                  <a:pt x="189945" y="123286"/>
                </a:lnTo>
                <a:lnTo>
                  <a:pt x="196120" y="111636"/>
                </a:lnTo>
                <a:lnTo>
                  <a:pt x="199155" y="105751"/>
                </a:lnTo>
                <a:lnTo>
                  <a:pt x="202172" y="98852"/>
                </a:lnTo>
                <a:lnTo>
                  <a:pt x="205175" y="91275"/>
                </a:lnTo>
                <a:lnTo>
                  <a:pt x="208169" y="83248"/>
                </a:lnTo>
                <a:lnTo>
                  <a:pt x="210165" y="75912"/>
                </a:lnTo>
                <a:lnTo>
                  <a:pt x="211496" y="69037"/>
                </a:lnTo>
                <a:lnTo>
                  <a:pt x="212382" y="62469"/>
                </a:lnTo>
                <a:lnTo>
                  <a:pt x="212974" y="57098"/>
                </a:lnTo>
                <a:lnTo>
                  <a:pt x="213368" y="52526"/>
                </a:lnTo>
                <a:lnTo>
                  <a:pt x="213630" y="48485"/>
                </a:lnTo>
                <a:lnTo>
                  <a:pt x="213923" y="41350"/>
                </a:lnTo>
                <a:lnTo>
                  <a:pt x="214088" y="31754"/>
                </a:lnTo>
                <a:lnTo>
                  <a:pt x="214156" y="15016"/>
                </a:lnTo>
                <a:lnTo>
                  <a:pt x="214157" y="47304"/>
                </a:lnTo>
                <a:lnTo>
                  <a:pt x="215149" y="53934"/>
                </a:lnTo>
                <a:lnTo>
                  <a:pt x="216803" y="61330"/>
                </a:lnTo>
                <a:lnTo>
                  <a:pt x="218897" y="69237"/>
                </a:lnTo>
                <a:lnTo>
                  <a:pt x="221286" y="76493"/>
                </a:lnTo>
                <a:lnTo>
                  <a:pt x="223870" y="83315"/>
                </a:lnTo>
                <a:lnTo>
                  <a:pt x="226585" y="89847"/>
                </a:lnTo>
                <a:lnTo>
                  <a:pt x="228396" y="96187"/>
                </a:lnTo>
                <a:lnTo>
                  <a:pt x="229603" y="102397"/>
                </a:lnTo>
                <a:lnTo>
                  <a:pt x="230407" y="108521"/>
                </a:lnTo>
                <a:lnTo>
                  <a:pt x="232928" y="114589"/>
                </a:lnTo>
                <a:lnTo>
                  <a:pt x="236593" y="120618"/>
                </a:lnTo>
                <a:lnTo>
                  <a:pt x="241020" y="126622"/>
                </a:lnTo>
                <a:lnTo>
                  <a:pt x="244964" y="131617"/>
                </a:lnTo>
                <a:lnTo>
                  <a:pt x="248586" y="135939"/>
                </a:lnTo>
                <a:lnTo>
                  <a:pt x="251992" y="139813"/>
                </a:lnTo>
                <a:lnTo>
                  <a:pt x="255256" y="142395"/>
                </a:lnTo>
                <a:lnTo>
                  <a:pt x="261527" y="145265"/>
                </a:lnTo>
                <a:lnTo>
                  <a:pt x="274878" y="147359"/>
                </a:lnTo>
                <a:lnTo>
                  <a:pt x="278516" y="144824"/>
                </a:lnTo>
                <a:lnTo>
                  <a:pt x="280876" y="142760"/>
                </a:lnTo>
                <a:lnTo>
                  <a:pt x="282449" y="139399"/>
                </a:lnTo>
                <a:lnTo>
                  <a:pt x="283497" y="135174"/>
                </a:lnTo>
                <a:lnTo>
                  <a:pt x="284196" y="130373"/>
                </a:lnTo>
                <a:lnTo>
                  <a:pt x="285655" y="125188"/>
                </a:lnTo>
                <a:lnTo>
                  <a:pt x="287619" y="119747"/>
                </a:lnTo>
                <a:lnTo>
                  <a:pt x="289920" y="114135"/>
                </a:lnTo>
                <a:lnTo>
                  <a:pt x="292447" y="107417"/>
                </a:lnTo>
                <a:lnTo>
                  <a:pt x="297900" y="92016"/>
                </a:lnTo>
                <a:lnTo>
                  <a:pt x="299751" y="83741"/>
                </a:lnTo>
                <a:lnTo>
                  <a:pt x="300985" y="75249"/>
                </a:lnTo>
                <a:lnTo>
                  <a:pt x="301808" y="66610"/>
                </a:lnTo>
                <a:lnTo>
                  <a:pt x="303349" y="58867"/>
                </a:lnTo>
                <a:lnTo>
                  <a:pt x="305368" y="51720"/>
                </a:lnTo>
                <a:lnTo>
                  <a:pt x="307706" y="44972"/>
                </a:lnTo>
                <a:lnTo>
                  <a:pt x="309266" y="38488"/>
                </a:lnTo>
                <a:lnTo>
                  <a:pt x="310305" y="32181"/>
                </a:lnTo>
                <a:lnTo>
                  <a:pt x="310998" y="25992"/>
                </a:lnTo>
                <a:lnTo>
                  <a:pt x="311459" y="20874"/>
                </a:lnTo>
                <a:lnTo>
                  <a:pt x="311767" y="16470"/>
                </a:lnTo>
                <a:lnTo>
                  <a:pt x="312262" y="7013"/>
                </a:lnTo>
                <a:lnTo>
                  <a:pt x="312329" y="3074"/>
                </a:lnTo>
                <a:lnTo>
                  <a:pt x="312359" y="0"/>
                </a:lnTo>
                <a:lnTo>
                  <a:pt x="312380" y="8613"/>
                </a:lnTo>
                <a:lnTo>
                  <a:pt x="313374" y="11272"/>
                </a:lnTo>
                <a:lnTo>
                  <a:pt x="315028" y="14037"/>
                </a:lnTo>
                <a:lnTo>
                  <a:pt x="317122" y="16873"/>
                </a:lnTo>
                <a:lnTo>
                  <a:pt x="318519" y="20748"/>
                </a:lnTo>
                <a:lnTo>
                  <a:pt x="319450" y="25315"/>
                </a:lnTo>
                <a:lnTo>
                  <a:pt x="320071" y="30345"/>
                </a:lnTo>
                <a:lnTo>
                  <a:pt x="321477" y="36674"/>
                </a:lnTo>
                <a:lnTo>
                  <a:pt x="323407" y="43871"/>
                </a:lnTo>
                <a:lnTo>
                  <a:pt x="325686" y="51644"/>
                </a:lnTo>
                <a:lnTo>
                  <a:pt x="327205" y="58812"/>
                </a:lnTo>
                <a:lnTo>
                  <a:pt x="328217" y="65574"/>
                </a:lnTo>
                <a:lnTo>
                  <a:pt x="328892" y="72067"/>
                </a:lnTo>
                <a:lnTo>
                  <a:pt x="330335" y="78380"/>
                </a:lnTo>
                <a:lnTo>
                  <a:pt x="332289" y="84573"/>
                </a:lnTo>
                <a:lnTo>
                  <a:pt x="334583" y="90686"/>
                </a:lnTo>
                <a:lnTo>
                  <a:pt x="342553" y="113510"/>
                </a:lnTo>
                <a:lnTo>
                  <a:pt x="345395" y="119899"/>
                </a:lnTo>
                <a:lnTo>
                  <a:pt x="348282" y="125151"/>
                </a:lnTo>
                <a:lnTo>
                  <a:pt x="351198" y="129644"/>
                </a:lnTo>
                <a:lnTo>
                  <a:pt x="354135" y="133632"/>
                </a:lnTo>
                <a:lnTo>
                  <a:pt x="357085" y="137282"/>
                </a:lnTo>
                <a:lnTo>
                  <a:pt x="360044" y="140708"/>
                </a:lnTo>
                <a:lnTo>
                  <a:pt x="363008" y="142992"/>
                </a:lnTo>
                <a:lnTo>
                  <a:pt x="368949" y="145530"/>
                </a:lnTo>
                <a:lnTo>
                  <a:pt x="377871" y="146958"/>
                </a:lnTo>
                <a:lnTo>
                  <a:pt x="386468" y="144647"/>
                </a:lnTo>
                <a:lnTo>
                  <a:pt x="395911" y="140312"/>
                </a:lnTo>
                <a:lnTo>
                  <a:pt x="403416" y="135078"/>
                </a:lnTo>
                <a:lnTo>
                  <a:pt x="406806" y="132293"/>
                </a:lnTo>
                <a:lnTo>
                  <a:pt x="410058" y="129445"/>
                </a:lnTo>
                <a:lnTo>
                  <a:pt x="413219" y="126554"/>
                </a:lnTo>
                <a:lnTo>
                  <a:pt x="417310" y="123634"/>
                </a:lnTo>
                <a:lnTo>
                  <a:pt x="422022" y="120695"/>
                </a:lnTo>
                <a:lnTo>
                  <a:pt x="427148" y="117744"/>
                </a:lnTo>
                <a:lnTo>
                  <a:pt x="431557" y="113792"/>
                </a:lnTo>
                <a:lnTo>
                  <a:pt x="435489" y="109173"/>
                </a:lnTo>
                <a:lnTo>
                  <a:pt x="439102" y="104109"/>
                </a:lnTo>
                <a:lnTo>
                  <a:pt x="442503" y="98749"/>
                </a:lnTo>
                <a:lnTo>
                  <a:pt x="445763" y="93191"/>
                </a:lnTo>
                <a:lnTo>
                  <a:pt x="448928" y="87502"/>
                </a:lnTo>
                <a:lnTo>
                  <a:pt x="452030" y="82716"/>
                </a:lnTo>
                <a:lnTo>
                  <a:pt x="455091" y="78534"/>
                </a:lnTo>
                <a:lnTo>
                  <a:pt x="458123" y="74754"/>
                </a:lnTo>
                <a:lnTo>
                  <a:pt x="460145" y="71241"/>
                </a:lnTo>
                <a:lnTo>
                  <a:pt x="461493" y="67907"/>
                </a:lnTo>
                <a:lnTo>
                  <a:pt x="462391" y="64693"/>
                </a:lnTo>
                <a:lnTo>
                  <a:pt x="462990" y="61557"/>
                </a:lnTo>
                <a:lnTo>
                  <a:pt x="463390" y="58475"/>
                </a:lnTo>
                <a:lnTo>
                  <a:pt x="463655" y="55428"/>
                </a:lnTo>
                <a:lnTo>
                  <a:pt x="463833" y="52404"/>
                </a:lnTo>
                <a:lnTo>
                  <a:pt x="464031" y="46399"/>
                </a:lnTo>
                <a:lnTo>
                  <a:pt x="463091" y="43408"/>
                </a:lnTo>
                <a:lnTo>
                  <a:pt x="461472" y="40422"/>
                </a:lnTo>
                <a:lnTo>
                  <a:pt x="459401" y="37440"/>
                </a:lnTo>
                <a:lnTo>
                  <a:pt x="457028" y="35451"/>
                </a:lnTo>
                <a:lnTo>
                  <a:pt x="454454" y="34125"/>
                </a:lnTo>
                <a:lnTo>
                  <a:pt x="448948" y="32652"/>
                </a:lnTo>
                <a:lnTo>
                  <a:pt x="429635" y="31629"/>
                </a:lnTo>
                <a:lnTo>
                  <a:pt x="425277" y="33562"/>
                </a:lnTo>
                <a:lnTo>
                  <a:pt x="421380" y="36835"/>
                </a:lnTo>
                <a:lnTo>
                  <a:pt x="417791" y="41001"/>
                </a:lnTo>
                <a:lnTo>
                  <a:pt x="414405" y="44771"/>
                </a:lnTo>
                <a:lnTo>
                  <a:pt x="407997" y="51605"/>
                </a:lnTo>
                <a:lnTo>
                  <a:pt x="405891" y="56801"/>
                </a:lnTo>
                <a:lnTo>
                  <a:pt x="404488" y="63241"/>
                </a:lnTo>
                <a:lnTo>
                  <a:pt x="403552" y="70512"/>
                </a:lnTo>
                <a:lnTo>
                  <a:pt x="403920" y="77343"/>
                </a:lnTo>
                <a:lnTo>
                  <a:pt x="405158" y="83881"/>
                </a:lnTo>
                <a:lnTo>
                  <a:pt x="406975" y="90225"/>
                </a:lnTo>
                <a:lnTo>
                  <a:pt x="409179" y="96438"/>
                </a:lnTo>
                <a:lnTo>
                  <a:pt x="411641" y="102565"/>
                </a:lnTo>
                <a:lnTo>
                  <a:pt x="414273" y="108633"/>
                </a:lnTo>
                <a:lnTo>
                  <a:pt x="418013" y="114664"/>
                </a:lnTo>
                <a:lnTo>
                  <a:pt x="422490" y="120668"/>
                </a:lnTo>
                <a:lnTo>
                  <a:pt x="427461" y="126656"/>
                </a:lnTo>
                <a:lnTo>
                  <a:pt x="432757" y="131639"/>
                </a:lnTo>
                <a:lnTo>
                  <a:pt x="438274" y="135954"/>
                </a:lnTo>
                <a:lnTo>
                  <a:pt x="443935" y="139823"/>
                </a:lnTo>
                <a:lnTo>
                  <a:pt x="455518" y="144121"/>
                </a:lnTo>
                <a:lnTo>
                  <a:pt x="473194" y="146541"/>
                </a:lnTo>
                <a:lnTo>
                  <a:pt x="479122" y="146881"/>
                </a:lnTo>
                <a:lnTo>
                  <a:pt x="491000" y="144612"/>
                </a:lnTo>
                <a:lnTo>
                  <a:pt x="496946" y="142618"/>
                </a:lnTo>
                <a:lnTo>
                  <a:pt x="502893" y="139304"/>
                </a:lnTo>
                <a:lnTo>
                  <a:pt x="508843" y="135111"/>
                </a:lnTo>
                <a:lnTo>
                  <a:pt x="514794" y="130331"/>
                </a:lnTo>
                <a:lnTo>
                  <a:pt x="520746" y="125160"/>
                </a:lnTo>
                <a:lnTo>
                  <a:pt x="526698" y="119728"/>
                </a:lnTo>
                <a:lnTo>
                  <a:pt x="532650" y="114123"/>
                </a:lnTo>
                <a:lnTo>
                  <a:pt x="537611" y="108401"/>
                </a:lnTo>
                <a:lnTo>
                  <a:pt x="541910" y="102603"/>
                </a:lnTo>
                <a:lnTo>
                  <a:pt x="545768" y="96752"/>
                </a:lnTo>
                <a:lnTo>
                  <a:pt x="549333" y="91860"/>
                </a:lnTo>
                <a:lnTo>
                  <a:pt x="552701" y="87606"/>
                </a:lnTo>
                <a:lnTo>
                  <a:pt x="555939" y="83778"/>
                </a:lnTo>
                <a:lnTo>
                  <a:pt x="559090" y="80234"/>
                </a:lnTo>
                <a:lnTo>
                  <a:pt x="569535" y="69106"/>
                </a:lnTo>
                <a:lnTo>
                  <a:pt x="571130" y="68468"/>
                </a:lnTo>
                <a:lnTo>
                  <a:pt x="578874" y="67361"/>
                </a:lnTo>
                <a:lnTo>
                  <a:pt x="578348" y="68297"/>
                </a:lnTo>
                <a:lnTo>
                  <a:pt x="575118" y="71983"/>
                </a:lnTo>
                <a:lnTo>
                  <a:pt x="573860" y="74355"/>
                </a:lnTo>
                <a:lnTo>
                  <a:pt x="572463" y="79637"/>
                </a:lnTo>
                <a:lnTo>
                  <a:pt x="571098" y="82434"/>
                </a:lnTo>
                <a:lnTo>
                  <a:pt x="569195" y="85291"/>
                </a:lnTo>
                <a:lnTo>
                  <a:pt x="566935" y="88188"/>
                </a:lnTo>
                <a:lnTo>
                  <a:pt x="565428" y="91111"/>
                </a:lnTo>
                <a:lnTo>
                  <a:pt x="564424" y="94053"/>
                </a:lnTo>
                <a:lnTo>
                  <a:pt x="563754" y="97006"/>
                </a:lnTo>
                <a:lnTo>
                  <a:pt x="562315" y="99967"/>
                </a:lnTo>
                <a:lnTo>
                  <a:pt x="560364" y="102932"/>
                </a:lnTo>
                <a:lnTo>
                  <a:pt x="558071" y="105902"/>
                </a:lnTo>
                <a:lnTo>
                  <a:pt x="556543" y="108874"/>
                </a:lnTo>
                <a:lnTo>
                  <a:pt x="555523" y="111847"/>
                </a:lnTo>
                <a:lnTo>
                  <a:pt x="554844" y="114822"/>
                </a:lnTo>
                <a:lnTo>
                  <a:pt x="553399" y="117797"/>
                </a:lnTo>
                <a:lnTo>
                  <a:pt x="551443" y="120773"/>
                </a:lnTo>
                <a:lnTo>
                  <a:pt x="544958" y="129178"/>
                </a:lnTo>
                <a:lnTo>
                  <a:pt x="547380" y="129468"/>
                </a:lnTo>
                <a:lnTo>
                  <a:pt x="552279" y="129655"/>
                </a:lnTo>
                <a:lnTo>
                  <a:pt x="557868" y="124947"/>
                </a:lnTo>
                <a:lnTo>
                  <a:pt x="559384" y="122562"/>
                </a:lnTo>
                <a:lnTo>
                  <a:pt x="561067" y="117268"/>
                </a:lnTo>
                <a:lnTo>
                  <a:pt x="562509" y="114467"/>
                </a:lnTo>
                <a:lnTo>
                  <a:pt x="564462" y="111607"/>
                </a:lnTo>
                <a:lnTo>
                  <a:pt x="566756" y="108709"/>
                </a:lnTo>
                <a:lnTo>
                  <a:pt x="569278" y="103800"/>
                </a:lnTo>
                <a:lnTo>
                  <a:pt x="571951" y="97551"/>
                </a:lnTo>
                <a:lnTo>
                  <a:pt x="574725" y="90408"/>
                </a:lnTo>
                <a:lnTo>
                  <a:pt x="578559" y="83662"/>
                </a:lnTo>
                <a:lnTo>
                  <a:pt x="583099" y="77180"/>
                </a:lnTo>
                <a:lnTo>
                  <a:pt x="588111" y="70874"/>
                </a:lnTo>
                <a:lnTo>
                  <a:pt x="593436" y="64686"/>
                </a:lnTo>
                <a:lnTo>
                  <a:pt x="598970" y="58576"/>
                </a:lnTo>
                <a:lnTo>
                  <a:pt x="613595" y="43142"/>
                </a:lnTo>
                <a:lnTo>
                  <a:pt x="617371" y="39253"/>
                </a:lnTo>
                <a:lnTo>
                  <a:pt x="620881" y="36660"/>
                </a:lnTo>
                <a:lnTo>
                  <a:pt x="627425" y="33779"/>
                </a:lnTo>
                <a:lnTo>
                  <a:pt x="636688" y="32157"/>
                </a:lnTo>
                <a:lnTo>
                  <a:pt x="638720" y="32922"/>
                </a:lnTo>
                <a:lnTo>
                  <a:pt x="640073" y="34423"/>
                </a:lnTo>
                <a:lnTo>
                  <a:pt x="640976" y="36417"/>
                </a:lnTo>
                <a:lnTo>
                  <a:pt x="644625" y="41278"/>
                </a:lnTo>
                <a:lnTo>
                  <a:pt x="646987" y="43963"/>
                </a:lnTo>
                <a:lnTo>
                  <a:pt x="648562" y="47738"/>
                </a:lnTo>
                <a:lnTo>
                  <a:pt x="649612" y="52238"/>
                </a:lnTo>
                <a:lnTo>
                  <a:pt x="650311" y="57223"/>
                </a:lnTo>
                <a:lnTo>
                  <a:pt x="650778" y="61538"/>
                </a:lnTo>
                <a:lnTo>
                  <a:pt x="651090" y="65408"/>
                </a:lnTo>
                <a:lnTo>
                  <a:pt x="651297" y="68979"/>
                </a:lnTo>
                <a:lnTo>
                  <a:pt x="651527" y="78239"/>
                </a:lnTo>
                <a:lnTo>
                  <a:pt x="651676" y="95613"/>
                </a:lnTo>
                <a:lnTo>
                  <a:pt x="652680" y="99038"/>
                </a:lnTo>
                <a:lnTo>
                  <a:pt x="654341" y="102313"/>
                </a:lnTo>
                <a:lnTo>
                  <a:pt x="656441" y="105489"/>
                </a:lnTo>
                <a:lnTo>
                  <a:pt x="658833" y="107607"/>
                </a:lnTo>
                <a:lnTo>
                  <a:pt x="661420" y="109018"/>
                </a:lnTo>
                <a:lnTo>
                  <a:pt x="666941" y="110587"/>
                </a:lnTo>
                <a:lnTo>
                  <a:pt x="687430" y="11184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MARTPenAnnotation527"/>
          <p:cNvSpPr/>
          <p:nvPr/>
        </p:nvSpPr>
        <p:spPr>
          <a:xfrm>
            <a:off x="7091531" y="2850078"/>
            <a:ext cx="1043415" cy="184488"/>
          </a:xfrm>
          <a:custGeom>
            <a:avLst/>
            <a:gdLst/>
            <a:ahLst/>
            <a:cxnLst/>
            <a:rect l="0" t="0" r="0" b="0"/>
            <a:pathLst>
              <a:path w="1043415" h="184488">
                <a:moveTo>
                  <a:pt x="34359" y="52070"/>
                </a:moveTo>
                <a:lnTo>
                  <a:pt x="26670" y="52070"/>
                </a:lnTo>
                <a:lnTo>
                  <a:pt x="26257" y="53062"/>
                </a:lnTo>
                <a:lnTo>
                  <a:pt x="25798" y="56811"/>
                </a:lnTo>
                <a:lnTo>
                  <a:pt x="25593" y="61784"/>
                </a:lnTo>
                <a:lnTo>
                  <a:pt x="25539" y="64499"/>
                </a:lnTo>
                <a:lnTo>
                  <a:pt x="24510" y="68293"/>
                </a:lnTo>
                <a:lnTo>
                  <a:pt x="22833" y="72808"/>
                </a:lnTo>
                <a:lnTo>
                  <a:pt x="20721" y="77801"/>
                </a:lnTo>
                <a:lnTo>
                  <a:pt x="19314" y="83115"/>
                </a:lnTo>
                <a:lnTo>
                  <a:pt x="18376" y="88642"/>
                </a:lnTo>
                <a:lnTo>
                  <a:pt x="17751" y="94310"/>
                </a:lnTo>
                <a:lnTo>
                  <a:pt x="16342" y="100074"/>
                </a:lnTo>
                <a:lnTo>
                  <a:pt x="14410" y="105901"/>
                </a:lnTo>
                <a:lnTo>
                  <a:pt x="12129" y="111770"/>
                </a:lnTo>
                <a:lnTo>
                  <a:pt x="10610" y="118659"/>
                </a:lnTo>
                <a:lnTo>
                  <a:pt x="9597" y="126228"/>
                </a:lnTo>
                <a:lnTo>
                  <a:pt x="8921" y="134251"/>
                </a:lnTo>
                <a:lnTo>
                  <a:pt x="7479" y="140592"/>
                </a:lnTo>
                <a:lnTo>
                  <a:pt x="5524" y="145811"/>
                </a:lnTo>
                <a:lnTo>
                  <a:pt x="3230" y="150283"/>
                </a:lnTo>
                <a:lnTo>
                  <a:pt x="1700" y="155248"/>
                </a:lnTo>
                <a:lnTo>
                  <a:pt x="681" y="160543"/>
                </a:lnTo>
                <a:lnTo>
                  <a:pt x="0" y="166057"/>
                </a:lnTo>
                <a:lnTo>
                  <a:pt x="539" y="169733"/>
                </a:lnTo>
                <a:lnTo>
                  <a:pt x="1891" y="172184"/>
                </a:lnTo>
                <a:lnTo>
                  <a:pt x="6038" y="175899"/>
                </a:lnTo>
                <a:lnTo>
                  <a:pt x="11189" y="180858"/>
                </a:lnTo>
                <a:lnTo>
                  <a:pt x="13951" y="182577"/>
                </a:lnTo>
                <a:lnTo>
                  <a:pt x="19666" y="184487"/>
                </a:lnTo>
                <a:lnTo>
                  <a:pt x="23572" y="184004"/>
                </a:lnTo>
                <a:lnTo>
                  <a:pt x="38550" y="178584"/>
                </a:lnTo>
                <a:lnTo>
                  <a:pt x="49781" y="173452"/>
                </a:lnTo>
                <a:lnTo>
                  <a:pt x="73161" y="162073"/>
                </a:lnTo>
                <a:lnTo>
                  <a:pt x="85008" y="156192"/>
                </a:lnTo>
                <a:lnTo>
                  <a:pt x="94242" y="152917"/>
                </a:lnTo>
                <a:lnTo>
                  <a:pt x="114158" y="150342"/>
                </a:lnTo>
                <a:lnTo>
                  <a:pt x="114474" y="152962"/>
                </a:lnTo>
                <a:lnTo>
                  <a:pt x="114614" y="157434"/>
                </a:lnTo>
                <a:lnTo>
                  <a:pt x="114677" y="162729"/>
                </a:lnTo>
                <a:lnTo>
                  <a:pt x="113701" y="164538"/>
                </a:lnTo>
                <a:lnTo>
                  <a:pt x="112058" y="165744"/>
                </a:lnTo>
                <a:lnTo>
                  <a:pt x="109971" y="166548"/>
                </a:lnTo>
                <a:lnTo>
                  <a:pt x="108579" y="168076"/>
                </a:lnTo>
                <a:lnTo>
                  <a:pt x="107652" y="170087"/>
                </a:lnTo>
                <a:lnTo>
                  <a:pt x="107034" y="172420"/>
                </a:lnTo>
                <a:lnTo>
                  <a:pt x="107614" y="173975"/>
                </a:lnTo>
                <a:lnTo>
                  <a:pt x="108992" y="175012"/>
                </a:lnTo>
                <a:lnTo>
                  <a:pt x="113171" y="176164"/>
                </a:lnTo>
                <a:lnTo>
                  <a:pt x="118334" y="176676"/>
                </a:lnTo>
                <a:lnTo>
                  <a:pt x="121100" y="175820"/>
                </a:lnTo>
                <a:lnTo>
                  <a:pt x="126820" y="172224"/>
                </a:lnTo>
                <a:lnTo>
                  <a:pt x="135315" y="167318"/>
                </a:lnTo>
                <a:lnTo>
                  <a:pt x="145705" y="161830"/>
                </a:lnTo>
                <a:lnTo>
                  <a:pt x="174417" y="147271"/>
                </a:lnTo>
                <a:lnTo>
                  <a:pt x="180318" y="143319"/>
                </a:lnTo>
                <a:lnTo>
                  <a:pt x="186235" y="138699"/>
                </a:lnTo>
                <a:lnTo>
                  <a:pt x="192164" y="133635"/>
                </a:lnTo>
                <a:lnTo>
                  <a:pt x="198102" y="129267"/>
                </a:lnTo>
                <a:lnTo>
                  <a:pt x="204044" y="125363"/>
                </a:lnTo>
                <a:lnTo>
                  <a:pt x="209991" y="121768"/>
                </a:lnTo>
                <a:lnTo>
                  <a:pt x="214947" y="118379"/>
                </a:lnTo>
                <a:lnTo>
                  <a:pt x="219243" y="115128"/>
                </a:lnTo>
                <a:lnTo>
                  <a:pt x="223100" y="111968"/>
                </a:lnTo>
                <a:lnTo>
                  <a:pt x="224679" y="108869"/>
                </a:lnTo>
                <a:lnTo>
                  <a:pt x="224738" y="105811"/>
                </a:lnTo>
                <a:lnTo>
                  <a:pt x="223786" y="102780"/>
                </a:lnTo>
                <a:lnTo>
                  <a:pt x="222160" y="99768"/>
                </a:lnTo>
                <a:lnTo>
                  <a:pt x="220083" y="96767"/>
                </a:lnTo>
                <a:lnTo>
                  <a:pt x="217706" y="93774"/>
                </a:lnTo>
                <a:lnTo>
                  <a:pt x="215129" y="90787"/>
                </a:lnTo>
                <a:lnTo>
                  <a:pt x="212420" y="87803"/>
                </a:lnTo>
                <a:lnTo>
                  <a:pt x="209621" y="84822"/>
                </a:lnTo>
                <a:lnTo>
                  <a:pt x="205770" y="81842"/>
                </a:lnTo>
                <a:lnTo>
                  <a:pt x="201219" y="78863"/>
                </a:lnTo>
                <a:lnTo>
                  <a:pt x="196201" y="75885"/>
                </a:lnTo>
                <a:lnTo>
                  <a:pt x="190871" y="72908"/>
                </a:lnTo>
                <a:lnTo>
                  <a:pt x="179656" y="66954"/>
                </a:lnTo>
                <a:lnTo>
                  <a:pt x="174881" y="63977"/>
                </a:lnTo>
                <a:lnTo>
                  <a:pt x="170704" y="61000"/>
                </a:lnTo>
                <a:lnTo>
                  <a:pt x="166928" y="58023"/>
                </a:lnTo>
                <a:lnTo>
                  <a:pt x="163418" y="55047"/>
                </a:lnTo>
                <a:lnTo>
                  <a:pt x="160086" y="52070"/>
                </a:lnTo>
                <a:lnTo>
                  <a:pt x="156873" y="49094"/>
                </a:lnTo>
                <a:lnTo>
                  <a:pt x="154730" y="46117"/>
                </a:lnTo>
                <a:lnTo>
                  <a:pt x="153301" y="43140"/>
                </a:lnTo>
                <a:lnTo>
                  <a:pt x="152350" y="40164"/>
                </a:lnTo>
                <a:lnTo>
                  <a:pt x="152707" y="38180"/>
                </a:lnTo>
                <a:lnTo>
                  <a:pt x="153938" y="36856"/>
                </a:lnTo>
                <a:lnTo>
                  <a:pt x="155750" y="35975"/>
                </a:lnTo>
                <a:lnTo>
                  <a:pt x="160410" y="32349"/>
                </a:lnTo>
                <a:lnTo>
                  <a:pt x="163041" y="29993"/>
                </a:lnTo>
                <a:lnTo>
                  <a:pt x="166780" y="28422"/>
                </a:lnTo>
                <a:lnTo>
                  <a:pt x="181523" y="26211"/>
                </a:lnTo>
                <a:lnTo>
                  <a:pt x="210149" y="25404"/>
                </a:lnTo>
                <a:lnTo>
                  <a:pt x="227887" y="25317"/>
                </a:lnTo>
                <a:lnTo>
                  <a:pt x="232831" y="26297"/>
                </a:lnTo>
                <a:lnTo>
                  <a:pt x="244529" y="31425"/>
                </a:lnTo>
                <a:lnTo>
                  <a:pt x="254279" y="33385"/>
                </a:lnTo>
                <a:lnTo>
                  <a:pt x="260424" y="33844"/>
                </a:lnTo>
                <a:lnTo>
                  <a:pt x="262460" y="34958"/>
                </a:lnTo>
                <a:lnTo>
                  <a:pt x="263817" y="36693"/>
                </a:lnTo>
                <a:lnTo>
                  <a:pt x="265995" y="41867"/>
                </a:lnTo>
                <a:lnTo>
                  <a:pt x="266372" y="47503"/>
                </a:lnTo>
                <a:lnTo>
                  <a:pt x="266484" y="55457"/>
                </a:lnTo>
                <a:lnTo>
                  <a:pt x="265508" y="59289"/>
                </a:lnTo>
                <a:lnTo>
                  <a:pt x="263864" y="63828"/>
                </a:lnTo>
                <a:lnTo>
                  <a:pt x="261777" y="68838"/>
                </a:lnTo>
                <a:lnTo>
                  <a:pt x="259393" y="73171"/>
                </a:lnTo>
                <a:lnTo>
                  <a:pt x="256811" y="77051"/>
                </a:lnTo>
                <a:lnTo>
                  <a:pt x="254098" y="80630"/>
                </a:lnTo>
                <a:lnTo>
                  <a:pt x="251297" y="84009"/>
                </a:lnTo>
                <a:lnTo>
                  <a:pt x="248438" y="87253"/>
                </a:lnTo>
                <a:lnTo>
                  <a:pt x="242615" y="93504"/>
                </a:lnTo>
                <a:lnTo>
                  <a:pt x="236719" y="99589"/>
                </a:lnTo>
                <a:lnTo>
                  <a:pt x="234750" y="102601"/>
                </a:lnTo>
                <a:lnTo>
                  <a:pt x="233438" y="105601"/>
                </a:lnTo>
                <a:lnTo>
                  <a:pt x="232563" y="108593"/>
                </a:lnTo>
                <a:lnTo>
                  <a:pt x="231979" y="111580"/>
                </a:lnTo>
                <a:lnTo>
                  <a:pt x="231590" y="114564"/>
                </a:lnTo>
                <a:lnTo>
                  <a:pt x="231331" y="117545"/>
                </a:lnTo>
                <a:lnTo>
                  <a:pt x="233142" y="119532"/>
                </a:lnTo>
                <a:lnTo>
                  <a:pt x="236334" y="120858"/>
                </a:lnTo>
                <a:lnTo>
                  <a:pt x="250308" y="122722"/>
                </a:lnTo>
                <a:lnTo>
                  <a:pt x="255716" y="122984"/>
                </a:lnTo>
                <a:lnTo>
                  <a:pt x="277547" y="118612"/>
                </a:lnTo>
                <a:lnTo>
                  <a:pt x="291602" y="113725"/>
                </a:lnTo>
                <a:lnTo>
                  <a:pt x="305455" y="108246"/>
                </a:lnTo>
                <a:lnTo>
                  <a:pt x="321533" y="102503"/>
                </a:lnTo>
                <a:lnTo>
                  <a:pt x="348980" y="96869"/>
                </a:lnTo>
                <a:lnTo>
                  <a:pt x="361383" y="92486"/>
                </a:lnTo>
                <a:lnTo>
                  <a:pt x="370865" y="87231"/>
                </a:lnTo>
                <a:lnTo>
                  <a:pt x="374783" y="84440"/>
                </a:lnTo>
                <a:lnTo>
                  <a:pt x="377394" y="81587"/>
                </a:lnTo>
                <a:lnTo>
                  <a:pt x="379135" y="78694"/>
                </a:lnTo>
                <a:lnTo>
                  <a:pt x="380295" y="75772"/>
                </a:lnTo>
                <a:lnTo>
                  <a:pt x="381070" y="72832"/>
                </a:lnTo>
                <a:lnTo>
                  <a:pt x="381585" y="69880"/>
                </a:lnTo>
                <a:lnTo>
                  <a:pt x="381929" y="66920"/>
                </a:lnTo>
                <a:lnTo>
                  <a:pt x="381167" y="63954"/>
                </a:lnTo>
                <a:lnTo>
                  <a:pt x="379666" y="60985"/>
                </a:lnTo>
                <a:lnTo>
                  <a:pt x="377673" y="58013"/>
                </a:lnTo>
                <a:lnTo>
                  <a:pt x="375352" y="55040"/>
                </a:lnTo>
                <a:lnTo>
                  <a:pt x="372813" y="52066"/>
                </a:lnTo>
                <a:lnTo>
                  <a:pt x="370128" y="49090"/>
                </a:lnTo>
                <a:lnTo>
                  <a:pt x="364499" y="43139"/>
                </a:lnTo>
                <a:lnTo>
                  <a:pt x="361608" y="40163"/>
                </a:lnTo>
                <a:lnTo>
                  <a:pt x="357698" y="38179"/>
                </a:lnTo>
                <a:lnTo>
                  <a:pt x="348059" y="35974"/>
                </a:lnTo>
                <a:lnTo>
                  <a:pt x="318737" y="34365"/>
                </a:lnTo>
                <a:lnTo>
                  <a:pt x="308678" y="34256"/>
                </a:lnTo>
                <a:lnTo>
                  <a:pt x="305543" y="35233"/>
                </a:lnTo>
                <a:lnTo>
                  <a:pt x="297383" y="40357"/>
                </a:lnTo>
                <a:lnTo>
                  <a:pt x="295125" y="41903"/>
                </a:lnTo>
                <a:lnTo>
                  <a:pt x="295516" y="43307"/>
                </a:lnTo>
                <a:lnTo>
                  <a:pt x="298596" y="47514"/>
                </a:lnTo>
                <a:lnTo>
                  <a:pt x="303271" y="52691"/>
                </a:lnTo>
                <a:lnTo>
                  <a:pt x="305908" y="55461"/>
                </a:lnTo>
                <a:lnTo>
                  <a:pt x="314128" y="61184"/>
                </a:lnTo>
                <a:lnTo>
                  <a:pt x="319098" y="64099"/>
                </a:lnTo>
                <a:lnTo>
                  <a:pt x="324396" y="67035"/>
                </a:lnTo>
                <a:lnTo>
                  <a:pt x="335574" y="72942"/>
                </a:lnTo>
                <a:lnTo>
                  <a:pt x="353023" y="81846"/>
                </a:lnTo>
                <a:lnTo>
                  <a:pt x="359912" y="84819"/>
                </a:lnTo>
                <a:lnTo>
                  <a:pt x="367480" y="87794"/>
                </a:lnTo>
                <a:lnTo>
                  <a:pt x="381843" y="92752"/>
                </a:lnTo>
                <a:lnTo>
                  <a:pt x="399148" y="95935"/>
                </a:lnTo>
                <a:lnTo>
                  <a:pt x="402567" y="96196"/>
                </a:lnTo>
                <a:lnTo>
                  <a:pt x="405839" y="97362"/>
                </a:lnTo>
                <a:lnTo>
                  <a:pt x="414192" y="102752"/>
                </a:lnTo>
                <a:lnTo>
                  <a:pt x="418336" y="105648"/>
                </a:lnTo>
                <a:lnTo>
                  <a:pt x="418336" y="71096"/>
                </a:lnTo>
                <a:lnTo>
                  <a:pt x="419328" y="65746"/>
                </a:lnTo>
                <a:lnTo>
                  <a:pt x="420982" y="60195"/>
                </a:lnTo>
                <a:lnTo>
                  <a:pt x="423076" y="54510"/>
                </a:lnTo>
                <a:lnTo>
                  <a:pt x="424473" y="49728"/>
                </a:lnTo>
                <a:lnTo>
                  <a:pt x="425403" y="45548"/>
                </a:lnTo>
                <a:lnTo>
                  <a:pt x="426024" y="41769"/>
                </a:lnTo>
                <a:lnTo>
                  <a:pt x="427430" y="37265"/>
                </a:lnTo>
                <a:lnTo>
                  <a:pt x="429360" y="32278"/>
                </a:lnTo>
                <a:lnTo>
                  <a:pt x="431638" y="26969"/>
                </a:lnTo>
                <a:lnTo>
                  <a:pt x="433157" y="22437"/>
                </a:lnTo>
                <a:lnTo>
                  <a:pt x="434170" y="18425"/>
                </a:lnTo>
                <a:lnTo>
                  <a:pt x="434845" y="14757"/>
                </a:lnTo>
                <a:lnTo>
                  <a:pt x="436287" y="12312"/>
                </a:lnTo>
                <a:lnTo>
                  <a:pt x="438241" y="10682"/>
                </a:lnTo>
                <a:lnTo>
                  <a:pt x="440536" y="9595"/>
                </a:lnTo>
                <a:lnTo>
                  <a:pt x="445731" y="8388"/>
                </a:lnTo>
                <a:lnTo>
                  <a:pt x="457150" y="7613"/>
                </a:lnTo>
                <a:lnTo>
                  <a:pt x="460087" y="8541"/>
                </a:lnTo>
                <a:lnTo>
                  <a:pt x="465996" y="12218"/>
                </a:lnTo>
                <a:lnTo>
                  <a:pt x="471929" y="17160"/>
                </a:lnTo>
                <a:lnTo>
                  <a:pt x="474901" y="19867"/>
                </a:lnTo>
                <a:lnTo>
                  <a:pt x="477874" y="23656"/>
                </a:lnTo>
                <a:lnTo>
                  <a:pt x="480848" y="28167"/>
                </a:lnTo>
                <a:lnTo>
                  <a:pt x="483823" y="33158"/>
                </a:lnTo>
                <a:lnTo>
                  <a:pt x="486799" y="38470"/>
                </a:lnTo>
                <a:lnTo>
                  <a:pt x="492751" y="49663"/>
                </a:lnTo>
                <a:lnTo>
                  <a:pt x="494735" y="55427"/>
                </a:lnTo>
                <a:lnTo>
                  <a:pt x="496057" y="61253"/>
                </a:lnTo>
                <a:lnTo>
                  <a:pt x="496939" y="67122"/>
                </a:lnTo>
                <a:lnTo>
                  <a:pt x="497527" y="72026"/>
                </a:lnTo>
                <a:lnTo>
                  <a:pt x="497919" y="76288"/>
                </a:lnTo>
                <a:lnTo>
                  <a:pt x="498180" y="80122"/>
                </a:lnTo>
                <a:lnTo>
                  <a:pt x="498355" y="83670"/>
                </a:lnTo>
                <a:lnTo>
                  <a:pt x="498548" y="90257"/>
                </a:lnTo>
                <a:lnTo>
                  <a:pt x="498699" y="105112"/>
                </a:lnTo>
                <a:lnTo>
                  <a:pt x="498703" y="93172"/>
                </a:lnTo>
                <a:lnTo>
                  <a:pt x="499695" y="89393"/>
                </a:lnTo>
                <a:lnTo>
                  <a:pt x="501348" y="84890"/>
                </a:lnTo>
                <a:lnTo>
                  <a:pt x="503444" y="79903"/>
                </a:lnTo>
                <a:lnTo>
                  <a:pt x="505832" y="74594"/>
                </a:lnTo>
                <a:lnTo>
                  <a:pt x="511132" y="63404"/>
                </a:lnTo>
                <a:lnTo>
                  <a:pt x="513935" y="58633"/>
                </a:lnTo>
                <a:lnTo>
                  <a:pt x="516795" y="54461"/>
                </a:lnTo>
                <a:lnTo>
                  <a:pt x="519694" y="50687"/>
                </a:lnTo>
                <a:lnTo>
                  <a:pt x="523611" y="46188"/>
                </a:lnTo>
                <a:lnTo>
                  <a:pt x="528207" y="41203"/>
                </a:lnTo>
                <a:lnTo>
                  <a:pt x="533255" y="35896"/>
                </a:lnTo>
                <a:lnTo>
                  <a:pt x="537613" y="32357"/>
                </a:lnTo>
                <a:lnTo>
                  <a:pt x="548486" y="26385"/>
                </a:lnTo>
                <a:lnTo>
                  <a:pt x="554894" y="21472"/>
                </a:lnTo>
                <a:lnTo>
                  <a:pt x="557992" y="20758"/>
                </a:lnTo>
                <a:lnTo>
                  <a:pt x="561049" y="21273"/>
                </a:lnTo>
                <a:lnTo>
                  <a:pt x="567092" y="23500"/>
                </a:lnTo>
                <a:lnTo>
                  <a:pt x="573085" y="24489"/>
                </a:lnTo>
                <a:lnTo>
                  <a:pt x="575080" y="25745"/>
                </a:lnTo>
                <a:lnTo>
                  <a:pt x="576411" y="27575"/>
                </a:lnTo>
                <a:lnTo>
                  <a:pt x="577297" y="29787"/>
                </a:lnTo>
                <a:lnTo>
                  <a:pt x="580928" y="34890"/>
                </a:lnTo>
                <a:lnTo>
                  <a:pt x="583285" y="37640"/>
                </a:lnTo>
                <a:lnTo>
                  <a:pt x="584857" y="40466"/>
                </a:lnTo>
                <a:lnTo>
                  <a:pt x="585904" y="43342"/>
                </a:lnTo>
                <a:lnTo>
                  <a:pt x="586603" y="46251"/>
                </a:lnTo>
                <a:lnTo>
                  <a:pt x="587068" y="49183"/>
                </a:lnTo>
                <a:lnTo>
                  <a:pt x="587379" y="52130"/>
                </a:lnTo>
                <a:lnTo>
                  <a:pt x="587586" y="55086"/>
                </a:lnTo>
                <a:lnTo>
                  <a:pt x="587724" y="58050"/>
                </a:lnTo>
                <a:lnTo>
                  <a:pt x="587964" y="68169"/>
                </a:lnTo>
                <a:lnTo>
                  <a:pt x="587999" y="78445"/>
                </a:lnTo>
                <a:lnTo>
                  <a:pt x="592741" y="78736"/>
                </a:lnTo>
                <a:lnTo>
                  <a:pt x="595129" y="77785"/>
                </a:lnTo>
                <a:lnTo>
                  <a:pt x="600428" y="74082"/>
                </a:lnTo>
                <a:lnTo>
                  <a:pt x="604223" y="72698"/>
                </a:lnTo>
                <a:lnTo>
                  <a:pt x="618052" y="69758"/>
                </a:lnTo>
                <a:lnTo>
                  <a:pt x="625500" y="65554"/>
                </a:lnTo>
                <a:lnTo>
                  <a:pt x="634763" y="60378"/>
                </a:lnTo>
                <a:lnTo>
                  <a:pt x="651135" y="51886"/>
                </a:lnTo>
                <a:lnTo>
                  <a:pt x="662692" y="47027"/>
                </a:lnTo>
                <a:lnTo>
                  <a:pt x="680356" y="44292"/>
                </a:lnTo>
                <a:lnTo>
                  <a:pt x="712236" y="43207"/>
                </a:lnTo>
                <a:lnTo>
                  <a:pt x="721895" y="43140"/>
                </a:lnTo>
                <a:lnTo>
                  <a:pt x="726671" y="38400"/>
                </a:lnTo>
                <a:lnTo>
                  <a:pt x="729064" y="37004"/>
                </a:lnTo>
                <a:lnTo>
                  <a:pt x="738194" y="34578"/>
                </a:lnTo>
                <a:lnTo>
                  <a:pt x="744068" y="29579"/>
                </a:lnTo>
                <a:lnTo>
                  <a:pt x="748729" y="25285"/>
                </a:lnTo>
                <a:lnTo>
                  <a:pt x="748732" y="25283"/>
                </a:lnTo>
                <a:lnTo>
                  <a:pt x="748734" y="25281"/>
                </a:lnTo>
                <a:lnTo>
                  <a:pt x="753475" y="25281"/>
                </a:lnTo>
                <a:lnTo>
                  <a:pt x="753879" y="24289"/>
                </a:lnTo>
                <a:lnTo>
                  <a:pt x="753156" y="22635"/>
                </a:lnTo>
                <a:lnTo>
                  <a:pt x="749608" y="17592"/>
                </a:lnTo>
                <a:lnTo>
                  <a:pt x="748324" y="17179"/>
                </a:lnTo>
                <a:lnTo>
                  <a:pt x="719241" y="16366"/>
                </a:lnTo>
                <a:lnTo>
                  <a:pt x="714190" y="16361"/>
                </a:lnTo>
                <a:lnTo>
                  <a:pt x="709830" y="17350"/>
                </a:lnTo>
                <a:lnTo>
                  <a:pt x="702339" y="21095"/>
                </a:lnTo>
                <a:lnTo>
                  <a:pt x="695702" y="26066"/>
                </a:lnTo>
                <a:lnTo>
                  <a:pt x="688454" y="31583"/>
                </a:lnTo>
                <a:lnTo>
                  <a:pt x="678617" y="37342"/>
                </a:lnTo>
                <a:lnTo>
                  <a:pt x="674208" y="40267"/>
                </a:lnTo>
                <a:lnTo>
                  <a:pt x="670277" y="43209"/>
                </a:lnTo>
                <a:lnTo>
                  <a:pt x="666664" y="46163"/>
                </a:lnTo>
                <a:lnTo>
                  <a:pt x="664255" y="50116"/>
                </a:lnTo>
                <a:lnTo>
                  <a:pt x="662649" y="54736"/>
                </a:lnTo>
                <a:lnTo>
                  <a:pt x="661578" y="59800"/>
                </a:lnTo>
                <a:lnTo>
                  <a:pt x="660864" y="64169"/>
                </a:lnTo>
                <a:lnTo>
                  <a:pt x="660389" y="68073"/>
                </a:lnTo>
                <a:lnTo>
                  <a:pt x="660071" y="71669"/>
                </a:lnTo>
                <a:lnTo>
                  <a:pt x="660852" y="75058"/>
                </a:lnTo>
                <a:lnTo>
                  <a:pt x="662365" y="78309"/>
                </a:lnTo>
                <a:lnTo>
                  <a:pt x="664366" y="81469"/>
                </a:lnTo>
                <a:lnTo>
                  <a:pt x="665700" y="84568"/>
                </a:lnTo>
                <a:lnTo>
                  <a:pt x="666589" y="87626"/>
                </a:lnTo>
                <a:lnTo>
                  <a:pt x="667182" y="90657"/>
                </a:lnTo>
                <a:lnTo>
                  <a:pt x="669561" y="93670"/>
                </a:lnTo>
                <a:lnTo>
                  <a:pt x="673132" y="96670"/>
                </a:lnTo>
                <a:lnTo>
                  <a:pt x="677497" y="99663"/>
                </a:lnTo>
                <a:lnTo>
                  <a:pt x="681399" y="102650"/>
                </a:lnTo>
                <a:lnTo>
                  <a:pt x="684992" y="105634"/>
                </a:lnTo>
                <a:lnTo>
                  <a:pt x="688380" y="108615"/>
                </a:lnTo>
                <a:lnTo>
                  <a:pt x="692624" y="111595"/>
                </a:lnTo>
                <a:lnTo>
                  <a:pt x="697436" y="114574"/>
                </a:lnTo>
                <a:lnTo>
                  <a:pt x="702629" y="117552"/>
                </a:lnTo>
                <a:lnTo>
                  <a:pt x="713691" y="120861"/>
                </a:lnTo>
                <a:lnTo>
                  <a:pt x="719419" y="121743"/>
                </a:lnTo>
                <a:lnTo>
                  <a:pt x="731076" y="120077"/>
                </a:lnTo>
                <a:lnTo>
                  <a:pt x="751439" y="113562"/>
                </a:lnTo>
                <a:lnTo>
                  <a:pt x="759468" y="110924"/>
                </a:lnTo>
                <a:lnTo>
                  <a:pt x="765811" y="107181"/>
                </a:lnTo>
                <a:lnTo>
                  <a:pt x="771034" y="102701"/>
                </a:lnTo>
                <a:lnTo>
                  <a:pt x="775506" y="97730"/>
                </a:lnTo>
                <a:lnTo>
                  <a:pt x="785768" y="86915"/>
                </a:lnTo>
                <a:lnTo>
                  <a:pt x="791283" y="81253"/>
                </a:lnTo>
                <a:lnTo>
                  <a:pt x="795952" y="74502"/>
                </a:lnTo>
                <a:lnTo>
                  <a:pt x="800057" y="67025"/>
                </a:lnTo>
                <a:lnTo>
                  <a:pt x="803785" y="59063"/>
                </a:lnTo>
                <a:lnTo>
                  <a:pt x="806271" y="52763"/>
                </a:lnTo>
                <a:lnTo>
                  <a:pt x="807927" y="47571"/>
                </a:lnTo>
                <a:lnTo>
                  <a:pt x="809033" y="43118"/>
                </a:lnTo>
                <a:lnTo>
                  <a:pt x="809768" y="38164"/>
                </a:lnTo>
                <a:lnTo>
                  <a:pt x="810260" y="32878"/>
                </a:lnTo>
                <a:lnTo>
                  <a:pt x="811048" y="19616"/>
                </a:lnTo>
                <a:lnTo>
                  <a:pt x="810121" y="17535"/>
                </a:lnTo>
                <a:lnTo>
                  <a:pt x="806444" y="12578"/>
                </a:lnTo>
                <a:lnTo>
                  <a:pt x="803537" y="8950"/>
                </a:lnTo>
                <a:lnTo>
                  <a:pt x="802136" y="9432"/>
                </a:lnTo>
                <a:lnTo>
                  <a:pt x="797934" y="12615"/>
                </a:lnTo>
                <a:lnTo>
                  <a:pt x="796417" y="14852"/>
                </a:lnTo>
                <a:lnTo>
                  <a:pt x="794731" y="19985"/>
                </a:lnTo>
                <a:lnTo>
                  <a:pt x="791336" y="25573"/>
                </a:lnTo>
                <a:lnTo>
                  <a:pt x="789042" y="28452"/>
                </a:lnTo>
                <a:lnTo>
                  <a:pt x="787512" y="32356"/>
                </a:lnTo>
                <a:lnTo>
                  <a:pt x="786492" y="36943"/>
                </a:lnTo>
                <a:lnTo>
                  <a:pt x="785812" y="41985"/>
                </a:lnTo>
                <a:lnTo>
                  <a:pt x="786352" y="47331"/>
                </a:lnTo>
                <a:lnTo>
                  <a:pt x="787703" y="52880"/>
                </a:lnTo>
                <a:lnTo>
                  <a:pt x="789596" y="58563"/>
                </a:lnTo>
                <a:lnTo>
                  <a:pt x="791851" y="63344"/>
                </a:lnTo>
                <a:lnTo>
                  <a:pt x="794345" y="67523"/>
                </a:lnTo>
                <a:lnTo>
                  <a:pt x="797002" y="71302"/>
                </a:lnTo>
                <a:lnTo>
                  <a:pt x="799764" y="74813"/>
                </a:lnTo>
                <a:lnTo>
                  <a:pt x="802598" y="78146"/>
                </a:lnTo>
                <a:lnTo>
                  <a:pt x="805479" y="81360"/>
                </a:lnTo>
                <a:lnTo>
                  <a:pt x="808392" y="83503"/>
                </a:lnTo>
                <a:lnTo>
                  <a:pt x="814275" y="85884"/>
                </a:lnTo>
                <a:lnTo>
                  <a:pt x="823165" y="87224"/>
                </a:lnTo>
                <a:lnTo>
                  <a:pt x="831755" y="84892"/>
                </a:lnTo>
                <a:lnTo>
                  <a:pt x="836823" y="82881"/>
                </a:lnTo>
                <a:lnTo>
                  <a:pt x="841195" y="79556"/>
                </a:lnTo>
                <a:lnTo>
                  <a:pt x="845101" y="75355"/>
                </a:lnTo>
                <a:lnTo>
                  <a:pt x="848698" y="70570"/>
                </a:lnTo>
                <a:lnTo>
                  <a:pt x="853080" y="65395"/>
                </a:lnTo>
                <a:lnTo>
                  <a:pt x="857986" y="59961"/>
                </a:lnTo>
                <a:lnTo>
                  <a:pt x="871725" y="45478"/>
                </a:lnTo>
                <a:lnTo>
                  <a:pt x="889996" y="26955"/>
                </a:lnTo>
                <a:lnTo>
                  <a:pt x="894503" y="23421"/>
                </a:lnTo>
                <a:lnTo>
                  <a:pt x="906218" y="17748"/>
                </a:lnTo>
                <a:lnTo>
                  <a:pt x="907301" y="17282"/>
                </a:lnTo>
                <a:lnTo>
                  <a:pt x="909016" y="17964"/>
                </a:lnTo>
                <a:lnTo>
                  <a:pt x="913567" y="21368"/>
                </a:lnTo>
                <a:lnTo>
                  <a:pt x="915177" y="24656"/>
                </a:lnTo>
                <a:lnTo>
                  <a:pt x="916251" y="28833"/>
                </a:lnTo>
                <a:lnTo>
                  <a:pt x="916967" y="33602"/>
                </a:lnTo>
                <a:lnTo>
                  <a:pt x="916452" y="38766"/>
                </a:lnTo>
                <a:lnTo>
                  <a:pt x="915116" y="44193"/>
                </a:lnTo>
                <a:lnTo>
                  <a:pt x="913234" y="49795"/>
                </a:lnTo>
                <a:lnTo>
                  <a:pt x="911979" y="54522"/>
                </a:lnTo>
                <a:lnTo>
                  <a:pt x="911142" y="58665"/>
                </a:lnTo>
                <a:lnTo>
                  <a:pt x="910584" y="62420"/>
                </a:lnTo>
                <a:lnTo>
                  <a:pt x="910213" y="65915"/>
                </a:lnTo>
                <a:lnTo>
                  <a:pt x="909965" y="69238"/>
                </a:lnTo>
                <a:lnTo>
                  <a:pt x="909799" y="72445"/>
                </a:lnTo>
                <a:lnTo>
                  <a:pt x="909616" y="78654"/>
                </a:lnTo>
                <a:lnTo>
                  <a:pt x="909567" y="81699"/>
                </a:lnTo>
                <a:lnTo>
                  <a:pt x="910527" y="83729"/>
                </a:lnTo>
                <a:lnTo>
                  <a:pt x="912158" y="85082"/>
                </a:lnTo>
                <a:lnTo>
                  <a:pt x="914239" y="85984"/>
                </a:lnTo>
                <a:lnTo>
                  <a:pt x="915625" y="85594"/>
                </a:lnTo>
                <a:lnTo>
                  <a:pt x="916549" y="84341"/>
                </a:lnTo>
                <a:lnTo>
                  <a:pt x="917166" y="82514"/>
                </a:lnTo>
                <a:lnTo>
                  <a:pt x="920497" y="77838"/>
                </a:lnTo>
                <a:lnTo>
                  <a:pt x="925284" y="72452"/>
                </a:lnTo>
                <a:lnTo>
                  <a:pt x="930719" y="66751"/>
                </a:lnTo>
                <a:lnTo>
                  <a:pt x="933558" y="62850"/>
                </a:lnTo>
                <a:lnTo>
                  <a:pt x="936442" y="58264"/>
                </a:lnTo>
                <a:lnTo>
                  <a:pt x="939357" y="53223"/>
                </a:lnTo>
                <a:lnTo>
                  <a:pt x="943284" y="48870"/>
                </a:lnTo>
                <a:lnTo>
                  <a:pt x="947888" y="44976"/>
                </a:lnTo>
                <a:lnTo>
                  <a:pt x="952941" y="41387"/>
                </a:lnTo>
                <a:lnTo>
                  <a:pt x="957301" y="38003"/>
                </a:lnTo>
                <a:lnTo>
                  <a:pt x="961201" y="34755"/>
                </a:lnTo>
                <a:lnTo>
                  <a:pt x="964793" y="31597"/>
                </a:lnTo>
                <a:lnTo>
                  <a:pt x="968180" y="27507"/>
                </a:lnTo>
                <a:lnTo>
                  <a:pt x="971430" y="22796"/>
                </a:lnTo>
                <a:lnTo>
                  <a:pt x="974588" y="17671"/>
                </a:lnTo>
                <a:lnTo>
                  <a:pt x="977687" y="14255"/>
                </a:lnTo>
                <a:lnTo>
                  <a:pt x="980744" y="11977"/>
                </a:lnTo>
                <a:lnTo>
                  <a:pt x="986787" y="8454"/>
                </a:lnTo>
                <a:lnTo>
                  <a:pt x="992780" y="3581"/>
                </a:lnTo>
                <a:lnTo>
                  <a:pt x="995768" y="1885"/>
                </a:lnTo>
                <a:lnTo>
                  <a:pt x="1001733" y="0"/>
                </a:lnTo>
                <a:lnTo>
                  <a:pt x="1004712" y="489"/>
                </a:lnTo>
                <a:lnTo>
                  <a:pt x="1010669" y="3679"/>
                </a:lnTo>
                <a:lnTo>
                  <a:pt x="1016624" y="8404"/>
                </a:lnTo>
                <a:lnTo>
                  <a:pt x="1019601" y="11053"/>
                </a:lnTo>
                <a:lnTo>
                  <a:pt x="1022578" y="14804"/>
                </a:lnTo>
                <a:lnTo>
                  <a:pt x="1025554" y="19288"/>
                </a:lnTo>
                <a:lnTo>
                  <a:pt x="1028531" y="24263"/>
                </a:lnTo>
                <a:lnTo>
                  <a:pt x="1030515" y="29563"/>
                </a:lnTo>
                <a:lnTo>
                  <a:pt x="1031839" y="35081"/>
                </a:lnTo>
                <a:lnTo>
                  <a:pt x="1032721" y="40744"/>
                </a:lnTo>
                <a:lnTo>
                  <a:pt x="1034300" y="46504"/>
                </a:lnTo>
                <a:lnTo>
                  <a:pt x="1036346" y="52328"/>
                </a:lnTo>
                <a:lnTo>
                  <a:pt x="1038702" y="58195"/>
                </a:lnTo>
                <a:lnTo>
                  <a:pt x="1040273" y="64091"/>
                </a:lnTo>
                <a:lnTo>
                  <a:pt x="1041320" y="70006"/>
                </a:lnTo>
                <a:lnTo>
                  <a:pt x="1042018" y="75934"/>
                </a:lnTo>
                <a:lnTo>
                  <a:pt x="1042484" y="81870"/>
                </a:lnTo>
                <a:lnTo>
                  <a:pt x="1042794" y="87811"/>
                </a:lnTo>
                <a:lnTo>
                  <a:pt x="1043230" y="103009"/>
                </a:lnTo>
                <a:lnTo>
                  <a:pt x="1043414" y="12350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MARTPenAnnotation528"/>
          <p:cNvSpPr/>
          <p:nvPr/>
        </p:nvSpPr>
        <p:spPr>
          <a:xfrm>
            <a:off x="6884789" y="1321593"/>
            <a:ext cx="346431" cy="1500189"/>
          </a:xfrm>
          <a:custGeom>
            <a:avLst/>
            <a:gdLst/>
            <a:ahLst/>
            <a:cxnLst/>
            <a:rect l="0" t="0" r="0" b="0"/>
            <a:pathLst>
              <a:path w="346431" h="1500189">
                <a:moveTo>
                  <a:pt x="0" y="1500188"/>
                </a:moveTo>
                <a:lnTo>
                  <a:pt x="0" y="1492499"/>
                </a:lnTo>
                <a:lnTo>
                  <a:pt x="992" y="1492086"/>
                </a:lnTo>
                <a:lnTo>
                  <a:pt x="4740" y="1491626"/>
                </a:lnTo>
                <a:lnTo>
                  <a:pt x="7129" y="1490511"/>
                </a:lnTo>
                <a:lnTo>
                  <a:pt x="15231" y="1485194"/>
                </a:lnTo>
                <a:lnTo>
                  <a:pt x="23915" y="1482185"/>
                </a:lnTo>
                <a:lnTo>
                  <a:pt x="33764" y="1475451"/>
                </a:lnTo>
                <a:lnTo>
                  <a:pt x="43449" y="1470011"/>
                </a:lnTo>
                <a:lnTo>
                  <a:pt x="48810" y="1466180"/>
                </a:lnTo>
                <a:lnTo>
                  <a:pt x="54368" y="1461641"/>
                </a:lnTo>
                <a:lnTo>
                  <a:pt x="64843" y="1452298"/>
                </a:lnTo>
                <a:lnTo>
                  <a:pt x="72806" y="1444838"/>
                </a:lnTo>
                <a:lnTo>
                  <a:pt x="99821" y="1418191"/>
                </a:lnTo>
                <a:lnTo>
                  <a:pt x="109723" y="1403573"/>
                </a:lnTo>
                <a:lnTo>
                  <a:pt x="118941" y="1381933"/>
                </a:lnTo>
                <a:lnTo>
                  <a:pt x="127607" y="1367925"/>
                </a:lnTo>
                <a:lnTo>
                  <a:pt x="137081" y="1355084"/>
                </a:lnTo>
                <a:lnTo>
                  <a:pt x="159150" y="1319929"/>
                </a:lnTo>
                <a:lnTo>
                  <a:pt x="176029" y="1294311"/>
                </a:lnTo>
                <a:lnTo>
                  <a:pt x="181845" y="1284554"/>
                </a:lnTo>
                <a:lnTo>
                  <a:pt x="187707" y="1274080"/>
                </a:lnTo>
                <a:lnTo>
                  <a:pt x="199511" y="1251860"/>
                </a:lnTo>
                <a:lnTo>
                  <a:pt x="229206" y="1193434"/>
                </a:lnTo>
                <a:lnTo>
                  <a:pt x="238460" y="1169715"/>
                </a:lnTo>
                <a:lnTo>
                  <a:pt x="249249" y="1131403"/>
                </a:lnTo>
                <a:lnTo>
                  <a:pt x="256628" y="1103119"/>
                </a:lnTo>
                <a:lnTo>
                  <a:pt x="266524" y="1074012"/>
                </a:lnTo>
                <a:lnTo>
                  <a:pt x="274890" y="1044540"/>
                </a:lnTo>
                <a:lnTo>
                  <a:pt x="285178" y="1000056"/>
                </a:lnTo>
                <a:lnTo>
                  <a:pt x="297543" y="940580"/>
                </a:lnTo>
                <a:lnTo>
                  <a:pt x="306552" y="891201"/>
                </a:lnTo>
                <a:lnTo>
                  <a:pt x="324442" y="785658"/>
                </a:lnTo>
                <a:lnTo>
                  <a:pt x="327751" y="750025"/>
                </a:lnTo>
                <a:lnTo>
                  <a:pt x="330214" y="714345"/>
                </a:lnTo>
                <a:lnTo>
                  <a:pt x="334616" y="678643"/>
                </a:lnTo>
                <a:lnTo>
                  <a:pt x="337234" y="642932"/>
                </a:lnTo>
                <a:lnTo>
                  <a:pt x="338397" y="608208"/>
                </a:lnTo>
                <a:lnTo>
                  <a:pt x="339144" y="542849"/>
                </a:lnTo>
                <a:lnTo>
                  <a:pt x="340238" y="508165"/>
                </a:lnTo>
                <a:lnTo>
                  <a:pt x="344032" y="472906"/>
                </a:lnTo>
                <a:lnTo>
                  <a:pt x="346379" y="437391"/>
                </a:lnTo>
                <a:lnTo>
                  <a:pt x="346430" y="402756"/>
                </a:lnTo>
                <a:lnTo>
                  <a:pt x="341873" y="354373"/>
                </a:lnTo>
                <a:lnTo>
                  <a:pt x="340459" y="320218"/>
                </a:lnTo>
                <a:lnTo>
                  <a:pt x="339663" y="272261"/>
                </a:lnTo>
                <a:lnTo>
                  <a:pt x="334687" y="231372"/>
                </a:lnTo>
                <a:lnTo>
                  <a:pt x="326928" y="189381"/>
                </a:lnTo>
                <a:lnTo>
                  <a:pt x="318346" y="150261"/>
                </a:lnTo>
                <a:lnTo>
                  <a:pt x="309519" y="118274"/>
                </a:lnTo>
                <a:lnTo>
                  <a:pt x="300619" y="89946"/>
                </a:lnTo>
                <a:lnTo>
                  <a:pt x="291699" y="67441"/>
                </a:lnTo>
                <a:lnTo>
                  <a:pt x="282772" y="48205"/>
                </a:lnTo>
                <a:lnTo>
                  <a:pt x="273843" y="29938"/>
                </a:lnTo>
                <a:lnTo>
                  <a:pt x="270536" y="20582"/>
                </a:lnTo>
                <a:lnTo>
                  <a:pt x="269654" y="16698"/>
                </a:lnTo>
                <a:lnTo>
                  <a:pt x="268074" y="14109"/>
                </a:lnTo>
                <a:lnTo>
                  <a:pt x="266028" y="12382"/>
                </a:lnTo>
                <a:lnTo>
                  <a:pt x="263673" y="11232"/>
                </a:lnTo>
                <a:lnTo>
                  <a:pt x="253755" y="3248"/>
                </a:lnTo>
                <a:lnTo>
                  <a:pt x="250031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MARTPenAnnotation529"/>
          <p:cNvSpPr/>
          <p:nvPr/>
        </p:nvSpPr>
        <p:spPr>
          <a:xfrm>
            <a:off x="6983062" y="1312829"/>
            <a:ext cx="321423" cy="213579"/>
          </a:xfrm>
          <a:custGeom>
            <a:avLst/>
            <a:gdLst/>
            <a:ahLst/>
            <a:cxnLst/>
            <a:rect l="0" t="0" r="0" b="0"/>
            <a:pathLst>
              <a:path w="321423" h="213579">
                <a:moveTo>
                  <a:pt x="89250" y="26624"/>
                </a:moveTo>
                <a:lnTo>
                  <a:pt x="89250" y="42874"/>
                </a:lnTo>
                <a:lnTo>
                  <a:pt x="86604" y="49060"/>
                </a:lnTo>
                <a:lnTo>
                  <a:pt x="79537" y="63698"/>
                </a:lnTo>
                <a:lnTo>
                  <a:pt x="76821" y="69200"/>
                </a:lnTo>
                <a:lnTo>
                  <a:pt x="75011" y="74851"/>
                </a:lnTo>
                <a:lnTo>
                  <a:pt x="73804" y="80604"/>
                </a:lnTo>
                <a:lnTo>
                  <a:pt x="73000" y="86423"/>
                </a:lnTo>
                <a:lnTo>
                  <a:pt x="71471" y="93279"/>
                </a:lnTo>
                <a:lnTo>
                  <a:pt x="69461" y="100826"/>
                </a:lnTo>
                <a:lnTo>
                  <a:pt x="67127" y="108834"/>
                </a:lnTo>
                <a:lnTo>
                  <a:pt x="64579" y="116157"/>
                </a:lnTo>
                <a:lnTo>
                  <a:pt x="61889" y="123024"/>
                </a:lnTo>
                <a:lnTo>
                  <a:pt x="59103" y="129586"/>
                </a:lnTo>
                <a:lnTo>
                  <a:pt x="55261" y="135945"/>
                </a:lnTo>
                <a:lnTo>
                  <a:pt x="50716" y="142168"/>
                </a:lnTo>
                <a:lnTo>
                  <a:pt x="45701" y="148302"/>
                </a:lnTo>
                <a:lnTo>
                  <a:pt x="41366" y="154375"/>
                </a:lnTo>
                <a:lnTo>
                  <a:pt x="37483" y="160409"/>
                </a:lnTo>
                <a:lnTo>
                  <a:pt x="33903" y="166415"/>
                </a:lnTo>
                <a:lnTo>
                  <a:pt x="30524" y="172404"/>
                </a:lnTo>
                <a:lnTo>
                  <a:pt x="24123" y="184350"/>
                </a:lnTo>
                <a:lnTo>
                  <a:pt x="21028" y="189321"/>
                </a:lnTo>
                <a:lnTo>
                  <a:pt x="17971" y="193628"/>
                </a:lnTo>
                <a:lnTo>
                  <a:pt x="14942" y="197491"/>
                </a:lnTo>
                <a:lnTo>
                  <a:pt x="11930" y="201059"/>
                </a:lnTo>
                <a:lnTo>
                  <a:pt x="5937" y="207668"/>
                </a:lnTo>
                <a:lnTo>
                  <a:pt x="479" y="213578"/>
                </a:lnTo>
                <a:lnTo>
                  <a:pt x="187" y="211248"/>
                </a:lnTo>
                <a:lnTo>
                  <a:pt x="57" y="206906"/>
                </a:lnTo>
                <a:lnTo>
                  <a:pt x="0" y="201668"/>
                </a:lnTo>
                <a:lnTo>
                  <a:pt x="976" y="197890"/>
                </a:lnTo>
                <a:lnTo>
                  <a:pt x="2620" y="193387"/>
                </a:lnTo>
                <a:lnTo>
                  <a:pt x="4707" y="188401"/>
                </a:lnTo>
                <a:lnTo>
                  <a:pt x="7091" y="182100"/>
                </a:lnTo>
                <a:lnTo>
                  <a:pt x="12386" y="167162"/>
                </a:lnTo>
                <a:lnTo>
                  <a:pt x="16179" y="160003"/>
                </a:lnTo>
                <a:lnTo>
                  <a:pt x="20692" y="153247"/>
                </a:lnTo>
                <a:lnTo>
                  <a:pt x="25686" y="146758"/>
                </a:lnTo>
                <a:lnTo>
                  <a:pt x="30007" y="139455"/>
                </a:lnTo>
                <a:lnTo>
                  <a:pt x="33879" y="131610"/>
                </a:lnTo>
                <a:lnTo>
                  <a:pt x="37454" y="123404"/>
                </a:lnTo>
                <a:lnTo>
                  <a:pt x="39837" y="115948"/>
                </a:lnTo>
                <a:lnTo>
                  <a:pt x="41424" y="108994"/>
                </a:lnTo>
                <a:lnTo>
                  <a:pt x="42484" y="102373"/>
                </a:lnTo>
                <a:lnTo>
                  <a:pt x="44182" y="96967"/>
                </a:lnTo>
                <a:lnTo>
                  <a:pt x="46306" y="92371"/>
                </a:lnTo>
                <a:lnTo>
                  <a:pt x="48714" y="88314"/>
                </a:lnTo>
                <a:lnTo>
                  <a:pt x="51313" y="83626"/>
                </a:lnTo>
                <a:lnTo>
                  <a:pt x="56844" y="73125"/>
                </a:lnTo>
                <a:lnTo>
                  <a:pt x="65537" y="56056"/>
                </a:lnTo>
                <a:lnTo>
                  <a:pt x="68481" y="51206"/>
                </a:lnTo>
                <a:lnTo>
                  <a:pt x="71436" y="46981"/>
                </a:lnTo>
                <a:lnTo>
                  <a:pt x="74397" y="43172"/>
                </a:lnTo>
                <a:lnTo>
                  <a:pt x="77364" y="38648"/>
                </a:lnTo>
                <a:lnTo>
                  <a:pt x="80333" y="33648"/>
                </a:lnTo>
                <a:lnTo>
                  <a:pt x="83305" y="28330"/>
                </a:lnTo>
                <a:lnTo>
                  <a:pt x="87272" y="23792"/>
                </a:lnTo>
                <a:lnTo>
                  <a:pt x="91900" y="19775"/>
                </a:lnTo>
                <a:lnTo>
                  <a:pt x="96970" y="16105"/>
                </a:lnTo>
                <a:lnTo>
                  <a:pt x="101342" y="12666"/>
                </a:lnTo>
                <a:lnTo>
                  <a:pt x="108845" y="6199"/>
                </a:lnTo>
                <a:lnTo>
                  <a:pt x="113228" y="4077"/>
                </a:lnTo>
                <a:lnTo>
                  <a:pt x="118134" y="2663"/>
                </a:lnTo>
                <a:lnTo>
                  <a:pt x="123389" y="1720"/>
                </a:lnTo>
                <a:lnTo>
                  <a:pt x="128876" y="1092"/>
                </a:lnTo>
                <a:lnTo>
                  <a:pt x="134519" y="673"/>
                </a:lnTo>
                <a:lnTo>
                  <a:pt x="145088" y="207"/>
                </a:lnTo>
                <a:lnTo>
                  <a:pt x="153093" y="0"/>
                </a:lnTo>
                <a:lnTo>
                  <a:pt x="156616" y="937"/>
                </a:lnTo>
                <a:lnTo>
                  <a:pt x="163178" y="4624"/>
                </a:lnTo>
                <a:lnTo>
                  <a:pt x="169402" y="9570"/>
                </a:lnTo>
                <a:lnTo>
                  <a:pt x="175474" y="15075"/>
                </a:lnTo>
                <a:lnTo>
                  <a:pt x="181481" y="20830"/>
                </a:lnTo>
                <a:lnTo>
                  <a:pt x="184472" y="24745"/>
                </a:lnTo>
                <a:lnTo>
                  <a:pt x="187457" y="29340"/>
                </a:lnTo>
                <a:lnTo>
                  <a:pt x="190441" y="34388"/>
                </a:lnTo>
                <a:lnTo>
                  <a:pt x="194413" y="38745"/>
                </a:lnTo>
                <a:lnTo>
                  <a:pt x="199046" y="42642"/>
                </a:lnTo>
                <a:lnTo>
                  <a:pt x="204120" y="46232"/>
                </a:lnTo>
                <a:lnTo>
                  <a:pt x="209486" y="51602"/>
                </a:lnTo>
                <a:lnTo>
                  <a:pt x="215049" y="58159"/>
                </a:lnTo>
                <a:lnTo>
                  <a:pt x="220740" y="65507"/>
                </a:lnTo>
                <a:lnTo>
                  <a:pt x="226519" y="71397"/>
                </a:lnTo>
                <a:lnTo>
                  <a:pt x="232358" y="76316"/>
                </a:lnTo>
                <a:lnTo>
                  <a:pt x="238233" y="80588"/>
                </a:lnTo>
                <a:lnTo>
                  <a:pt x="244134" y="85420"/>
                </a:lnTo>
                <a:lnTo>
                  <a:pt x="250053" y="90626"/>
                </a:lnTo>
                <a:lnTo>
                  <a:pt x="255983" y="96081"/>
                </a:lnTo>
                <a:lnTo>
                  <a:pt x="261922" y="100710"/>
                </a:lnTo>
                <a:lnTo>
                  <a:pt x="267865" y="104788"/>
                </a:lnTo>
                <a:lnTo>
                  <a:pt x="273811" y="108499"/>
                </a:lnTo>
                <a:lnTo>
                  <a:pt x="279759" y="111965"/>
                </a:lnTo>
                <a:lnTo>
                  <a:pt x="285709" y="115268"/>
                </a:lnTo>
                <a:lnTo>
                  <a:pt x="297612" y="121584"/>
                </a:lnTo>
                <a:lnTo>
                  <a:pt x="321422" y="13378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SMARTPenAnnotation530"/>
          <p:cNvSpPr/>
          <p:nvPr/>
        </p:nvSpPr>
        <p:spPr>
          <a:xfrm>
            <a:off x="5947171" y="607586"/>
            <a:ext cx="26790" cy="356821"/>
          </a:xfrm>
          <a:custGeom>
            <a:avLst/>
            <a:gdLst/>
            <a:ahLst/>
            <a:cxnLst/>
            <a:rect l="0" t="0" r="0" b="0"/>
            <a:pathLst>
              <a:path w="26790" h="356821">
                <a:moveTo>
                  <a:pt x="0" y="8562"/>
                </a:moveTo>
                <a:lnTo>
                  <a:pt x="0" y="0"/>
                </a:lnTo>
                <a:lnTo>
                  <a:pt x="0" y="160414"/>
                </a:lnTo>
                <a:lnTo>
                  <a:pt x="993" y="169328"/>
                </a:lnTo>
                <a:lnTo>
                  <a:pt x="2646" y="178247"/>
                </a:lnTo>
                <a:lnTo>
                  <a:pt x="4741" y="187170"/>
                </a:lnTo>
                <a:lnTo>
                  <a:pt x="6137" y="196095"/>
                </a:lnTo>
                <a:lnTo>
                  <a:pt x="7068" y="205021"/>
                </a:lnTo>
                <a:lnTo>
                  <a:pt x="7689" y="213949"/>
                </a:lnTo>
                <a:lnTo>
                  <a:pt x="8103" y="222877"/>
                </a:lnTo>
                <a:lnTo>
                  <a:pt x="8562" y="240735"/>
                </a:lnTo>
                <a:lnTo>
                  <a:pt x="9677" y="248672"/>
                </a:lnTo>
                <a:lnTo>
                  <a:pt x="11412" y="255948"/>
                </a:lnTo>
                <a:lnTo>
                  <a:pt x="13562" y="262783"/>
                </a:lnTo>
                <a:lnTo>
                  <a:pt x="14994" y="270316"/>
                </a:lnTo>
                <a:lnTo>
                  <a:pt x="15949" y="278315"/>
                </a:lnTo>
                <a:lnTo>
                  <a:pt x="16586" y="286624"/>
                </a:lnTo>
                <a:lnTo>
                  <a:pt x="17011" y="294147"/>
                </a:lnTo>
                <a:lnTo>
                  <a:pt x="17483" y="307799"/>
                </a:lnTo>
                <a:lnTo>
                  <a:pt x="18600" y="313225"/>
                </a:lnTo>
                <a:lnTo>
                  <a:pt x="20338" y="317835"/>
                </a:lnTo>
                <a:lnTo>
                  <a:pt x="22489" y="321900"/>
                </a:lnTo>
                <a:lnTo>
                  <a:pt x="23922" y="326595"/>
                </a:lnTo>
                <a:lnTo>
                  <a:pt x="24878" y="331709"/>
                </a:lnTo>
                <a:lnTo>
                  <a:pt x="26412" y="344694"/>
                </a:lnTo>
                <a:lnTo>
                  <a:pt x="26740" y="354537"/>
                </a:lnTo>
                <a:lnTo>
                  <a:pt x="26789" y="35682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MARTPenAnnotation531"/>
          <p:cNvSpPr/>
          <p:nvPr/>
        </p:nvSpPr>
        <p:spPr>
          <a:xfrm>
            <a:off x="5965031" y="626770"/>
            <a:ext cx="196454" cy="257270"/>
          </a:xfrm>
          <a:custGeom>
            <a:avLst/>
            <a:gdLst/>
            <a:ahLst/>
            <a:cxnLst/>
            <a:rect l="0" t="0" r="0" b="0"/>
            <a:pathLst>
              <a:path w="196454" h="257270">
                <a:moveTo>
                  <a:pt x="0" y="203690"/>
                </a:moveTo>
                <a:lnTo>
                  <a:pt x="0" y="208835"/>
                </a:lnTo>
                <a:lnTo>
                  <a:pt x="0" y="206638"/>
                </a:lnTo>
                <a:lnTo>
                  <a:pt x="0" y="211638"/>
                </a:lnTo>
                <a:lnTo>
                  <a:pt x="2646" y="209538"/>
                </a:lnTo>
                <a:lnTo>
                  <a:pt x="4741" y="207589"/>
                </a:lnTo>
                <a:lnTo>
                  <a:pt x="7129" y="206289"/>
                </a:lnTo>
                <a:lnTo>
                  <a:pt x="12428" y="204846"/>
                </a:lnTo>
                <a:lnTo>
                  <a:pt x="16223" y="204460"/>
                </a:lnTo>
                <a:lnTo>
                  <a:pt x="20737" y="204204"/>
                </a:lnTo>
                <a:lnTo>
                  <a:pt x="25731" y="204033"/>
                </a:lnTo>
                <a:lnTo>
                  <a:pt x="30053" y="202926"/>
                </a:lnTo>
                <a:lnTo>
                  <a:pt x="33925" y="201197"/>
                </a:lnTo>
                <a:lnTo>
                  <a:pt x="37500" y="199051"/>
                </a:lnTo>
                <a:lnTo>
                  <a:pt x="41867" y="196629"/>
                </a:lnTo>
                <a:lnTo>
                  <a:pt x="52011" y="191292"/>
                </a:lnTo>
                <a:lnTo>
                  <a:pt x="57494" y="187487"/>
                </a:lnTo>
                <a:lnTo>
                  <a:pt x="63134" y="182966"/>
                </a:lnTo>
                <a:lnTo>
                  <a:pt x="68878" y="177968"/>
                </a:lnTo>
                <a:lnTo>
                  <a:pt x="74692" y="172652"/>
                </a:lnTo>
                <a:lnTo>
                  <a:pt x="86444" y="161453"/>
                </a:lnTo>
                <a:lnTo>
                  <a:pt x="91363" y="155688"/>
                </a:lnTo>
                <a:lnTo>
                  <a:pt x="95636" y="149861"/>
                </a:lnTo>
                <a:lnTo>
                  <a:pt x="99475" y="143992"/>
                </a:lnTo>
                <a:lnTo>
                  <a:pt x="103028" y="137102"/>
                </a:lnTo>
                <a:lnTo>
                  <a:pt x="106389" y="129533"/>
                </a:lnTo>
                <a:lnTo>
                  <a:pt x="109621" y="121510"/>
                </a:lnTo>
                <a:lnTo>
                  <a:pt x="111776" y="114177"/>
                </a:lnTo>
                <a:lnTo>
                  <a:pt x="113212" y="107304"/>
                </a:lnTo>
                <a:lnTo>
                  <a:pt x="114170" y="100737"/>
                </a:lnTo>
                <a:lnTo>
                  <a:pt x="115801" y="93383"/>
                </a:lnTo>
                <a:lnTo>
                  <a:pt x="117881" y="85504"/>
                </a:lnTo>
                <a:lnTo>
                  <a:pt x="120258" y="77274"/>
                </a:lnTo>
                <a:lnTo>
                  <a:pt x="121844" y="69804"/>
                </a:lnTo>
                <a:lnTo>
                  <a:pt x="122901" y="62839"/>
                </a:lnTo>
                <a:lnTo>
                  <a:pt x="123606" y="56211"/>
                </a:lnTo>
                <a:lnTo>
                  <a:pt x="124076" y="50801"/>
                </a:lnTo>
                <a:lnTo>
                  <a:pt x="124389" y="46201"/>
                </a:lnTo>
                <a:lnTo>
                  <a:pt x="124598" y="42143"/>
                </a:lnTo>
                <a:lnTo>
                  <a:pt x="124830" y="32342"/>
                </a:lnTo>
                <a:lnTo>
                  <a:pt x="125014" y="0"/>
                </a:lnTo>
                <a:lnTo>
                  <a:pt x="125015" y="40561"/>
                </a:lnTo>
                <a:lnTo>
                  <a:pt x="126008" y="47313"/>
                </a:lnTo>
                <a:lnTo>
                  <a:pt x="127661" y="54790"/>
                </a:lnTo>
                <a:lnTo>
                  <a:pt x="129756" y="62752"/>
                </a:lnTo>
                <a:lnTo>
                  <a:pt x="132144" y="71036"/>
                </a:lnTo>
                <a:lnTo>
                  <a:pt x="137444" y="88178"/>
                </a:lnTo>
                <a:lnTo>
                  <a:pt x="139255" y="96917"/>
                </a:lnTo>
                <a:lnTo>
                  <a:pt x="140461" y="105719"/>
                </a:lnTo>
                <a:lnTo>
                  <a:pt x="141266" y="114564"/>
                </a:lnTo>
                <a:lnTo>
                  <a:pt x="142794" y="122444"/>
                </a:lnTo>
                <a:lnTo>
                  <a:pt x="144806" y="129683"/>
                </a:lnTo>
                <a:lnTo>
                  <a:pt x="155162" y="160298"/>
                </a:lnTo>
                <a:lnTo>
                  <a:pt x="159004" y="167817"/>
                </a:lnTo>
                <a:lnTo>
                  <a:pt x="163550" y="174814"/>
                </a:lnTo>
                <a:lnTo>
                  <a:pt x="168564" y="181463"/>
                </a:lnTo>
                <a:lnTo>
                  <a:pt x="171907" y="187880"/>
                </a:lnTo>
                <a:lnTo>
                  <a:pt x="174136" y="194142"/>
                </a:lnTo>
                <a:lnTo>
                  <a:pt x="175622" y="200301"/>
                </a:lnTo>
                <a:lnTo>
                  <a:pt x="177605" y="206392"/>
                </a:lnTo>
                <a:lnTo>
                  <a:pt x="179919" y="212437"/>
                </a:lnTo>
                <a:lnTo>
                  <a:pt x="182453" y="218451"/>
                </a:lnTo>
                <a:lnTo>
                  <a:pt x="184144" y="223453"/>
                </a:lnTo>
                <a:lnTo>
                  <a:pt x="185270" y="227779"/>
                </a:lnTo>
                <a:lnTo>
                  <a:pt x="186021" y="231656"/>
                </a:lnTo>
                <a:lnTo>
                  <a:pt x="189502" y="238609"/>
                </a:lnTo>
                <a:lnTo>
                  <a:pt x="191819" y="241852"/>
                </a:lnTo>
                <a:lnTo>
                  <a:pt x="194393" y="248102"/>
                </a:lnTo>
                <a:lnTo>
                  <a:pt x="196453" y="25726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MARTPenAnnotation532"/>
          <p:cNvSpPr/>
          <p:nvPr/>
        </p:nvSpPr>
        <p:spPr>
          <a:xfrm>
            <a:off x="6153087" y="732756"/>
            <a:ext cx="169132" cy="133230"/>
          </a:xfrm>
          <a:custGeom>
            <a:avLst/>
            <a:gdLst/>
            <a:ahLst/>
            <a:cxnLst/>
            <a:rect l="0" t="0" r="0" b="0"/>
            <a:pathLst>
              <a:path w="169132" h="133230">
                <a:moveTo>
                  <a:pt x="17327" y="88775"/>
                </a:moveTo>
                <a:lnTo>
                  <a:pt x="22067" y="84034"/>
                </a:lnTo>
                <a:lnTo>
                  <a:pt x="24456" y="82638"/>
                </a:lnTo>
                <a:lnTo>
                  <a:pt x="27040" y="81707"/>
                </a:lnTo>
                <a:lnTo>
                  <a:pt x="29755" y="81086"/>
                </a:lnTo>
                <a:lnTo>
                  <a:pt x="33550" y="79680"/>
                </a:lnTo>
                <a:lnTo>
                  <a:pt x="38064" y="77751"/>
                </a:lnTo>
                <a:lnTo>
                  <a:pt x="43058" y="75472"/>
                </a:lnTo>
                <a:lnTo>
                  <a:pt x="47379" y="72961"/>
                </a:lnTo>
                <a:lnTo>
                  <a:pt x="51252" y="70295"/>
                </a:lnTo>
                <a:lnTo>
                  <a:pt x="54827" y="67525"/>
                </a:lnTo>
                <a:lnTo>
                  <a:pt x="58202" y="64686"/>
                </a:lnTo>
                <a:lnTo>
                  <a:pt x="61444" y="61802"/>
                </a:lnTo>
                <a:lnTo>
                  <a:pt x="64598" y="58887"/>
                </a:lnTo>
                <a:lnTo>
                  <a:pt x="68684" y="55951"/>
                </a:lnTo>
                <a:lnTo>
                  <a:pt x="73393" y="53002"/>
                </a:lnTo>
                <a:lnTo>
                  <a:pt x="78517" y="50043"/>
                </a:lnTo>
                <a:lnTo>
                  <a:pt x="81933" y="47079"/>
                </a:lnTo>
                <a:lnTo>
                  <a:pt x="84210" y="44110"/>
                </a:lnTo>
                <a:lnTo>
                  <a:pt x="85728" y="41139"/>
                </a:lnTo>
                <a:lnTo>
                  <a:pt x="87732" y="38166"/>
                </a:lnTo>
                <a:lnTo>
                  <a:pt x="90060" y="35192"/>
                </a:lnTo>
                <a:lnTo>
                  <a:pt x="92605" y="32217"/>
                </a:lnTo>
                <a:lnTo>
                  <a:pt x="94301" y="29241"/>
                </a:lnTo>
                <a:lnTo>
                  <a:pt x="95432" y="26265"/>
                </a:lnTo>
                <a:lnTo>
                  <a:pt x="96186" y="23289"/>
                </a:lnTo>
                <a:lnTo>
                  <a:pt x="96689" y="20313"/>
                </a:lnTo>
                <a:lnTo>
                  <a:pt x="97024" y="17337"/>
                </a:lnTo>
                <a:lnTo>
                  <a:pt x="97247" y="14360"/>
                </a:lnTo>
                <a:lnTo>
                  <a:pt x="96404" y="11384"/>
                </a:lnTo>
                <a:lnTo>
                  <a:pt x="94849" y="8407"/>
                </a:lnTo>
                <a:lnTo>
                  <a:pt x="92821" y="5431"/>
                </a:lnTo>
                <a:lnTo>
                  <a:pt x="90476" y="3447"/>
                </a:lnTo>
                <a:lnTo>
                  <a:pt x="87921" y="2124"/>
                </a:lnTo>
                <a:lnTo>
                  <a:pt x="85226" y="1242"/>
                </a:lnTo>
                <a:lnTo>
                  <a:pt x="82436" y="654"/>
                </a:lnTo>
                <a:lnTo>
                  <a:pt x="79585" y="262"/>
                </a:lnTo>
                <a:lnTo>
                  <a:pt x="76692" y="0"/>
                </a:lnTo>
                <a:lnTo>
                  <a:pt x="72779" y="818"/>
                </a:lnTo>
                <a:lnTo>
                  <a:pt x="68185" y="2356"/>
                </a:lnTo>
                <a:lnTo>
                  <a:pt x="63138" y="4373"/>
                </a:lnTo>
                <a:lnTo>
                  <a:pt x="58782" y="6710"/>
                </a:lnTo>
                <a:lnTo>
                  <a:pt x="54886" y="9260"/>
                </a:lnTo>
                <a:lnTo>
                  <a:pt x="51295" y="11953"/>
                </a:lnTo>
                <a:lnTo>
                  <a:pt x="46918" y="14740"/>
                </a:lnTo>
                <a:lnTo>
                  <a:pt x="42015" y="17590"/>
                </a:lnTo>
                <a:lnTo>
                  <a:pt x="36762" y="20482"/>
                </a:lnTo>
                <a:lnTo>
                  <a:pt x="32268" y="24395"/>
                </a:lnTo>
                <a:lnTo>
                  <a:pt x="28280" y="28988"/>
                </a:lnTo>
                <a:lnTo>
                  <a:pt x="24629" y="34034"/>
                </a:lnTo>
                <a:lnTo>
                  <a:pt x="21203" y="38390"/>
                </a:lnTo>
                <a:lnTo>
                  <a:pt x="17926" y="42287"/>
                </a:lnTo>
                <a:lnTo>
                  <a:pt x="14750" y="45876"/>
                </a:lnTo>
                <a:lnTo>
                  <a:pt x="11640" y="50254"/>
                </a:lnTo>
                <a:lnTo>
                  <a:pt x="8574" y="55157"/>
                </a:lnTo>
                <a:lnTo>
                  <a:pt x="5539" y="60410"/>
                </a:lnTo>
                <a:lnTo>
                  <a:pt x="3515" y="66888"/>
                </a:lnTo>
                <a:lnTo>
                  <a:pt x="2165" y="74184"/>
                </a:lnTo>
                <a:lnTo>
                  <a:pt x="1266" y="82024"/>
                </a:lnTo>
                <a:lnTo>
                  <a:pt x="667" y="88243"/>
                </a:lnTo>
                <a:lnTo>
                  <a:pt x="267" y="93381"/>
                </a:lnTo>
                <a:lnTo>
                  <a:pt x="0" y="97799"/>
                </a:lnTo>
                <a:lnTo>
                  <a:pt x="1807" y="102728"/>
                </a:lnTo>
                <a:lnTo>
                  <a:pt x="4996" y="107999"/>
                </a:lnTo>
                <a:lnTo>
                  <a:pt x="9106" y="113497"/>
                </a:lnTo>
                <a:lnTo>
                  <a:pt x="12838" y="118155"/>
                </a:lnTo>
                <a:lnTo>
                  <a:pt x="16319" y="122252"/>
                </a:lnTo>
                <a:lnTo>
                  <a:pt x="19631" y="125976"/>
                </a:lnTo>
                <a:lnTo>
                  <a:pt x="24816" y="128458"/>
                </a:lnTo>
                <a:lnTo>
                  <a:pt x="31249" y="130113"/>
                </a:lnTo>
                <a:lnTo>
                  <a:pt x="38514" y="131217"/>
                </a:lnTo>
                <a:lnTo>
                  <a:pt x="46335" y="131952"/>
                </a:lnTo>
                <a:lnTo>
                  <a:pt x="54525" y="132443"/>
                </a:lnTo>
                <a:lnTo>
                  <a:pt x="71562" y="132987"/>
                </a:lnTo>
                <a:lnTo>
                  <a:pt x="89056" y="133229"/>
                </a:lnTo>
                <a:lnTo>
                  <a:pt x="97889" y="132302"/>
                </a:lnTo>
                <a:lnTo>
                  <a:pt x="106754" y="130691"/>
                </a:lnTo>
                <a:lnTo>
                  <a:pt x="115640" y="128625"/>
                </a:lnTo>
                <a:lnTo>
                  <a:pt x="123549" y="126256"/>
                </a:lnTo>
                <a:lnTo>
                  <a:pt x="130805" y="123684"/>
                </a:lnTo>
                <a:lnTo>
                  <a:pt x="137627" y="120977"/>
                </a:lnTo>
                <a:lnTo>
                  <a:pt x="144160" y="118181"/>
                </a:lnTo>
                <a:lnTo>
                  <a:pt x="169131" y="10663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MARTPenAnnotation533"/>
          <p:cNvSpPr/>
          <p:nvPr/>
        </p:nvSpPr>
        <p:spPr>
          <a:xfrm>
            <a:off x="5858450" y="464452"/>
            <a:ext cx="588215" cy="588668"/>
          </a:xfrm>
          <a:custGeom>
            <a:avLst/>
            <a:gdLst/>
            <a:ahLst/>
            <a:cxnLst/>
            <a:rect l="0" t="0" r="0" b="0"/>
            <a:pathLst>
              <a:path w="588215" h="588668">
                <a:moveTo>
                  <a:pt x="338753" y="8821"/>
                </a:moveTo>
                <a:lnTo>
                  <a:pt x="329272" y="4080"/>
                </a:lnTo>
                <a:lnTo>
                  <a:pt x="319325" y="1753"/>
                </a:lnTo>
                <a:lnTo>
                  <a:pt x="301511" y="259"/>
                </a:lnTo>
                <a:lnTo>
                  <a:pt x="277337" y="0"/>
                </a:lnTo>
                <a:lnTo>
                  <a:pt x="268043" y="956"/>
                </a:lnTo>
                <a:lnTo>
                  <a:pt x="249779" y="4664"/>
                </a:lnTo>
                <a:lnTo>
                  <a:pt x="231740" y="9619"/>
                </a:lnTo>
                <a:lnTo>
                  <a:pt x="222763" y="12330"/>
                </a:lnTo>
                <a:lnTo>
                  <a:pt x="202204" y="17987"/>
                </a:lnTo>
                <a:lnTo>
                  <a:pt x="191166" y="20885"/>
                </a:lnTo>
                <a:lnTo>
                  <a:pt x="180830" y="24801"/>
                </a:lnTo>
                <a:lnTo>
                  <a:pt x="170964" y="29396"/>
                </a:lnTo>
                <a:lnTo>
                  <a:pt x="161409" y="34444"/>
                </a:lnTo>
                <a:lnTo>
                  <a:pt x="152062" y="40786"/>
                </a:lnTo>
                <a:lnTo>
                  <a:pt x="124687" y="62940"/>
                </a:lnTo>
                <a:lnTo>
                  <a:pt x="106691" y="76200"/>
                </a:lnTo>
                <a:lnTo>
                  <a:pt x="96732" y="84498"/>
                </a:lnTo>
                <a:lnTo>
                  <a:pt x="86124" y="93999"/>
                </a:lnTo>
                <a:lnTo>
                  <a:pt x="75084" y="104301"/>
                </a:lnTo>
                <a:lnTo>
                  <a:pt x="65739" y="114147"/>
                </a:lnTo>
                <a:lnTo>
                  <a:pt x="57525" y="123686"/>
                </a:lnTo>
                <a:lnTo>
                  <a:pt x="50064" y="133023"/>
                </a:lnTo>
                <a:lnTo>
                  <a:pt x="43106" y="143216"/>
                </a:lnTo>
                <a:lnTo>
                  <a:pt x="36483" y="153980"/>
                </a:lnTo>
                <a:lnTo>
                  <a:pt x="30084" y="165125"/>
                </a:lnTo>
                <a:lnTo>
                  <a:pt x="24825" y="177516"/>
                </a:lnTo>
                <a:lnTo>
                  <a:pt x="20327" y="190737"/>
                </a:lnTo>
                <a:lnTo>
                  <a:pt x="12683" y="217665"/>
                </a:lnTo>
                <a:lnTo>
                  <a:pt x="5979" y="242862"/>
                </a:lnTo>
                <a:lnTo>
                  <a:pt x="3794" y="256129"/>
                </a:lnTo>
                <a:lnTo>
                  <a:pt x="2338" y="269935"/>
                </a:lnTo>
                <a:lnTo>
                  <a:pt x="1366" y="284100"/>
                </a:lnTo>
                <a:lnTo>
                  <a:pt x="719" y="297512"/>
                </a:lnTo>
                <a:lnTo>
                  <a:pt x="0" y="322998"/>
                </a:lnTo>
                <a:lnTo>
                  <a:pt x="801" y="336343"/>
                </a:lnTo>
                <a:lnTo>
                  <a:pt x="2326" y="350200"/>
                </a:lnTo>
                <a:lnTo>
                  <a:pt x="4335" y="364399"/>
                </a:lnTo>
                <a:lnTo>
                  <a:pt x="6667" y="377834"/>
                </a:lnTo>
                <a:lnTo>
                  <a:pt x="9214" y="390759"/>
                </a:lnTo>
                <a:lnTo>
                  <a:pt x="11904" y="403345"/>
                </a:lnTo>
                <a:lnTo>
                  <a:pt x="15682" y="415704"/>
                </a:lnTo>
                <a:lnTo>
                  <a:pt x="20184" y="427912"/>
                </a:lnTo>
                <a:lnTo>
                  <a:pt x="25171" y="440020"/>
                </a:lnTo>
                <a:lnTo>
                  <a:pt x="30480" y="452060"/>
                </a:lnTo>
                <a:lnTo>
                  <a:pt x="41669" y="476022"/>
                </a:lnTo>
                <a:lnTo>
                  <a:pt x="48424" y="486976"/>
                </a:lnTo>
                <a:lnTo>
                  <a:pt x="55903" y="497255"/>
                </a:lnTo>
                <a:lnTo>
                  <a:pt x="63866" y="507084"/>
                </a:lnTo>
                <a:lnTo>
                  <a:pt x="73144" y="516614"/>
                </a:lnTo>
                <a:lnTo>
                  <a:pt x="83297" y="525943"/>
                </a:lnTo>
                <a:lnTo>
                  <a:pt x="94035" y="535139"/>
                </a:lnTo>
                <a:lnTo>
                  <a:pt x="105162" y="543255"/>
                </a:lnTo>
                <a:lnTo>
                  <a:pt x="116549" y="550649"/>
                </a:lnTo>
                <a:lnTo>
                  <a:pt x="128109" y="557563"/>
                </a:lnTo>
                <a:lnTo>
                  <a:pt x="139785" y="563165"/>
                </a:lnTo>
                <a:lnTo>
                  <a:pt x="151537" y="567891"/>
                </a:lnTo>
                <a:lnTo>
                  <a:pt x="163341" y="572034"/>
                </a:lnTo>
                <a:lnTo>
                  <a:pt x="175179" y="575789"/>
                </a:lnTo>
                <a:lnTo>
                  <a:pt x="198915" y="582606"/>
                </a:lnTo>
                <a:lnTo>
                  <a:pt x="211793" y="584821"/>
                </a:lnTo>
                <a:lnTo>
                  <a:pt x="225339" y="586298"/>
                </a:lnTo>
                <a:lnTo>
                  <a:pt x="239332" y="587282"/>
                </a:lnTo>
                <a:lnTo>
                  <a:pt x="252628" y="587938"/>
                </a:lnTo>
                <a:lnTo>
                  <a:pt x="277986" y="588667"/>
                </a:lnTo>
                <a:lnTo>
                  <a:pt x="291296" y="587870"/>
                </a:lnTo>
                <a:lnTo>
                  <a:pt x="305131" y="586346"/>
                </a:lnTo>
                <a:lnTo>
                  <a:pt x="319314" y="584337"/>
                </a:lnTo>
                <a:lnTo>
                  <a:pt x="333731" y="581014"/>
                </a:lnTo>
                <a:lnTo>
                  <a:pt x="348304" y="576814"/>
                </a:lnTo>
                <a:lnTo>
                  <a:pt x="362979" y="572030"/>
                </a:lnTo>
                <a:lnTo>
                  <a:pt x="376732" y="567848"/>
                </a:lnTo>
                <a:lnTo>
                  <a:pt x="402596" y="560556"/>
                </a:lnTo>
                <a:lnTo>
                  <a:pt x="414057" y="555238"/>
                </a:lnTo>
                <a:lnTo>
                  <a:pt x="424674" y="548716"/>
                </a:lnTo>
                <a:lnTo>
                  <a:pt x="467842" y="516862"/>
                </a:lnTo>
                <a:lnTo>
                  <a:pt x="478390" y="508249"/>
                </a:lnTo>
                <a:lnTo>
                  <a:pt x="488399" y="499531"/>
                </a:lnTo>
                <a:lnTo>
                  <a:pt x="498048" y="490742"/>
                </a:lnTo>
                <a:lnTo>
                  <a:pt x="506466" y="480914"/>
                </a:lnTo>
                <a:lnTo>
                  <a:pt x="514061" y="470394"/>
                </a:lnTo>
                <a:lnTo>
                  <a:pt x="521109" y="459411"/>
                </a:lnTo>
                <a:lnTo>
                  <a:pt x="527793" y="448121"/>
                </a:lnTo>
                <a:lnTo>
                  <a:pt x="534232" y="436625"/>
                </a:lnTo>
                <a:lnTo>
                  <a:pt x="546679" y="413269"/>
                </a:lnTo>
                <a:lnTo>
                  <a:pt x="558826" y="389659"/>
                </a:lnTo>
                <a:lnTo>
                  <a:pt x="563851" y="378799"/>
                </a:lnTo>
                <a:lnTo>
                  <a:pt x="568193" y="368582"/>
                </a:lnTo>
                <a:lnTo>
                  <a:pt x="572080" y="358795"/>
                </a:lnTo>
                <a:lnTo>
                  <a:pt x="575663" y="348301"/>
                </a:lnTo>
                <a:lnTo>
                  <a:pt x="579045" y="337336"/>
                </a:lnTo>
                <a:lnTo>
                  <a:pt x="582292" y="326058"/>
                </a:lnTo>
                <a:lnTo>
                  <a:pt x="584456" y="314570"/>
                </a:lnTo>
                <a:lnTo>
                  <a:pt x="585898" y="302943"/>
                </a:lnTo>
                <a:lnTo>
                  <a:pt x="586860" y="291222"/>
                </a:lnTo>
                <a:lnTo>
                  <a:pt x="587501" y="280432"/>
                </a:lnTo>
                <a:lnTo>
                  <a:pt x="588214" y="260506"/>
                </a:lnTo>
                <a:lnTo>
                  <a:pt x="587411" y="251025"/>
                </a:lnTo>
                <a:lnTo>
                  <a:pt x="585885" y="241728"/>
                </a:lnTo>
                <a:lnTo>
                  <a:pt x="581542" y="222468"/>
                </a:lnTo>
                <a:lnTo>
                  <a:pt x="576305" y="200679"/>
                </a:lnTo>
                <a:lnTo>
                  <a:pt x="572528" y="190304"/>
                </a:lnTo>
                <a:lnTo>
                  <a:pt x="568024" y="180411"/>
                </a:lnTo>
                <a:lnTo>
                  <a:pt x="563038" y="170840"/>
                </a:lnTo>
                <a:lnTo>
                  <a:pt x="558721" y="161482"/>
                </a:lnTo>
                <a:lnTo>
                  <a:pt x="551280" y="143147"/>
                </a:lnTo>
                <a:lnTo>
                  <a:pt x="542019" y="127722"/>
                </a:lnTo>
                <a:lnTo>
                  <a:pt x="530297" y="113260"/>
                </a:lnTo>
                <a:lnTo>
                  <a:pt x="515165" y="96910"/>
                </a:lnTo>
                <a:lnTo>
                  <a:pt x="501164" y="85013"/>
                </a:lnTo>
                <a:lnTo>
                  <a:pt x="487333" y="75426"/>
                </a:lnTo>
                <a:lnTo>
                  <a:pt x="471265" y="64551"/>
                </a:lnTo>
                <a:lnTo>
                  <a:pt x="456847" y="55749"/>
                </a:lnTo>
                <a:lnTo>
                  <a:pt x="450225" y="52012"/>
                </a:lnTo>
                <a:lnTo>
                  <a:pt x="434929" y="47861"/>
                </a:lnTo>
                <a:lnTo>
                  <a:pt x="419201" y="46016"/>
                </a:lnTo>
                <a:lnTo>
                  <a:pt x="405596" y="45196"/>
                </a:lnTo>
                <a:lnTo>
                  <a:pt x="390289" y="47477"/>
                </a:lnTo>
                <a:lnTo>
                  <a:pt x="373564" y="51798"/>
                </a:lnTo>
                <a:lnTo>
                  <a:pt x="356209" y="57026"/>
                </a:lnTo>
                <a:lnTo>
                  <a:pt x="329704" y="65548"/>
                </a:lnTo>
                <a:lnTo>
                  <a:pt x="314556" y="74051"/>
                </a:lnTo>
                <a:lnTo>
                  <a:pt x="301210" y="83453"/>
                </a:lnTo>
                <a:lnTo>
                  <a:pt x="283532" y="94324"/>
                </a:lnTo>
                <a:lnTo>
                  <a:pt x="267315" y="10704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MARTPenAnnotation534"/>
          <p:cNvSpPr/>
          <p:nvPr/>
        </p:nvSpPr>
        <p:spPr>
          <a:xfrm>
            <a:off x="6511670" y="651867"/>
            <a:ext cx="167737" cy="232116"/>
          </a:xfrm>
          <a:custGeom>
            <a:avLst/>
            <a:gdLst/>
            <a:ahLst/>
            <a:cxnLst/>
            <a:rect l="0" t="0" r="0" b="0"/>
            <a:pathLst>
              <a:path w="167737" h="232116">
                <a:moveTo>
                  <a:pt x="167736" y="0"/>
                </a:moveTo>
                <a:lnTo>
                  <a:pt x="137848" y="0"/>
                </a:lnTo>
                <a:lnTo>
                  <a:pt x="133920" y="992"/>
                </a:lnTo>
                <a:lnTo>
                  <a:pt x="129317" y="2646"/>
                </a:lnTo>
                <a:lnTo>
                  <a:pt x="124263" y="4740"/>
                </a:lnTo>
                <a:lnTo>
                  <a:pt x="118911" y="6137"/>
                </a:lnTo>
                <a:lnTo>
                  <a:pt x="113358" y="7068"/>
                </a:lnTo>
                <a:lnTo>
                  <a:pt x="107671" y="7688"/>
                </a:lnTo>
                <a:lnTo>
                  <a:pt x="101896" y="9094"/>
                </a:lnTo>
                <a:lnTo>
                  <a:pt x="96061" y="11024"/>
                </a:lnTo>
                <a:lnTo>
                  <a:pt x="90188" y="13302"/>
                </a:lnTo>
                <a:lnTo>
                  <a:pt x="75723" y="18480"/>
                </a:lnTo>
                <a:lnTo>
                  <a:pt x="67698" y="21249"/>
                </a:lnTo>
                <a:lnTo>
                  <a:pt x="60365" y="24088"/>
                </a:lnTo>
                <a:lnTo>
                  <a:pt x="53491" y="26973"/>
                </a:lnTo>
                <a:lnTo>
                  <a:pt x="46924" y="29888"/>
                </a:lnTo>
                <a:lnTo>
                  <a:pt x="34336" y="35773"/>
                </a:lnTo>
                <a:lnTo>
                  <a:pt x="28201" y="38731"/>
                </a:lnTo>
                <a:lnTo>
                  <a:pt x="23119" y="41696"/>
                </a:lnTo>
                <a:lnTo>
                  <a:pt x="18739" y="44664"/>
                </a:lnTo>
                <a:lnTo>
                  <a:pt x="14826" y="47635"/>
                </a:lnTo>
                <a:lnTo>
                  <a:pt x="11226" y="51601"/>
                </a:lnTo>
                <a:lnTo>
                  <a:pt x="7833" y="56228"/>
                </a:lnTo>
                <a:lnTo>
                  <a:pt x="4579" y="61298"/>
                </a:lnTo>
                <a:lnTo>
                  <a:pt x="2410" y="65670"/>
                </a:lnTo>
                <a:lnTo>
                  <a:pt x="964" y="69577"/>
                </a:lnTo>
                <a:lnTo>
                  <a:pt x="0" y="73173"/>
                </a:lnTo>
                <a:lnTo>
                  <a:pt x="1341" y="76563"/>
                </a:lnTo>
                <a:lnTo>
                  <a:pt x="4221" y="79816"/>
                </a:lnTo>
                <a:lnTo>
                  <a:pt x="8124" y="82976"/>
                </a:lnTo>
                <a:lnTo>
                  <a:pt x="12711" y="86075"/>
                </a:lnTo>
                <a:lnTo>
                  <a:pt x="17753" y="89133"/>
                </a:lnTo>
                <a:lnTo>
                  <a:pt x="23099" y="92164"/>
                </a:lnTo>
                <a:lnTo>
                  <a:pt x="29640" y="95177"/>
                </a:lnTo>
                <a:lnTo>
                  <a:pt x="36976" y="98178"/>
                </a:lnTo>
                <a:lnTo>
                  <a:pt x="44844" y="101171"/>
                </a:lnTo>
                <a:lnTo>
                  <a:pt x="61524" y="107142"/>
                </a:lnTo>
                <a:lnTo>
                  <a:pt x="96485" y="119059"/>
                </a:lnTo>
                <a:lnTo>
                  <a:pt x="105352" y="123029"/>
                </a:lnTo>
                <a:lnTo>
                  <a:pt x="114241" y="127660"/>
                </a:lnTo>
                <a:lnTo>
                  <a:pt x="123142" y="132732"/>
                </a:lnTo>
                <a:lnTo>
                  <a:pt x="130070" y="137105"/>
                </a:lnTo>
                <a:lnTo>
                  <a:pt x="135680" y="141012"/>
                </a:lnTo>
                <a:lnTo>
                  <a:pt x="140412" y="144610"/>
                </a:lnTo>
                <a:lnTo>
                  <a:pt x="144559" y="148992"/>
                </a:lnTo>
                <a:lnTo>
                  <a:pt x="148316" y="153898"/>
                </a:lnTo>
                <a:lnTo>
                  <a:pt x="151813" y="159154"/>
                </a:lnTo>
                <a:lnTo>
                  <a:pt x="155136" y="163649"/>
                </a:lnTo>
                <a:lnTo>
                  <a:pt x="158344" y="167638"/>
                </a:lnTo>
                <a:lnTo>
                  <a:pt x="161474" y="171290"/>
                </a:lnTo>
                <a:lnTo>
                  <a:pt x="162569" y="175709"/>
                </a:lnTo>
                <a:lnTo>
                  <a:pt x="162307" y="180639"/>
                </a:lnTo>
                <a:lnTo>
                  <a:pt x="161140" y="185910"/>
                </a:lnTo>
                <a:lnTo>
                  <a:pt x="159370" y="190417"/>
                </a:lnTo>
                <a:lnTo>
                  <a:pt x="157198" y="194413"/>
                </a:lnTo>
                <a:lnTo>
                  <a:pt x="154757" y="198070"/>
                </a:lnTo>
                <a:lnTo>
                  <a:pt x="151146" y="202492"/>
                </a:lnTo>
                <a:lnTo>
                  <a:pt x="146754" y="207424"/>
                </a:lnTo>
                <a:lnTo>
                  <a:pt x="141842" y="212697"/>
                </a:lnTo>
                <a:lnTo>
                  <a:pt x="136583" y="217204"/>
                </a:lnTo>
                <a:lnTo>
                  <a:pt x="131092" y="221201"/>
                </a:lnTo>
                <a:lnTo>
                  <a:pt x="125448" y="224858"/>
                </a:lnTo>
                <a:lnTo>
                  <a:pt x="119699" y="227296"/>
                </a:lnTo>
                <a:lnTo>
                  <a:pt x="113883" y="228921"/>
                </a:lnTo>
                <a:lnTo>
                  <a:pt x="108022" y="230005"/>
                </a:lnTo>
                <a:lnTo>
                  <a:pt x="102130" y="230727"/>
                </a:lnTo>
                <a:lnTo>
                  <a:pt x="96217" y="231208"/>
                </a:lnTo>
                <a:lnTo>
                  <a:pt x="90291" y="231530"/>
                </a:lnTo>
                <a:lnTo>
                  <a:pt x="78415" y="231886"/>
                </a:lnTo>
                <a:lnTo>
                  <a:pt x="59363" y="232115"/>
                </a:lnTo>
                <a:lnTo>
                  <a:pt x="56791" y="231142"/>
                </a:lnTo>
                <a:lnTo>
                  <a:pt x="55078" y="229501"/>
                </a:lnTo>
                <a:lnTo>
                  <a:pt x="51650" y="2232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SMARTPenAnnotation535"/>
          <p:cNvSpPr/>
          <p:nvPr/>
        </p:nvSpPr>
        <p:spPr>
          <a:xfrm>
            <a:off x="6697265" y="723797"/>
            <a:ext cx="133946" cy="131676"/>
          </a:xfrm>
          <a:custGeom>
            <a:avLst/>
            <a:gdLst/>
            <a:ahLst/>
            <a:cxnLst/>
            <a:rect l="0" t="0" r="0" b="0"/>
            <a:pathLst>
              <a:path w="133946" h="131676">
                <a:moveTo>
                  <a:pt x="0" y="97734"/>
                </a:moveTo>
                <a:lnTo>
                  <a:pt x="4741" y="97734"/>
                </a:lnTo>
                <a:lnTo>
                  <a:pt x="7129" y="96742"/>
                </a:lnTo>
                <a:lnTo>
                  <a:pt x="9713" y="95088"/>
                </a:lnTo>
                <a:lnTo>
                  <a:pt x="12429" y="92993"/>
                </a:lnTo>
                <a:lnTo>
                  <a:pt x="16223" y="91597"/>
                </a:lnTo>
                <a:lnTo>
                  <a:pt x="20738" y="90666"/>
                </a:lnTo>
                <a:lnTo>
                  <a:pt x="25731" y="90045"/>
                </a:lnTo>
                <a:lnTo>
                  <a:pt x="31045" y="88639"/>
                </a:lnTo>
                <a:lnTo>
                  <a:pt x="36572" y="86710"/>
                </a:lnTo>
                <a:lnTo>
                  <a:pt x="42241" y="84431"/>
                </a:lnTo>
                <a:lnTo>
                  <a:pt x="48004" y="81920"/>
                </a:lnTo>
                <a:lnTo>
                  <a:pt x="59700" y="76484"/>
                </a:lnTo>
                <a:lnTo>
                  <a:pt x="64605" y="73645"/>
                </a:lnTo>
                <a:lnTo>
                  <a:pt x="68866" y="70761"/>
                </a:lnTo>
                <a:lnTo>
                  <a:pt x="72700" y="67846"/>
                </a:lnTo>
                <a:lnTo>
                  <a:pt x="76248" y="64910"/>
                </a:lnTo>
                <a:lnTo>
                  <a:pt x="79605" y="61961"/>
                </a:lnTo>
                <a:lnTo>
                  <a:pt x="82836" y="59002"/>
                </a:lnTo>
                <a:lnTo>
                  <a:pt x="89071" y="53069"/>
                </a:lnTo>
                <a:lnTo>
                  <a:pt x="92123" y="50098"/>
                </a:lnTo>
                <a:lnTo>
                  <a:pt x="95150" y="46133"/>
                </a:lnTo>
                <a:lnTo>
                  <a:pt x="98160" y="41505"/>
                </a:lnTo>
                <a:lnTo>
                  <a:pt x="101159" y="36436"/>
                </a:lnTo>
                <a:lnTo>
                  <a:pt x="103158" y="32064"/>
                </a:lnTo>
                <a:lnTo>
                  <a:pt x="104491" y="28157"/>
                </a:lnTo>
                <a:lnTo>
                  <a:pt x="106630" y="19498"/>
                </a:lnTo>
                <a:lnTo>
                  <a:pt x="105814" y="17795"/>
                </a:lnTo>
                <a:lnTo>
                  <a:pt x="104277" y="15668"/>
                </a:lnTo>
                <a:lnTo>
                  <a:pt x="102260" y="13258"/>
                </a:lnTo>
                <a:lnTo>
                  <a:pt x="100916" y="10659"/>
                </a:lnTo>
                <a:lnTo>
                  <a:pt x="100020" y="7934"/>
                </a:lnTo>
                <a:lnTo>
                  <a:pt x="99422" y="5125"/>
                </a:lnTo>
                <a:lnTo>
                  <a:pt x="98031" y="3252"/>
                </a:lnTo>
                <a:lnTo>
                  <a:pt x="96112" y="2004"/>
                </a:lnTo>
                <a:lnTo>
                  <a:pt x="93840" y="1172"/>
                </a:lnTo>
                <a:lnTo>
                  <a:pt x="90342" y="617"/>
                </a:lnTo>
                <a:lnTo>
                  <a:pt x="86024" y="247"/>
                </a:lnTo>
                <a:lnTo>
                  <a:pt x="81162" y="0"/>
                </a:lnTo>
                <a:lnTo>
                  <a:pt x="76929" y="828"/>
                </a:lnTo>
                <a:lnTo>
                  <a:pt x="73114" y="2372"/>
                </a:lnTo>
                <a:lnTo>
                  <a:pt x="69579" y="4394"/>
                </a:lnTo>
                <a:lnTo>
                  <a:pt x="60359" y="9286"/>
                </a:lnTo>
                <a:lnTo>
                  <a:pt x="55122" y="11979"/>
                </a:lnTo>
                <a:lnTo>
                  <a:pt x="50639" y="15759"/>
                </a:lnTo>
                <a:lnTo>
                  <a:pt x="46658" y="20264"/>
                </a:lnTo>
                <a:lnTo>
                  <a:pt x="43011" y="25251"/>
                </a:lnTo>
                <a:lnTo>
                  <a:pt x="39588" y="29568"/>
                </a:lnTo>
                <a:lnTo>
                  <a:pt x="36314" y="33439"/>
                </a:lnTo>
                <a:lnTo>
                  <a:pt x="33139" y="37011"/>
                </a:lnTo>
                <a:lnTo>
                  <a:pt x="30030" y="41377"/>
                </a:lnTo>
                <a:lnTo>
                  <a:pt x="26966" y="46272"/>
                </a:lnTo>
                <a:lnTo>
                  <a:pt x="23930" y="51520"/>
                </a:lnTo>
                <a:lnTo>
                  <a:pt x="17912" y="62642"/>
                </a:lnTo>
                <a:lnTo>
                  <a:pt x="14918" y="68386"/>
                </a:lnTo>
                <a:lnTo>
                  <a:pt x="12922" y="74200"/>
                </a:lnTo>
                <a:lnTo>
                  <a:pt x="11591" y="80060"/>
                </a:lnTo>
                <a:lnTo>
                  <a:pt x="10704" y="85951"/>
                </a:lnTo>
                <a:lnTo>
                  <a:pt x="11105" y="90871"/>
                </a:lnTo>
                <a:lnTo>
                  <a:pt x="12364" y="95143"/>
                </a:lnTo>
                <a:lnTo>
                  <a:pt x="14196" y="98983"/>
                </a:lnTo>
                <a:lnTo>
                  <a:pt x="17401" y="102535"/>
                </a:lnTo>
                <a:lnTo>
                  <a:pt x="21523" y="105896"/>
                </a:lnTo>
                <a:lnTo>
                  <a:pt x="26255" y="109128"/>
                </a:lnTo>
                <a:lnTo>
                  <a:pt x="31394" y="112275"/>
                </a:lnTo>
                <a:lnTo>
                  <a:pt x="36805" y="115366"/>
                </a:lnTo>
                <a:lnTo>
                  <a:pt x="48108" y="121445"/>
                </a:lnTo>
                <a:lnTo>
                  <a:pt x="59746" y="127454"/>
                </a:lnTo>
                <a:lnTo>
                  <a:pt x="66619" y="129454"/>
                </a:lnTo>
                <a:lnTo>
                  <a:pt x="74179" y="130787"/>
                </a:lnTo>
                <a:lnTo>
                  <a:pt x="82195" y="131675"/>
                </a:lnTo>
                <a:lnTo>
                  <a:pt x="91508" y="131276"/>
                </a:lnTo>
                <a:lnTo>
                  <a:pt x="101685" y="130017"/>
                </a:lnTo>
                <a:lnTo>
                  <a:pt x="133945" y="12452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SMARTPenAnnotation536"/>
          <p:cNvSpPr/>
          <p:nvPr/>
        </p:nvSpPr>
        <p:spPr>
          <a:xfrm>
            <a:off x="6875859" y="696671"/>
            <a:ext cx="151806" cy="146586"/>
          </a:xfrm>
          <a:custGeom>
            <a:avLst/>
            <a:gdLst/>
            <a:ahLst/>
            <a:cxnLst/>
            <a:rect l="0" t="0" r="0" b="0"/>
            <a:pathLst>
              <a:path w="151806" h="146586">
                <a:moveTo>
                  <a:pt x="0" y="71282"/>
                </a:moveTo>
                <a:lnTo>
                  <a:pt x="0" y="62461"/>
                </a:lnTo>
                <a:lnTo>
                  <a:pt x="4741" y="62384"/>
                </a:lnTo>
                <a:lnTo>
                  <a:pt x="20991" y="62355"/>
                </a:lnTo>
                <a:lnTo>
                  <a:pt x="24908" y="61362"/>
                </a:lnTo>
                <a:lnTo>
                  <a:pt x="29504" y="59707"/>
                </a:lnTo>
                <a:lnTo>
                  <a:pt x="34552" y="57612"/>
                </a:lnTo>
                <a:lnTo>
                  <a:pt x="39901" y="56216"/>
                </a:lnTo>
                <a:lnTo>
                  <a:pt x="45453" y="55285"/>
                </a:lnTo>
                <a:lnTo>
                  <a:pt x="51138" y="54664"/>
                </a:lnTo>
                <a:lnTo>
                  <a:pt x="55920" y="52266"/>
                </a:lnTo>
                <a:lnTo>
                  <a:pt x="60100" y="48682"/>
                </a:lnTo>
                <a:lnTo>
                  <a:pt x="63880" y="44309"/>
                </a:lnTo>
                <a:lnTo>
                  <a:pt x="68383" y="40402"/>
                </a:lnTo>
                <a:lnTo>
                  <a:pt x="73370" y="36804"/>
                </a:lnTo>
                <a:lnTo>
                  <a:pt x="78679" y="33414"/>
                </a:lnTo>
                <a:lnTo>
                  <a:pt x="83210" y="30162"/>
                </a:lnTo>
                <a:lnTo>
                  <a:pt x="87223" y="27001"/>
                </a:lnTo>
                <a:lnTo>
                  <a:pt x="90891" y="23902"/>
                </a:lnTo>
                <a:lnTo>
                  <a:pt x="93337" y="20844"/>
                </a:lnTo>
                <a:lnTo>
                  <a:pt x="94967" y="17813"/>
                </a:lnTo>
                <a:lnTo>
                  <a:pt x="96054" y="14800"/>
                </a:lnTo>
                <a:lnTo>
                  <a:pt x="96778" y="11799"/>
                </a:lnTo>
                <a:lnTo>
                  <a:pt x="97261" y="8806"/>
                </a:lnTo>
                <a:lnTo>
                  <a:pt x="98036" y="1614"/>
                </a:lnTo>
                <a:lnTo>
                  <a:pt x="97107" y="1024"/>
                </a:lnTo>
                <a:lnTo>
                  <a:pt x="93430" y="369"/>
                </a:lnTo>
                <a:lnTo>
                  <a:pt x="90067" y="194"/>
                </a:lnTo>
                <a:lnTo>
                  <a:pt x="81041" y="0"/>
                </a:lnTo>
                <a:lnTo>
                  <a:pt x="76847" y="940"/>
                </a:lnTo>
                <a:lnTo>
                  <a:pt x="73060" y="2559"/>
                </a:lnTo>
                <a:lnTo>
                  <a:pt x="69542" y="4631"/>
                </a:lnTo>
                <a:lnTo>
                  <a:pt x="65213" y="7004"/>
                </a:lnTo>
                <a:lnTo>
                  <a:pt x="55111" y="12287"/>
                </a:lnTo>
                <a:lnTo>
                  <a:pt x="49639" y="16077"/>
                </a:lnTo>
                <a:lnTo>
                  <a:pt x="44006" y="20588"/>
                </a:lnTo>
                <a:lnTo>
                  <a:pt x="38268" y="25579"/>
                </a:lnTo>
                <a:lnTo>
                  <a:pt x="33449" y="30892"/>
                </a:lnTo>
                <a:lnTo>
                  <a:pt x="29245" y="36417"/>
                </a:lnTo>
                <a:lnTo>
                  <a:pt x="25449" y="42086"/>
                </a:lnTo>
                <a:lnTo>
                  <a:pt x="22919" y="47849"/>
                </a:lnTo>
                <a:lnTo>
                  <a:pt x="21233" y="53675"/>
                </a:lnTo>
                <a:lnTo>
                  <a:pt x="20108" y="59544"/>
                </a:lnTo>
                <a:lnTo>
                  <a:pt x="18366" y="65441"/>
                </a:lnTo>
                <a:lnTo>
                  <a:pt x="16214" y="71357"/>
                </a:lnTo>
                <a:lnTo>
                  <a:pt x="13785" y="77285"/>
                </a:lnTo>
                <a:lnTo>
                  <a:pt x="13159" y="83221"/>
                </a:lnTo>
                <a:lnTo>
                  <a:pt x="13733" y="89163"/>
                </a:lnTo>
                <a:lnTo>
                  <a:pt x="15109" y="95109"/>
                </a:lnTo>
                <a:lnTo>
                  <a:pt x="16026" y="101057"/>
                </a:lnTo>
                <a:lnTo>
                  <a:pt x="16637" y="107007"/>
                </a:lnTo>
                <a:lnTo>
                  <a:pt x="17045" y="112958"/>
                </a:lnTo>
                <a:lnTo>
                  <a:pt x="19300" y="117917"/>
                </a:lnTo>
                <a:lnTo>
                  <a:pt x="22789" y="122216"/>
                </a:lnTo>
                <a:lnTo>
                  <a:pt x="27098" y="126074"/>
                </a:lnTo>
                <a:lnTo>
                  <a:pt x="34533" y="133006"/>
                </a:lnTo>
                <a:lnTo>
                  <a:pt x="37905" y="136244"/>
                </a:lnTo>
                <a:lnTo>
                  <a:pt x="43129" y="139394"/>
                </a:lnTo>
                <a:lnTo>
                  <a:pt x="49589" y="142487"/>
                </a:lnTo>
                <a:lnTo>
                  <a:pt x="56872" y="145541"/>
                </a:lnTo>
                <a:lnTo>
                  <a:pt x="64704" y="146585"/>
                </a:lnTo>
                <a:lnTo>
                  <a:pt x="72902" y="146288"/>
                </a:lnTo>
                <a:lnTo>
                  <a:pt x="81343" y="145099"/>
                </a:lnTo>
                <a:lnTo>
                  <a:pt x="88956" y="144305"/>
                </a:lnTo>
                <a:lnTo>
                  <a:pt x="96015" y="143777"/>
                </a:lnTo>
                <a:lnTo>
                  <a:pt x="102705" y="143424"/>
                </a:lnTo>
                <a:lnTo>
                  <a:pt x="109150" y="142197"/>
                </a:lnTo>
                <a:lnTo>
                  <a:pt x="115431" y="140387"/>
                </a:lnTo>
                <a:lnTo>
                  <a:pt x="121602" y="138188"/>
                </a:lnTo>
                <a:lnTo>
                  <a:pt x="127701" y="136722"/>
                </a:lnTo>
                <a:lnTo>
                  <a:pt x="133751" y="135744"/>
                </a:lnTo>
                <a:lnTo>
                  <a:pt x="151805" y="133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MARTPenAnnotation537"/>
          <p:cNvSpPr/>
          <p:nvPr/>
        </p:nvSpPr>
        <p:spPr>
          <a:xfrm>
            <a:off x="7047437" y="698124"/>
            <a:ext cx="113097" cy="150042"/>
          </a:xfrm>
          <a:custGeom>
            <a:avLst/>
            <a:gdLst/>
            <a:ahLst/>
            <a:cxnLst/>
            <a:rect l="0" t="0" r="0" b="0"/>
            <a:pathLst>
              <a:path w="113097" h="150042">
                <a:moveTo>
                  <a:pt x="96313" y="16251"/>
                </a:moveTo>
                <a:lnTo>
                  <a:pt x="88624" y="16251"/>
                </a:lnTo>
                <a:lnTo>
                  <a:pt x="88210" y="15258"/>
                </a:lnTo>
                <a:lnTo>
                  <a:pt x="87751" y="11510"/>
                </a:lnTo>
                <a:lnTo>
                  <a:pt x="86636" y="9121"/>
                </a:lnTo>
                <a:lnTo>
                  <a:pt x="84901" y="6537"/>
                </a:lnTo>
                <a:lnTo>
                  <a:pt x="79727" y="0"/>
                </a:lnTo>
                <a:lnTo>
                  <a:pt x="78310" y="456"/>
                </a:lnTo>
                <a:lnTo>
                  <a:pt x="76373" y="1752"/>
                </a:lnTo>
                <a:lnTo>
                  <a:pt x="74090" y="3608"/>
                </a:lnTo>
                <a:lnTo>
                  <a:pt x="70584" y="4846"/>
                </a:lnTo>
                <a:lnTo>
                  <a:pt x="66262" y="5671"/>
                </a:lnTo>
                <a:lnTo>
                  <a:pt x="61396" y="6221"/>
                </a:lnTo>
                <a:lnTo>
                  <a:pt x="56168" y="7580"/>
                </a:lnTo>
                <a:lnTo>
                  <a:pt x="50697" y="9478"/>
                </a:lnTo>
                <a:lnTo>
                  <a:pt x="45067" y="11735"/>
                </a:lnTo>
                <a:lnTo>
                  <a:pt x="39328" y="14233"/>
                </a:lnTo>
                <a:lnTo>
                  <a:pt x="27661" y="19653"/>
                </a:lnTo>
                <a:lnTo>
                  <a:pt x="22764" y="21495"/>
                </a:lnTo>
                <a:lnTo>
                  <a:pt x="18506" y="22724"/>
                </a:lnTo>
                <a:lnTo>
                  <a:pt x="14676" y="23543"/>
                </a:lnTo>
                <a:lnTo>
                  <a:pt x="11131" y="25081"/>
                </a:lnTo>
                <a:lnTo>
                  <a:pt x="7774" y="27098"/>
                </a:lnTo>
                <a:lnTo>
                  <a:pt x="4545" y="29435"/>
                </a:lnTo>
                <a:lnTo>
                  <a:pt x="2392" y="31986"/>
                </a:lnTo>
                <a:lnTo>
                  <a:pt x="956" y="34678"/>
                </a:lnTo>
                <a:lnTo>
                  <a:pt x="0" y="37465"/>
                </a:lnTo>
                <a:lnTo>
                  <a:pt x="354" y="40316"/>
                </a:lnTo>
                <a:lnTo>
                  <a:pt x="1583" y="43208"/>
                </a:lnTo>
                <a:lnTo>
                  <a:pt x="3393" y="46128"/>
                </a:lnTo>
                <a:lnTo>
                  <a:pt x="5593" y="49068"/>
                </a:lnTo>
                <a:lnTo>
                  <a:pt x="8052" y="52019"/>
                </a:lnTo>
                <a:lnTo>
                  <a:pt x="10683" y="54979"/>
                </a:lnTo>
                <a:lnTo>
                  <a:pt x="14421" y="57945"/>
                </a:lnTo>
                <a:lnTo>
                  <a:pt x="18899" y="60914"/>
                </a:lnTo>
                <a:lnTo>
                  <a:pt x="23867" y="63885"/>
                </a:lnTo>
                <a:lnTo>
                  <a:pt x="29164" y="66859"/>
                </a:lnTo>
                <a:lnTo>
                  <a:pt x="40341" y="72808"/>
                </a:lnTo>
                <a:lnTo>
                  <a:pt x="47091" y="75784"/>
                </a:lnTo>
                <a:lnTo>
                  <a:pt x="54569" y="78760"/>
                </a:lnTo>
                <a:lnTo>
                  <a:pt x="62531" y="81736"/>
                </a:lnTo>
                <a:lnTo>
                  <a:pt x="69823" y="84712"/>
                </a:lnTo>
                <a:lnTo>
                  <a:pt x="76668" y="87688"/>
                </a:lnTo>
                <a:lnTo>
                  <a:pt x="89566" y="93641"/>
                </a:lnTo>
                <a:lnTo>
                  <a:pt x="101913" y="99594"/>
                </a:lnTo>
                <a:lnTo>
                  <a:pt x="106000" y="102571"/>
                </a:lnTo>
                <a:lnTo>
                  <a:pt x="108724" y="105547"/>
                </a:lnTo>
                <a:lnTo>
                  <a:pt x="110540" y="108524"/>
                </a:lnTo>
                <a:lnTo>
                  <a:pt x="111750" y="111501"/>
                </a:lnTo>
                <a:lnTo>
                  <a:pt x="112557" y="114477"/>
                </a:lnTo>
                <a:lnTo>
                  <a:pt x="113096" y="117454"/>
                </a:lnTo>
                <a:lnTo>
                  <a:pt x="112462" y="120430"/>
                </a:lnTo>
                <a:lnTo>
                  <a:pt x="111048" y="123407"/>
                </a:lnTo>
                <a:lnTo>
                  <a:pt x="109113" y="126383"/>
                </a:lnTo>
                <a:lnTo>
                  <a:pt x="106830" y="129360"/>
                </a:lnTo>
                <a:lnTo>
                  <a:pt x="104317" y="132336"/>
                </a:lnTo>
                <a:lnTo>
                  <a:pt x="101649" y="135313"/>
                </a:lnTo>
                <a:lnTo>
                  <a:pt x="97885" y="138290"/>
                </a:lnTo>
                <a:lnTo>
                  <a:pt x="93393" y="141266"/>
                </a:lnTo>
                <a:lnTo>
                  <a:pt x="88413" y="144243"/>
                </a:lnTo>
                <a:lnTo>
                  <a:pt x="84101" y="146227"/>
                </a:lnTo>
                <a:lnTo>
                  <a:pt x="80234" y="147550"/>
                </a:lnTo>
                <a:lnTo>
                  <a:pt x="76664" y="148432"/>
                </a:lnTo>
                <a:lnTo>
                  <a:pt x="72299" y="149020"/>
                </a:lnTo>
                <a:lnTo>
                  <a:pt x="67406" y="149412"/>
                </a:lnTo>
                <a:lnTo>
                  <a:pt x="57668" y="149847"/>
                </a:lnTo>
                <a:lnTo>
                  <a:pt x="50033" y="150041"/>
                </a:lnTo>
                <a:lnTo>
                  <a:pt x="46608" y="149100"/>
                </a:lnTo>
                <a:lnTo>
                  <a:pt x="43332" y="147481"/>
                </a:lnTo>
                <a:lnTo>
                  <a:pt x="33805" y="14126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SMARTPenAnnotation538"/>
          <p:cNvSpPr/>
          <p:nvPr/>
        </p:nvSpPr>
        <p:spPr>
          <a:xfrm>
            <a:off x="7313414" y="626470"/>
            <a:ext cx="500063" cy="189974"/>
          </a:xfrm>
          <a:custGeom>
            <a:avLst/>
            <a:gdLst/>
            <a:ahLst/>
            <a:cxnLst/>
            <a:rect l="0" t="0" r="0" b="0"/>
            <a:pathLst>
              <a:path w="500063" h="189974">
                <a:moveTo>
                  <a:pt x="0" y="34326"/>
                </a:moveTo>
                <a:lnTo>
                  <a:pt x="4740" y="29586"/>
                </a:lnTo>
                <a:lnTo>
                  <a:pt x="6136" y="27197"/>
                </a:lnTo>
                <a:lnTo>
                  <a:pt x="7688" y="21897"/>
                </a:lnTo>
                <a:lnTo>
                  <a:pt x="8377" y="16235"/>
                </a:lnTo>
                <a:lnTo>
                  <a:pt x="8561" y="13336"/>
                </a:lnTo>
                <a:lnTo>
                  <a:pt x="9676" y="11403"/>
                </a:lnTo>
                <a:lnTo>
                  <a:pt x="11412" y="10114"/>
                </a:lnTo>
                <a:lnTo>
                  <a:pt x="13561" y="9255"/>
                </a:lnTo>
                <a:lnTo>
                  <a:pt x="14994" y="7690"/>
                </a:lnTo>
                <a:lnTo>
                  <a:pt x="15949" y="5655"/>
                </a:lnTo>
                <a:lnTo>
                  <a:pt x="17481" y="0"/>
                </a:lnTo>
                <a:lnTo>
                  <a:pt x="17608" y="528"/>
                </a:lnTo>
                <a:lnTo>
                  <a:pt x="17785" y="6012"/>
                </a:lnTo>
                <a:lnTo>
                  <a:pt x="17858" y="65999"/>
                </a:lnTo>
                <a:lnTo>
                  <a:pt x="18850" y="73301"/>
                </a:lnTo>
                <a:lnTo>
                  <a:pt x="20505" y="81145"/>
                </a:lnTo>
                <a:lnTo>
                  <a:pt x="22600" y="89351"/>
                </a:lnTo>
                <a:lnTo>
                  <a:pt x="24988" y="96807"/>
                </a:lnTo>
                <a:lnTo>
                  <a:pt x="27572" y="103761"/>
                </a:lnTo>
                <a:lnTo>
                  <a:pt x="30288" y="110382"/>
                </a:lnTo>
                <a:lnTo>
                  <a:pt x="33091" y="117772"/>
                </a:lnTo>
                <a:lnTo>
                  <a:pt x="38850" y="133921"/>
                </a:lnTo>
                <a:lnTo>
                  <a:pt x="41775" y="141403"/>
                </a:lnTo>
                <a:lnTo>
                  <a:pt x="44717" y="148375"/>
                </a:lnTo>
                <a:lnTo>
                  <a:pt x="47671" y="155007"/>
                </a:lnTo>
                <a:lnTo>
                  <a:pt x="49639" y="160421"/>
                </a:lnTo>
                <a:lnTo>
                  <a:pt x="50952" y="165022"/>
                </a:lnTo>
                <a:lnTo>
                  <a:pt x="51827" y="169082"/>
                </a:lnTo>
                <a:lnTo>
                  <a:pt x="53403" y="172781"/>
                </a:lnTo>
                <a:lnTo>
                  <a:pt x="55446" y="176239"/>
                </a:lnTo>
                <a:lnTo>
                  <a:pt x="57799" y="179536"/>
                </a:lnTo>
                <a:lnTo>
                  <a:pt x="60361" y="182727"/>
                </a:lnTo>
                <a:lnTo>
                  <a:pt x="63061" y="185846"/>
                </a:lnTo>
                <a:lnTo>
                  <a:pt x="65853" y="188917"/>
                </a:lnTo>
                <a:lnTo>
                  <a:pt x="67715" y="189973"/>
                </a:lnTo>
                <a:lnTo>
                  <a:pt x="68956" y="189685"/>
                </a:lnTo>
                <a:lnTo>
                  <a:pt x="69782" y="188500"/>
                </a:lnTo>
                <a:lnTo>
                  <a:pt x="71326" y="187710"/>
                </a:lnTo>
                <a:lnTo>
                  <a:pt x="75688" y="186833"/>
                </a:lnTo>
                <a:lnTo>
                  <a:pt x="80933" y="183797"/>
                </a:lnTo>
                <a:lnTo>
                  <a:pt x="83721" y="181599"/>
                </a:lnTo>
                <a:lnTo>
                  <a:pt x="86572" y="178149"/>
                </a:lnTo>
                <a:lnTo>
                  <a:pt x="89465" y="173864"/>
                </a:lnTo>
                <a:lnTo>
                  <a:pt x="92385" y="169023"/>
                </a:lnTo>
                <a:lnTo>
                  <a:pt x="95324" y="163812"/>
                </a:lnTo>
                <a:lnTo>
                  <a:pt x="101236" y="152730"/>
                </a:lnTo>
                <a:lnTo>
                  <a:pt x="110142" y="135334"/>
                </a:lnTo>
                <a:lnTo>
                  <a:pt x="113116" y="130438"/>
                </a:lnTo>
                <a:lnTo>
                  <a:pt x="116090" y="126182"/>
                </a:lnTo>
                <a:lnTo>
                  <a:pt x="119065" y="122353"/>
                </a:lnTo>
                <a:lnTo>
                  <a:pt x="122040" y="119800"/>
                </a:lnTo>
                <a:lnTo>
                  <a:pt x="125017" y="118098"/>
                </a:lnTo>
                <a:lnTo>
                  <a:pt x="132181" y="115366"/>
                </a:lnTo>
                <a:lnTo>
                  <a:pt x="138162" y="114893"/>
                </a:lnTo>
                <a:lnTo>
                  <a:pt x="139734" y="115819"/>
                </a:lnTo>
                <a:lnTo>
                  <a:pt x="140781" y="117428"/>
                </a:lnTo>
                <a:lnTo>
                  <a:pt x="141944" y="121862"/>
                </a:lnTo>
                <a:lnTo>
                  <a:pt x="142461" y="127140"/>
                </a:lnTo>
                <a:lnTo>
                  <a:pt x="143592" y="130929"/>
                </a:lnTo>
                <a:lnTo>
                  <a:pt x="145337" y="135439"/>
                </a:lnTo>
                <a:lnTo>
                  <a:pt x="147493" y="140430"/>
                </a:lnTo>
                <a:lnTo>
                  <a:pt x="149921" y="144750"/>
                </a:lnTo>
                <a:lnTo>
                  <a:pt x="152534" y="148622"/>
                </a:lnTo>
                <a:lnTo>
                  <a:pt x="155268" y="152195"/>
                </a:lnTo>
                <a:lnTo>
                  <a:pt x="158082" y="155570"/>
                </a:lnTo>
                <a:lnTo>
                  <a:pt x="160950" y="158811"/>
                </a:lnTo>
                <a:lnTo>
                  <a:pt x="166783" y="165059"/>
                </a:lnTo>
                <a:lnTo>
                  <a:pt x="172683" y="171143"/>
                </a:lnTo>
                <a:lnTo>
                  <a:pt x="176637" y="173163"/>
                </a:lnTo>
                <a:lnTo>
                  <a:pt x="186323" y="175406"/>
                </a:lnTo>
                <a:lnTo>
                  <a:pt x="197243" y="176404"/>
                </a:lnTo>
                <a:lnTo>
                  <a:pt x="209702" y="176847"/>
                </a:lnTo>
                <a:lnTo>
                  <a:pt x="225161" y="177044"/>
                </a:lnTo>
                <a:lnTo>
                  <a:pt x="239308" y="174486"/>
                </a:lnTo>
                <a:lnTo>
                  <a:pt x="252211" y="170041"/>
                </a:lnTo>
                <a:lnTo>
                  <a:pt x="264559" y="164759"/>
                </a:lnTo>
                <a:lnTo>
                  <a:pt x="270630" y="160969"/>
                </a:lnTo>
                <a:lnTo>
                  <a:pt x="276663" y="156458"/>
                </a:lnTo>
                <a:lnTo>
                  <a:pt x="282668" y="151466"/>
                </a:lnTo>
                <a:lnTo>
                  <a:pt x="288656" y="146154"/>
                </a:lnTo>
                <a:lnTo>
                  <a:pt x="300601" y="134960"/>
                </a:lnTo>
                <a:lnTo>
                  <a:pt x="305572" y="129197"/>
                </a:lnTo>
                <a:lnTo>
                  <a:pt x="309879" y="123370"/>
                </a:lnTo>
                <a:lnTo>
                  <a:pt x="313742" y="117501"/>
                </a:lnTo>
                <a:lnTo>
                  <a:pt x="316317" y="112597"/>
                </a:lnTo>
                <a:lnTo>
                  <a:pt x="318034" y="108335"/>
                </a:lnTo>
                <a:lnTo>
                  <a:pt x="319179" y="104501"/>
                </a:lnTo>
                <a:lnTo>
                  <a:pt x="319942" y="100953"/>
                </a:lnTo>
                <a:lnTo>
                  <a:pt x="320451" y="97596"/>
                </a:lnTo>
                <a:lnTo>
                  <a:pt x="320790" y="94365"/>
                </a:lnTo>
                <a:lnTo>
                  <a:pt x="321016" y="91220"/>
                </a:lnTo>
                <a:lnTo>
                  <a:pt x="321167" y="88130"/>
                </a:lnTo>
                <a:lnTo>
                  <a:pt x="321268" y="85078"/>
                </a:lnTo>
                <a:lnTo>
                  <a:pt x="320342" y="83044"/>
                </a:lnTo>
                <a:lnTo>
                  <a:pt x="318734" y="81688"/>
                </a:lnTo>
                <a:lnTo>
                  <a:pt x="316669" y="80783"/>
                </a:lnTo>
                <a:lnTo>
                  <a:pt x="311728" y="79779"/>
                </a:lnTo>
                <a:lnTo>
                  <a:pt x="309022" y="79511"/>
                </a:lnTo>
                <a:lnTo>
                  <a:pt x="300723" y="81859"/>
                </a:lnTo>
                <a:lnTo>
                  <a:pt x="290420" y="86210"/>
                </a:lnTo>
                <a:lnTo>
                  <a:pt x="279227" y="91451"/>
                </a:lnTo>
                <a:lnTo>
                  <a:pt x="270283" y="97087"/>
                </a:lnTo>
                <a:lnTo>
                  <a:pt x="266509" y="99980"/>
                </a:lnTo>
                <a:lnTo>
                  <a:pt x="263001" y="103892"/>
                </a:lnTo>
                <a:lnTo>
                  <a:pt x="259670" y="108485"/>
                </a:lnTo>
                <a:lnTo>
                  <a:pt x="256457" y="113531"/>
                </a:lnTo>
                <a:lnTo>
                  <a:pt x="253322" y="117887"/>
                </a:lnTo>
                <a:lnTo>
                  <a:pt x="250241" y="121784"/>
                </a:lnTo>
                <a:lnTo>
                  <a:pt x="247195" y="125373"/>
                </a:lnTo>
                <a:lnTo>
                  <a:pt x="245163" y="129751"/>
                </a:lnTo>
                <a:lnTo>
                  <a:pt x="243809" y="134654"/>
                </a:lnTo>
                <a:lnTo>
                  <a:pt x="242906" y="139907"/>
                </a:lnTo>
                <a:lnTo>
                  <a:pt x="243297" y="144401"/>
                </a:lnTo>
                <a:lnTo>
                  <a:pt x="244550" y="148389"/>
                </a:lnTo>
                <a:lnTo>
                  <a:pt x="246377" y="152040"/>
                </a:lnTo>
                <a:lnTo>
                  <a:pt x="249579" y="155466"/>
                </a:lnTo>
                <a:lnTo>
                  <a:pt x="253698" y="158742"/>
                </a:lnTo>
                <a:lnTo>
                  <a:pt x="258429" y="161919"/>
                </a:lnTo>
                <a:lnTo>
                  <a:pt x="268977" y="165448"/>
                </a:lnTo>
                <a:lnTo>
                  <a:pt x="280279" y="167017"/>
                </a:lnTo>
                <a:lnTo>
                  <a:pt x="291917" y="167714"/>
                </a:lnTo>
                <a:lnTo>
                  <a:pt x="308996" y="168024"/>
                </a:lnTo>
                <a:lnTo>
                  <a:pt x="319106" y="168106"/>
                </a:lnTo>
                <a:lnTo>
                  <a:pt x="327831" y="167169"/>
                </a:lnTo>
                <a:lnTo>
                  <a:pt x="342817" y="163482"/>
                </a:lnTo>
                <a:lnTo>
                  <a:pt x="356092" y="158536"/>
                </a:lnTo>
                <a:lnTo>
                  <a:pt x="368607" y="154023"/>
                </a:lnTo>
                <a:lnTo>
                  <a:pt x="380783" y="152017"/>
                </a:lnTo>
                <a:lnTo>
                  <a:pt x="390164" y="148480"/>
                </a:lnTo>
                <a:lnTo>
                  <a:pt x="397640" y="143600"/>
                </a:lnTo>
                <a:lnTo>
                  <a:pt x="404271" y="138124"/>
                </a:lnTo>
                <a:lnTo>
                  <a:pt x="408840" y="134204"/>
                </a:lnTo>
                <a:lnTo>
                  <a:pt x="409482" y="134646"/>
                </a:lnTo>
                <a:lnTo>
                  <a:pt x="409910" y="135932"/>
                </a:lnTo>
                <a:lnTo>
                  <a:pt x="410385" y="140008"/>
                </a:lnTo>
                <a:lnTo>
                  <a:pt x="410596" y="145127"/>
                </a:lnTo>
                <a:lnTo>
                  <a:pt x="409661" y="146889"/>
                </a:lnTo>
                <a:lnTo>
                  <a:pt x="408044" y="148063"/>
                </a:lnTo>
                <a:lnTo>
                  <a:pt x="405975" y="148846"/>
                </a:lnTo>
                <a:lnTo>
                  <a:pt x="404595" y="151353"/>
                </a:lnTo>
                <a:lnTo>
                  <a:pt x="403676" y="155008"/>
                </a:lnTo>
                <a:lnTo>
                  <a:pt x="403062" y="159429"/>
                </a:lnTo>
                <a:lnTo>
                  <a:pt x="402653" y="163369"/>
                </a:lnTo>
                <a:lnTo>
                  <a:pt x="402380" y="166988"/>
                </a:lnTo>
                <a:lnTo>
                  <a:pt x="401943" y="175184"/>
                </a:lnTo>
                <a:lnTo>
                  <a:pt x="402899" y="175856"/>
                </a:lnTo>
                <a:lnTo>
                  <a:pt x="410400" y="177149"/>
                </a:lnTo>
                <a:lnTo>
                  <a:pt x="410657" y="172445"/>
                </a:lnTo>
                <a:lnTo>
                  <a:pt x="411685" y="170062"/>
                </a:lnTo>
                <a:lnTo>
                  <a:pt x="415473" y="164768"/>
                </a:lnTo>
                <a:lnTo>
                  <a:pt x="416881" y="160975"/>
                </a:lnTo>
                <a:lnTo>
                  <a:pt x="417819" y="156462"/>
                </a:lnTo>
                <a:lnTo>
                  <a:pt x="418445" y="151469"/>
                </a:lnTo>
                <a:lnTo>
                  <a:pt x="419854" y="146156"/>
                </a:lnTo>
                <a:lnTo>
                  <a:pt x="421785" y="140629"/>
                </a:lnTo>
                <a:lnTo>
                  <a:pt x="424065" y="134961"/>
                </a:lnTo>
                <a:lnTo>
                  <a:pt x="425585" y="128205"/>
                </a:lnTo>
                <a:lnTo>
                  <a:pt x="426598" y="120725"/>
                </a:lnTo>
                <a:lnTo>
                  <a:pt x="427273" y="112761"/>
                </a:lnTo>
                <a:lnTo>
                  <a:pt x="428716" y="106460"/>
                </a:lnTo>
                <a:lnTo>
                  <a:pt x="430670" y="101267"/>
                </a:lnTo>
                <a:lnTo>
                  <a:pt x="432965" y="96813"/>
                </a:lnTo>
                <a:lnTo>
                  <a:pt x="436479" y="91859"/>
                </a:lnTo>
                <a:lnTo>
                  <a:pt x="440807" y="86572"/>
                </a:lnTo>
                <a:lnTo>
                  <a:pt x="452529" y="73310"/>
                </a:lnTo>
                <a:lnTo>
                  <a:pt x="456777" y="68850"/>
                </a:lnTo>
                <a:lnTo>
                  <a:pt x="459299" y="66272"/>
                </a:lnTo>
                <a:lnTo>
                  <a:pt x="461972" y="64553"/>
                </a:lnTo>
                <a:lnTo>
                  <a:pt x="467590" y="62643"/>
                </a:lnTo>
                <a:lnTo>
                  <a:pt x="482238" y="61317"/>
                </a:lnTo>
                <a:lnTo>
                  <a:pt x="491142" y="61175"/>
                </a:lnTo>
                <a:lnTo>
                  <a:pt x="500062" y="6111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MARTPenAnnotation539"/>
          <p:cNvSpPr/>
          <p:nvPr/>
        </p:nvSpPr>
        <p:spPr>
          <a:xfrm>
            <a:off x="7949708" y="680454"/>
            <a:ext cx="185238" cy="114289"/>
          </a:xfrm>
          <a:custGeom>
            <a:avLst/>
            <a:gdLst/>
            <a:ahLst/>
            <a:cxnLst/>
            <a:rect l="0" t="0" r="0" b="0"/>
            <a:pathLst>
              <a:path w="185238" h="114289">
                <a:moveTo>
                  <a:pt x="140588" y="7131"/>
                </a:moveTo>
                <a:lnTo>
                  <a:pt x="89428" y="7131"/>
                </a:lnTo>
                <a:lnTo>
                  <a:pt x="83661" y="8124"/>
                </a:lnTo>
                <a:lnTo>
                  <a:pt x="77832" y="9777"/>
                </a:lnTo>
                <a:lnTo>
                  <a:pt x="71962" y="11872"/>
                </a:lnTo>
                <a:lnTo>
                  <a:pt x="66064" y="13268"/>
                </a:lnTo>
                <a:lnTo>
                  <a:pt x="60148" y="14199"/>
                </a:lnTo>
                <a:lnTo>
                  <a:pt x="54218" y="14820"/>
                </a:lnTo>
                <a:lnTo>
                  <a:pt x="48282" y="16226"/>
                </a:lnTo>
                <a:lnTo>
                  <a:pt x="42340" y="18155"/>
                </a:lnTo>
                <a:lnTo>
                  <a:pt x="36394" y="20434"/>
                </a:lnTo>
                <a:lnTo>
                  <a:pt x="30446" y="23937"/>
                </a:lnTo>
                <a:lnTo>
                  <a:pt x="24496" y="28257"/>
                </a:lnTo>
                <a:lnTo>
                  <a:pt x="18545" y="33122"/>
                </a:lnTo>
                <a:lnTo>
                  <a:pt x="13585" y="37357"/>
                </a:lnTo>
                <a:lnTo>
                  <a:pt x="9287" y="41172"/>
                </a:lnTo>
                <a:lnTo>
                  <a:pt x="5429" y="44708"/>
                </a:lnTo>
                <a:lnTo>
                  <a:pt x="2857" y="48058"/>
                </a:lnTo>
                <a:lnTo>
                  <a:pt x="1143" y="51283"/>
                </a:lnTo>
                <a:lnTo>
                  <a:pt x="0" y="54425"/>
                </a:lnTo>
                <a:lnTo>
                  <a:pt x="230" y="57512"/>
                </a:lnTo>
                <a:lnTo>
                  <a:pt x="1375" y="60562"/>
                </a:lnTo>
                <a:lnTo>
                  <a:pt x="3132" y="63588"/>
                </a:lnTo>
                <a:lnTo>
                  <a:pt x="5294" y="66597"/>
                </a:lnTo>
                <a:lnTo>
                  <a:pt x="7728" y="69596"/>
                </a:lnTo>
                <a:lnTo>
                  <a:pt x="10344" y="72587"/>
                </a:lnTo>
                <a:lnTo>
                  <a:pt x="13078" y="74581"/>
                </a:lnTo>
                <a:lnTo>
                  <a:pt x="18764" y="76796"/>
                </a:lnTo>
                <a:lnTo>
                  <a:pt x="22661" y="77387"/>
                </a:lnTo>
                <a:lnTo>
                  <a:pt x="27244" y="77781"/>
                </a:lnTo>
                <a:lnTo>
                  <a:pt x="32283" y="78044"/>
                </a:lnTo>
                <a:lnTo>
                  <a:pt x="36635" y="77227"/>
                </a:lnTo>
                <a:lnTo>
                  <a:pt x="40529" y="75690"/>
                </a:lnTo>
                <a:lnTo>
                  <a:pt x="44116" y="73673"/>
                </a:lnTo>
                <a:lnTo>
                  <a:pt x="48492" y="72328"/>
                </a:lnTo>
                <a:lnTo>
                  <a:pt x="53394" y="71432"/>
                </a:lnTo>
                <a:lnTo>
                  <a:pt x="58647" y="70834"/>
                </a:lnTo>
                <a:lnTo>
                  <a:pt x="63140" y="68452"/>
                </a:lnTo>
                <a:lnTo>
                  <a:pt x="67129" y="64879"/>
                </a:lnTo>
                <a:lnTo>
                  <a:pt x="70779" y="60512"/>
                </a:lnTo>
                <a:lnTo>
                  <a:pt x="74205" y="56609"/>
                </a:lnTo>
                <a:lnTo>
                  <a:pt x="80657" y="49627"/>
                </a:lnTo>
                <a:lnTo>
                  <a:pt x="83767" y="45384"/>
                </a:lnTo>
                <a:lnTo>
                  <a:pt x="86833" y="40570"/>
                </a:lnTo>
                <a:lnTo>
                  <a:pt x="89869" y="35377"/>
                </a:lnTo>
                <a:lnTo>
                  <a:pt x="92884" y="30923"/>
                </a:lnTo>
                <a:lnTo>
                  <a:pt x="95887" y="26961"/>
                </a:lnTo>
                <a:lnTo>
                  <a:pt x="98882" y="23328"/>
                </a:lnTo>
                <a:lnTo>
                  <a:pt x="101870" y="19913"/>
                </a:lnTo>
                <a:lnTo>
                  <a:pt x="104854" y="16645"/>
                </a:lnTo>
                <a:lnTo>
                  <a:pt x="107835" y="13474"/>
                </a:lnTo>
                <a:lnTo>
                  <a:pt x="109824" y="10367"/>
                </a:lnTo>
                <a:lnTo>
                  <a:pt x="111149" y="7304"/>
                </a:lnTo>
                <a:lnTo>
                  <a:pt x="113276" y="0"/>
                </a:lnTo>
                <a:lnTo>
                  <a:pt x="113450" y="393"/>
                </a:lnTo>
                <a:lnTo>
                  <a:pt x="113644" y="3475"/>
                </a:lnTo>
                <a:lnTo>
                  <a:pt x="113730" y="8152"/>
                </a:lnTo>
                <a:lnTo>
                  <a:pt x="113799" y="57906"/>
                </a:lnTo>
                <a:lnTo>
                  <a:pt x="114791" y="63801"/>
                </a:lnTo>
                <a:lnTo>
                  <a:pt x="116445" y="69716"/>
                </a:lnTo>
                <a:lnTo>
                  <a:pt x="118540" y="75644"/>
                </a:lnTo>
                <a:lnTo>
                  <a:pt x="121921" y="80587"/>
                </a:lnTo>
                <a:lnTo>
                  <a:pt x="126159" y="84875"/>
                </a:lnTo>
                <a:lnTo>
                  <a:pt x="130969" y="88727"/>
                </a:lnTo>
                <a:lnTo>
                  <a:pt x="136159" y="92286"/>
                </a:lnTo>
                <a:lnTo>
                  <a:pt x="141605" y="95651"/>
                </a:lnTo>
                <a:lnTo>
                  <a:pt x="147219" y="98887"/>
                </a:lnTo>
                <a:lnTo>
                  <a:pt x="158749" y="105128"/>
                </a:lnTo>
                <a:lnTo>
                  <a:pt x="164602" y="108181"/>
                </a:lnTo>
                <a:lnTo>
                  <a:pt x="169496" y="110217"/>
                </a:lnTo>
                <a:lnTo>
                  <a:pt x="173751" y="111574"/>
                </a:lnTo>
                <a:lnTo>
                  <a:pt x="185237" y="11428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MARTPenAnnotation540"/>
          <p:cNvSpPr/>
          <p:nvPr/>
        </p:nvSpPr>
        <p:spPr>
          <a:xfrm>
            <a:off x="8188523" y="696518"/>
            <a:ext cx="125017" cy="133943"/>
          </a:xfrm>
          <a:custGeom>
            <a:avLst/>
            <a:gdLst/>
            <a:ahLst/>
            <a:cxnLst/>
            <a:rect l="0" t="0" r="0" b="0"/>
            <a:pathLst>
              <a:path w="125017" h="133943">
                <a:moveTo>
                  <a:pt x="125016" y="8927"/>
                </a:moveTo>
                <a:lnTo>
                  <a:pt x="120275" y="4186"/>
                </a:lnTo>
                <a:lnTo>
                  <a:pt x="117887" y="2790"/>
                </a:lnTo>
                <a:lnTo>
                  <a:pt x="115302" y="1859"/>
                </a:lnTo>
                <a:lnTo>
                  <a:pt x="112587" y="1238"/>
                </a:lnTo>
                <a:lnTo>
                  <a:pt x="109784" y="825"/>
                </a:lnTo>
                <a:lnTo>
                  <a:pt x="106924" y="549"/>
                </a:lnTo>
                <a:lnTo>
                  <a:pt x="104025" y="365"/>
                </a:lnTo>
                <a:lnTo>
                  <a:pt x="98158" y="161"/>
                </a:lnTo>
                <a:lnTo>
                  <a:pt x="86630" y="46"/>
                </a:lnTo>
                <a:lnTo>
                  <a:pt x="55158" y="0"/>
                </a:lnTo>
                <a:lnTo>
                  <a:pt x="50662" y="991"/>
                </a:lnTo>
                <a:lnTo>
                  <a:pt x="46673" y="2644"/>
                </a:lnTo>
                <a:lnTo>
                  <a:pt x="43022" y="4738"/>
                </a:lnTo>
                <a:lnTo>
                  <a:pt x="39595" y="6134"/>
                </a:lnTo>
                <a:lnTo>
                  <a:pt x="36319" y="7065"/>
                </a:lnTo>
                <a:lnTo>
                  <a:pt x="33142" y="7686"/>
                </a:lnTo>
                <a:lnTo>
                  <a:pt x="31024" y="9092"/>
                </a:lnTo>
                <a:lnTo>
                  <a:pt x="29613" y="11021"/>
                </a:lnTo>
                <a:lnTo>
                  <a:pt x="28672" y="13300"/>
                </a:lnTo>
                <a:lnTo>
                  <a:pt x="29036" y="15811"/>
                </a:lnTo>
                <a:lnTo>
                  <a:pt x="30272" y="18477"/>
                </a:lnTo>
                <a:lnTo>
                  <a:pt x="32087" y="21247"/>
                </a:lnTo>
                <a:lnTo>
                  <a:pt x="34289" y="24085"/>
                </a:lnTo>
                <a:lnTo>
                  <a:pt x="36750" y="26970"/>
                </a:lnTo>
                <a:lnTo>
                  <a:pt x="39384" y="29885"/>
                </a:lnTo>
                <a:lnTo>
                  <a:pt x="47600" y="38416"/>
                </a:lnTo>
                <a:lnTo>
                  <a:pt x="64304" y="55321"/>
                </a:lnTo>
                <a:lnTo>
                  <a:pt x="68666" y="58708"/>
                </a:lnTo>
                <a:lnTo>
                  <a:pt x="73559" y="61958"/>
                </a:lnTo>
                <a:lnTo>
                  <a:pt x="78804" y="65117"/>
                </a:lnTo>
                <a:lnTo>
                  <a:pt x="84286" y="68215"/>
                </a:lnTo>
                <a:lnTo>
                  <a:pt x="95669" y="74303"/>
                </a:lnTo>
                <a:lnTo>
                  <a:pt x="99498" y="77316"/>
                </a:lnTo>
                <a:lnTo>
                  <a:pt x="102051" y="80316"/>
                </a:lnTo>
                <a:lnTo>
                  <a:pt x="103753" y="83309"/>
                </a:lnTo>
                <a:lnTo>
                  <a:pt x="104887" y="86296"/>
                </a:lnTo>
                <a:lnTo>
                  <a:pt x="105644" y="89280"/>
                </a:lnTo>
                <a:lnTo>
                  <a:pt x="106148" y="92261"/>
                </a:lnTo>
                <a:lnTo>
                  <a:pt x="106484" y="95241"/>
                </a:lnTo>
                <a:lnTo>
                  <a:pt x="106708" y="98219"/>
                </a:lnTo>
                <a:lnTo>
                  <a:pt x="106858" y="101197"/>
                </a:lnTo>
                <a:lnTo>
                  <a:pt x="104973" y="103183"/>
                </a:lnTo>
                <a:lnTo>
                  <a:pt x="101732" y="104506"/>
                </a:lnTo>
                <a:lnTo>
                  <a:pt x="97587" y="105389"/>
                </a:lnTo>
                <a:lnTo>
                  <a:pt x="93831" y="106969"/>
                </a:lnTo>
                <a:lnTo>
                  <a:pt x="90336" y="109015"/>
                </a:lnTo>
                <a:lnTo>
                  <a:pt x="87012" y="111371"/>
                </a:lnTo>
                <a:lnTo>
                  <a:pt x="82813" y="113934"/>
                </a:lnTo>
                <a:lnTo>
                  <a:pt x="78029" y="116635"/>
                </a:lnTo>
                <a:lnTo>
                  <a:pt x="72856" y="119427"/>
                </a:lnTo>
                <a:lnTo>
                  <a:pt x="66430" y="121289"/>
                </a:lnTo>
                <a:lnTo>
                  <a:pt x="59169" y="122530"/>
                </a:lnTo>
                <a:lnTo>
                  <a:pt x="51352" y="123358"/>
                </a:lnTo>
                <a:lnTo>
                  <a:pt x="44157" y="123910"/>
                </a:lnTo>
                <a:lnTo>
                  <a:pt x="37376" y="124277"/>
                </a:lnTo>
                <a:lnTo>
                  <a:pt x="20996" y="124795"/>
                </a:lnTo>
                <a:lnTo>
                  <a:pt x="16973" y="124867"/>
                </a:lnTo>
                <a:lnTo>
                  <a:pt x="13300" y="125908"/>
                </a:lnTo>
                <a:lnTo>
                  <a:pt x="9859" y="127594"/>
                </a:lnTo>
                <a:lnTo>
                  <a:pt x="0" y="1339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MARTPenAnnotation541"/>
          <p:cNvSpPr/>
          <p:nvPr/>
        </p:nvSpPr>
        <p:spPr>
          <a:xfrm>
            <a:off x="7795985" y="955476"/>
            <a:ext cx="17492" cy="196454"/>
          </a:xfrm>
          <a:custGeom>
            <a:avLst/>
            <a:gdLst/>
            <a:ahLst/>
            <a:cxnLst/>
            <a:rect l="0" t="0" r="0" b="0"/>
            <a:pathLst>
              <a:path w="17492" h="196454">
                <a:moveTo>
                  <a:pt x="8561" y="0"/>
                </a:moveTo>
                <a:lnTo>
                  <a:pt x="0" y="0"/>
                </a:lnTo>
                <a:lnTo>
                  <a:pt x="4481" y="0"/>
                </a:lnTo>
                <a:lnTo>
                  <a:pt x="5841" y="992"/>
                </a:lnTo>
                <a:lnTo>
                  <a:pt x="6748" y="2646"/>
                </a:lnTo>
                <a:lnTo>
                  <a:pt x="7352" y="4741"/>
                </a:lnTo>
                <a:lnTo>
                  <a:pt x="7755" y="7129"/>
                </a:lnTo>
                <a:lnTo>
                  <a:pt x="8203" y="12429"/>
                </a:lnTo>
                <a:lnTo>
                  <a:pt x="8402" y="20738"/>
                </a:lnTo>
                <a:lnTo>
                  <a:pt x="8561" y="190224"/>
                </a:lnTo>
                <a:lnTo>
                  <a:pt x="9554" y="192300"/>
                </a:lnTo>
                <a:lnTo>
                  <a:pt x="11208" y="193685"/>
                </a:lnTo>
                <a:lnTo>
                  <a:pt x="17491" y="19645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SMARTPenAnnotation542"/>
          <p:cNvSpPr/>
          <p:nvPr/>
        </p:nvSpPr>
        <p:spPr>
          <a:xfrm>
            <a:off x="7697390" y="982314"/>
            <a:ext cx="508993" cy="133897"/>
          </a:xfrm>
          <a:custGeom>
            <a:avLst/>
            <a:gdLst/>
            <a:ahLst/>
            <a:cxnLst/>
            <a:rect l="0" t="0" r="0" b="0"/>
            <a:pathLst>
              <a:path w="508993" h="133897">
                <a:moveTo>
                  <a:pt x="0" y="89248"/>
                </a:moveTo>
                <a:lnTo>
                  <a:pt x="0" y="72998"/>
                </a:lnTo>
                <a:lnTo>
                  <a:pt x="5292" y="69458"/>
                </a:lnTo>
                <a:lnTo>
                  <a:pt x="9482" y="67125"/>
                </a:lnTo>
                <a:lnTo>
                  <a:pt x="19428" y="64533"/>
                </a:lnTo>
                <a:lnTo>
                  <a:pt x="31455" y="62388"/>
                </a:lnTo>
                <a:lnTo>
                  <a:pt x="38830" y="60428"/>
                </a:lnTo>
                <a:lnTo>
                  <a:pt x="54961" y="55603"/>
                </a:lnTo>
                <a:lnTo>
                  <a:pt x="72052" y="50151"/>
                </a:lnTo>
                <a:lnTo>
                  <a:pt x="80777" y="48301"/>
                </a:lnTo>
                <a:lnTo>
                  <a:pt x="89570" y="47067"/>
                </a:lnTo>
                <a:lnTo>
                  <a:pt x="98409" y="46245"/>
                </a:lnTo>
                <a:lnTo>
                  <a:pt x="107278" y="44704"/>
                </a:lnTo>
                <a:lnTo>
                  <a:pt x="116167" y="42685"/>
                </a:lnTo>
                <a:lnTo>
                  <a:pt x="125070" y="40347"/>
                </a:lnTo>
                <a:lnTo>
                  <a:pt x="133981" y="36803"/>
                </a:lnTo>
                <a:lnTo>
                  <a:pt x="142899" y="32457"/>
                </a:lnTo>
                <a:lnTo>
                  <a:pt x="151821" y="27575"/>
                </a:lnTo>
                <a:lnTo>
                  <a:pt x="158761" y="23328"/>
                </a:lnTo>
                <a:lnTo>
                  <a:pt x="164379" y="19504"/>
                </a:lnTo>
                <a:lnTo>
                  <a:pt x="169118" y="15963"/>
                </a:lnTo>
                <a:lnTo>
                  <a:pt x="174261" y="12610"/>
                </a:lnTo>
                <a:lnTo>
                  <a:pt x="179674" y="9383"/>
                </a:lnTo>
                <a:lnTo>
                  <a:pt x="193139" y="1814"/>
                </a:lnTo>
                <a:lnTo>
                  <a:pt x="197626" y="779"/>
                </a:lnTo>
                <a:lnTo>
                  <a:pt x="204929" y="0"/>
                </a:lnTo>
                <a:lnTo>
                  <a:pt x="205181" y="2619"/>
                </a:lnTo>
                <a:lnTo>
                  <a:pt x="205249" y="4706"/>
                </a:lnTo>
                <a:lnTo>
                  <a:pt x="205371" y="33372"/>
                </a:lnTo>
                <a:lnTo>
                  <a:pt x="204383" y="39099"/>
                </a:lnTo>
                <a:lnTo>
                  <a:pt x="202732" y="44901"/>
                </a:lnTo>
                <a:lnTo>
                  <a:pt x="200639" y="50754"/>
                </a:lnTo>
                <a:lnTo>
                  <a:pt x="200236" y="56640"/>
                </a:lnTo>
                <a:lnTo>
                  <a:pt x="200959" y="62548"/>
                </a:lnTo>
                <a:lnTo>
                  <a:pt x="202434" y="68472"/>
                </a:lnTo>
                <a:lnTo>
                  <a:pt x="203417" y="73413"/>
                </a:lnTo>
                <a:lnTo>
                  <a:pt x="204072" y="77699"/>
                </a:lnTo>
                <a:lnTo>
                  <a:pt x="204509" y="81549"/>
                </a:lnTo>
                <a:lnTo>
                  <a:pt x="205793" y="86099"/>
                </a:lnTo>
                <a:lnTo>
                  <a:pt x="207640" y="91118"/>
                </a:lnTo>
                <a:lnTo>
                  <a:pt x="209865" y="96448"/>
                </a:lnTo>
                <a:lnTo>
                  <a:pt x="211347" y="100993"/>
                </a:lnTo>
                <a:lnTo>
                  <a:pt x="212336" y="105016"/>
                </a:lnTo>
                <a:lnTo>
                  <a:pt x="212995" y="108689"/>
                </a:lnTo>
                <a:lnTo>
                  <a:pt x="214427" y="111139"/>
                </a:lnTo>
                <a:lnTo>
                  <a:pt x="216373" y="112771"/>
                </a:lnTo>
                <a:lnTo>
                  <a:pt x="218663" y="113860"/>
                </a:lnTo>
                <a:lnTo>
                  <a:pt x="231367" y="115392"/>
                </a:lnTo>
                <a:lnTo>
                  <a:pt x="242067" y="115750"/>
                </a:lnTo>
                <a:lnTo>
                  <a:pt x="247698" y="115846"/>
                </a:lnTo>
                <a:lnTo>
                  <a:pt x="252444" y="114917"/>
                </a:lnTo>
                <a:lnTo>
                  <a:pt x="260365" y="111240"/>
                </a:lnTo>
                <a:lnTo>
                  <a:pt x="264858" y="107878"/>
                </a:lnTo>
                <a:lnTo>
                  <a:pt x="269838" y="103652"/>
                </a:lnTo>
                <a:lnTo>
                  <a:pt x="279670" y="94658"/>
                </a:lnTo>
                <a:lnTo>
                  <a:pt x="290783" y="84016"/>
                </a:lnTo>
                <a:lnTo>
                  <a:pt x="306465" y="68507"/>
                </a:lnTo>
                <a:lnTo>
                  <a:pt x="309482" y="66491"/>
                </a:lnTo>
                <a:lnTo>
                  <a:pt x="315480" y="64251"/>
                </a:lnTo>
                <a:lnTo>
                  <a:pt x="318468" y="64646"/>
                </a:lnTo>
                <a:lnTo>
                  <a:pt x="321453" y="65901"/>
                </a:lnTo>
                <a:lnTo>
                  <a:pt x="324435" y="67730"/>
                </a:lnTo>
                <a:lnTo>
                  <a:pt x="326423" y="69942"/>
                </a:lnTo>
                <a:lnTo>
                  <a:pt x="327748" y="72409"/>
                </a:lnTo>
                <a:lnTo>
                  <a:pt x="328631" y="75045"/>
                </a:lnTo>
                <a:lnTo>
                  <a:pt x="329221" y="77795"/>
                </a:lnTo>
                <a:lnTo>
                  <a:pt x="329613" y="80621"/>
                </a:lnTo>
                <a:lnTo>
                  <a:pt x="329875" y="83496"/>
                </a:lnTo>
                <a:lnTo>
                  <a:pt x="331042" y="87398"/>
                </a:lnTo>
                <a:lnTo>
                  <a:pt x="332812" y="91983"/>
                </a:lnTo>
                <a:lnTo>
                  <a:pt x="334984" y="97025"/>
                </a:lnTo>
                <a:lnTo>
                  <a:pt x="336432" y="101378"/>
                </a:lnTo>
                <a:lnTo>
                  <a:pt x="337398" y="105272"/>
                </a:lnTo>
                <a:lnTo>
                  <a:pt x="338042" y="108860"/>
                </a:lnTo>
                <a:lnTo>
                  <a:pt x="339462" y="112245"/>
                </a:lnTo>
                <a:lnTo>
                  <a:pt x="341402" y="115493"/>
                </a:lnTo>
                <a:lnTo>
                  <a:pt x="343688" y="118651"/>
                </a:lnTo>
                <a:lnTo>
                  <a:pt x="346203" y="121749"/>
                </a:lnTo>
                <a:lnTo>
                  <a:pt x="348873" y="124806"/>
                </a:lnTo>
                <a:lnTo>
                  <a:pt x="351645" y="127836"/>
                </a:lnTo>
                <a:lnTo>
                  <a:pt x="354484" y="129856"/>
                </a:lnTo>
                <a:lnTo>
                  <a:pt x="360286" y="132101"/>
                </a:lnTo>
                <a:lnTo>
                  <a:pt x="373870" y="133364"/>
                </a:lnTo>
                <a:lnTo>
                  <a:pt x="384777" y="133660"/>
                </a:lnTo>
                <a:lnTo>
                  <a:pt x="390463" y="133739"/>
                </a:lnTo>
                <a:lnTo>
                  <a:pt x="395247" y="131807"/>
                </a:lnTo>
                <a:lnTo>
                  <a:pt x="399428" y="128535"/>
                </a:lnTo>
                <a:lnTo>
                  <a:pt x="403207" y="124369"/>
                </a:lnTo>
                <a:lnTo>
                  <a:pt x="407711" y="120599"/>
                </a:lnTo>
                <a:lnTo>
                  <a:pt x="412698" y="117094"/>
                </a:lnTo>
                <a:lnTo>
                  <a:pt x="418007" y="113765"/>
                </a:lnTo>
                <a:lnTo>
                  <a:pt x="422539" y="110554"/>
                </a:lnTo>
                <a:lnTo>
                  <a:pt x="426552" y="107421"/>
                </a:lnTo>
                <a:lnTo>
                  <a:pt x="430220" y="104340"/>
                </a:lnTo>
                <a:lnTo>
                  <a:pt x="433657" y="101293"/>
                </a:lnTo>
                <a:lnTo>
                  <a:pt x="440122" y="95263"/>
                </a:lnTo>
                <a:lnTo>
                  <a:pt x="444227" y="92266"/>
                </a:lnTo>
                <a:lnTo>
                  <a:pt x="448949" y="89276"/>
                </a:lnTo>
                <a:lnTo>
                  <a:pt x="454080" y="86290"/>
                </a:lnTo>
                <a:lnTo>
                  <a:pt x="457502" y="85291"/>
                </a:lnTo>
                <a:lnTo>
                  <a:pt x="459783" y="85618"/>
                </a:lnTo>
                <a:lnTo>
                  <a:pt x="464735" y="89762"/>
                </a:lnTo>
                <a:lnTo>
                  <a:pt x="468817" y="93776"/>
                </a:lnTo>
                <a:lnTo>
                  <a:pt x="470302" y="96235"/>
                </a:lnTo>
                <a:lnTo>
                  <a:pt x="471293" y="98867"/>
                </a:lnTo>
                <a:lnTo>
                  <a:pt x="471953" y="101614"/>
                </a:lnTo>
                <a:lnTo>
                  <a:pt x="472393" y="104437"/>
                </a:lnTo>
                <a:lnTo>
                  <a:pt x="472687" y="107312"/>
                </a:lnTo>
                <a:lnTo>
                  <a:pt x="472882" y="110220"/>
                </a:lnTo>
                <a:lnTo>
                  <a:pt x="474005" y="113151"/>
                </a:lnTo>
                <a:lnTo>
                  <a:pt x="475746" y="116098"/>
                </a:lnTo>
                <a:lnTo>
                  <a:pt x="477898" y="119054"/>
                </a:lnTo>
                <a:lnTo>
                  <a:pt x="480325" y="122017"/>
                </a:lnTo>
                <a:lnTo>
                  <a:pt x="482936" y="124985"/>
                </a:lnTo>
                <a:lnTo>
                  <a:pt x="489514" y="132136"/>
                </a:lnTo>
                <a:lnTo>
                  <a:pt x="491046" y="132723"/>
                </a:lnTo>
                <a:lnTo>
                  <a:pt x="497943" y="133549"/>
                </a:lnTo>
                <a:lnTo>
                  <a:pt x="508992" y="13389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MARTPenAnnotation543"/>
          <p:cNvSpPr/>
          <p:nvPr/>
        </p:nvSpPr>
        <p:spPr>
          <a:xfrm>
            <a:off x="8143875" y="937617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MARTPenAnnotation544"/>
          <p:cNvSpPr/>
          <p:nvPr/>
        </p:nvSpPr>
        <p:spPr>
          <a:xfrm>
            <a:off x="8255162" y="955476"/>
            <a:ext cx="136415" cy="169665"/>
          </a:xfrm>
          <a:custGeom>
            <a:avLst/>
            <a:gdLst/>
            <a:ahLst/>
            <a:cxnLst/>
            <a:rect l="0" t="0" r="0" b="0"/>
            <a:pathLst>
              <a:path w="136415" h="169665">
                <a:moveTo>
                  <a:pt x="49447" y="0"/>
                </a:moveTo>
                <a:lnTo>
                  <a:pt x="49447" y="4741"/>
                </a:lnTo>
                <a:lnTo>
                  <a:pt x="48455" y="6137"/>
                </a:lnTo>
                <a:lnTo>
                  <a:pt x="46801" y="7068"/>
                </a:lnTo>
                <a:lnTo>
                  <a:pt x="40885" y="8821"/>
                </a:lnTo>
                <a:lnTo>
                  <a:pt x="38035" y="11527"/>
                </a:lnTo>
                <a:lnTo>
                  <a:pt x="19536" y="29918"/>
                </a:lnTo>
                <a:lnTo>
                  <a:pt x="16608" y="31851"/>
                </a:lnTo>
                <a:lnTo>
                  <a:pt x="13664" y="33141"/>
                </a:lnTo>
                <a:lnTo>
                  <a:pt x="10708" y="34000"/>
                </a:lnTo>
                <a:lnTo>
                  <a:pt x="8739" y="35565"/>
                </a:lnTo>
                <a:lnTo>
                  <a:pt x="7425" y="37601"/>
                </a:lnTo>
                <a:lnTo>
                  <a:pt x="6549" y="39950"/>
                </a:lnTo>
                <a:lnTo>
                  <a:pt x="4974" y="43501"/>
                </a:lnTo>
                <a:lnTo>
                  <a:pt x="577" y="52737"/>
                </a:lnTo>
                <a:lnTo>
                  <a:pt x="0" y="56986"/>
                </a:lnTo>
                <a:lnTo>
                  <a:pt x="607" y="60811"/>
                </a:lnTo>
                <a:lnTo>
                  <a:pt x="2004" y="64353"/>
                </a:lnTo>
                <a:lnTo>
                  <a:pt x="3927" y="67707"/>
                </a:lnTo>
                <a:lnTo>
                  <a:pt x="6202" y="70935"/>
                </a:lnTo>
                <a:lnTo>
                  <a:pt x="8711" y="74079"/>
                </a:lnTo>
                <a:lnTo>
                  <a:pt x="13360" y="77167"/>
                </a:lnTo>
                <a:lnTo>
                  <a:pt x="19436" y="80218"/>
                </a:lnTo>
                <a:lnTo>
                  <a:pt x="26463" y="83244"/>
                </a:lnTo>
                <a:lnTo>
                  <a:pt x="34125" y="87246"/>
                </a:lnTo>
                <a:lnTo>
                  <a:pt x="42209" y="91899"/>
                </a:lnTo>
                <a:lnTo>
                  <a:pt x="50575" y="96985"/>
                </a:lnTo>
                <a:lnTo>
                  <a:pt x="59128" y="101367"/>
                </a:lnTo>
                <a:lnTo>
                  <a:pt x="67808" y="105281"/>
                </a:lnTo>
                <a:lnTo>
                  <a:pt x="76570" y="108883"/>
                </a:lnTo>
                <a:lnTo>
                  <a:pt x="84396" y="111284"/>
                </a:lnTo>
                <a:lnTo>
                  <a:pt x="91598" y="112885"/>
                </a:lnTo>
                <a:lnTo>
                  <a:pt x="98384" y="113952"/>
                </a:lnTo>
                <a:lnTo>
                  <a:pt x="104892" y="115655"/>
                </a:lnTo>
                <a:lnTo>
                  <a:pt x="111215" y="117783"/>
                </a:lnTo>
                <a:lnTo>
                  <a:pt x="117415" y="120194"/>
                </a:lnTo>
                <a:lnTo>
                  <a:pt x="122540" y="122793"/>
                </a:lnTo>
                <a:lnTo>
                  <a:pt x="126949" y="125519"/>
                </a:lnTo>
                <a:lnTo>
                  <a:pt x="130881" y="128328"/>
                </a:lnTo>
                <a:lnTo>
                  <a:pt x="133501" y="131192"/>
                </a:lnTo>
                <a:lnTo>
                  <a:pt x="135249" y="134094"/>
                </a:lnTo>
                <a:lnTo>
                  <a:pt x="136414" y="137021"/>
                </a:lnTo>
                <a:lnTo>
                  <a:pt x="136198" y="138973"/>
                </a:lnTo>
                <a:lnTo>
                  <a:pt x="135063" y="140273"/>
                </a:lnTo>
                <a:lnTo>
                  <a:pt x="121370" y="147102"/>
                </a:lnTo>
                <a:lnTo>
                  <a:pt x="116247" y="148669"/>
                </a:lnTo>
                <a:lnTo>
                  <a:pt x="110848" y="149714"/>
                </a:lnTo>
                <a:lnTo>
                  <a:pt x="105264" y="150411"/>
                </a:lnTo>
                <a:lnTo>
                  <a:pt x="100549" y="151868"/>
                </a:lnTo>
                <a:lnTo>
                  <a:pt x="96413" y="153831"/>
                </a:lnTo>
                <a:lnTo>
                  <a:pt x="92664" y="156132"/>
                </a:lnTo>
                <a:lnTo>
                  <a:pt x="88180" y="157666"/>
                </a:lnTo>
                <a:lnTo>
                  <a:pt x="83207" y="158689"/>
                </a:lnTo>
                <a:lnTo>
                  <a:pt x="77906" y="159371"/>
                </a:lnTo>
                <a:lnTo>
                  <a:pt x="73381" y="160818"/>
                </a:lnTo>
                <a:lnTo>
                  <a:pt x="69372" y="162774"/>
                </a:lnTo>
                <a:lnTo>
                  <a:pt x="65707" y="165071"/>
                </a:lnTo>
                <a:lnTo>
                  <a:pt x="62272" y="166602"/>
                </a:lnTo>
                <a:lnTo>
                  <a:pt x="58989" y="167623"/>
                </a:lnTo>
                <a:lnTo>
                  <a:pt x="49447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MARTPenAnnotation545"/>
          <p:cNvSpPr/>
          <p:nvPr/>
        </p:nvSpPr>
        <p:spPr>
          <a:xfrm>
            <a:off x="5429250" y="723304"/>
            <a:ext cx="348226" cy="35720"/>
          </a:xfrm>
          <a:custGeom>
            <a:avLst/>
            <a:gdLst/>
            <a:ahLst/>
            <a:cxnLst/>
            <a:rect l="0" t="0" r="0" b="0"/>
            <a:pathLst>
              <a:path w="348226" h="35720">
                <a:moveTo>
                  <a:pt x="330398" y="35719"/>
                </a:moveTo>
                <a:lnTo>
                  <a:pt x="335139" y="35719"/>
                </a:lnTo>
                <a:lnTo>
                  <a:pt x="336535" y="34727"/>
                </a:lnTo>
                <a:lnTo>
                  <a:pt x="337466" y="33073"/>
                </a:lnTo>
                <a:lnTo>
                  <a:pt x="338960" y="28030"/>
                </a:lnTo>
                <a:lnTo>
                  <a:pt x="340075" y="27617"/>
                </a:lnTo>
                <a:lnTo>
                  <a:pt x="348146" y="26799"/>
                </a:lnTo>
                <a:lnTo>
                  <a:pt x="348183" y="25803"/>
                </a:lnTo>
                <a:lnTo>
                  <a:pt x="348225" y="22052"/>
                </a:lnTo>
                <a:lnTo>
                  <a:pt x="347243" y="20654"/>
                </a:lnTo>
                <a:lnTo>
                  <a:pt x="345597" y="19723"/>
                </a:lnTo>
                <a:lnTo>
                  <a:pt x="343508" y="19102"/>
                </a:lnTo>
                <a:lnTo>
                  <a:pt x="335893" y="18412"/>
                </a:lnTo>
                <a:lnTo>
                  <a:pt x="331085" y="18228"/>
                </a:lnTo>
                <a:lnTo>
                  <a:pt x="325895" y="17113"/>
                </a:lnTo>
                <a:lnTo>
                  <a:pt x="320451" y="15377"/>
                </a:lnTo>
                <a:lnTo>
                  <a:pt x="314837" y="13228"/>
                </a:lnTo>
                <a:lnTo>
                  <a:pt x="307125" y="11795"/>
                </a:lnTo>
                <a:lnTo>
                  <a:pt x="298016" y="10840"/>
                </a:lnTo>
                <a:lnTo>
                  <a:pt x="287974" y="10203"/>
                </a:lnTo>
                <a:lnTo>
                  <a:pt x="277310" y="9779"/>
                </a:lnTo>
                <a:lnTo>
                  <a:pt x="254879" y="9307"/>
                </a:lnTo>
                <a:lnTo>
                  <a:pt x="242349" y="8189"/>
                </a:lnTo>
                <a:lnTo>
                  <a:pt x="229035" y="6452"/>
                </a:lnTo>
                <a:lnTo>
                  <a:pt x="215197" y="4301"/>
                </a:lnTo>
                <a:lnTo>
                  <a:pt x="201012" y="2868"/>
                </a:lnTo>
                <a:lnTo>
                  <a:pt x="186594" y="1912"/>
                </a:lnTo>
                <a:lnTo>
                  <a:pt x="172021" y="1275"/>
                </a:lnTo>
                <a:lnTo>
                  <a:pt x="142599" y="567"/>
                </a:ln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MARTPenAnnotation546"/>
          <p:cNvSpPr/>
          <p:nvPr/>
        </p:nvSpPr>
        <p:spPr>
          <a:xfrm>
            <a:off x="5166699" y="598289"/>
            <a:ext cx="298270" cy="214144"/>
          </a:xfrm>
          <a:custGeom>
            <a:avLst/>
            <a:gdLst/>
            <a:ahLst/>
            <a:cxnLst/>
            <a:rect l="0" t="0" r="0" b="0"/>
            <a:pathLst>
              <a:path w="298270" h="214144">
                <a:moveTo>
                  <a:pt x="208972" y="0"/>
                </a:moveTo>
                <a:lnTo>
                  <a:pt x="208972" y="4740"/>
                </a:lnTo>
                <a:lnTo>
                  <a:pt x="207981" y="7129"/>
                </a:lnTo>
                <a:lnTo>
                  <a:pt x="204232" y="12428"/>
                </a:lnTo>
                <a:lnTo>
                  <a:pt x="199259" y="18091"/>
                </a:lnTo>
                <a:lnTo>
                  <a:pt x="196544" y="20990"/>
                </a:lnTo>
                <a:lnTo>
                  <a:pt x="193741" y="24907"/>
                </a:lnTo>
                <a:lnTo>
                  <a:pt x="190881" y="29503"/>
                </a:lnTo>
                <a:lnTo>
                  <a:pt x="187982" y="34552"/>
                </a:lnTo>
                <a:lnTo>
                  <a:pt x="183072" y="39901"/>
                </a:lnTo>
                <a:lnTo>
                  <a:pt x="176823" y="45452"/>
                </a:lnTo>
                <a:lnTo>
                  <a:pt x="169680" y="51137"/>
                </a:lnTo>
                <a:lnTo>
                  <a:pt x="161942" y="57904"/>
                </a:lnTo>
                <a:lnTo>
                  <a:pt x="153806" y="65392"/>
                </a:lnTo>
                <a:lnTo>
                  <a:pt x="136829" y="81649"/>
                </a:lnTo>
                <a:lnTo>
                  <a:pt x="119362" y="98796"/>
                </a:lnTo>
                <a:lnTo>
                  <a:pt x="110537" y="106543"/>
                </a:lnTo>
                <a:lnTo>
                  <a:pt x="101677" y="113693"/>
                </a:lnTo>
                <a:lnTo>
                  <a:pt x="92793" y="120444"/>
                </a:lnTo>
                <a:lnTo>
                  <a:pt x="83895" y="127921"/>
                </a:lnTo>
                <a:lnTo>
                  <a:pt x="74986" y="135882"/>
                </a:lnTo>
                <a:lnTo>
                  <a:pt x="58142" y="151673"/>
                </a:lnTo>
                <a:lnTo>
                  <a:pt x="31159" y="177979"/>
                </a:lnTo>
                <a:lnTo>
                  <a:pt x="1182" y="207800"/>
                </a:lnTo>
                <a:lnTo>
                  <a:pt x="0" y="209971"/>
                </a:lnTo>
                <a:lnTo>
                  <a:pt x="204" y="211418"/>
                </a:lnTo>
                <a:lnTo>
                  <a:pt x="1333" y="212383"/>
                </a:lnTo>
                <a:lnTo>
                  <a:pt x="3077" y="213026"/>
                </a:lnTo>
                <a:lnTo>
                  <a:pt x="7661" y="213740"/>
                </a:lnTo>
                <a:lnTo>
                  <a:pt x="12257" y="213931"/>
                </a:lnTo>
                <a:lnTo>
                  <a:pt x="25301" y="214143"/>
                </a:lnTo>
                <a:lnTo>
                  <a:pt x="32947" y="213207"/>
                </a:lnTo>
                <a:lnTo>
                  <a:pt x="41020" y="211591"/>
                </a:lnTo>
                <a:lnTo>
                  <a:pt x="49379" y="209521"/>
                </a:lnTo>
                <a:lnTo>
                  <a:pt x="71896" y="204576"/>
                </a:lnTo>
                <a:lnTo>
                  <a:pt x="84846" y="201868"/>
                </a:lnTo>
                <a:lnTo>
                  <a:pt x="98440" y="200063"/>
                </a:lnTo>
                <a:lnTo>
                  <a:pt x="112464" y="198860"/>
                </a:lnTo>
                <a:lnTo>
                  <a:pt x="126774" y="198057"/>
                </a:lnTo>
                <a:lnTo>
                  <a:pt x="155903" y="197166"/>
                </a:lnTo>
                <a:lnTo>
                  <a:pt x="235022" y="196515"/>
                </a:lnTo>
                <a:lnTo>
                  <a:pt x="247175" y="196494"/>
                </a:lnTo>
                <a:lnTo>
                  <a:pt x="257261" y="197473"/>
                </a:lnTo>
                <a:lnTo>
                  <a:pt x="265969" y="199117"/>
                </a:lnTo>
                <a:lnTo>
                  <a:pt x="273760" y="201205"/>
                </a:lnTo>
                <a:lnTo>
                  <a:pt x="279945" y="202598"/>
                </a:lnTo>
                <a:lnTo>
                  <a:pt x="285061" y="203526"/>
                </a:lnTo>
                <a:lnTo>
                  <a:pt x="298269" y="20538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MARTPenAnnotation547"/>
          <p:cNvSpPr/>
          <p:nvPr/>
        </p:nvSpPr>
        <p:spPr>
          <a:xfrm>
            <a:off x="3580814" y="517921"/>
            <a:ext cx="446321" cy="426661"/>
          </a:xfrm>
          <a:custGeom>
            <a:avLst/>
            <a:gdLst/>
            <a:ahLst/>
            <a:cxnLst/>
            <a:rect l="0" t="0" r="0" b="0"/>
            <a:pathLst>
              <a:path w="446321" h="426661">
                <a:moveTo>
                  <a:pt x="8920" y="0"/>
                </a:moveTo>
                <a:lnTo>
                  <a:pt x="4179" y="9481"/>
                </a:lnTo>
                <a:lnTo>
                  <a:pt x="3775" y="12274"/>
                </a:lnTo>
                <a:lnTo>
                  <a:pt x="4498" y="14136"/>
                </a:lnTo>
                <a:lnTo>
                  <a:pt x="5972" y="15377"/>
                </a:lnTo>
                <a:lnTo>
                  <a:pt x="5962" y="17197"/>
                </a:lnTo>
                <a:lnTo>
                  <a:pt x="4964" y="19402"/>
                </a:lnTo>
                <a:lnTo>
                  <a:pt x="3306" y="21865"/>
                </a:lnTo>
                <a:lnTo>
                  <a:pt x="1464" y="29892"/>
                </a:lnTo>
                <a:lnTo>
                  <a:pt x="645" y="40075"/>
                </a:lnTo>
                <a:lnTo>
                  <a:pt x="282" y="51215"/>
                </a:lnTo>
                <a:lnTo>
                  <a:pt x="77" y="73383"/>
                </a:lnTo>
                <a:lnTo>
                  <a:pt x="1040" y="81665"/>
                </a:lnTo>
                <a:lnTo>
                  <a:pt x="2675" y="90162"/>
                </a:lnTo>
                <a:lnTo>
                  <a:pt x="4756" y="98803"/>
                </a:lnTo>
                <a:lnTo>
                  <a:pt x="6144" y="108533"/>
                </a:lnTo>
                <a:lnTo>
                  <a:pt x="7070" y="118988"/>
                </a:lnTo>
                <a:lnTo>
                  <a:pt x="7686" y="129927"/>
                </a:lnTo>
                <a:lnTo>
                  <a:pt x="8371" y="152665"/>
                </a:lnTo>
                <a:lnTo>
                  <a:pt x="8872" y="216250"/>
                </a:lnTo>
                <a:lnTo>
                  <a:pt x="8888" y="227511"/>
                </a:lnTo>
                <a:lnTo>
                  <a:pt x="7906" y="237002"/>
                </a:lnTo>
                <a:lnTo>
                  <a:pt x="6260" y="245314"/>
                </a:lnTo>
                <a:lnTo>
                  <a:pt x="4170" y="252840"/>
                </a:lnTo>
                <a:lnTo>
                  <a:pt x="2776" y="259841"/>
                </a:lnTo>
                <a:lnTo>
                  <a:pt x="1229" y="272912"/>
                </a:lnTo>
                <a:lnTo>
                  <a:pt x="541" y="282690"/>
                </a:lnTo>
                <a:lnTo>
                  <a:pt x="23" y="293978"/>
                </a:lnTo>
                <a:lnTo>
                  <a:pt x="0" y="289732"/>
                </a:lnTo>
                <a:lnTo>
                  <a:pt x="2640" y="279582"/>
                </a:lnTo>
                <a:lnTo>
                  <a:pt x="4734" y="272709"/>
                </a:lnTo>
                <a:lnTo>
                  <a:pt x="9705" y="259780"/>
                </a:lnTo>
                <a:lnTo>
                  <a:pt x="12420" y="253554"/>
                </a:lnTo>
                <a:lnTo>
                  <a:pt x="15222" y="246427"/>
                </a:lnTo>
                <a:lnTo>
                  <a:pt x="20981" y="230570"/>
                </a:lnTo>
                <a:lnTo>
                  <a:pt x="24898" y="222174"/>
                </a:lnTo>
                <a:lnTo>
                  <a:pt x="29494" y="213601"/>
                </a:lnTo>
                <a:lnTo>
                  <a:pt x="34542" y="204908"/>
                </a:lnTo>
                <a:lnTo>
                  <a:pt x="45443" y="187313"/>
                </a:lnTo>
                <a:lnTo>
                  <a:pt x="51128" y="178453"/>
                </a:lnTo>
                <a:lnTo>
                  <a:pt x="62736" y="165964"/>
                </a:lnTo>
                <a:lnTo>
                  <a:pt x="73518" y="158098"/>
                </a:lnTo>
                <a:lnTo>
                  <a:pt x="81617" y="154602"/>
                </a:lnTo>
                <a:lnTo>
                  <a:pt x="91170" y="153048"/>
                </a:lnTo>
                <a:lnTo>
                  <a:pt x="96496" y="152634"/>
                </a:lnTo>
                <a:lnTo>
                  <a:pt x="101038" y="153350"/>
                </a:lnTo>
                <a:lnTo>
                  <a:pt x="108731" y="156791"/>
                </a:lnTo>
                <a:lnTo>
                  <a:pt x="112172" y="161082"/>
                </a:lnTo>
                <a:lnTo>
                  <a:pt x="118640" y="173788"/>
                </a:lnTo>
                <a:lnTo>
                  <a:pt x="127860" y="192935"/>
                </a:lnTo>
                <a:lnTo>
                  <a:pt x="129885" y="200061"/>
                </a:lnTo>
                <a:lnTo>
                  <a:pt x="131235" y="207788"/>
                </a:lnTo>
                <a:lnTo>
                  <a:pt x="132135" y="215916"/>
                </a:lnTo>
                <a:lnTo>
                  <a:pt x="133728" y="224311"/>
                </a:lnTo>
                <a:lnTo>
                  <a:pt x="135781" y="232885"/>
                </a:lnTo>
                <a:lnTo>
                  <a:pt x="138143" y="241577"/>
                </a:lnTo>
                <a:lnTo>
                  <a:pt x="143412" y="253881"/>
                </a:lnTo>
                <a:lnTo>
                  <a:pt x="149061" y="263649"/>
                </a:lnTo>
                <a:lnTo>
                  <a:pt x="158993" y="282448"/>
                </a:lnTo>
                <a:lnTo>
                  <a:pt x="160562" y="282557"/>
                </a:lnTo>
                <a:lnTo>
                  <a:pt x="162601" y="281637"/>
                </a:lnTo>
                <a:lnTo>
                  <a:pt x="164952" y="280031"/>
                </a:lnTo>
                <a:lnTo>
                  <a:pt x="170210" y="272956"/>
                </a:lnTo>
                <a:lnTo>
                  <a:pt x="175855" y="263197"/>
                </a:lnTo>
                <a:lnTo>
                  <a:pt x="181671" y="252245"/>
                </a:lnTo>
                <a:lnTo>
                  <a:pt x="184610" y="245554"/>
                </a:lnTo>
                <a:lnTo>
                  <a:pt x="187562" y="238117"/>
                </a:lnTo>
                <a:lnTo>
                  <a:pt x="190523" y="230182"/>
                </a:lnTo>
                <a:lnTo>
                  <a:pt x="192496" y="221916"/>
                </a:lnTo>
                <a:lnTo>
                  <a:pt x="193812" y="213428"/>
                </a:lnTo>
                <a:lnTo>
                  <a:pt x="194689" y="204794"/>
                </a:lnTo>
                <a:lnTo>
                  <a:pt x="196266" y="197053"/>
                </a:lnTo>
                <a:lnTo>
                  <a:pt x="198309" y="189908"/>
                </a:lnTo>
                <a:lnTo>
                  <a:pt x="203226" y="176677"/>
                </a:lnTo>
                <a:lnTo>
                  <a:pt x="208719" y="164182"/>
                </a:lnTo>
                <a:lnTo>
                  <a:pt x="211821" y="154660"/>
                </a:lnTo>
                <a:lnTo>
                  <a:pt x="212648" y="150732"/>
                </a:lnTo>
                <a:lnTo>
                  <a:pt x="214192" y="148113"/>
                </a:lnTo>
                <a:lnTo>
                  <a:pt x="216213" y="146367"/>
                </a:lnTo>
                <a:lnTo>
                  <a:pt x="218553" y="145203"/>
                </a:lnTo>
                <a:lnTo>
                  <a:pt x="220113" y="145420"/>
                </a:lnTo>
                <a:lnTo>
                  <a:pt x="221153" y="146556"/>
                </a:lnTo>
                <a:lnTo>
                  <a:pt x="221846" y="148306"/>
                </a:lnTo>
                <a:lnTo>
                  <a:pt x="227562" y="155509"/>
                </a:lnTo>
                <a:lnTo>
                  <a:pt x="229096" y="159235"/>
                </a:lnTo>
                <a:lnTo>
                  <a:pt x="230799" y="168667"/>
                </a:lnTo>
                <a:lnTo>
                  <a:pt x="234202" y="176828"/>
                </a:lnTo>
                <a:lnTo>
                  <a:pt x="241696" y="189646"/>
                </a:lnTo>
                <a:lnTo>
                  <a:pt x="247314" y="199381"/>
                </a:lnTo>
                <a:lnTo>
                  <a:pt x="256054" y="210440"/>
                </a:lnTo>
                <a:lnTo>
                  <a:pt x="261963" y="216891"/>
                </a:lnTo>
                <a:lnTo>
                  <a:pt x="265920" y="219008"/>
                </a:lnTo>
                <a:lnTo>
                  <a:pt x="275609" y="221361"/>
                </a:lnTo>
                <a:lnTo>
                  <a:pt x="279978" y="220996"/>
                </a:lnTo>
                <a:lnTo>
                  <a:pt x="283883" y="219760"/>
                </a:lnTo>
                <a:lnTo>
                  <a:pt x="287478" y="217945"/>
                </a:lnTo>
                <a:lnTo>
                  <a:pt x="296765" y="215927"/>
                </a:lnTo>
                <a:lnTo>
                  <a:pt x="302020" y="215389"/>
                </a:lnTo>
                <a:lnTo>
                  <a:pt x="306515" y="214038"/>
                </a:lnTo>
                <a:lnTo>
                  <a:pt x="314156" y="209891"/>
                </a:lnTo>
                <a:lnTo>
                  <a:pt x="323505" y="202095"/>
                </a:lnTo>
                <a:lnTo>
                  <a:pt x="333282" y="192016"/>
                </a:lnTo>
                <a:lnTo>
                  <a:pt x="340935" y="180921"/>
                </a:lnTo>
                <a:lnTo>
                  <a:pt x="355562" y="158778"/>
                </a:lnTo>
                <a:lnTo>
                  <a:pt x="360069" y="150501"/>
                </a:lnTo>
                <a:lnTo>
                  <a:pt x="364066" y="142006"/>
                </a:lnTo>
                <a:lnTo>
                  <a:pt x="367724" y="133366"/>
                </a:lnTo>
                <a:lnTo>
                  <a:pt x="370161" y="125622"/>
                </a:lnTo>
                <a:lnTo>
                  <a:pt x="371786" y="118475"/>
                </a:lnTo>
                <a:lnTo>
                  <a:pt x="374585" y="105241"/>
                </a:lnTo>
                <a:lnTo>
                  <a:pt x="379136" y="92746"/>
                </a:lnTo>
                <a:lnTo>
                  <a:pt x="383543" y="81454"/>
                </a:lnTo>
                <a:lnTo>
                  <a:pt x="384676" y="82084"/>
                </a:lnTo>
                <a:lnTo>
                  <a:pt x="388582" y="85430"/>
                </a:lnTo>
                <a:lnTo>
                  <a:pt x="390020" y="87711"/>
                </a:lnTo>
                <a:lnTo>
                  <a:pt x="391618" y="92892"/>
                </a:lnTo>
                <a:lnTo>
                  <a:pt x="392518" y="106127"/>
                </a:lnTo>
                <a:lnTo>
                  <a:pt x="395374" y="116952"/>
                </a:lnTo>
                <a:lnTo>
                  <a:pt x="399951" y="128377"/>
                </a:lnTo>
                <a:lnTo>
                  <a:pt x="405292" y="140070"/>
                </a:lnTo>
                <a:lnTo>
                  <a:pt x="408106" y="146958"/>
                </a:lnTo>
                <a:lnTo>
                  <a:pt x="410974" y="154527"/>
                </a:lnTo>
                <a:lnTo>
                  <a:pt x="413877" y="162549"/>
                </a:lnTo>
                <a:lnTo>
                  <a:pt x="416805" y="171866"/>
                </a:lnTo>
                <a:lnTo>
                  <a:pt x="422705" y="192802"/>
                </a:lnTo>
                <a:lnTo>
                  <a:pt x="434577" y="237588"/>
                </a:lnTo>
                <a:lnTo>
                  <a:pt x="440525" y="257399"/>
                </a:lnTo>
                <a:lnTo>
                  <a:pt x="442509" y="267842"/>
                </a:lnTo>
                <a:lnTo>
                  <a:pt x="443831" y="278772"/>
                </a:lnTo>
                <a:lnTo>
                  <a:pt x="444712" y="290028"/>
                </a:lnTo>
                <a:lnTo>
                  <a:pt x="445299" y="300508"/>
                </a:lnTo>
                <a:lnTo>
                  <a:pt x="445953" y="320091"/>
                </a:lnTo>
                <a:lnTo>
                  <a:pt x="446320" y="347850"/>
                </a:lnTo>
                <a:lnTo>
                  <a:pt x="444387" y="356916"/>
                </a:lnTo>
                <a:lnTo>
                  <a:pt x="441114" y="365936"/>
                </a:lnTo>
                <a:lnTo>
                  <a:pt x="436948" y="374926"/>
                </a:lnTo>
                <a:lnTo>
                  <a:pt x="432186" y="382904"/>
                </a:lnTo>
                <a:lnTo>
                  <a:pt x="427027" y="390207"/>
                </a:lnTo>
                <a:lnTo>
                  <a:pt x="421603" y="397060"/>
                </a:lnTo>
                <a:lnTo>
                  <a:pt x="415011" y="402621"/>
                </a:lnTo>
                <a:lnTo>
                  <a:pt x="407639" y="407320"/>
                </a:lnTo>
                <a:lnTo>
                  <a:pt x="379162" y="421992"/>
                </a:lnTo>
                <a:lnTo>
                  <a:pt x="371834" y="424203"/>
                </a:lnTo>
                <a:lnTo>
                  <a:pt x="363972" y="425677"/>
                </a:lnTo>
                <a:lnTo>
                  <a:pt x="355754" y="426660"/>
                </a:lnTo>
                <a:lnTo>
                  <a:pt x="348291" y="426323"/>
                </a:lnTo>
                <a:lnTo>
                  <a:pt x="334707" y="423303"/>
                </a:lnTo>
                <a:lnTo>
                  <a:pt x="324701" y="421299"/>
                </a:lnTo>
                <a:lnTo>
                  <a:pt x="312529" y="41969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MARTPenAnnotation548"/>
          <p:cNvSpPr/>
          <p:nvPr/>
        </p:nvSpPr>
        <p:spPr>
          <a:xfrm>
            <a:off x="4027289" y="544917"/>
            <a:ext cx="120877" cy="213427"/>
          </a:xfrm>
          <a:custGeom>
            <a:avLst/>
            <a:gdLst/>
            <a:ahLst/>
            <a:cxnLst/>
            <a:rect l="0" t="0" r="0" b="0"/>
            <a:pathLst>
              <a:path w="120877" h="213427">
                <a:moveTo>
                  <a:pt x="0" y="71231"/>
                </a:moveTo>
                <a:lnTo>
                  <a:pt x="0" y="66086"/>
                </a:lnTo>
                <a:lnTo>
                  <a:pt x="0" y="70357"/>
                </a:lnTo>
                <a:lnTo>
                  <a:pt x="2646" y="76134"/>
                </a:lnTo>
                <a:lnTo>
                  <a:pt x="20991" y="113190"/>
                </a:lnTo>
                <a:lnTo>
                  <a:pt x="23915" y="120039"/>
                </a:lnTo>
                <a:lnTo>
                  <a:pt x="26858" y="127582"/>
                </a:lnTo>
                <a:lnTo>
                  <a:pt x="29811" y="135588"/>
                </a:lnTo>
                <a:lnTo>
                  <a:pt x="32772" y="142909"/>
                </a:lnTo>
                <a:lnTo>
                  <a:pt x="35739" y="149774"/>
                </a:lnTo>
                <a:lnTo>
                  <a:pt x="41681" y="162694"/>
                </a:lnTo>
                <a:lnTo>
                  <a:pt x="47629" y="175050"/>
                </a:lnTo>
                <a:lnTo>
                  <a:pt x="49612" y="181124"/>
                </a:lnTo>
                <a:lnTo>
                  <a:pt x="50934" y="187157"/>
                </a:lnTo>
                <a:lnTo>
                  <a:pt x="51815" y="193163"/>
                </a:lnTo>
                <a:lnTo>
                  <a:pt x="52403" y="198160"/>
                </a:lnTo>
                <a:lnTo>
                  <a:pt x="52794" y="202483"/>
                </a:lnTo>
                <a:lnTo>
                  <a:pt x="53532" y="213426"/>
                </a:lnTo>
                <a:lnTo>
                  <a:pt x="53569" y="206843"/>
                </a:lnTo>
                <a:lnTo>
                  <a:pt x="53578" y="134287"/>
                </a:lnTo>
                <a:lnTo>
                  <a:pt x="54570" y="123190"/>
                </a:lnTo>
                <a:lnTo>
                  <a:pt x="56224" y="110832"/>
                </a:lnTo>
                <a:lnTo>
                  <a:pt x="58318" y="97631"/>
                </a:lnTo>
                <a:lnTo>
                  <a:pt x="59715" y="85855"/>
                </a:lnTo>
                <a:lnTo>
                  <a:pt x="60645" y="75027"/>
                </a:lnTo>
                <a:lnTo>
                  <a:pt x="61266" y="64832"/>
                </a:lnTo>
                <a:lnTo>
                  <a:pt x="62672" y="56051"/>
                </a:lnTo>
                <a:lnTo>
                  <a:pt x="64602" y="48212"/>
                </a:lnTo>
                <a:lnTo>
                  <a:pt x="66880" y="41003"/>
                </a:lnTo>
                <a:lnTo>
                  <a:pt x="70384" y="34211"/>
                </a:lnTo>
                <a:lnTo>
                  <a:pt x="74704" y="27700"/>
                </a:lnTo>
                <a:lnTo>
                  <a:pt x="79568" y="21374"/>
                </a:lnTo>
                <a:lnTo>
                  <a:pt x="83803" y="16165"/>
                </a:lnTo>
                <a:lnTo>
                  <a:pt x="87619" y="11700"/>
                </a:lnTo>
                <a:lnTo>
                  <a:pt x="91154" y="7731"/>
                </a:lnTo>
                <a:lnTo>
                  <a:pt x="94503" y="5085"/>
                </a:lnTo>
                <a:lnTo>
                  <a:pt x="97729" y="3321"/>
                </a:lnTo>
                <a:lnTo>
                  <a:pt x="100871" y="2145"/>
                </a:lnTo>
                <a:lnTo>
                  <a:pt x="103958" y="1361"/>
                </a:lnTo>
                <a:lnTo>
                  <a:pt x="107009" y="839"/>
                </a:lnTo>
                <a:lnTo>
                  <a:pt x="114293" y="0"/>
                </a:lnTo>
                <a:lnTo>
                  <a:pt x="117935" y="5177"/>
                </a:lnTo>
                <a:lnTo>
                  <a:pt x="120295" y="9336"/>
                </a:lnTo>
                <a:lnTo>
                  <a:pt x="120876" y="13100"/>
                </a:lnTo>
                <a:lnTo>
                  <a:pt x="120272" y="16602"/>
                </a:lnTo>
                <a:lnTo>
                  <a:pt x="118876" y="19929"/>
                </a:lnTo>
                <a:lnTo>
                  <a:pt x="117946" y="25123"/>
                </a:lnTo>
                <a:lnTo>
                  <a:pt x="117326" y="31563"/>
                </a:lnTo>
                <a:lnTo>
                  <a:pt x="116912" y="38832"/>
                </a:lnTo>
                <a:lnTo>
                  <a:pt x="115644" y="45663"/>
                </a:lnTo>
                <a:lnTo>
                  <a:pt x="113807" y="52201"/>
                </a:lnTo>
                <a:lnTo>
                  <a:pt x="103729" y="81693"/>
                </a:lnTo>
                <a:lnTo>
                  <a:pt x="99911" y="89120"/>
                </a:lnTo>
                <a:lnTo>
                  <a:pt x="95380" y="96055"/>
                </a:lnTo>
                <a:lnTo>
                  <a:pt x="90376" y="102663"/>
                </a:lnTo>
                <a:lnTo>
                  <a:pt x="85055" y="108061"/>
                </a:lnTo>
                <a:lnTo>
                  <a:pt x="79524" y="112651"/>
                </a:lnTo>
                <a:lnTo>
                  <a:pt x="73852" y="116704"/>
                </a:lnTo>
                <a:lnTo>
                  <a:pt x="69078" y="120398"/>
                </a:lnTo>
                <a:lnTo>
                  <a:pt x="64904" y="123853"/>
                </a:lnTo>
                <a:lnTo>
                  <a:pt x="61128" y="127148"/>
                </a:lnTo>
                <a:lnTo>
                  <a:pt x="57619" y="129345"/>
                </a:lnTo>
                <a:lnTo>
                  <a:pt x="54288" y="130810"/>
                </a:lnTo>
                <a:lnTo>
                  <a:pt x="51075" y="131786"/>
                </a:lnTo>
                <a:lnTo>
                  <a:pt x="47940" y="132437"/>
                </a:lnTo>
                <a:lnTo>
                  <a:pt x="44858" y="132871"/>
                </a:lnTo>
                <a:lnTo>
                  <a:pt x="35718" y="13373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SMARTPenAnnotation549"/>
          <p:cNvSpPr/>
          <p:nvPr/>
        </p:nvSpPr>
        <p:spPr>
          <a:xfrm>
            <a:off x="4179093" y="509101"/>
            <a:ext cx="137813" cy="149736"/>
          </a:xfrm>
          <a:custGeom>
            <a:avLst/>
            <a:gdLst/>
            <a:ahLst/>
            <a:cxnLst/>
            <a:rect l="0" t="0" r="0" b="0"/>
            <a:pathLst>
              <a:path w="137813" h="149736">
                <a:moveTo>
                  <a:pt x="80367" y="8820"/>
                </a:moveTo>
                <a:lnTo>
                  <a:pt x="71806" y="258"/>
                </a:lnTo>
                <a:lnTo>
                  <a:pt x="68955" y="54"/>
                </a:lnTo>
                <a:lnTo>
                  <a:pt x="66806" y="0"/>
                </a:lnTo>
                <a:lnTo>
                  <a:pt x="65373" y="956"/>
                </a:lnTo>
                <a:lnTo>
                  <a:pt x="64418" y="2585"/>
                </a:lnTo>
                <a:lnTo>
                  <a:pt x="63782" y="4663"/>
                </a:lnTo>
                <a:lnTo>
                  <a:pt x="61373" y="8033"/>
                </a:lnTo>
                <a:lnTo>
                  <a:pt x="57782" y="12265"/>
                </a:lnTo>
                <a:lnTo>
                  <a:pt x="53404" y="17070"/>
                </a:lnTo>
                <a:lnTo>
                  <a:pt x="49494" y="22257"/>
                </a:lnTo>
                <a:lnTo>
                  <a:pt x="45894" y="27700"/>
                </a:lnTo>
                <a:lnTo>
                  <a:pt x="42503" y="33313"/>
                </a:lnTo>
                <a:lnTo>
                  <a:pt x="39249" y="39040"/>
                </a:lnTo>
                <a:lnTo>
                  <a:pt x="32989" y="50694"/>
                </a:lnTo>
                <a:lnTo>
                  <a:pt x="29930" y="57572"/>
                </a:lnTo>
                <a:lnTo>
                  <a:pt x="26899" y="65134"/>
                </a:lnTo>
                <a:lnTo>
                  <a:pt x="20885" y="81474"/>
                </a:lnTo>
                <a:lnTo>
                  <a:pt x="14905" y="98658"/>
                </a:lnTo>
                <a:lnTo>
                  <a:pt x="13905" y="106415"/>
                </a:lnTo>
                <a:lnTo>
                  <a:pt x="14232" y="113571"/>
                </a:lnTo>
                <a:lnTo>
                  <a:pt x="15441" y="120326"/>
                </a:lnTo>
                <a:lnTo>
                  <a:pt x="16247" y="125821"/>
                </a:lnTo>
                <a:lnTo>
                  <a:pt x="16784" y="130477"/>
                </a:lnTo>
                <a:lnTo>
                  <a:pt x="17143" y="134574"/>
                </a:lnTo>
                <a:lnTo>
                  <a:pt x="19367" y="138296"/>
                </a:lnTo>
                <a:lnTo>
                  <a:pt x="22833" y="141771"/>
                </a:lnTo>
                <a:lnTo>
                  <a:pt x="27128" y="145079"/>
                </a:lnTo>
                <a:lnTo>
                  <a:pt x="30984" y="147284"/>
                </a:lnTo>
                <a:lnTo>
                  <a:pt x="34547" y="148755"/>
                </a:lnTo>
                <a:lnTo>
                  <a:pt x="37914" y="149735"/>
                </a:lnTo>
                <a:lnTo>
                  <a:pt x="42143" y="149396"/>
                </a:lnTo>
                <a:lnTo>
                  <a:pt x="46947" y="148178"/>
                </a:lnTo>
                <a:lnTo>
                  <a:pt x="52134" y="146374"/>
                </a:lnTo>
                <a:lnTo>
                  <a:pt x="57577" y="144179"/>
                </a:lnTo>
                <a:lnTo>
                  <a:pt x="63189" y="141724"/>
                </a:lnTo>
                <a:lnTo>
                  <a:pt x="68915" y="139094"/>
                </a:lnTo>
                <a:lnTo>
                  <a:pt x="74717" y="135357"/>
                </a:lnTo>
                <a:lnTo>
                  <a:pt x="80569" y="130881"/>
                </a:lnTo>
                <a:lnTo>
                  <a:pt x="86455" y="125913"/>
                </a:lnTo>
                <a:lnTo>
                  <a:pt x="92364" y="119624"/>
                </a:lnTo>
                <a:lnTo>
                  <a:pt x="98287" y="112455"/>
                </a:lnTo>
                <a:lnTo>
                  <a:pt x="104220" y="104699"/>
                </a:lnTo>
                <a:lnTo>
                  <a:pt x="109168" y="96552"/>
                </a:lnTo>
                <a:lnTo>
                  <a:pt x="113458" y="88144"/>
                </a:lnTo>
                <a:lnTo>
                  <a:pt x="120871" y="71857"/>
                </a:lnTo>
                <a:lnTo>
                  <a:pt x="130623" y="51531"/>
                </a:lnTo>
                <a:lnTo>
                  <a:pt x="136769" y="39048"/>
                </a:lnTo>
                <a:lnTo>
                  <a:pt x="137812" y="32941"/>
                </a:lnTo>
                <a:lnTo>
                  <a:pt x="137515" y="26885"/>
                </a:lnTo>
                <a:lnTo>
                  <a:pt x="136325" y="20863"/>
                </a:lnTo>
                <a:lnTo>
                  <a:pt x="134540" y="15857"/>
                </a:lnTo>
                <a:lnTo>
                  <a:pt x="132357" y="11527"/>
                </a:lnTo>
                <a:lnTo>
                  <a:pt x="129910" y="7648"/>
                </a:lnTo>
                <a:lnTo>
                  <a:pt x="127287" y="5062"/>
                </a:lnTo>
                <a:lnTo>
                  <a:pt x="124545" y="3339"/>
                </a:lnTo>
                <a:lnTo>
                  <a:pt x="121726" y="2189"/>
                </a:lnTo>
                <a:lnTo>
                  <a:pt x="117862" y="1423"/>
                </a:lnTo>
                <a:lnTo>
                  <a:pt x="113301" y="912"/>
                </a:lnTo>
                <a:lnTo>
                  <a:pt x="108276" y="572"/>
                </a:lnTo>
                <a:lnTo>
                  <a:pt x="101950" y="1337"/>
                </a:lnTo>
                <a:lnTo>
                  <a:pt x="94756" y="2839"/>
                </a:lnTo>
                <a:lnTo>
                  <a:pt x="86983" y="4833"/>
                </a:lnTo>
                <a:lnTo>
                  <a:pt x="78825" y="7154"/>
                </a:lnTo>
                <a:lnTo>
                  <a:pt x="61822" y="12379"/>
                </a:lnTo>
                <a:lnTo>
                  <a:pt x="54114" y="15162"/>
                </a:lnTo>
                <a:lnTo>
                  <a:pt x="46990" y="18009"/>
                </a:lnTo>
                <a:lnTo>
                  <a:pt x="40256" y="20899"/>
                </a:lnTo>
                <a:lnTo>
                  <a:pt x="27483" y="26756"/>
                </a:lnTo>
                <a:lnTo>
                  <a:pt x="21299" y="29707"/>
                </a:lnTo>
                <a:lnTo>
                  <a:pt x="16184" y="31675"/>
                </a:lnTo>
                <a:lnTo>
                  <a:pt x="11782" y="32986"/>
                </a:lnTo>
                <a:lnTo>
                  <a:pt x="0" y="3560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MARTPenAnnotation550"/>
          <p:cNvSpPr/>
          <p:nvPr/>
        </p:nvSpPr>
        <p:spPr>
          <a:xfrm>
            <a:off x="4358619" y="437554"/>
            <a:ext cx="150874" cy="194487"/>
          </a:xfrm>
          <a:custGeom>
            <a:avLst/>
            <a:gdLst/>
            <a:ahLst/>
            <a:cxnLst/>
            <a:rect l="0" t="0" r="0" b="0"/>
            <a:pathLst>
              <a:path w="150874" h="194487">
                <a:moveTo>
                  <a:pt x="97295" y="0"/>
                </a:moveTo>
                <a:lnTo>
                  <a:pt x="83733" y="0"/>
                </a:lnTo>
                <a:lnTo>
                  <a:pt x="81308" y="992"/>
                </a:lnTo>
                <a:lnTo>
                  <a:pt x="78700" y="2646"/>
                </a:lnTo>
                <a:lnTo>
                  <a:pt x="75968" y="4741"/>
                </a:lnTo>
                <a:lnTo>
                  <a:pt x="73155" y="7129"/>
                </a:lnTo>
                <a:lnTo>
                  <a:pt x="70288" y="9714"/>
                </a:lnTo>
                <a:lnTo>
                  <a:pt x="67384" y="12429"/>
                </a:lnTo>
                <a:lnTo>
                  <a:pt x="63463" y="17216"/>
                </a:lnTo>
                <a:lnTo>
                  <a:pt x="58866" y="23384"/>
                </a:lnTo>
                <a:lnTo>
                  <a:pt x="48465" y="38174"/>
                </a:lnTo>
                <a:lnTo>
                  <a:pt x="37228" y="54669"/>
                </a:lnTo>
                <a:lnTo>
                  <a:pt x="32445" y="64228"/>
                </a:lnTo>
                <a:lnTo>
                  <a:pt x="28265" y="74569"/>
                </a:lnTo>
                <a:lnTo>
                  <a:pt x="24486" y="85431"/>
                </a:lnTo>
                <a:lnTo>
                  <a:pt x="19982" y="95649"/>
                </a:lnTo>
                <a:lnTo>
                  <a:pt x="14995" y="105438"/>
                </a:lnTo>
                <a:lnTo>
                  <a:pt x="9686" y="114941"/>
                </a:lnTo>
                <a:lnTo>
                  <a:pt x="6147" y="124252"/>
                </a:lnTo>
                <a:lnTo>
                  <a:pt x="3787" y="133436"/>
                </a:lnTo>
                <a:lnTo>
                  <a:pt x="2214" y="142536"/>
                </a:lnTo>
                <a:lnTo>
                  <a:pt x="1166" y="150586"/>
                </a:lnTo>
                <a:lnTo>
                  <a:pt x="466" y="157938"/>
                </a:lnTo>
                <a:lnTo>
                  <a:pt x="0" y="164823"/>
                </a:lnTo>
                <a:lnTo>
                  <a:pt x="681" y="170406"/>
                </a:lnTo>
                <a:lnTo>
                  <a:pt x="2128" y="175119"/>
                </a:lnTo>
                <a:lnTo>
                  <a:pt x="4085" y="179254"/>
                </a:lnTo>
                <a:lnTo>
                  <a:pt x="7374" y="183003"/>
                </a:lnTo>
                <a:lnTo>
                  <a:pt x="11551" y="186494"/>
                </a:lnTo>
                <a:lnTo>
                  <a:pt x="16319" y="189814"/>
                </a:lnTo>
                <a:lnTo>
                  <a:pt x="21483" y="192027"/>
                </a:lnTo>
                <a:lnTo>
                  <a:pt x="26910" y="193502"/>
                </a:lnTo>
                <a:lnTo>
                  <a:pt x="32512" y="194486"/>
                </a:lnTo>
                <a:lnTo>
                  <a:pt x="39224" y="194150"/>
                </a:lnTo>
                <a:lnTo>
                  <a:pt x="46674" y="192933"/>
                </a:lnTo>
                <a:lnTo>
                  <a:pt x="54618" y="191130"/>
                </a:lnTo>
                <a:lnTo>
                  <a:pt x="62890" y="187944"/>
                </a:lnTo>
                <a:lnTo>
                  <a:pt x="71382" y="183835"/>
                </a:lnTo>
                <a:lnTo>
                  <a:pt x="80020" y="179111"/>
                </a:lnTo>
                <a:lnTo>
                  <a:pt x="88754" y="173978"/>
                </a:lnTo>
                <a:lnTo>
                  <a:pt x="114277" y="158264"/>
                </a:lnTo>
                <a:lnTo>
                  <a:pt x="121515" y="154127"/>
                </a:lnTo>
                <a:lnTo>
                  <a:pt x="128324" y="150376"/>
                </a:lnTo>
                <a:lnTo>
                  <a:pt x="133856" y="145892"/>
                </a:lnTo>
                <a:lnTo>
                  <a:pt x="138536" y="140917"/>
                </a:lnTo>
                <a:lnTo>
                  <a:pt x="150873" y="12501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MARTPenAnnotation551"/>
          <p:cNvSpPr/>
          <p:nvPr/>
        </p:nvSpPr>
        <p:spPr>
          <a:xfrm>
            <a:off x="4527384" y="446484"/>
            <a:ext cx="80335" cy="138393"/>
          </a:xfrm>
          <a:custGeom>
            <a:avLst/>
            <a:gdLst/>
            <a:ahLst/>
            <a:cxnLst/>
            <a:rect l="0" t="0" r="0" b="0"/>
            <a:pathLst>
              <a:path w="80335" h="138393">
                <a:moveTo>
                  <a:pt x="8897" y="8930"/>
                </a:moveTo>
                <a:lnTo>
                  <a:pt x="8897" y="13670"/>
                </a:lnTo>
                <a:lnTo>
                  <a:pt x="7905" y="15066"/>
                </a:lnTo>
                <a:lnTo>
                  <a:pt x="6251" y="15997"/>
                </a:lnTo>
                <a:lnTo>
                  <a:pt x="1208" y="17491"/>
                </a:lnTo>
                <a:lnTo>
                  <a:pt x="795" y="18606"/>
                </a:lnTo>
                <a:lnTo>
                  <a:pt x="335" y="22491"/>
                </a:lnTo>
                <a:lnTo>
                  <a:pt x="212" y="24916"/>
                </a:lnTo>
                <a:lnTo>
                  <a:pt x="76" y="30256"/>
                </a:lnTo>
                <a:lnTo>
                  <a:pt x="0" y="48321"/>
                </a:lnTo>
                <a:lnTo>
                  <a:pt x="981" y="55035"/>
                </a:lnTo>
                <a:lnTo>
                  <a:pt x="2627" y="61494"/>
                </a:lnTo>
                <a:lnTo>
                  <a:pt x="4717" y="67785"/>
                </a:lnTo>
                <a:lnTo>
                  <a:pt x="6110" y="73964"/>
                </a:lnTo>
                <a:lnTo>
                  <a:pt x="7039" y="80067"/>
                </a:lnTo>
                <a:lnTo>
                  <a:pt x="7658" y="86120"/>
                </a:lnTo>
                <a:lnTo>
                  <a:pt x="8071" y="92140"/>
                </a:lnTo>
                <a:lnTo>
                  <a:pt x="8346" y="98137"/>
                </a:lnTo>
                <a:lnTo>
                  <a:pt x="8530" y="104120"/>
                </a:lnTo>
                <a:lnTo>
                  <a:pt x="9644" y="110093"/>
                </a:lnTo>
                <a:lnTo>
                  <a:pt x="11380" y="116059"/>
                </a:lnTo>
                <a:lnTo>
                  <a:pt x="16553" y="130412"/>
                </a:lnTo>
                <a:lnTo>
                  <a:pt x="16978" y="132582"/>
                </a:lnTo>
                <a:lnTo>
                  <a:pt x="17261" y="135021"/>
                </a:lnTo>
                <a:lnTo>
                  <a:pt x="17449" y="137639"/>
                </a:lnTo>
                <a:lnTo>
                  <a:pt x="18567" y="138392"/>
                </a:lnTo>
                <a:lnTo>
                  <a:pt x="20305" y="137902"/>
                </a:lnTo>
                <a:lnTo>
                  <a:pt x="22455" y="136583"/>
                </a:lnTo>
                <a:lnTo>
                  <a:pt x="23889" y="134712"/>
                </a:lnTo>
                <a:lnTo>
                  <a:pt x="24845" y="132472"/>
                </a:lnTo>
                <a:lnTo>
                  <a:pt x="25481" y="129986"/>
                </a:lnTo>
                <a:lnTo>
                  <a:pt x="25907" y="126345"/>
                </a:lnTo>
                <a:lnTo>
                  <a:pt x="26190" y="121933"/>
                </a:lnTo>
                <a:lnTo>
                  <a:pt x="26379" y="117007"/>
                </a:lnTo>
                <a:lnTo>
                  <a:pt x="26645" y="100594"/>
                </a:lnTo>
                <a:lnTo>
                  <a:pt x="26723" y="78423"/>
                </a:lnTo>
                <a:lnTo>
                  <a:pt x="27726" y="71133"/>
                </a:lnTo>
                <a:lnTo>
                  <a:pt x="29387" y="64289"/>
                </a:lnTo>
                <a:lnTo>
                  <a:pt x="31487" y="57742"/>
                </a:lnTo>
                <a:lnTo>
                  <a:pt x="32887" y="51393"/>
                </a:lnTo>
                <a:lnTo>
                  <a:pt x="33820" y="45176"/>
                </a:lnTo>
                <a:lnTo>
                  <a:pt x="34442" y="39047"/>
                </a:lnTo>
                <a:lnTo>
                  <a:pt x="34856" y="32977"/>
                </a:lnTo>
                <a:lnTo>
                  <a:pt x="35133" y="26945"/>
                </a:lnTo>
                <a:lnTo>
                  <a:pt x="35317" y="20940"/>
                </a:lnTo>
                <a:lnTo>
                  <a:pt x="36432" y="15944"/>
                </a:lnTo>
                <a:lnTo>
                  <a:pt x="38168" y="11622"/>
                </a:lnTo>
                <a:lnTo>
                  <a:pt x="40317" y="7748"/>
                </a:lnTo>
                <a:lnTo>
                  <a:pt x="42742" y="5165"/>
                </a:lnTo>
                <a:lnTo>
                  <a:pt x="45351" y="3443"/>
                </a:lnTo>
                <a:lnTo>
                  <a:pt x="48082" y="2296"/>
                </a:lnTo>
                <a:lnTo>
                  <a:pt x="50895" y="1530"/>
                </a:lnTo>
                <a:lnTo>
                  <a:pt x="53763" y="1020"/>
                </a:lnTo>
                <a:lnTo>
                  <a:pt x="56667" y="680"/>
                </a:lnTo>
                <a:lnTo>
                  <a:pt x="59596" y="453"/>
                </a:lnTo>
                <a:lnTo>
                  <a:pt x="62540" y="302"/>
                </a:lnTo>
                <a:lnTo>
                  <a:pt x="68457" y="134"/>
                </a:lnTo>
                <a:lnTo>
                  <a:pt x="8033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MARTPenAnnotation552"/>
          <p:cNvSpPr/>
          <p:nvPr/>
        </p:nvSpPr>
        <p:spPr>
          <a:xfrm>
            <a:off x="4625775" y="387834"/>
            <a:ext cx="160538" cy="146017"/>
          </a:xfrm>
          <a:custGeom>
            <a:avLst/>
            <a:gdLst/>
            <a:ahLst/>
            <a:cxnLst/>
            <a:rect l="0" t="0" r="0" b="0"/>
            <a:pathLst>
              <a:path w="160538" h="146017">
                <a:moveTo>
                  <a:pt x="106959" y="14001"/>
                </a:moveTo>
                <a:lnTo>
                  <a:pt x="102219" y="14001"/>
                </a:lnTo>
                <a:lnTo>
                  <a:pt x="100822" y="13009"/>
                </a:lnTo>
                <a:lnTo>
                  <a:pt x="99891" y="11356"/>
                </a:lnTo>
                <a:lnTo>
                  <a:pt x="98397" y="6313"/>
                </a:lnTo>
                <a:lnTo>
                  <a:pt x="97282" y="5899"/>
                </a:lnTo>
                <a:lnTo>
                  <a:pt x="93398" y="5440"/>
                </a:lnTo>
                <a:lnTo>
                  <a:pt x="90973" y="4325"/>
                </a:lnTo>
                <a:lnTo>
                  <a:pt x="88364" y="2589"/>
                </a:lnTo>
                <a:lnTo>
                  <a:pt x="85633" y="440"/>
                </a:lnTo>
                <a:lnTo>
                  <a:pt x="82820" y="0"/>
                </a:lnTo>
                <a:lnTo>
                  <a:pt x="79952" y="698"/>
                </a:lnTo>
                <a:lnTo>
                  <a:pt x="63480" y="8948"/>
                </a:lnTo>
                <a:lnTo>
                  <a:pt x="59121" y="11625"/>
                </a:lnTo>
                <a:lnTo>
                  <a:pt x="55224" y="14401"/>
                </a:lnTo>
                <a:lnTo>
                  <a:pt x="51633" y="17245"/>
                </a:lnTo>
                <a:lnTo>
                  <a:pt x="47255" y="21125"/>
                </a:lnTo>
                <a:lnTo>
                  <a:pt x="37098" y="30727"/>
                </a:lnTo>
                <a:lnTo>
                  <a:pt x="31612" y="37058"/>
                </a:lnTo>
                <a:lnTo>
                  <a:pt x="25970" y="44255"/>
                </a:lnTo>
                <a:lnTo>
                  <a:pt x="20224" y="52030"/>
                </a:lnTo>
                <a:lnTo>
                  <a:pt x="15401" y="60190"/>
                </a:lnTo>
                <a:lnTo>
                  <a:pt x="11194" y="68606"/>
                </a:lnTo>
                <a:lnTo>
                  <a:pt x="7397" y="77194"/>
                </a:lnTo>
                <a:lnTo>
                  <a:pt x="4865" y="84903"/>
                </a:lnTo>
                <a:lnTo>
                  <a:pt x="3178" y="92027"/>
                </a:lnTo>
                <a:lnTo>
                  <a:pt x="2053" y="98761"/>
                </a:lnTo>
                <a:lnTo>
                  <a:pt x="1303" y="105234"/>
                </a:lnTo>
                <a:lnTo>
                  <a:pt x="803" y="111534"/>
                </a:lnTo>
                <a:lnTo>
                  <a:pt x="247" y="122834"/>
                </a:lnTo>
                <a:lnTo>
                  <a:pt x="0" y="131163"/>
                </a:lnTo>
                <a:lnTo>
                  <a:pt x="927" y="134773"/>
                </a:lnTo>
                <a:lnTo>
                  <a:pt x="2537" y="138172"/>
                </a:lnTo>
                <a:lnTo>
                  <a:pt x="4602" y="141430"/>
                </a:lnTo>
                <a:lnTo>
                  <a:pt x="6971" y="143603"/>
                </a:lnTo>
                <a:lnTo>
                  <a:pt x="9542" y="145051"/>
                </a:lnTo>
                <a:lnTo>
                  <a:pt x="12249" y="146016"/>
                </a:lnTo>
                <a:lnTo>
                  <a:pt x="16038" y="145667"/>
                </a:lnTo>
                <a:lnTo>
                  <a:pt x="20548" y="144443"/>
                </a:lnTo>
                <a:lnTo>
                  <a:pt x="25539" y="142634"/>
                </a:lnTo>
                <a:lnTo>
                  <a:pt x="29859" y="140436"/>
                </a:lnTo>
                <a:lnTo>
                  <a:pt x="33731" y="137979"/>
                </a:lnTo>
                <a:lnTo>
                  <a:pt x="37304" y="135348"/>
                </a:lnTo>
                <a:lnTo>
                  <a:pt x="41671" y="131610"/>
                </a:lnTo>
                <a:lnTo>
                  <a:pt x="46566" y="127134"/>
                </a:lnTo>
                <a:lnTo>
                  <a:pt x="51814" y="122165"/>
                </a:lnTo>
                <a:lnTo>
                  <a:pt x="56305" y="116868"/>
                </a:lnTo>
                <a:lnTo>
                  <a:pt x="60292" y="111353"/>
                </a:lnTo>
                <a:lnTo>
                  <a:pt x="63941" y="105691"/>
                </a:lnTo>
                <a:lnTo>
                  <a:pt x="67366" y="98941"/>
                </a:lnTo>
                <a:lnTo>
                  <a:pt x="70642" y="91464"/>
                </a:lnTo>
                <a:lnTo>
                  <a:pt x="73818" y="83502"/>
                </a:lnTo>
                <a:lnTo>
                  <a:pt x="79993" y="66719"/>
                </a:lnTo>
                <a:lnTo>
                  <a:pt x="83029" y="58076"/>
                </a:lnTo>
                <a:lnTo>
                  <a:pt x="86044" y="50330"/>
                </a:lnTo>
                <a:lnTo>
                  <a:pt x="89047" y="43181"/>
                </a:lnTo>
                <a:lnTo>
                  <a:pt x="92041" y="36431"/>
                </a:lnTo>
                <a:lnTo>
                  <a:pt x="94038" y="30939"/>
                </a:lnTo>
                <a:lnTo>
                  <a:pt x="95368" y="26285"/>
                </a:lnTo>
                <a:lnTo>
                  <a:pt x="96255" y="22191"/>
                </a:lnTo>
                <a:lnTo>
                  <a:pt x="96846" y="18469"/>
                </a:lnTo>
                <a:lnTo>
                  <a:pt x="97240" y="14995"/>
                </a:lnTo>
                <a:lnTo>
                  <a:pt x="97679" y="10474"/>
                </a:lnTo>
                <a:lnTo>
                  <a:pt x="97796" y="10658"/>
                </a:lnTo>
                <a:lnTo>
                  <a:pt x="97873" y="11772"/>
                </a:lnTo>
                <a:lnTo>
                  <a:pt x="96933" y="12515"/>
                </a:lnTo>
                <a:lnTo>
                  <a:pt x="93243" y="13341"/>
                </a:lnTo>
                <a:lnTo>
                  <a:pt x="91862" y="15546"/>
                </a:lnTo>
                <a:lnTo>
                  <a:pt x="90941" y="19000"/>
                </a:lnTo>
                <a:lnTo>
                  <a:pt x="90327" y="23287"/>
                </a:lnTo>
                <a:lnTo>
                  <a:pt x="89918" y="28129"/>
                </a:lnTo>
                <a:lnTo>
                  <a:pt x="89645" y="33342"/>
                </a:lnTo>
                <a:lnTo>
                  <a:pt x="89342" y="44425"/>
                </a:lnTo>
                <a:lnTo>
                  <a:pt x="89132" y="73619"/>
                </a:lnTo>
                <a:lnTo>
                  <a:pt x="90113" y="79544"/>
                </a:lnTo>
                <a:lnTo>
                  <a:pt x="91760" y="85477"/>
                </a:lnTo>
                <a:lnTo>
                  <a:pt x="93849" y="91418"/>
                </a:lnTo>
                <a:lnTo>
                  <a:pt x="97227" y="96370"/>
                </a:lnTo>
                <a:lnTo>
                  <a:pt x="101463" y="100664"/>
                </a:lnTo>
                <a:lnTo>
                  <a:pt x="106272" y="104519"/>
                </a:lnTo>
                <a:lnTo>
                  <a:pt x="110470" y="108081"/>
                </a:lnTo>
                <a:lnTo>
                  <a:pt x="114260" y="111447"/>
                </a:lnTo>
                <a:lnTo>
                  <a:pt x="117780" y="114684"/>
                </a:lnTo>
                <a:lnTo>
                  <a:pt x="122110" y="116842"/>
                </a:lnTo>
                <a:lnTo>
                  <a:pt x="126981" y="118281"/>
                </a:lnTo>
                <a:lnTo>
                  <a:pt x="132214" y="119240"/>
                </a:lnTo>
                <a:lnTo>
                  <a:pt x="136694" y="118887"/>
                </a:lnTo>
                <a:lnTo>
                  <a:pt x="140673" y="117659"/>
                </a:lnTo>
                <a:lnTo>
                  <a:pt x="144317" y="115849"/>
                </a:lnTo>
                <a:lnTo>
                  <a:pt x="147740" y="114642"/>
                </a:lnTo>
                <a:lnTo>
                  <a:pt x="151013" y="113837"/>
                </a:lnTo>
                <a:lnTo>
                  <a:pt x="160537" y="11222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MARTPenAnnotation553"/>
          <p:cNvSpPr/>
          <p:nvPr/>
        </p:nvSpPr>
        <p:spPr>
          <a:xfrm>
            <a:off x="4797015" y="306035"/>
            <a:ext cx="345093" cy="256536"/>
          </a:xfrm>
          <a:custGeom>
            <a:avLst/>
            <a:gdLst/>
            <a:ahLst/>
            <a:cxnLst/>
            <a:rect l="0" t="0" r="0" b="0"/>
            <a:pathLst>
              <a:path w="345093" h="256536">
                <a:moveTo>
                  <a:pt x="87524" y="15433"/>
                </a:moveTo>
                <a:lnTo>
                  <a:pt x="82784" y="15433"/>
                </a:lnTo>
                <a:lnTo>
                  <a:pt x="81387" y="14441"/>
                </a:lnTo>
                <a:lnTo>
                  <a:pt x="80456" y="12787"/>
                </a:lnTo>
                <a:lnTo>
                  <a:pt x="79835" y="10693"/>
                </a:lnTo>
                <a:lnTo>
                  <a:pt x="78429" y="9296"/>
                </a:lnTo>
                <a:lnTo>
                  <a:pt x="76500" y="8365"/>
                </a:lnTo>
                <a:lnTo>
                  <a:pt x="71710" y="7331"/>
                </a:lnTo>
                <a:lnTo>
                  <a:pt x="66274" y="6871"/>
                </a:lnTo>
                <a:lnTo>
                  <a:pt x="63435" y="7741"/>
                </a:lnTo>
                <a:lnTo>
                  <a:pt x="57635" y="11353"/>
                </a:lnTo>
                <a:lnTo>
                  <a:pt x="49105" y="13620"/>
                </a:lnTo>
                <a:lnTo>
                  <a:pt x="44051" y="14224"/>
                </a:lnTo>
                <a:lnTo>
                  <a:pt x="39690" y="15619"/>
                </a:lnTo>
                <a:lnTo>
                  <a:pt x="32200" y="19815"/>
                </a:lnTo>
                <a:lnTo>
                  <a:pt x="25563" y="27634"/>
                </a:lnTo>
                <a:lnTo>
                  <a:pt x="22404" y="32496"/>
                </a:lnTo>
                <a:lnTo>
                  <a:pt x="19306" y="36731"/>
                </a:lnTo>
                <a:lnTo>
                  <a:pt x="13218" y="44081"/>
                </a:lnTo>
                <a:lnTo>
                  <a:pt x="7204" y="50655"/>
                </a:lnTo>
                <a:lnTo>
                  <a:pt x="4212" y="53797"/>
                </a:lnTo>
                <a:lnTo>
                  <a:pt x="2217" y="56884"/>
                </a:lnTo>
                <a:lnTo>
                  <a:pt x="0" y="62960"/>
                </a:lnTo>
                <a:lnTo>
                  <a:pt x="401" y="65969"/>
                </a:lnTo>
                <a:lnTo>
                  <a:pt x="1661" y="68968"/>
                </a:lnTo>
                <a:lnTo>
                  <a:pt x="3493" y="71959"/>
                </a:lnTo>
                <a:lnTo>
                  <a:pt x="10819" y="77928"/>
                </a:lnTo>
                <a:lnTo>
                  <a:pt x="20691" y="83888"/>
                </a:lnTo>
                <a:lnTo>
                  <a:pt x="31693" y="89845"/>
                </a:lnTo>
                <a:lnTo>
                  <a:pt x="49043" y="98776"/>
                </a:lnTo>
                <a:lnTo>
                  <a:pt x="54924" y="102745"/>
                </a:lnTo>
                <a:lnTo>
                  <a:pt x="60830" y="107376"/>
                </a:lnTo>
                <a:lnTo>
                  <a:pt x="66751" y="112447"/>
                </a:lnTo>
                <a:lnTo>
                  <a:pt x="71691" y="116820"/>
                </a:lnTo>
                <a:lnTo>
                  <a:pt x="79826" y="124325"/>
                </a:lnTo>
                <a:lnTo>
                  <a:pt x="89983" y="134128"/>
                </a:lnTo>
                <a:lnTo>
                  <a:pt x="92140" y="137227"/>
                </a:lnTo>
                <a:lnTo>
                  <a:pt x="94536" y="143316"/>
                </a:lnTo>
                <a:lnTo>
                  <a:pt x="95175" y="147322"/>
                </a:lnTo>
                <a:lnTo>
                  <a:pt x="95601" y="151976"/>
                </a:lnTo>
                <a:lnTo>
                  <a:pt x="95885" y="157063"/>
                </a:lnTo>
                <a:lnTo>
                  <a:pt x="95082" y="161447"/>
                </a:lnTo>
                <a:lnTo>
                  <a:pt x="91545" y="168964"/>
                </a:lnTo>
                <a:lnTo>
                  <a:pt x="86665" y="175612"/>
                </a:lnTo>
                <a:lnTo>
                  <a:pt x="81189" y="181874"/>
                </a:lnTo>
                <a:lnTo>
                  <a:pt x="75448" y="187964"/>
                </a:lnTo>
                <a:lnTo>
                  <a:pt x="71536" y="189985"/>
                </a:lnTo>
                <a:lnTo>
                  <a:pt x="61897" y="192231"/>
                </a:lnTo>
                <a:lnTo>
                  <a:pt x="53644" y="193229"/>
                </a:lnTo>
                <a:lnTo>
                  <a:pt x="50055" y="193495"/>
                </a:lnTo>
                <a:lnTo>
                  <a:pt x="47662" y="192680"/>
                </a:lnTo>
                <a:lnTo>
                  <a:pt x="46066" y="191145"/>
                </a:lnTo>
                <a:lnTo>
                  <a:pt x="45003" y="189129"/>
                </a:lnTo>
                <a:lnTo>
                  <a:pt x="43821" y="184243"/>
                </a:lnTo>
                <a:lnTo>
                  <a:pt x="43295" y="178765"/>
                </a:lnTo>
                <a:lnTo>
                  <a:pt x="43062" y="173022"/>
                </a:lnTo>
                <a:lnTo>
                  <a:pt x="43992" y="169110"/>
                </a:lnTo>
                <a:lnTo>
                  <a:pt x="45604" y="164517"/>
                </a:lnTo>
                <a:lnTo>
                  <a:pt x="47671" y="159471"/>
                </a:lnTo>
                <a:lnTo>
                  <a:pt x="51034" y="153130"/>
                </a:lnTo>
                <a:lnTo>
                  <a:pt x="55259" y="145927"/>
                </a:lnTo>
                <a:lnTo>
                  <a:pt x="65246" y="129985"/>
                </a:lnTo>
                <a:lnTo>
                  <a:pt x="76300" y="112978"/>
                </a:lnTo>
                <a:lnTo>
                  <a:pt x="82025" y="105268"/>
                </a:lnTo>
                <a:lnTo>
                  <a:pt x="87827" y="98143"/>
                </a:lnTo>
                <a:lnTo>
                  <a:pt x="93679" y="91409"/>
                </a:lnTo>
                <a:lnTo>
                  <a:pt x="99565" y="84935"/>
                </a:lnTo>
                <a:lnTo>
                  <a:pt x="111396" y="72451"/>
                </a:lnTo>
                <a:lnTo>
                  <a:pt x="117329" y="67336"/>
                </a:lnTo>
                <a:lnTo>
                  <a:pt x="123269" y="62933"/>
                </a:lnTo>
                <a:lnTo>
                  <a:pt x="129213" y="59006"/>
                </a:lnTo>
                <a:lnTo>
                  <a:pt x="138464" y="51997"/>
                </a:lnTo>
                <a:lnTo>
                  <a:pt x="142320" y="48739"/>
                </a:lnTo>
                <a:lnTo>
                  <a:pt x="149250" y="45118"/>
                </a:lnTo>
                <a:lnTo>
                  <a:pt x="155637" y="43509"/>
                </a:lnTo>
                <a:lnTo>
                  <a:pt x="164811" y="42604"/>
                </a:lnTo>
                <a:lnTo>
                  <a:pt x="170821" y="42392"/>
                </a:lnTo>
                <a:lnTo>
                  <a:pt x="172821" y="43328"/>
                </a:lnTo>
                <a:lnTo>
                  <a:pt x="174154" y="44943"/>
                </a:lnTo>
                <a:lnTo>
                  <a:pt x="175043" y="47013"/>
                </a:lnTo>
                <a:lnTo>
                  <a:pt x="176031" y="54604"/>
                </a:lnTo>
                <a:lnTo>
                  <a:pt x="176294" y="59407"/>
                </a:lnTo>
                <a:lnTo>
                  <a:pt x="176587" y="70034"/>
                </a:lnTo>
                <a:lnTo>
                  <a:pt x="176665" y="75646"/>
                </a:lnTo>
                <a:lnTo>
                  <a:pt x="177709" y="81372"/>
                </a:lnTo>
                <a:lnTo>
                  <a:pt x="179397" y="87174"/>
                </a:lnTo>
                <a:lnTo>
                  <a:pt x="181515" y="93026"/>
                </a:lnTo>
                <a:lnTo>
                  <a:pt x="182926" y="98912"/>
                </a:lnTo>
                <a:lnTo>
                  <a:pt x="183868" y="104820"/>
                </a:lnTo>
                <a:lnTo>
                  <a:pt x="184495" y="110743"/>
                </a:lnTo>
                <a:lnTo>
                  <a:pt x="184913" y="115684"/>
                </a:lnTo>
                <a:lnTo>
                  <a:pt x="185192" y="119970"/>
                </a:lnTo>
                <a:lnTo>
                  <a:pt x="185378" y="123820"/>
                </a:lnTo>
                <a:lnTo>
                  <a:pt x="186495" y="126386"/>
                </a:lnTo>
                <a:lnTo>
                  <a:pt x="188231" y="128097"/>
                </a:lnTo>
                <a:lnTo>
                  <a:pt x="190380" y="129238"/>
                </a:lnTo>
                <a:lnTo>
                  <a:pt x="195415" y="130505"/>
                </a:lnTo>
                <a:lnTo>
                  <a:pt x="198146" y="130843"/>
                </a:lnTo>
                <a:lnTo>
                  <a:pt x="200960" y="130076"/>
                </a:lnTo>
                <a:lnTo>
                  <a:pt x="206731" y="126578"/>
                </a:lnTo>
                <a:lnTo>
                  <a:pt x="215559" y="119031"/>
                </a:lnTo>
                <a:lnTo>
                  <a:pt x="218521" y="115256"/>
                </a:lnTo>
                <a:lnTo>
                  <a:pt x="221488" y="110755"/>
                </a:lnTo>
                <a:lnTo>
                  <a:pt x="224458" y="105770"/>
                </a:lnTo>
                <a:lnTo>
                  <a:pt x="227431" y="100463"/>
                </a:lnTo>
                <a:lnTo>
                  <a:pt x="233379" y="89274"/>
                </a:lnTo>
                <a:lnTo>
                  <a:pt x="237347" y="82520"/>
                </a:lnTo>
                <a:lnTo>
                  <a:pt x="247046" y="67077"/>
                </a:lnTo>
                <a:lnTo>
                  <a:pt x="251419" y="58792"/>
                </a:lnTo>
                <a:lnTo>
                  <a:pt x="255326" y="50293"/>
                </a:lnTo>
                <a:lnTo>
                  <a:pt x="258924" y="41649"/>
                </a:lnTo>
                <a:lnTo>
                  <a:pt x="263305" y="33903"/>
                </a:lnTo>
                <a:lnTo>
                  <a:pt x="268212" y="26754"/>
                </a:lnTo>
                <a:lnTo>
                  <a:pt x="273467" y="20004"/>
                </a:lnTo>
                <a:lnTo>
                  <a:pt x="277962" y="14512"/>
                </a:lnTo>
                <a:lnTo>
                  <a:pt x="281951" y="9858"/>
                </a:lnTo>
                <a:lnTo>
                  <a:pt x="285603" y="5763"/>
                </a:lnTo>
                <a:lnTo>
                  <a:pt x="289029" y="3033"/>
                </a:lnTo>
                <a:lnTo>
                  <a:pt x="295483" y="0"/>
                </a:lnTo>
                <a:lnTo>
                  <a:pt x="298593" y="184"/>
                </a:lnTo>
                <a:lnTo>
                  <a:pt x="301659" y="1298"/>
                </a:lnTo>
                <a:lnTo>
                  <a:pt x="304694" y="3033"/>
                </a:lnTo>
                <a:lnTo>
                  <a:pt x="306718" y="7167"/>
                </a:lnTo>
                <a:lnTo>
                  <a:pt x="308067" y="12899"/>
                </a:lnTo>
                <a:lnTo>
                  <a:pt x="308967" y="19697"/>
                </a:lnTo>
                <a:lnTo>
                  <a:pt x="309567" y="26213"/>
                </a:lnTo>
                <a:lnTo>
                  <a:pt x="309966" y="32542"/>
                </a:lnTo>
                <a:lnTo>
                  <a:pt x="310233" y="38745"/>
                </a:lnTo>
                <a:lnTo>
                  <a:pt x="311403" y="45857"/>
                </a:lnTo>
                <a:lnTo>
                  <a:pt x="313175" y="53575"/>
                </a:lnTo>
                <a:lnTo>
                  <a:pt x="315348" y="61697"/>
                </a:lnTo>
                <a:lnTo>
                  <a:pt x="320409" y="78659"/>
                </a:lnTo>
                <a:lnTo>
                  <a:pt x="323148" y="87349"/>
                </a:lnTo>
                <a:lnTo>
                  <a:pt x="325966" y="95127"/>
                </a:lnTo>
                <a:lnTo>
                  <a:pt x="328837" y="102297"/>
                </a:lnTo>
                <a:lnTo>
                  <a:pt x="331743" y="109061"/>
                </a:lnTo>
                <a:lnTo>
                  <a:pt x="333680" y="116547"/>
                </a:lnTo>
                <a:lnTo>
                  <a:pt x="334972" y="124514"/>
                </a:lnTo>
                <a:lnTo>
                  <a:pt x="335832" y="132802"/>
                </a:lnTo>
                <a:lnTo>
                  <a:pt x="337399" y="140312"/>
                </a:lnTo>
                <a:lnTo>
                  <a:pt x="339435" y="147303"/>
                </a:lnTo>
                <a:lnTo>
                  <a:pt x="341785" y="153948"/>
                </a:lnTo>
                <a:lnTo>
                  <a:pt x="343352" y="160362"/>
                </a:lnTo>
                <a:lnTo>
                  <a:pt x="344396" y="166623"/>
                </a:lnTo>
                <a:lnTo>
                  <a:pt x="345092" y="172781"/>
                </a:lnTo>
                <a:lnTo>
                  <a:pt x="344564" y="178871"/>
                </a:lnTo>
                <a:lnTo>
                  <a:pt x="343220" y="184915"/>
                </a:lnTo>
                <a:lnTo>
                  <a:pt x="341331" y="190929"/>
                </a:lnTo>
                <a:lnTo>
                  <a:pt x="339080" y="196923"/>
                </a:lnTo>
                <a:lnTo>
                  <a:pt x="336587" y="202903"/>
                </a:lnTo>
                <a:lnTo>
                  <a:pt x="333933" y="208874"/>
                </a:lnTo>
                <a:lnTo>
                  <a:pt x="328338" y="220800"/>
                </a:lnTo>
                <a:lnTo>
                  <a:pt x="310766" y="25653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SMARTPenAnnotation554"/>
          <p:cNvSpPr/>
          <p:nvPr/>
        </p:nvSpPr>
        <p:spPr>
          <a:xfrm>
            <a:off x="5232796" y="214312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89297" y="0"/>
                </a:moveTo>
                <a:lnTo>
                  <a:pt x="84557" y="4740"/>
                </a:lnTo>
                <a:lnTo>
                  <a:pt x="83160" y="7129"/>
                </a:lnTo>
                <a:lnTo>
                  <a:pt x="80203" y="16223"/>
                </a:lnTo>
                <a:lnTo>
                  <a:pt x="78274" y="20737"/>
                </a:lnTo>
                <a:lnTo>
                  <a:pt x="75995" y="25731"/>
                </a:lnTo>
                <a:lnTo>
                  <a:pt x="74476" y="32037"/>
                </a:lnTo>
                <a:lnTo>
                  <a:pt x="73463" y="39217"/>
                </a:lnTo>
                <a:lnTo>
                  <a:pt x="72789" y="46981"/>
                </a:lnTo>
                <a:lnTo>
                  <a:pt x="71346" y="55133"/>
                </a:lnTo>
                <a:lnTo>
                  <a:pt x="69392" y="63544"/>
                </a:lnTo>
                <a:lnTo>
                  <a:pt x="56286" y="114422"/>
                </a:lnTo>
                <a:lnTo>
                  <a:pt x="50482" y="137505"/>
                </a:lnTo>
                <a:lnTo>
                  <a:pt x="46553" y="148225"/>
                </a:lnTo>
                <a:lnTo>
                  <a:pt x="41950" y="158348"/>
                </a:lnTo>
                <a:lnTo>
                  <a:pt x="36897" y="168073"/>
                </a:lnTo>
                <a:lnTo>
                  <a:pt x="32535" y="178525"/>
                </a:lnTo>
                <a:lnTo>
                  <a:pt x="28635" y="189462"/>
                </a:lnTo>
                <a:lnTo>
                  <a:pt x="25044" y="200722"/>
                </a:lnTo>
                <a:lnTo>
                  <a:pt x="20665" y="211205"/>
                </a:lnTo>
                <a:lnTo>
                  <a:pt x="15761" y="221171"/>
                </a:lnTo>
                <a:lnTo>
                  <a:pt x="0" y="25003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SMARTPenAnnotation555"/>
          <p:cNvSpPr/>
          <p:nvPr/>
        </p:nvSpPr>
        <p:spPr>
          <a:xfrm>
            <a:off x="3723870" y="1057951"/>
            <a:ext cx="214123" cy="284747"/>
          </a:xfrm>
          <a:custGeom>
            <a:avLst/>
            <a:gdLst/>
            <a:ahLst/>
            <a:cxnLst/>
            <a:rect l="0" t="0" r="0" b="0"/>
            <a:pathLst>
              <a:path w="214123" h="284747">
                <a:moveTo>
                  <a:pt x="115895" y="67189"/>
                </a:moveTo>
                <a:lnTo>
                  <a:pt x="111155" y="67189"/>
                </a:lnTo>
                <a:lnTo>
                  <a:pt x="107774" y="68181"/>
                </a:lnTo>
                <a:lnTo>
                  <a:pt x="103535" y="69835"/>
                </a:lnTo>
                <a:lnTo>
                  <a:pt x="91956" y="74878"/>
                </a:lnTo>
                <a:lnTo>
                  <a:pt x="89022" y="77276"/>
                </a:lnTo>
                <a:lnTo>
                  <a:pt x="85082" y="80859"/>
                </a:lnTo>
                <a:lnTo>
                  <a:pt x="80470" y="85232"/>
                </a:lnTo>
                <a:lnTo>
                  <a:pt x="75411" y="91124"/>
                </a:lnTo>
                <a:lnTo>
                  <a:pt x="70054" y="98029"/>
                </a:lnTo>
                <a:lnTo>
                  <a:pt x="64499" y="105608"/>
                </a:lnTo>
                <a:lnTo>
                  <a:pt x="53034" y="121967"/>
                </a:lnTo>
                <a:lnTo>
                  <a:pt x="47199" y="130497"/>
                </a:lnTo>
                <a:lnTo>
                  <a:pt x="42316" y="140152"/>
                </a:lnTo>
                <a:lnTo>
                  <a:pt x="38069" y="150558"/>
                </a:lnTo>
                <a:lnTo>
                  <a:pt x="34245" y="161463"/>
                </a:lnTo>
                <a:lnTo>
                  <a:pt x="29712" y="172703"/>
                </a:lnTo>
                <a:lnTo>
                  <a:pt x="24705" y="184164"/>
                </a:lnTo>
                <a:lnTo>
                  <a:pt x="19383" y="195774"/>
                </a:lnTo>
                <a:lnTo>
                  <a:pt x="14843" y="206491"/>
                </a:lnTo>
                <a:lnTo>
                  <a:pt x="10824" y="216611"/>
                </a:lnTo>
                <a:lnTo>
                  <a:pt x="7152" y="226335"/>
                </a:lnTo>
                <a:lnTo>
                  <a:pt x="4705" y="235794"/>
                </a:lnTo>
                <a:lnTo>
                  <a:pt x="3073" y="245077"/>
                </a:lnTo>
                <a:lnTo>
                  <a:pt x="1985" y="254242"/>
                </a:lnTo>
                <a:lnTo>
                  <a:pt x="1260" y="261344"/>
                </a:lnTo>
                <a:lnTo>
                  <a:pt x="776" y="267071"/>
                </a:lnTo>
                <a:lnTo>
                  <a:pt x="454" y="271881"/>
                </a:lnTo>
                <a:lnTo>
                  <a:pt x="96" y="279872"/>
                </a:lnTo>
                <a:lnTo>
                  <a:pt x="0" y="283392"/>
                </a:lnTo>
                <a:lnTo>
                  <a:pt x="928" y="284746"/>
                </a:lnTo>
                <a:lnTo>
                  <a:pt x="2540" y="284657"/>
                </a:lnTo>
                <a:lnTo>
                  <a:pt x="4606" y="283605"/>
                </a:lnTo>
                <a:lnTo>
                  <a:pt x="7968" y="282904"/>
                </a:lnTo>
                <a:lnTo>
                  <a:pt x="12194" y="282436"/>
                </a:lnTo>
                <a:lnTo>
                  <a:pt x="16995" y="282125"/>
                </a:lnTo>
                <a:lnTo>
                  <a:pt x="21189" y="279933"/>
                </a:lnTo>
                <a:lnTo>
                  <a:pt x="24976" y="276487"/>
                </a:lnTo>
                <a:lnTo>
                  <a:pt x="28493" y="272205"/>
                </a:lnTo>
                <a:lnTo>
                  <a:pt x="32823" y="267367"/>
                </a:lnTo>
                <a:lnTo>
                  <a:pt x="42925" y="256699"/>
                </a:lnTo>
                <a:lnTo>
                  <a:pt x="48397" y="250083"/>
                </a:lnTo>
                <a:lnTo>
                  <a:pt x="54029" y="242697"/>
                </a:lnTo>
                <a:lnTo>
                  <a:pt x="59768" y="234796"/>
                </a:lnTo>
                <a:lnTo>
                  <a:pt x="65579" y="225560"/>
                </a:lnTo>
                <a:lnTo>
                  <a:pt x="71437" y="215434"/>
                </a:lnTo>
                <a:lnTo>
                  <a:pt x="83237" y="193599"/>
                </a:lnTo>
                <a:lnTo>
                  <a:pt x="95097" y="170665"/>
                </a:lnTo>
                <a:lnTo>
                  <a:pt x="100045" y="158994"/>
                </a:lnTo>
                <a:lnTo>
                  <a:pt x="104337" y="147244"/>
                </a:lnTo>
                <a:lnTo>
                  <a:pt x="108189" y="135442"/>
                </a:lnTo>
                <a:lnTo>
                  <a:pt x="112742" y="123605"/>
                </a:lnTo>
                <a:lnTo>
                  <a:pt x="117762" y="111745"/>
                </a:lnTo>
                <a:lnTo>
                  <a:pt x="123093" y="99869"/>
                </a:lnTo>
                <a:lnTo>
                  <a:pt x="127639" y="88976"/>
                </a:lnTo>
                <a:lnTo>
                  <a:pt x="131662" y="78737"/>
                </a:lnTo>
                <a:lnTo>
                  <a:pt x="135336" y="68935"/>
                </a:lnTo>
                <a:lnTo>
                  <a:pt x="137786" y="60415"/>
                </a:lnTo>
                <a:lnTo>
                  <a:pt x="139418" y="52751"/>
                </a:lnTo>
                <a:lnTo>
                  <a:pt x="140507" y="45658"/>
                </a:lnTo>
                <a:lnTo>
                  <a:pt x="142225" y="38944"/>
                </a:lnTo>
                <a:lnTo>
                  <a:pt x="144362" y="32484"/>
                </a:lnTo>
                <a:lnTo>
                  <a:pt x="146780" y="26193"/>
                </a:lnTo>
                <a:lnTo>
                  <a:pt x="148391" y="21007"/>
                </a:lnTo>
                <a:lnTo>
                  <a:pt x="150181" y="12599"/>
                </a:lnTo>
                <a:lnTo>
                  <a:pt x="149667" y="9960"/>
                </a:lnTo>
                <a:lnTo>
                  <a:pt x="148332" y="8200"/>
                </a:lnTo>
                <a:lnTo>
                  <a:pt x="146449" y="7027"/>
                </a:lnTo>
                <a:lnTo>
                  <a:pt x="145194" y="5253"/>
                </a:lnTo>
                <a:lnTo>
                  <a:pt x="143800" y="636"/>
                </a:lnTo>
                <a:lnTo>
                  <a:pt x="142436" y="0"/>
                </a:lnTo>
                <a:lnTo>
                  <a:pt x="140534" y="568"/>
                </a:lnTo>
                <a:lnTo>
                  <a:pt x="138274" y="1939"/>
                </a:lnTo>
                <a:lnTo>
                  <a:pt x="136767" y="3846"/>
                </a:lnTo>
                <a:lnTo>
                  <a:pt x="135763" y="6109"/>
                </a:lnTo>
                <a:lnTo>
                  <a:pt x="135094" y="8609"/>
                </a:lnTo>
                <a:lnTo>
                  <a:pt x="134647" y="13253"/>
                </a:lnTo>
                <a:lnTo>
                  <a:pt x="134350" y="19325"/>
                </a:lnTo>
                <a:lnTo>
                  <a:pt x="134151" y="26350"/>
                </a:lnTo>
                <a:lnTo>
                  <a:pt x="133027" y="34010"/>
                </a:lnTo>
                <a:lnTo>
                  <a:pt x="131285" y="42093"/>
                </a:lnTo>
                <a:lnTo>
                  <a:pt x="129132" y="50459"/>
                </a:lnTo>
                <a:lnTo>
                  <a:pt x="127696" y="60996"/>
                </a:lnTo>
                <a:lnTo>
                  <a:pt x="126739" y="72982"/>
                </a:lnTo>
                <a:lnTo>
                  <a:pt x="126101" y="85934"/>
                </a:lnTo>
                <a:lnTo>
                  <a:pt x="125392" y="110908"/>
                </a:lnTo>
                <a:lnTo>
                  <a:pt x="125203" y="123124"/>
                </a:lnTo>
                <a:lnTo>
                  <a:pt x="126069" y="134245"/>
                </a:lnTo>
                <a:lnTo>
                  <a:pt x="127639" y="144635"/>
                </a:lnTo>
                <a:lnTo>
                  <a:pt x="129677" y="154538"/>
                </a:lnTo>
                <a:lnTo>
                  <a:pt x="134589" y="176126"/>
                </a:lnTo>
                <a:lnTo>
                  <a:pt x="137287" y="187438"/>
                </a:lnTo>
                <a:lnTo>
                  <a:pt x="139086" y="196965"/>
                </a:lnTo>
                <a:lnTo>
                  <a:pt x="140285" y="205300"/>
                </a:lnTo>
                <a:lnTo>
                  <a:pt x="141085" y="212841"/>
                </a:lnTo>
                <a:lnTo>
                  <a:pt x="142610" y="219853"/>
                </a:lnTo>
                <a:lnTo>
                  <a:pt x="144619" y="226512"/>
                </a:lnTo>
                <a:lnTo>
                  <a:pt x="146951" y="232936"/>
                </a:lnTo>
                <a:lnTo>
                  <a:pt x="149498" y="237218"/>
                </a:lnTo>
                <a:lnTo>
                  <a:pt x="152187" y="240073"/>
                </a:lnTo>
                <a:lnTo>
                  <a:pt x="154973" y="241976"/>
                </a:lnTo>
                <a:lnTo>
                  <a:pt x="160714" y="244091"/>
                </a:lnTo>
                <a:lnTo>
                  <a:pt x="163633" y="244655"/>
                </a:lnTo>
                <a:lnTo>
                  <a:pt x="166572" y="244039"/>
                </a:lnTo>
                <a:lnTo>
                  <a:pt x="172484" y="240708"/>
                </a:lnTo>
                <a:lnTo>
                  <a:pt x="176441" y="238431"/>
                </a:lnTo>
                <a:lnTo>
                  <a:pt x="186130" y="233255"/>
                </a:lnTo>
                <a:lnTo>
                  <a:pt x="191492" y="228501"/>
                </a:lnTo>
                <a:lnTo>
                  <a:pt x="197051" y="222356"/>
                </a:lnTo>
                <a:lnTo>
                  <a:pt x="214122" y="20113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SMARTPenAnnotation556"/>
          <p:cNvSpPr/>
          <p:nvPr/>
        </p:nvSpPr>
        <p:spPr>
          <a:xfrm>
            <a:off x="3933187" y="1134070"/>
            <a:ext cx="84650" cy="158762"/>
          </a:xfrm>
          <a:custGeom>
            <a:avLst/>
            <a:gdLst/>
            <a:ahLst/>
            <a:cxnLst/>
            <a:rect l="0" t="0" r="0" b="0"/>
            <a:pathLst>
              <a:path w="84650" h="158762">
                <a:moveTo>
                  <a:pt x="40523" y="0"/>
                </a:moveTo>
                <a:lnTo>
                  <a:pt x="26962" y="0"/>
                </a:lnTo>
                <a:lnTo>
                  <a:pt x="24537" y="1984"/>
                </a:lnTo>
                <a:lnTo>
                  <a:pt x="21928" y="5292"/>
                </a:lnTo>
                <a:lnTo>
                  <a:pt x="19197" y="9481"/>
                </a:lnTo>
                <a:lnTo>
                  <a:pt x="16384" y="14258"/>
                </a:lnTo>
                <a:lnTo>
                  <a:pt x="13517" y="19427"/>
                </a:lnTo>
                <a:lnTo>
                  <a:pt x="10613" y="24858"/>
                </a:lnTo>
                <a:lnTo>
                  <a:pt x="8677" y="31455"/>
                </a:lnTo>
                <a:lnTo>
                  <a:pt x="7386" y="38829"/>
                </a:lnTo>
                <a:lnTo>
                  <a:pt x="6526" y="46722"/>
                </a:lnTo>
                <a:lnTo>
                  <a:pt x="4960" y="55953"/>
                </a:lnTo>
                <a:lnTo>
                  <a:pt x="2924" y="66075"/>
                </a:lnTo>
                <a:lnTo>
                  <a:pt x="574" y="76792"/>
                </a:lnTo>
                <a:lnTo>
                  <a:pt x="0" y="86913"/>
                </a:lnTo>
                <a:lnTo>
                  <a:pt x="609" y="96638"/>
                </a:lnTo>
                <a:lnTo>
                  <a:pt x="2008" y="106097"/>
                </a:lnTo>
                <a:lnTo>
                  <a:pt x="2940" y="114387"/>
                </a:lnTo>
                <a:lnTo>
                  <a:pt x="3562" y="121899"/>
                </a:lnTo>
                <a:lnTo>
                  <a:pt x="3976" y="128891"/>
                </a:lnTo>
                <a:lnTo>
                  <a:pt x="5245" y="134544"/>
                </a:lnTo>
                <a:lnTo>
                  <a:pt x="7082" y="139306"/>
                </a:lnTo>
                <a:lnTo>
                  <a:pt x="9299" y="143472"/>
                </a:lnTo>
                <a:lnTo>
                  <a:pt x="10778" y="147242"/>
                </a:lnTo>
                <a:lnTo>
                  <a:pt x="11763" y="150747"/>
                </a:lnTo>
                <a:lnTo>
                  <a:pt x="12421" y="154076"/>
                </a:lnTo>
                <a:lnTo>
                  <a:pt x="13851" y="156295"/>
                </a:lnTo>
                <a:lnTo>
                  <a:pt x="15796" y="157775"/>
                </a:lnTo>
                <a:lnTo>
                  <a:pt x="18086" y="158761"/>
                </a:lnTo>
                <a:lnTo>
                  <a:pt x="21596" y="158427"/>
                </a:lnTo>
                <a:lnTo>
                  <a:pt x="25921" y="157212"/>
                </a:lnTo>
                <a:lnTo>
                  <a:pt x="30788" y="155409"/>
                </a:lnTo>
                <a:lnTo>
                  <a:pt x="35025" y="153215"/>
                </a:lnTo>
                <a:lnTo>
                  <a:pt x="38843" y="150761"/>
                </a:lnTo>
                <a:lnTo>
                  <a:pt x="42380" y="148132"/>
                </a:lnTo>
                <a:lnTo>
                  <a:pt x="45729" y="144395"/>
                </a:lnTo>
                <a:lnTo>
                  <a:pt x="48955" y="139920"/>
                </a:lnTo>
                <a:lnTo>
                  <a:pt x="52098" y="134952"/>
                </a:lnTo>
                <a:lnTo>
                  <a:pt x="55185" y="129655"/>
                </a:lnTo>
                <a:lnTo>
                  <a:pt x="58236" y="124140"/>
                </a:lnTo>
                <a:lnTo>
                  <a:pt x="61261" y="118479"/>
                </a:lnTo>
                <a:lnTo>
                  <a:pt x="64270" y="111728"/>
                </a:lnTo>
                <a:lnTo>
                  <a:pt x="67269" y="104251"/>
                </a:lnTo>
                <a:lnTo>
                  <a:pt x="73246" y="88005"/>
                </a:lnTo>
                <a:lnTo>
                  <a:pt x="79210" y="70864"/>
                </a:lnTo>
                <a:lnTo>
                  <a:pt x="81198" y="63117"/>
                </a:lnTo>
                <a:lnTo>
                  <a:pt x="82522" y="55969"/>
                </a:lnTo>
                <a:lnTo>
                  <a:pt x="83405" y="49219"/>
                </a:lnTo>
                <a:lnTo>
                  <a:pt x="83994" y="41742"/>
                </a:lnTo>
                <a:lnTo>
                  <a:pt x="84387" y="33781"/>
                </a:lnTo>
                <a:lnTo>
                  <a:pt x="84649" y="25497"/>
                </a:lnTo>
                <a:lnTo>
                  <a:pt x="83831" y="18982"/>
                </a:lnTo>
                <a:lnTo>
                  <a:pt x="82294" y="13647"/>
                </a:lnTo>
                <a:lnTo>
                  <a:pt x="80276" y="9098"/>
                </a:lnTo>
                <a:lnTo>
                  <a:pt x="77939" y="6065"/>
                </a:lnTo>
                <a:lnTo>
                  <a:pt x="75390" y="4043"/>
                </a:lnTo>
                <a:lnTo>
                  <a:pt x="72697" y="2696"/>
                </a:lnTo>
                <a:lnTo>
                  <a:pt x="68918" y="1797"/>
                </a:lnTo>
                <a:lnTo>
                  <a:pt x="64414" y="1198"/>
                </a:lnTo>
                <a:lnTo>
                  <a:pt x="59427" y="799"/>
                </a:lnTo>
                <a:lnTo>
                  <a:pt x="54118" y="1525"/>
                </a:lnTo>
                <a:lnTo>
                  <a:pt x="48594" y="3001"/>
                </a:lnTo>
                <a:lnTo>
                  <a:pt x="42928" y="4977"/>
                </a:lnTo>
                <a:lnTo>
                  <a:pt x="38157" y="7287"/>
                </a:lnTo>
                <a:lnTo>
                  <a:pt x="33985" y="9819"/>
                </a:lnTo>
                <a:lnTo>
                  <a:pt x="30212" y="12499"/>
                </a:lnTo>
                <a:lnTo>
                  <a:pt x="26703" y="14286"/>
                </a:lnTo>
                <a:lnTo>
                  <a:pt x="23373" y="15477"/>
                </a:lnTo>
                <a:lnTo>
                  <a:pt x="20160" y="16271"/>
                </a:lnTo>
                <a:lnTo>
                  <a:pt x="17026" y="17793"/>
                </a:lnTo>
                <a:lnTo>
                  <a:pt x="13944" y="19799"/>
                </a:lnTo>
                <a:lnTo>
                  <a:pt x="10898" y="22129"/>
                </a:lnTo>
                <a:lnTo>
                  <a:pt x="8867" y="24674"/>
                </a:lnTo>
                <a:lnTo>
                  <a:pt x="7513" y="27364"/>
                </a:lnTo>
                <a:lnTo>
                  <a:pt x="4805" y="3571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SMARTPenAnnotation557"/>
          <p:cNvSpPr/>
          <p:nvPr/>
        </p:nvSpPr>
        <p:spPr>
          <a:xfrm>
            <a:off x="4045148" y="1027499"/>
            <a:ext cx="373252" cy="240239"/>
          </a:xfrm>
          <a:custGeom>
            <a:avLst/>
            <a:gdLst/>
            <a:ahLst/>
            <a:cxnLst/>
            <a:rect l="0" t="0" r="0" b="0"/>
            <a:pathLst>
              <a:path w="373252" h="240239">
                <a:moveTo>
                  <a:pt x="0" y="106571"/>
                </a:moveTo>
                <a:lnTo>
                  <a:pt x="0" y="98882"/>
                </a:lnTo>
                <a:lnTo>
                  <a:pt x="0" y="102749"/>
                </a:lnTo>
                <a:lnTo>
                  <a:pt x="992" y="105015"/>
                </a:lnTo>
                <a:lnTo>
                  <a:pt x="4741" y="110179"/>
                </a:lnTo>
                <a:lnTo>
                  <a:pt x="6137" y="113937"/>
                </a:lnTo>
                <a:lnTo>
                  <a:pt x="7068" y="118427"/>
                </a:lnTo>
                <a:lnTo>
                  <a:pt x="7688" y="123405"/>
                </a:lnTo>
                <a:lnTo>
                  <a:pt x="8102" y="128707"/>
                </a:lnTo>
                <a:lnTo>
                  <a:pt x="8378" y="134227"/>
                </a:lnTo>
                <a:lnTo>
                  <a:pt x="8562" y="139891"/>
                </a:lnTo>
                <a:lnTo>
                  <a:pt x="8857" y="169377"/>
                </a:lnTo>
                <a:lnTo>
                  <a:pt x="8897" y="182771"/>
                </a:lnTo>
                <a:lnTo>
                  <a:pt x="9900" y="189121"/>
                </a:lnTo>
                <a:lnTo>
                  <a:pt x="11561" y="195339"/>
                </a:lnTo>
                <a:lnTo>
                  <a:pt x="13661" y="201468"/>
                </a:lnTo>
                <a:lnTo>
                  <a:pt x="15060" y="206547"/>
                </a:lnTo>
                <a:lnTo>
                  <a:pt x="15993" y="210924"/>
                </a:lnTo>
                <a:lnTo>
                  <a:pt x="16615" y="214835"/>
                </a:lnTo>
                <a:lnTo>
                  <a:pt x="18022" y="219427"/>
                </a:lnTo>
                <a:lnTo>
                  <a:pt x="19952" y="224472"/>
                </a:lnTo>
                <a:lnTo>
                  <a:pt x="22231" y="229820"/>
                </a:lnTo>
                <a:lnTo>
                  <a:pt x="24743" y="233385"/>
                </a:lnTo>
                <a:lnTo>
                  <a:pt x="27409" y="235762"/>
                </a:lnTo>
                <a:lnTo>
                  <a:pt x="30179" y="237347"/>
                </a:lnTo>
                <a:lnTo>
                  <a:pt x="35902" y="239108"/>
                </a:lnTo>
                <a:lnTo>
                  <a:pt x="44703" y="240099"/>
                </a:lnTo>
                <a:lnTo>
                  <a:pt x="47661" y="240238"/>
                </a:lnTo>
                <a:lnTo>
                  <a:pt x="50626" y="239338"/>
                </a:lnTo>
                <a:lnTo>
                  <a:pt x="56565" y="235693"/>
                </a:lnTo>
                <a:lnTo>
                  <a:pt x="60530" y="232340"/>
                </a:lnTo>
                <a:lnTo>
                  <a:pt x="65158" y="228120"/>
                </a:lnTo>
                <a:lnTo>
                  <a:pt x="70228" y="223322"/>
                </a:lnTo>
                <a:lnTo>
                  <a:pt x="74600" y="218140"/>
                </a:lnTo>
                <a:lnTo>
                  <a:pt x="78507" y="212700"/>
                </a:lnTo>
                <a:lnTo>
                  <a:pt x="82103" y="207089"/>
                </a:lnTo>
                <a:lnTo>
                  <a:pt x="85493" y="201364"/>
                </a:lnTo>
                <a:lnTo>
                  <a:pt x="88746" y="195563"/>
                </a:lnTo>
                <a:lnTo>
                  <a:pt x="91906" y="189712"/>
                </a:lnTo>
                <a:lnTo>
                  <a:pt x="95005" y="182834"/>
                </a:lnTo>
                <a:lnTo>
                  <a:pt x="98063" y="175272"/>
                </a:lnTo>
                <a:lnTo>
                  <a:pt x="104107" y="158933"/>
                </a:lnTo>
                <a:lnTo>
                  <a:pt x="110101" y="141749"/>
                </a:lnTo>
                <a:lnTo>
                  <a:pt x="112096" y="133000"/>
                </a:lnTo>
                <a:lnTo>
                  <a:pt x="113426" y="124190"/>
                </a:lnTo>
                <a:lnTo>
                  <a:pt x="114312" y="115340"/>
                </a:lnTo>
                <a:lnTo>
                  <a:pt x="114904" y="108448"/>
                </a:lnTo>
                <a:lnTo>
                  <a:pt x="115298" y="102862"/>
                </a:lnTo>
                <a:lnTo>
                  <a:pt x="115560" y="98145"/>
                </a:lnTo>
                <a:lnTo>
                  <a:pt x="116728" y="94008"/>
                </a:lnTo>
                <a:lnTo>
                  <a:pt x="120670" y="86766"/>
                </a:lnTo>
                <a:lnTo>
                  <a:pt x="122119" y="85430"/>
                </a:lnTo>
                <a:lnTo>
                  <a:pt x="123085" y="85532"/>
                </a:lnTo>
                <a:lnTo>
                  <a:pt x="123728" y="86592"/>
                </a:lnTo>
                <a:lnTo>
                  <a:pt x="124444" y="90415"/>
                </a:lnTo>
                <a:lnTo>
                  <a:pt x="124761" y="96414"/>
                </a:lnTo>
                <a:lnTo>
                  <a:pt x="124940" y="110948"/>
                </a:lnTo>
                <a:lnTo>
                  <a:pt x="125005" y="139497"/>
                </a:lnTo>
                <a:lnTo>
                  <a:pt x="126001" y="146381"/>
                </a:lnTo>
                <a:lnTo>
                  <a:pt x="127657" y="153947"/>
                </a:lnTo>
                <a:lnTo>
                  <a:pt x="129753" y="161967"/>
                </a:lnTo>
                <a:lnTo>
                  <a:pt x="132143" y="168307"/>
                </a:lnTo>
                <a:lnTo>
                  <a:pt x="134728" y="173525"/>
                </a:lnTo>
                <a:lnTo>
                  <a:pt x="137443" y="177996"/>
                </a:lnTo>
                <a:lnTo>
                  <a:pt x="140246" y="182961"/>
                </a:lnTo>
                <a:lnTo>
                  <a:pt x="146006" y="193769"/>
                </a:lnTo>
                <a:lnTo>
                  <a:pt x="148931" y="197445"/>
                </a:lnTo>
                <a:lnTo>
                  <a:pt x="151874" y="199896"/>
                </a:lnTo>
                <a:lnTo>
                  <a:pt x="154827" y="201530"/>
                </a:lnTo>
                <a:lnTo>
                  <a:pt x="163400" y="203345"/>
                </a:lnTo>
                <a:lnTo>
                  <a:pt x="173825" y="204152"/>
                </a:lnTo>
                <a:lnTo>
                  <a:pt x="185074" y="204511"/>
                </a:lnTo>
                <a:lnTo>
                  <a:pt x="189859" y="203614"/>
                </a:lnTo>
                <a:lnTo>
                  <a:pt x="197822" y="199972"/>
                </a:lnTo>
                <a:lnTo>
                  <a:pt x="201334" y="196619"/>
                </a:lnTo>
                <a:lnTo>
                  <a:pt x="204668" y="192400"/>
                </a:lnTo>
                <a:lnTo>
                  <a:pt x="207883" y="187603"/>
                </a:lnTo>
                <a:lnTo>
                  <a:pt x="211018" y="181428"/>
                </a:lnTo>
                <a:lnTo>
                  <a:pt x="214101" y="174335"/>
                </a:lnTo>
                <a:lnTo>
                  <a:pt x="217148" y="166630"/>
                </a:lnTo>
                <a:lnTo>
                  <a:pt x="223179" y="150131"/>
                </a:lnTo>
                <a:lnTo>
                  <a:pt x="226177" y="141564"/>
                </a:lnTo>
                <a:lnTo>
                  <a:pt x="228176" y="132876"/>
                </a:lnTo>
                <a:lnTo>
                  <a:pt x="229508" y="124108"/>
                </a:lnTo>
                <a:lnTo>
                  <a:pt x="230396" y="115286"/>
                </a:lnTo>
                <a:lnTo>
                  <a:pt x="231980" y="105435"/>
                </a:lnTo>
                <a:lnTo>
                  <a:pt x="234028" y="94900"/>
                </a:lnTo>
                <a:lnTo>
                  <a:pt x="236386" y="83907"/>
                </a:lnTo>
                <a:lnTo>
                  <a:pt x="237958" y="73602"/>
                </a:lnTo>
                <a:lnTo>
                  <a:pt x="239006" y="63756"/>
                </a:lnTo>
                <a:lnTo>
                  <a:pt x="239704" y="54215"/>
                </a:lnTo>
                <a:lnTo>
                  <a:pt x="240170" y="45870"/>
                </a:lnTo>
                <a:lnTo>
                  <a:pt x="240688" y="31306"/>
                </a:lnTo>
                <a:lnTo>
                  <a:pt x="240979" y="16691"/>
                </a:lnTo>
                <a:lnTo>
                  <a:pt x="240028" y="12917"/>
                </a:lnTo>
                <a:lnTo>
                  <a:pt x="236325" y="6077"/>
                </a:lnTo>
                <a:lnTo>
                  <a:pt x="235932" y="3856"/>
                </a:lnTo>
                <a:lnTo>
                  <a:pt x="236663" y="2376"/>
                </a:lnTo>
                <a:lnTo>
                  <a:pt x="240225" y="0"/>
                </a:lnTo>
                <a:lnTo>
                  <a:pt x="240517" y="797"/>
                </a:lnTo>
                <a:lnTo>
                  <a:pt x="240929" y="6659"/>
                </a:lnTo>
                <a:lnTo>
                  <a:pt x="241025" y="11895"/>
                </a:lnTo>
                <a:lnTo>
                  <a:pt x="241095" y="54088"/>
                </a:lnTo>
                <a:lnTo>
                  <a:pt x="242089" y="63645"/>
                </a:lnTo>
                <a:lnTo>
                  <a:pt x="243744" y="73985"/>
                </a:lnTo>
                <a:lnTo>
                  <a:pt x="245840" y="84847"/>
                </a:lnTo>
                <a:lnTo>
                  <a:pt x="248229" y="95065"/>
                </a:lnTo>
                <a:lnTo>
                  <a:pt x="250814" y="104853"/>
                </a:lnTo>
                <a:lnTo>
                  <a:pt x="256332" y="123667"/>
                </a:lnTo>
                <a:lnTo>
                  <a:pt x="267960" y="159998"/>
                </a:lnTo>
                <a:lnTo>
                  <a:pt x="270913" y="168978"/>
                </a:lnTo>
                <a:lnTo>
                  <a:pt x="273874" y="176949"/>
                </a:lnTo>
                <a:lnTo>
                  <a:pt x="276841" y="184247"/>
                </a:lnTo>
                <a:lnTo>
                  <a:pt x="279810" y="191098"/>
                </a:lnTo>
                <a:lnTo>
                  <a:pt x="282783" y="195664"/>
                </a:lnTo>
                <a:lnTo>
                  <a:pt x="285756" y="198709"/>
                </a:lnTo>
                <a:lnTo>
                  <a:pt x="294682" y="205639"/>
                </a:lnTo>
                <a:lnTo>
                  <a:pt x="297658" y="208335"/>
                </a:lnTo>
                <a:lnTo>
                  <a:pt x="300634" y="209140"/>
                </a:lnTo>
                <a:lnTo>
                  <a:pt x="303610" y="208685"/>
                </a:lnTo>
                <a:lnTo>
                  <a:pt x="309562" y="205533"/>
                </a:lnTo>
                <a:lnTo>
                  <a:pt x="315516" y="200825"/>
                </a:lnTo>
                <a:lnTo>
                  <a:pt x="318492" y="197188"/>
                </a:lnTo>
                <a:lnTo>
                  <a:pt x="321469" y="192779"/>
                </a:lnTo>
                <a:lnTo>
                  <a:pt x="324445" y="187856"/>
                </a:lnTo>
                <a:lnTo>
                  <a:pt x="333044" y="174447"/>
                </a:lnTo>
                <a:lnTo>
                  <a:pt x="338115" y="166705"/>
                </a:lnTo>
                <a:lnTo>
                  <a:pt x="342488" y="158566"/>
                </a:lnTo>
                <a:lnTo>
                  <a:pt x="346396" y="150164"/>
                </a:lnTo>
                <a:lnTo>
                  <a:pt x="349993" y="141586"/>
                </a:lnTo>
                <a:lnTo>
                  <a:pt x="353383" y="131899"/>
                </a:lnTo>
                <a:lnTo>
                  <a:pt x="356636" y="121472"/>
                </a:lnTo>
                <a:lnTo>
                  <a:pt x="359796" y="110552"/>
                </a:lnTo>
                <a:lnTo>
                  <a:pt x="362896" y="101287"/>
                </a:lnTo>
                <a:lnTo>
                  <a:pt x="365954" y="93127"/>
                </a:lnTo>
                <a:lnTo>
                  <a:pt x="368985" y="85702"/>
                </a:lnTo>
                <a:lnTo>
                  <a:pt x="371006" y="78767"/>
                </a:lnTo>
                <a:lnTo>
                  <a:pt x="372353" y="72160"/>
                </a:lnTo>
                <a:lnTo>
                  <a:pt x="373251" y="65771"/>
                </a:lnTo>
                <a:lnTo>
                  <a:pt x="372857" y="61512"/>
                </a:lnTo>
                <a:lnTo>
                  <a:pt x="371603" y="58672"/>
                </a:lnTo>
                <a:lnTo>
                  <a:pt x="369774" y="56779"/>
                </a:lnTo>
                <a:lnTo>
                  <a:pt x="367563" y="55517"/>
                </a:lnTo>
                <a:lnTo>
                  <a:pt x="362460" y="54115"/>
                </a:lnTo>
                <a:lnTo>
                  <a:pt x="359711" y="54733"/>
                </a:lnTo>
                <a:lnTo>
                  <a:pt x="350108" y="59351"/>
                </a:lnTo>
                <a:lnTo>
                  <a:pt x="340481" y="60780"/>
                </a:lnTo>
                <a:lnTo>
                  <a:pt x="329588" y="64060"/>
                </a:lnTo>
                <a:lnTo>
                  <a:pt x="318132" y="68826"/>
                </a:lnTo>
                <a:lnTo>
                  <a:pt x="306426" y="74251"/>
                </a:lnTo>
                <a:lnTo>
                  <a:pt x="297254" y="79969"/>
                </a:lnTo>
                <a:lnTo>
                  <a:pt x="293420" y="82883"/>
                </a:lnTo>
                <a:lnTo>
                  <a:pt x="290863" y="85818"/>
                </a:lnTo>
                <a:lnTo>
                  <a:pt x="289159" y="88767"/>
                </a:lnTo>
                <a:lnTo>
                  <a:pt x="288022" y="91725"/>
                </a:lnTo>
                <a:lnTo>
                  <a:pt x="286273" y="93697"/>
                </a:lnTo>
                <a:lnTo>
                  <a:pt x="284114" y="95012"/>
                </a:lnTo>
                <a:lnTo>
                  <a:pt x="276820" y="9764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SMARTPenAnnotation558"/>
          <p:cNvSpPr/>
          <p:nvPr/>
        </p:nvSpPr>
        <p:spPr>
          <a:xfrm>
            <a:off x="4446984" y="1021769"/>
            <a:ext cx="35720" cy="192669"/>
          </a:xfrm>
          <a:custGeom>
            <a:avLst/>
            <a:gdLst/>
            <a:ahLst/>
            <a:cxnLst/>
            <a:rect l="0" t="0" r="0" b="0"/>
            <a:pathLst>
              <a:path w="35720" h="192669">
                <a:moveTo>
                  <a:pt x="0" y="5145"/>
                </a:moveTo>
                <a:lnTo>
                  <a:pt x="5145" y="0"/>
                </a:lnTo>
                <a:lnTo>
                  <a:pt x="2948" y="2197"/>
                </a:lnTo>
                <a:lnTo>
                  <a:pt x="2957" y="4171"/>
                </a:lnTo>
                <a:lnTo>
                  <a:pt x="3956" y="6480"/>
                </a:lnTo>
                <a:lnTo>
                  <a:pt x="5614" y="9012"/>
                </a:lnTo>
                <a:lnTo>
                  <a:pt x="6719" y="11691"/>
                </a:lnTo>
                <a:lnTo>
                  <a:pt x="7456" y="14470"/>
                </a:lnTo>
                <a:lnTo>
                  <a:pt x="7947" y="17315"/>
                </a:lnTo>
                <a:lnTo>
                  <a:pt x="8275" y="21196"/>
                </a:lnTo>
                <a:lnTo>
                  <a:pt x="8493" y="25767"/>
                </a:lnTo>
                <a:lnTo>
                  <a:pt x="8735" y="37130"/>
                </a:lnTo>
                <a:lnTo>
                  <a:pt x="8844" y="52103"/>
                </a:lnTo>
                <a:lnTo>
                  <a:pt x="9864" y="60263"/>
                </a:lnTo>
                <a:lnTo>
                  <a:pt x="11537" y="68679"/>
                </a:lnTo>
                <a:lnTo>
                  <a:pt x="13644" y="77267"/>
                </a:lnTo>
                <a:lnTo>
                  <a:pt x="15049" y="85968"/>
                </a:lnTo>
                <a:lnTo>
                  <a:pt x="15986" y="94746"/>
                </a:lnTo>
                <a:lnTo>
                  <a:pt x="16610" y="103574"/>
                </a:lnTo>
                <a:lnTo>
                  <a:pt x="18019" y="112436"/>
                </a:lnTo>
                <a:lnTo>
                  <a:pt x="19950" y="121321"/>
                </a:lnTo>
                <a:lnTo>
                  <a:pt x="22230" y="130220"/>
                </a:lnTo>
                <a:lnTo>
                  <a:pt x="23750" y="138138"/>
                </a:lnTo>
                <a:lnTo>
                  <a:pt x="24763" y="145400"/>
                </a:lnTo>
                <a:lnTo>
                  <a:pt x="25438" y="152227"/>
                </a:lnTo>
                <a:lnTo>
                  <a:pt x="26881" y="158762"/>
                </a:lnTo>
                <a:lnTo>
                  <a:pt x="28835" y="165103"/>
                </a:lnTo>
                <a:lnTo>
                  <a:pt x="31129" y="171315"/>
                </a:lnTo>
                <a:lnTo>
                  <a:pt x="32659" y="176448"/>
                </a:lnTo>
                <a:lnTo>
                  <a:pt x="33679" y="180863"/>
                </a:lnTo>
                <a:lnTo>
                  <a:pt x="35719" y="19266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SMARTPenAnnotation559"/>
          <p:cNvSpPr/>
          <p:nvPr/>
        </p:nvSpPr>
        <p:spPr>
          <a:xfrm>
            <a:off x="4518421" y="1054261"/>
            <a:ext cx="107158" cy="150935"/>
          </a:xfrm>
          <a:custGeom>
            <a:avLst/>
            <a:gdLst/>
            <a:ahLst/>
            <a:cxnLst/>
            <a:rect l="0" t="0" r="0" b="0"/>
            <a:pathLst>
              <a:path w="107158" h="150935">
                <a:moveTo>
                  <a:pt x="0" y="106598"/>
                </a:moveTo>
                <a:lnTo>
                  <a:pt x="0" y="101858"/>
                </a:lnTo>
                <a:lnTo>
                  <a:pt x="1985" y="100461"/>
                </a:lnTo>
                <a:lnTo>
                  <a:pt x="5292" y="99530"/>
                </a:lnTo>
                <a:lnTo>
                  <a:pt x="9481" y="98909"/>
                </a:lnTo>
                <a:lnTo>
                  <a:pt x="13266" y="97504"/>
                </a:lnTo>
                <a:lnTo>
                  <a:pt x="16782" y="95574"/>
                </a:lnTo>
                <a:lnTo>
                  <a:pt x="20118" y="93296"/>
                </a:lnTo>
                <a:lnTo>
                  <a:pt x="23334" y="89792"/>
                </a:lnTo>
                <a:lnTo>
                  <a:pt x="26470" y="85472"/>
                </a:lnTo>
                <a:lnTo>
                  <a:pt x="29553" y="80608"/>
                </a:lnTo>
                <a:lnTo>
                  <a:pt x="33593" y="76373"/>
                </a:lnTo>
                <a:lnTo>
                  <a:pt x="38271" y="72557"/>
                </a:lnTo>
                <a:lnTo>
                  <a:pt x="43373" y="69021"/>
                </a:lnTo>
                <a:lnTo>
                  <a:pt x="47767" y="64680"/>
                </a:lnTo>
                <a:lnTo>
                  <a:pt x="51689" y="59801"/>
                </a:lnTo>
                <a:lnTo>
                  <a:pt x="55295" y="54564"/>
                </a:lnTo>
                <a:lnTo>
                  <a:pt x="58692" y="50080"/>
                </a:lnTo>
                <a:lnTo>
                  <a:pt x="61949" y="46099"/>
                </a:lnTo>
                <a:lnTo>
                  <a:pt x="65111" y="42453"/>
                </a:lnTo>
                <a:lnTo>
                  <a:pt x="68212" y="38038"/>
                </a:lnTo>
                <a:lnTo>
                  <a:pt x="71272" y="33110"/>
                </a:lnTo>
                <a:lnTo>
                  <a:pt x="74304" y="27840"/>
                </a:lnTo>
                <a:lnTo>
                  <a:pt x="76325" y="23335"/>
                </a:lnTo>
                <a:lnTo>
                  <a:pt x="77673" y="19339"/>
                </a:lnTo>
                <a:lnTo>
                  <a:pt x="78571" y="15683"/>
                </a:lnTo>
                <a:lnTo>
                  <a:pt x="79170" y="12254"/>
                </a:lnTo>
                <a:lnTo>
                  <a:pt x="79569" y="8975"/>
                </a:lnTo>
                <a:lnTo>
                  <a:pt x="80321" y="0"/>
                </a:lnTo>
                <a:lnTo>
                  <a:pt x="78352" y="806"/>
                </a:lnTo>
                <a:lnTo>
                  <a:pt x="70873" y="4347"/>
                </a:lnTo>
                <a:lnTo>
                  <a:pt x="67092" y="6681"/>
                </a:lnTo>
                <a:lnTo>
                  <a:pt x="63580" y="9229"/>
                </a:lnTo>
                <a:lnTo>
                  <a:pt x="60246" y="11919"/>
                </a:lnTo>
                <a:lnTo>
                  <a:pt x="57031" y="15698"/>
                </a:lnTo>
                <a:lnTo>
                  <a:pt x="53896" y="20201"/>
                </a:lnTo>
                <a:lnTo>
                  <a:pt x="50814" y="25187"/>
                </a:lnTo>
                <a:lnTo>
                  <a:pt x="47766" y="30496"/>
                </a:lnTo>
                <a:lnTo>
                  <a:pt x="41735" y="41686"/>
                </a:lnTo>
                <a:lnTo>
                  <a:pt x="32761" y="59143"/>
                </a:lnTo>
                <a:lnTo>
                  <a:pt x="29779" y="66031"/>
                </a:lnTo>
                <a:lnTo>
                  <a:pt x="26798" y="73600"/>
                </a:lnTo>
                <a:lnTo>
                  <a:pt x="23819" y="81623"/>
                </a:lnTo>
                <a:lnTo>
                  <a:pt x="21832" y="88956"/>
                </a:lnTo>
                <a:lnTo>
                  <a:pt x="20508" y="95829"/>
                </a:lnTo>
                <a:lnTo>
                  <a:pt x="19625" y="102395"/>
                </a:lnTo>
                <a:lnTo>
                  <a:pt x="20029" y="108757"/>
                </a:lnTo>
                <a:lnTo>
                  <a:pt x="21290" y="114983"/>
                </a:lnTo>
                <a:lnTo>
                  <a:pt x="23123" y="121117"/>
                </a:lnTo>
                <a:lnTo>
                  <a:pt x="26330" y="127192"/>
                </a:lnTo>
                <a:lnTo>
                  <a:pt x="30452" y="133226"/>
                </a:lnTo>
                <a:lnTo>
                  <a:pt x="35184" y="139233"/>
                </a:lnTo>
                <a:lnTo>
                  <a:pt x="40323" y="143237"/>
                </a:lnTo>
                <a:lnTo>
                  <a:pt x="45734" y="145907"/>
                </a:lnTo>
                <a:lnTo>
                  <a:pt x="51326" y="147687"/>
                </a:lnTo>
                <a:lnTo>
                  <a:pt x="57037" y="148873"/>
                </a:lnTo>
                <a:lnTo>
                  <a:pt x="62830" y="149664"/>
                </a:lnTo>
                <a:lnTo>
                  <a:pt x="68676" y="150192"/>
                </a:lnTo>
                <a:lnTo>
                  <a:pt x="74557" y="150543"/>
                </a:lnTo>
                <a:lnTo>
                  <a:pt x="86384" y="150934"/>
                </a:lnTo>
                <a:lnTo>
                  <a:pt x="91324" y="150046"/>
                </a:lnTo>
                <a:lnTo>
                  <a:pt x="95609" y="148462"/>
                </a:lnTo>
                <a:lnTo>
                  <a:pt x="107157" y="14231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SMARTPenAnnotation560"/>
          <p:cNvSpPr/>
          <p:nvPr/>
        </p:nvSpPr>
        <p:spPr>
          <a:xfrm>
            <a:off x="4752099" y="982275"/>
            <a:ext cx="112395" cy="231630"/>
          </a:xfrm>
          <a:custGeom>
            <a:avLst/>
            <a:gdLst/>
            <a:ahLst/>
            <a:cxnLst/>
            <a:rect l="0" t="0" r="0" b="0"/>
            <a:pathLst>
              <a:path w="112395" h="231630">
                <a:moveTo>
                  <a:pt x="87791" y="8920"/>
                </a:moveTo>
                <a:lnTo>
                  <a:pt x="80102" y="1231"/>
                </a:lnTo>
                <a:lnTo>
                  <a:pt x="76767" y="542"/>
                </a:lnTo>
                <a:lnTo>
                  <a:pt x="74489" y="358"/>
                </a:lnTo>
                <a:lnTo>
                  <a:pt x="71978" y="235"/>
                </a:lnTo>
                <a:lnTo>
                  <a:pt x="66542" y="99"/>
                </a:lnTo>
                <a:lnTo>
                  <a:pt x="49059" y="0"/>
                </a:lnTo>
                <a:lnTo>
                  <a:pt x="46095" y="989"/>
                </a:lnTo>
                <a:lnTo>
                  <a:pt x="43127" y="2640"/>
                </a:lnTo>
                <a:lnTo>
                  <a:pt x="40155" y="4733"/>
                </a:lnTo>
                <a:lnTo>
                  <a:pt x="37182" y="7121"/>
                </a:lnTo>
                <a:lnTo>
                  <a:pt x="34208" y="9705"/>
                </a:lnTo>
                <a:lnTo>
                  <a:pt x="31233" y="12420"/>
                </a:lnTo>
                <a:lnTo>
                  <a:pt x="27266" y="15222"/>
                </a:lnTo>
                <a:lnTo>
                  <a:pt x="22636" y="18082"/>
                </a:lnTo>
                <a:lnTo>
                  <a:pt x="17565" y="20981"/>
                </a:lnTo>
                <a:lnTo>
                  <a:pt x="14185" y="23906"/>
                </a:lnTo>
                <a:lnTo>
                  <a:pt x="11931" y="26848"/>
                </a:lnTo>
                <a:lnTo>
                  <a:pt x="8435" y="32763"/>
                </a:lnTo>
                <a:lnTo>
                  <a:pt x="6114" y="35729"/>
                </a:lnTo>
                <a:lnTo>
                  <a:pt x="3574" y="38699"/>
                </a:lnTo>
                <a:lnTo>
                  <a:pt x="1880" y="41671"/>
                </a:lnTo>
                <a:lnTo>
                  <a:pt x="0" y="47619"/>
                </a:lnTo>
                <a:lnTo>
                  <a:pt x="489" y="50594"/>
                </a:lnTo>
                <a:lnTo>
                  <a:pt x="3681" y="56546"/>
                </a:lnTo>
                <a:lnTo>
                  <a:pt x="5921" y="60514"/>
                </a:lnTo>
                <a:lnTo>
                  <a:pt x="11055" y="70215"/>
                </a:lnTo>
                <a:lnTo>
                  <a:pt x="14806" y="74588"/>
                </a:lnTo>
                <a:lnTo>
                  <a:pt x="19291" y="78496"/>
                </a:lnTo>
                <a:lnTo>
                  <a:pt x="24265" y="82093"/>
                </a:lnTo>
                <a:lnTo>
                  <a:pt x="45487" y="96636"/>
                </a:lnTo>
                <a:lnTo>
                  <a:pt x="52643" y="101132"/>
                </a:lnTo>
                <a:lnTo>
                  <a:pt x="59398" y="105121"/>
                </a:lnTo>
                <a:lnTo>
                  <a:pt x="65886" y="108773"/>
                </a:lnTo>
                <a:lnTo>
                  <a:pt x="71203" y="113192"/>
                </a:lnTo>
                <a:lnTo>
                  <a:pt x="75741" y="118122"/>
                </a:lnTo>
                <a:lnTo>
                  <a:pt x="79758" y="123393"/>
                </a:lnTo>
                <a:lnTo>
                  <a:pt x="84420" y="127899"/>
                </a:lnTo>
                <a:lnTo>
                  <a:pt x="89512" y="131896"/>
                </a:lnTo>
                <a:lnTo>
                  <a:pt x="94892" y="135552"/>
                </a:lnTo>
                <a:lnTo>
                  <a:pt x="99471" y="139974"/>
                </a:lnTo>
                <a:lnTo>
                  <a:pt x="103515" y="144907"/>
                </a:lnTo>
                <a:lnTo>
                  <a:pt x="107203" y="150179"/>
                </a:lnTo>
                <a:lnTo>
                  <a:pt x="109662" y="155679"/>
                </a:lnTo>
                <a:lnTo>
                  <a:pt x="111301" y="161329"/>
                </a:lnTo>
                <a:lnTo>
                  <a:pt x="112394" y="167081"/>
                </a:lnTo>
                <a:lnTo>
                  <a:pt x="112131" y="171907"/>
                </a:lnTo>
                <a:lnTo>
                  <a:pt x="110963" y="176117"/>
                </a:lnTo>
                <a:lnTo>
                  <a:pt x="107019" y="184433"/>
                </a:lnTo>
                <a:lnTo>
                  <a:pt x="101960" y="194743"/>
                </a:lnTo>
                <a:lnTo>
                  <a:pt x="99221" y="199279"/>
                </a:lnTo>
                <a:lnTo>
                  <a:pt x="96404" y="203294"/>
                </a:lnTo>
                <a:lnTo>
                  <a:pt x="93533" y="206964"/>
                </a:lnTo>
                <a:lnTo>
                  <a:pt x="90627" y="210402"/>
                </a:lnTo>
                <a:lnTo>
                  <a:pt x="87697" y="213687"/>
                </a:lnTo>
                <a:lnTo>
                  <a:pt x="84752" y="216869"/>
                </a:lnTo>
                <a:lnTo>
                  <a:pt x="80804" y="219982"/>
                </a:lnTo>
                <a:lnTo>
                  <a:pt x="76188" y="223050"/>
                </a:lnTo>
                <a:lnTo>
                  <a:pt x="71126" y="226087"/>
                </a:lnTo>
                <a:lnTo>
                  <a:pt x="66759" y="228112"/>
                </a:lnTo>
                <a:lnTo>
                  <a:pt x="62856" y="229462"/>
                </a:lnTo>
                <a:lnTo>
                  <a:pt x="54202" y="231629"/>
                </a:lnTo>
                <a:lnTo>
                  <a:pt x="52500" y="230814"/>
                </a:lnTo>
                <a:lnTo>
                  <a:pt x="50374" y="229279"/>
                </a:lnTo>
                <a:lnTo>
                  <a:pt x="47963" y="227264"/>
                </a:lnTo>
                <a:lnTo>
                  <a:pt x="46356" y="224928"/>
                </a:lnTo>
                <a:lnTo>
                  <a:pt x="44571" y="219686"/>
                </a:lnTo>
                <a:lnTo>
                  <a:pt x="43778" y="214050"/>
                </a:lnTo>
                <a:lnTo>
                  <a:pt x="43143" y="20537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SMARTPenAnnotation561"/>
          <p:cNvSpPr/>
          <p:nvPr/>
        </p:nvSpPr>
        <p:spPr>
          <a:xfrm>
            <a:off x="4911328" y="982265"/>
            <a:ext cx="44649" cy="214314"/>
          </a:xfrm>
          <a:custGeom>
            <a:avLst/>
            <a:gdLst/>
            <a:ahLst/>
            <a:cxnLst/>
            <a:rect l="0" t="0" r="0" b="0"/>
            <a:pathLst>
              <a:path w="44649" h="214314">
                <a:moveTo>
                  <a:pt x="0" y="0"/>
                </a:moveTo>
                <a:lnTo>
                  <a:pt x="0" y="13303"/>
                </a:lnTo>
                <a:lnTo>
                  <a:pt x="992" y="16806"/>
                </a:lnTo>
                <a:lnTo>
                  <a:pt x="2646" y="21126"/>
                </a:lnTo>
                <a:lnTo>
                  <a:pt x="4740" y="25990"/>
                </a:lnTo>
                <a:lnTo>
                  <a:pt x="6136" y="32210"/>
                </a:lnTo>
                <a:lnTo>
                  <a:pt x="7067" y="39333"/>
                </a:lnTo>
                <a:lnTo>
                  <a:pt x="7688" y="47058"/>
                </a:lnTo>
                <a:lnTo>
                  <a:pt x="9094" y="55184"/>
                </a:lnTo>
                <a:lnTo>
                  <a:pt x="11024" y="63579"/>
                </a:lnTo>
                <a:lnTo>
                  <a:pt x="13302" y="72151"/>
                </a:lnTo>
                <a:lnTo>
                  <a:pt x="18480" y="89614"/>
                </a:lnTo>
                <a:lnTo>
                  <a:pt x="29888" y="125078"/>
                </a:lnTo>
                <a:lnTo>
                  <a:pt x="31831" y="133987"/>
                </a:lnTo>
                <a:lnTo>
                  <a:pt x="33127" y="142903"/>
                </a:lnTo>
                <a:lnTo>
                  <a:pt x="33991" y="151823"/>
                </a:lnTo>
                <a:lnTo>
                  <a:pt x="34567" y="159755"/>
                </a:lnTo>
                <a:lnTo>
                  <a:pt x="34951" y="167027"/>
                </a:lnTo>
                <a:lnTo>
                  <a:pt x="35207" y="173859"/>
                </a:lnTo>
                <a:lnTo>
                  <a:pt x="36369" y="179406"/>
                </a:lnTo>
                <a:lnTo>
                  <a:pt x="38137" y="184096"/>
                </a:lnTo>
                <a:lnTo>
                  <a:pt x="40308" y="188215"/>
                </a:lnTo>
                <a:lnTo>
                  <a:pt x="41754" y="191953"/>
                </a:lnTo>
                <a:lnTo>
                  <a:pt x="42719" y="195438"/>
                </a:lnTo>
                <a:lnTo>
                  <a:pt x="43791" y="201955"/>
                </a:lnTo>
                <a:lnTo>
                  <a:pt x="44267" y="208159"/>
                </a:lnTo>
                <a:lnTo>
                  <a:pt x="44648" y="2143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SMARTPenAnnotation562"/>
          <p:cNvSpPr/>
          <p:nvPr/>
        </p:nvSpPr>
        <p:spPr>
          <a:xfrm>
            <a:off x="4884539" y="1035876"/>
            <a:ext cx="491133" cy="146705"/>
          </a:xfrm>
          <a:custGeom>
            <a:avLst/>
            <a:gdLst/>
            <a:ahLst/>
            <a:cxnLst/>
            <a:rect l="0" t="0" r="0" b="0"/>
            <a:pathLst>
              <a:path w="491133" h="146705">
                <a:moveTo>
                  <a:pt x="0" y="62475"/>
                </a:moveTo>
                <a:lnTo>
                  <a:pt x="4740" y="62475"/>
                </a:lnTo>
                <a:lnTo>
                  <a:pt x="7129" y="61483"/>
                </a:lnTo>
                <a:lnTo>
                  <a:pt x="16223" y="55346"/>
                </a:lnTo>
                <a:lnTo>
                  <a:pt x="20737" y="52761"/>
                </a:lnTo>
                <a:lnTo>
                  <a:pt x="25731" y="50046"/>
                </a:lnTo>
                <a:lnTo>
                  <a:pt x="32037" y="47244"/>
                </a:lnTo>
                <a:lnTo>
                  <a:pt x="39217" y="44383"/>
                </a:lnTo>
                <a:lnTo>
                  <a:pt x="46981" y="41484"/>
                </a:lnTo>
                <a:lnTo>
                  <a:pt x="55133" y="39552"/>
                </a:lnTo>
                <a:lnTo>
                  <a:pt x="63544" y="38263"/>
                </a:lnTo>
                <a:lnTo>
                  <a:pt x="72128" y="37404"/>
                </a:lnTo>
                <a:lnTo>
                  <a:pt x="80827" y="35839"/>
                </a:lnTo>
                <a:lnTo>
                  <a:pt x="89604" y="33804"/>
                </a:lnTo>
                <a:lnTo>
                  <a:pt x="98431" y="31455"/>
                </a:lnTo>
                <a:lnTo>
                  <a:pt x="107293" y="29888"/>
                </a:lnTo>
                <a:lnTo>
                  <a:pt x="116177" y="28844"/>
                </a:lnTo>
                <a:lnTo>
                  <a:pt x="125076" y="28148"/>
                </a:lnTo>
                <a:lnTo>
                  <a:pt x="133985" y="26692"/>
                </a:lnTo>
                <a:lnTo>
                  <a:pt x="142902" y="24729"/>
                </a:lnTo>
                <a:lnTo>
                  <a:pt x="151822" y="22428"/>
                </a:lnTo>
                <a:lnTo>
                  <a:pt x="160746" y="20894"/>
                </a:lnTo>
                <a:lnTo>
                  <a:pt x="169672" y="19872"/>
                </a:lnTo>
                <a:lnTo>
                  <a:pt x="185543" y="18736"/>
                </a:lnTo>
                <a:lnTo>
                  <a:pt x="195903" y="18231"/>
                </a:lnTo>
                <a:lnTo>
                  <a:pt x="200055" y="17104"/>
                </a:lnTo>
                <a:lnTo>
                  <a:pt x="207314" y="13206"/>
                </a:lnTo>
                <a:lnTo>
                  <a:pt x="213848" y="10812"/>
                </a:lnTo>
                <a:lnTo>
                  <a:pt x="226126" y="9275"/>
                </a:lnTo>
                <a:lnTo>
                  <a:pt x="228141" y="8157"/>
                </a:lnTo>
                <a:lnTo>
                  <a:pt x="229485" y="6419"/>
                </a:lnTo>
                <a:lnTo>
                  <a:pt x="230380" y="4269"/>
                </a:lnTo>
                <a:lnTo>
                  <a:pt x="229986" y="2835"/>
                </a:lnTo>
                <a:lnTo>
                  <a:pt x="228730" y="1879"/>
                </a:lnTo>
                <a:lnTo>
                  <a:pt x="224326" y="345"/>
                </a:lnTo>
                <a:lnTo>
                  <a:pt x="211025" y="17"/>
                </a:lnTo>
                <a:lnTo>
                  <a:pt x="206168" y="0"/>
                </a:lnTo>
                <a:lnTo>
                  <a:pt x="201937" y="982"/>
                </a:lnTo>
                <a:lnTo>
                  <a:pt x="194591" y="4718"/>
                </a:lnTo>
                <a:lnTo>
                  <a:pt x="190250" y="8095"/>
                </a:lnTo>
                <a:lnTo>
                  <a:pt x="185373" y="12331"/>
                </a:lnTo>
                <a:lnTo>
                  <a:pt x="180136" y="17139"/>
                </a:lnTo>
                <a:lnTo>
                  <a:pt x="175654" y="22329"/>
                </a:lnTo>
                <a:lnTo>
                  <a:pt x="171672" y="27774"/>
                </a:lnTo>
                <a:lnTo>
                  <a:pt x="168027" y="33388"/>
                </a:lnTo>
                <a:lnTo>
                  <a:pt x="163611" y="39115"/>
                </a:lnTo>
                <a:lnTo>
                  <a:pt x="158684" y="44917"/>
                </a:lnTo>
                <a:lnTo>
                  <a:pt x="153414" y="50770"/>
                </a:lnTo>
                <a:lnTo>
                  <a:pt x="148909" y="56656"/>
                </a:lnTo>
                <a:lnTo>
                  <a:pt x="144913" y="62564"/>
                </a:lnTo>
                <a:lnTo>
                  <a:pt x="141257" y="68488"/>
                </a:lnTo>
                <a:lnTo>
                  <a:pt x="138820" y="75413"/>
                </a:lnTo>
                <a:lnTo>
                  <a:pt x="137195" y="83007"/>
                </a:lnTo>
                <a:lnTo>
                  <a:pt x="136111" y="91046"/>
                </a:lnTo>
                <a:lnTo>
                  <a:pt x="135389" y="97397"/>
                </a:lnTo>
                <a:lnTo>
                  <a:pt x="134908" y="102624"/>
                </a:lnTo>
                <a:lnTo>
                  <a:pt x="134587" y="107100"/>
                </a:lnTo>
                <a:lnTo>
                  <a:pt x="134373" y="112069"/>
                </a:lnTo>
                <a:lnTo>
                  <a:pt x="134135" y="122881"/>
                </a:lnTo>
                <a:lnTo>
                  <a:pt x="135064" y="127551"/>
                </a:lnTo>
                <a:lnTo>
                  <a:pt x="136675" y="131656"/>
                </a:lnTo>
                <a:lnTo>
                  <a:pt x="138741" y="135385"/>
                </a:lnTo>
                <a:lnTo>
                  <a:pt x="142104" y="137870"/>
                </a:lnTo>
                <a:lnTo>
                  <a:pt x="146329" y="139528"/>
                </a:lnTo>
                <a:lnTo>
                  <a:pt x="151131" y="140633"/>
                </a:lnTo>
                <a:lnTo>
                  <a:pt x="156316" y="140377"/>
                </a:lnTo>
                <a:lnTo>
                  <a:pt x="167370" y="137447"/>
                </a:lnTo>
                <a:lnTo>
                  <a:pt x="180008" y="134960"/>
                </a:lnTo>
                <a:lnTo>
                  <a:pt x="184498" y="132626"/>
                </a:lnTo>
                <a:lnTo>
                  <a:pt x="189475" y="129086"/>
                </a:lnTo>
                <a:lnTo>
                  <a:pt x="194777" y="124742"/>
                </a:lnTo>
                <a:lnTo>
                  <a:pt x="200297" y="120853"/>
                </a:lnTo>
                <a:lnTo>
                  <a:pt x="205961" y="117269"/>
                </a:lnTo>
                <a:lnTo>
                  <a:pt x="211721" y="113887"/>
                </a:lnTo>
                <a:lnTo>
                  <a:pt x="216554" y="108656"/>
                </a:lnTo>
                <a:lnTo>
                  <a:pt x="220767" y="102192"/>
                </a:lnTo>
                <a:lnTo>
                  <a:pt x="224569" y="94906"/>
                </a:lnTo>
                <a:lnTo>
                  <a:pt x="229088" y="88065"/>
                </a:lnTo>
                <a:lnTo>
                  <a:pt x="234084" y="81519"/>
                </a:lnTo>
                <a:lnTo>
                  <a:pt x="239400" y="75171"/>
                </a:lnTo>
                <a:lnTo>
                  <a:pt x="242943" y="68955"/>
                </a:lnTo>
                <a:lnTo>
                  <a:pt x="245306" y="62826"/>
                </a:lnTo>
                <a:lnTo>
                  <a:pt x="246881" y="56756"/>
                </a:lnTo>
                <a:lnTo>
                  <a:pt x="248923" y="51717"/>
                </a:lnTo>
                <a:lnTo>
                  <a:pt x="251277" y="47366"/>
                </a:lnTo>
                <a:lnTo>
                  <a:pt x="253838" y="43472"/>
                </a:lnTo>
                <a:lnTo>
                  <a:pt x="255545" y="39885"/>
                </a:lnTo>
                <a:lnTo>
                  <a:pt x="256684" y="36501"/>
                </a:lnTo>
                <a:lnTo>
                  <a:pt x="257443" y="33253"/>
                </a:lnTo>
                <a:lnTo>
                  <a:pt x="257949" y="32079"/>
                </a:lnTo>
                <a:lnTo>
                  <a:pt x="258286" y="32289"/>
                </a:lnTo>
                <a:lnTo>
                  <a:pt x="258828" y="35015"/>
                </a:lnTo>
                <a:lnTo>
                  <a:pt x="258902" y="40679"/>
                </a:lnTo>
                <a:lnTo>
                  <a:pt x="258959" y="94430"/>
                </a:lnTo>
                <a:lnTo>
                  <a:pt x="259952" y="100646"/>
                </a:lnTo>
                <a:lnTo>
                  <a:pt x="261606" y="106774"/>
                </a:lnTo>
                <a:lnTo>
                  <a:pt x="263701" y="112843"/>
                </a:lnTo>
                <a:lnTo>
                  <a:pt x="266090" y="117882"/>
                </a:lnTo>
                <a:lnTo>
                  <a:pt x="268674" y="122234"/>
                </a:lnTo>
                <a:lnTo>
                  <a:pt x="271389" y="126127"/>
                </a:lnTo>
                <a:lnTo>
                  <a:pt x="274192" y="129714"/>
                </a:lnTo>
                <a:lnTo>
                  <a:pt x="277052" y="133098"/>
                </a:lnTo>
                <a:lnTo>
                  <a:pt x="279951" y="136346"/>
                </a:lnTo>
                <a:lnTo>
                  <a:pt x="285818" y="142601"/>
                </a:lnTo>
                <a:lnTo>
                  <a:pt x="288772" y="145658"/>
                </a:lnTo>
                <a:lnTo>
                  <a:pt x="292725" y="146704"/>
                </a:lnTo>
                <a:lnTo>
                  <a:pt x="297345" y="146409"/>
                </a:lnTo>
                <a:lnTo>
                  <a:pt x="310683" y="143899"/>
                </a:lnTo>
                <a:lnTo>
                  <a:pt x="314278" y="143547"/>
                </a:lnTo>
                <a:lnTo>
                  <a:pt x="316675" y="142320"/>
                </a:lnTo>
                <a:lnTo>
                  <a:pt x="318273" y="140510"/>
                </a:lnTo>
                <a:lnTo>
                  <a:pt x="319338" y="138311"/>
                </a:lnTo>
                <a:lnTo>
                  <a:pt x="321040" y="135852"/>
                </a:lnTo>
                <a:lnTo>
                  <a:pt x="323167" y="133222"/>
                </a:lnTo>
                <a:lnTo>
                  <a:pt x="325578" y="130475"/>
                </a:lnTo>
                <a:lnTo>
                  <a:pt x="328176" y="127652"/>
                </a:lnTo>
                <a:lnTo>
                  <a:pt x="333710" y="121870"/>
                </a:lnTo>
                <a:lnTo>
                  <a:pt x="336575" y="117947"/>
                </a:lnTo>
                <a:lnTo>
                  <a:pt x="339477" y="113347"/>
                </a:lnTo>
                <a:lnTo>
                  <a:pt x="342404" y="108296"/>
                </a:lnTo>
                <a:lnTo>
                  <a:pt x="344355" y="103936"/>
                </a:lnTo>
                <a:lnTo>
                  <a:pt x="345656" y="100038"/>
                </a:lnTo>
                <a:lnTo>
                  <a:pt x="347743" y="91392"/>
                </a:lnTo>
                <a:lnTo>
                  <a:pt x="347915" y="91675"/>
                </a:lnTo>
                <a:lnTo>
                  <a:pt x="348105" y="94635"/>
                </a:lnTo>
                <a:lnTo>
                  <a:pt x="348190" y="99258"/>
                </a:lnTo>
                <a:lnTo>
                  <a:pt x="348244" y="110310"/>
                </a:lnTo>
                <a:lnTo>
                  <a:pt x="347256" y="113217"/>
                </a:lnTo>
                <a:lnTo>
                  <a:pt x="345606" y="116147"/>
                </a:lnTo>
                <a:lnTo>
                  <a:pt x="343513" y="119092"/>
                </a:lnTo>
                <a:lnTo>
                  <a:pt x="342118" y="122048"/>
                </a:lnTo>
                <a:lnTo>
                  <a:pt x="341188" y="125010"/>
                </a:lnTo>
                <a:lnTo>
                  <a:pt x="340568" y="127978"/>
                </a:lnTo>
                <a:lnTo>
                  <a:pt x="339163" y="129956"/>
                </a:lnTo>
                <a:lnTo>
                  <a:pt x="337233" y="131275"/>
                </a:lnTo>
                <a:lnTo>
                  <a:pt x="331749" y="133392"/>
                </a:lnTo>
                <a:lnTo>
                  <a:pt x="331298" y="132573"/>
                </a:lnTo>
                <a:lnTo>
                  <a:pt x="330798" y="129018"/>
                </a:lnTo>
                <a:lnTo>
                  <a:pt x="330665" y="126681"/>
                </a:lnTo>
                <a:lnTo>
                  <a:pt x="330517" y="121438"/>
                </a:lnTo>
                <a:lnTo>
                  <a:pt x="331470" y="117659"/>
                </a:lnTo>
                <a:lnTo>
                  <a:pt x="333096" y="113155"/>
                </a:lnTo>
                <a:lnTo>
                  <a:pt x="335174" y="108168"/>
                </a:lnTo>
                <a:lnTo>
                  <a:pt x="337550" y="102859"/>
                </a:lnTo>
                <a:lnTo>
                  <a:pt x="342837" y="91668"/>
                </a:lnTo>
                <a:lnTo>
                  <a:pt x="345636" y="84914"/>
                </a:lnTo>
                <a:lnTo>
                  <a:pt x="348495" y="77434"/>
                </a:lnTo>
                <a:lnTo>
                  <a:pt x="351392" y="69471"/>
                </a:lnTo>
                <a:lnTo>
                  <a:pt x="354316" y="62178"/>
                </a:lnTo>
                <a:lnTo>
                  <a:pt x="357257" y="55332"/>
                </a:lnTo>
                <a:lnTo>
                  <a:pt x="363172" y="42433"/>
                </a:lnTo>
                <a:lnTo>
                  <a:pt x="369107" y="30086"/>
                </a:lnTo>
                <a:lnTo>
                  <a:pt x="372079" y="25007"/>
                </a:lnTo>
                <a:lnTo>
                  <a:pt x="375052" y="20629"/>
                </a:lnTo>
                <a:lnTo>
                  <a:pt x="378027" y="16719"/>
                </a:lnTo>
                <a:lnTo>
                  <a:pt x="381994" y="14111"/>
                </a:lnTo>
                <a:lnTo>
                  <a:pt x="391694" y="11214"/>
                </a:lnTo>
                <a:lnTo>
                  <a:pt x="396067" y="11434"/>
                </a:lnTo>
                <a:lnTo>
                  <a:pt x="399974" y="12573"/>
                </a:lnTo>
                <a:lnTo>
                  <a:pt x="418115" y="21529"/>
                </a:lnTo>
                <a:lnTo>
                  <a:pt x="422610" y="25256"/>
                </a:lnTo>
                <a:lnTo>
                  <a:pt x="426599" y="29725"/>
                </a:lnTo>
                <a:lnTo>
                  <a:pt x="430251" y="34688"/>
                </a:lnTo>
                <a:lnTo>
                  <a:pt x="434670" y="39982"/>
                </a:lnTo>
                <a:lnTo>
                  <a:pt x="439600" y="45495"/>
                </a:lnTo>
                <a:lnTo>
                  <a:pt x="449378" y="55921"/>
                </a:lnTo>
                <a:lnTo>
                  <a:pt x="457031" y="63862"/>
                </a:lnTo>
                <a:lnTo>
                  <a:pt x="460461" y="68360"/>
                </a:lnTo>
                <a:lnTo>
                  <a:pt x="463739" y="73344"/>
                </a:lnTo>
                <a:lnTo>
                  <a:pt x="466917" y="78651"/>
                </a:lnTo>
                <a:lnTo>
                  <a:pt x="469036" y="83181"/>
                </a:lnTo>
                <a:lnTo>
                  <a:pt x="470448" y="87193"/>
                </a:lnTo>
                <a:lnTo>
                  <a:pt x="471390" y="90860"/>
                </a:lnTo>
                <a:lnTo>
                  <a:pt x="473010" y="95289"/>
                </a:lnTo>
                <a:lnTo>
                  <a:pt x="475082" y="100226"/>
                </a:lnTo>
                <a:lnTo>
                  <a:pt x="480796" y="112927"/>
                </a:lnTo>
                <a:lnTo>
                  <a:pt x="484223" y="117310"/>
                </a:lnTo>
                <a:lnTo>
                  <a:pt x="491132" y="1249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MARTPenAnnotation563"/>
          <p:cNvSpPr/>
          <p:nvPr/>
        </p:nvSpPr>
        <p:spPr>
          <a:xfrm>
            <a:off x="5415797" y="951087"/>
            <a:ext cx="156329" cy="214193"/>
          </a:xfrm>
          <a:custGeom>
            <a:avLst/>
            <a:gdLst/>
            <a:ahLst/>
            <a:cxnLst/>
            <a:rect l="0" t="0" r="0" b="0"/>
            <a:pathLst>
              <a:path w="156329" h="214193">
                <a:moveTo>
                  <a:pt x="102749" y="84756"/>
                </a:moveTo>
                <a:lnTo>
                  <a:pt x="94187" y="76194"/>
                </a:lnTo>
                <a:lnTo>
                  <a:pt x="91338" y="75990"/>
                </a:lnTo>
                <a:lnTo>
                  <a:pt x="86763" y="75899"/>
                </a:lnTo>
                <a:lnTo>
                  <a:pt x="81423" y="75859"/>
                </a:lnTo>
                <a:lnTo>
                  <a:pt x="78610" y="76840"/>
                </a:lnTo>
                <a:lnTo>
                  <a:pt x="75742" y="78487"/>
                </a:lnTo>
                <a:lnTo>
                  <a:pt x="72838" y="80577"/>
                </a:lnTo>
                <a:lnTo>
                  <a:pt x="68918" y="83954"/>
                </a:lnTo>
                <a:lnTo>
                  <a:pt x="64320" y="88190"/>
                </a:lnTo>
                <a:lnTo>
                  <a:pt x="53919" y="98189"/>
                </a:lnTo>
                <a:lnTo>
                  <a:pt x="42683" y="109247"/>
                </a:lnTo>
                <a:lnTo>
                  <a:pt x="37900" y="115966"/>
                </a:lnTo>
                <a:lnTo>
                  <a:pt x="33720" y="123422"/>
                </a:lnTo>
                <a:lnTo>
                  <a:pt x="29941" y="131370"/>
                </a:lnTo>
                <a:lnTo>
                  <a:pt x="25437" y="139644"/>
                </a:lnTo>
                <a:lnTo>
                  <a:pt x="20450" y="148137"/>
                </a:lnTo>
                <a:lnTo>
                  <a:pt x="15141" y="156776"/>
                </a:lnTo>
                <a:lnTo>
                  <a:pt x="11601" y="164519"/>
                </a:lnTo>
                <a:lnTo>
                  <a:pt x="9242" y="171666"/>
                </a:lnTo>
                <a:lnTo>
                  <a:pt x="7669" y="178415"/>
                </a:lnTo>
                <a:lnTo>
                  <a:pt x="5628" y="184898"/>
                </a:lnTo>
                <a:lnTo>
                  <a:pt x="3275" y="191205"/>
                </a:lnTo>
                <a:lnTo>
                  <a:pt x="715" y="197394"/>
                </a:lnTo>
                <a:lnTo>
                  <a:pt x="0" y="201520"/>
                </a:lnTo>
                <a:lnTo>
                  <a:pt x="515" y="204271"/>
                </a:lnTo>
                <a:lnTo>
                  <a:pt x="3734" y="208319"/>
                </a:lnTo>
                <a:lnTo>
                  <a:pt x="8471" y="213426"/>
                </a:lnTo>
                <a:lnTo>
                  <a:pt x="11124" y="214192"/>
                </a:lnTo>
                <a:lnTo>
                  <a:pt x="13885" y="213711"/>
                </a:lnTo>
                <a:lnTo>
                  <a:pt x="16717" y="212398"/>
                </a:lnTo>
                <a:lnTo>
                  <a:pt x="19597" y="210530"/>
                </a:lnTo>
                <a:lnTo>
                  <a:pt x="22510" y="208293"/>
                </a:lnTo>
                <a:lnTo>
                  <a:pt x="25444" y="205810"/>
                </a:lnTo>
                <a:lnTo>
                  <a:pt x="29384" y="203162"/>
                </a:lnTo>
                <a:lnTo>
                  <a:pt x="33995" y="200404"/>
                </a:lnTo>
                <a:lnTo>
                  <a:pt x="39054" y="197573"/>
                </a:lnTo>
                <a:lnTo>
                  <a:pt x="43419" y="193702"/>
                </a:lnTo>
                <a:lnTo>
                  <a:pt x="47321" y="189137"/>
                </a:lnTo>
                <a:lnTo>
                  <a:pt x="50914" y="184109"/>
                </a:lnTo>
                <a:lnTo>
                  <a:pt x="55294" y="176788"/>
                </a:lnTo>
                <a:lnTo>
                  <a:pt x="60199" y="167939"/>
                </a:lnTo>
                <a:lnTo>
                  <a:pt x="65453" y="158071"/>
                </a:lnTo>
                <a:lnTo>
                  <a:pt x="70940" y="148515"/>
                </a:lnTo>
                <a:lnTo>
                  <a:pt x="76582" y="139169"/>
                </a:lnTo>
                <a:lnTo>
                  <a:pt x="82328" y="129961"/>
                </a:lnTo>
                <a:lnTo>
                  <a:pt x="87151" y="119854"/>
                </a:lnTo>
                <a:lnTo>
                  <a:pt x="91358" y="109147"/>
                </a:lnTo>
                <a:lnTo>
                  <a:pt x="95155" y="98040"/>
                </a:lnTo>
                <a:lnTo>
                  <a:pt x="98679" y="86667"/>
                </a:lnTo>
                <a:lnTo>
                  <a:pt x="105240" y="63447"/>
                </a:lnTo>
                <a:lnTo>
                  <a:pt x="108378" y="53683"/>
                </a:lnTo>
                <a:lnTo>
                  <a:pt x="111463" y="45189"/>
                </a:lnTo>
                <a:lnTo>
                  <a:pt x="114511" y="37542"/>
                </a:lnTo>
                <a:lnTo>
                  <a:pt x="117536" y="30460"/>
                </a:lnTo>
                <a:lnTo>
                  <a:pt x="127762" y="8214"/>
                </a:lnTo>
                <a:lnTo>
                  <a:pt x="128749" y="3443"/>
                </a:lnTo>
                <a:lnTo>
                  <a:pt x="129187" y="0"/>
                </a:lnTo>
                <a:lnTo>
                  <a:pt x="129305" y="471"/>
                </a:lnTo>
                <a:lnTo>
                  <a:pt x="129383" y="1777"/>
                </a:lnTo>
                <a:lnTo>
                  <a:pt x="128442" y="3640"/>
                </a:lnTo>
                <a:lnTo>
                  <a:pt x="124752" y="8356"/>
                </a:lnTo>
                <a:lnTo>
                  <a:pt x="123371" y="11994"/>
                </a:lnTo>
                <a:lnTo>
                  <a:pt x="122450" y="16405"/>
                </a:lnTo>
                <a:lnTo>
                  <a:pt x="121837" y="21329"/>
                </a:lnTo>
                <a:lnTo>
                  <a:pt x="121427" y="27589"/>
                </a:lnTo>
                <a:lnTo>
                  <a:pt x="121154" y="34738"/>
                </a:lnTo>
                <a:lnTo>
                  <a:pt x="120851" y="51612"/>
                </a:lnTo>
                <a:lnTo>
                  <a:pt x="120618" y="136787"/>
                </a:lnTo>
                <a:lnTo>
                  <a:pt x="121607" y="146233"/>
                </a:lnTo>
                <a:lnTo>
                  <a:pt x="123259" y="155506"/>
                </a:lnTo>
                <a:lnTo>
                  <a:pt x="125352" y="164665"/>
                </a:lnTo>
                <a:lnTo>
                  <a:pt x="127740" y="171763"/>
                </a:lnTo>
                <a:lnTo>
                  <a:pt x="130324" y="177487"/>
                </a:lnTo>
                <a:lnTo>
                  <a:pt x="133039" y="182296"/>
                </a:lnTo>
                <a:lnTo>
                  <a:pt x="134849" y="186494"/>
                </a:lnTo>
                <a:lnTo>
                  <a:pt x="136055" y="190284"/>
                </a:lnTo>
                <a:lnTo>
                  <a:pt x="136859" y="193804"/>
                </a:lnTo>
                <a:lnTo>
                  <a:pt x="138388" y="196150"/>
                </a:lnTo>
                <a:lnTo>
                  <a:pt x="140399" y="197714"/>
                </a:lnTo>
                <a:lnTo>
                  <a:pt x="142732" y="198757"/>
                </a:lnTo>
                <a:lnTo>
                  <a:pt x="145279" y="200444"/>
                </a:lnTo>
                <a:lnTo>
                  <a:pt x="147970" y="202561"/>
                </a:lnTo>
                <a:lnTo>
                  <a:pt x="156328" y="2097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SMARTPenAnnotation564"/>
          <p:cNvSpPr/>
          <p:nvPr/>
        </p:nvSpPr>
        <p:spPr>
          <a:xfrm>
            <a:off x="5595269" y="1044785"/>
            <a:ext cx="262607" cy="132007"/>
          </a:xfrm>
          <a:custGeom>
            <a:avLst/>
            <a:gdLst/>
            <a:ahLst/>
            <a:cxnLst/>
            <a:rect l="0" t="0" r="0" b="0"/>
            <a:pathLst>
              <a:path w="262607" h="132007">
                <a:moveTo>
                  <a:pt x="110801" y="17847"/>
                </a:moveTo>
                <a:lnTo>
                  <a:pt x="110801" y="13107"/>
                </a:lnTo>
                <a:lnTo>
                  <a:pt x="109809" y="10718"/>
                </a:lnTo>
                <a:lnTo>
                  <a:pt x="108155" y="8134"/>
                </a:lnTo>
                <a:lnTo>
                  <a:pt x="103112" y="1597"/>
                </a:lnTo>
                <a:lnTo>
                  <a:pt x="101706" y="1061"/>
                </a:lnTo>
                <a:lnTo>
                  <a:pt x="94987" y="306"/>
                </a:lnTo>
                <a:lnTo>
                  <a:pt x="89551" y="129"/>
                </a:lnTo>
                <a:lnTo>
                  <a:pt x="76985" y="16"/>
                </a:lnTo>
                <a:lnTo>
                  <a:pt x="67329" y="0"/>
                </a:lnTo>
                <a:lnTo>
                  <a:pt x="62968" y="1981"/>
                </a:lnTo>
                <a:lnTo>
                  <a:pt x="59069" y="5285"/>
                </a:lnTo>
                <a:lnTo>
                  <a:pt x="55477" y="9473"/>
                </a:lnTo>
                <a:lnTo>
                  <a:pt x="51098" y="13256"/>
                </a:lnTo>
                <a:lnTo>
                  <a:pt x="46194" y="16771"/>
                </a:lnTo>
                <a:lnTo>
                  <a:pt x="40941" y="20106"/>
                </a:lnTo>
                <a:lnTo>
                  <a:pt x="35454" y="24314"/>
                </a:lnTo>
                <a:lnTo>
                  <a:pt x="29812" y="29104"/>
                </a:lnTo>
                <a:lnTo>
                  <a:pt x="24066" y="34281"/>
                </a:lnTo>
                <a:lnTo>
                  <a:pt x="19243" y="39717"/>
                </a:lnTo>
                <a:lnTo>
                  <a:pt x="15036" y="45326"/>
                </a:lnTo>
                <a:lnTo>
                  <a:pt x="11239" y="51049"/>
                </a:lnTo>
                <a:lnTo>
                  <a:pt x="7715" y="56849"/>
                </a:lnTo>
                <a:lnTo>
                  <a:pt x="4374" y="62700"/>
                </a:lnTo>
                <a:lnTo>
                  <a:pt x="1154" y="68585"/>
                </a:lnTo>
                <a:lnTo>
                  <a:pt x="0" y="74493"/>
                </a:lnTo>
                <a:lnTo>
                  <a:pt x="223" y="80416"/>
                </a:lnTo>
                <a:lnTo>
                  <a:pt x="1364" y="86349"/>
                </a:lnTo>
                <a:lnTo>
                  <a:pt x="2124" y="91296"/>
                </a:lnTo>
                <a:lnTo>
                  <a:pt x="2631" y="95587"/>
                </a:lnTo>
                <a:lnTo>
                  <a:pt x="2969" y="99439"/>
                </a:lnTo>
                <a:lnTo>
                  <a:pt x="5178" y="103000"/>
                </a:lnTo>
                <a:lnTo>
                  <a:pt x="8636" y="106366"/>
                </a:lnTo>
                <a:lnTo>
                  <a:pt x="12925" y="109602"/>
                </a:lnTo>
                <a:lnTo>
                  <a:pt x="20337" y="113197"/>
                </a:lnTo>
                <a:lnTo>
                  <a:pt x="23703" y="114156"/>
                </a:lnTo>
                <a:lnTo>
                  <a:pt x="27930" y="113803"/>
                </a:lnTo>
                <a:lnTo>
                  <a:pt x="32733" y="112576"/>
                </a:lnTo>
                <a:lnTo>
                  <a:pt x="37920" y="110765"/>
                </a:lnTo>
                <a:lnTo>
                  <a:pt x="43362" y="108566"/>
                </a:lnTo>
                <a:lnTo>
                  <a:pt x="48975" y="106108"/>
                </a:lnTo>
                <a:lnTo>
                  <a:pt x="54701" y="103477"/>
                </a:lnTo>
                <a:lnTo>
                  <a:pt x="59510" y="100730"/>
                </a:lnTo>
                <a:lnTo>
                  <a:pt x="63708" y="97907"/>
                </a:lnTo>
                <a:lnTo>
                  <a:pt x="67500" y="95033"/>
                </a:lnTo>
                <a:lnTo>
                  <a:pt x="72011" y="91133"/>
                </a:lnTo>
                <a:lnTo>
                  <a:pt x="77004" y="86548"/>
                </a:lnTo>
                <a:lnTo>
                  <a:pt x="82317" y="81507"/>
                </a:lnTo>
                <a:lnTo>
                  <a:pt x="86850" y="75170"/>
                </a:lnTo>
                <a:lnTo>
                  <a:pt x="90865" y="67969"/>
                </a:lnTo>
                <a:lnTo>
                  <a:pt x="101256" y="46258"/>
                </a:lnTo>
                <a:lnTo>
                  <a:pt x="104438" y="39764"/>
                </a:lnTo>
                <a:lnTo>
                  <a:pt x="106559" y="34443"/>
                </a:lnTo>
                <a:lnTo>
                  <a:pt x="107973" y="29903"/>
                </a:lnTo>
                <a:lnTo>
                  <a:pt x="108916" y="25885"/>
                </a:lnTo>
                <a:lnTo>
                  <a:pt x="110536" y="22213"/>
                </a:lnTo>
                <a:lnTo>
                  <a:pt x="112609" y="18774"/>
                </a:lnTo>
                <a:lnTo>
                  <a:pt x="118324" y="10864"/>
                </a:lnTo>
                <a:lnTo>
                  <a:pt x="118793" y="11208"/>
                </a:lnTo>
                <a:lnTo>
                  <a:pt x="119314" y="14235"/>
                </a:lnTo>
                <a:lnTo>
                  <a:pt x="119453" y="16431"/>
                </a:lnTo>
                <a:lnTo>
                  <a:pt x="119607" y="21517"/>
                </a:lnTo>
                <a:lnTo>
                  <a:pt x="119720" y="43485"/>
                </a:lnTo>
                <a:lnTo>
                  <a:pt x="119729" y="85227"/>
                </a:lnTo>
                <a:lnTo>
                  <a:pt x="120722" y="91541"/>
                </a:lnTo>
                <a:lnTo>
                  <a:pt x="122376" y="97734"/>
                </a:lnTo>
                <a:lnTo>
                  <a:pt x="124471" y="103847"/>
                </a:lnTo>
                <a:lnTo>
                  <a:pt x="125867" y="108915"/>
                </a:lnTo>
                <a:lnTo>
                  <a:pt x="126798" y="113286"/>
                </a:lnTo>
                <a:lnTo>
                  <a:pt x="127419" y="117192"/>
                </a:lnTo>
                <a:lnTo>
                  <a:pt x="128825" y="120788"/>
                </a:lnTo>
                <a:lnTo>
                  <a:pt x="130755" y="124177"/>
                </a:lnTo>
                <a:lnTo>
                  <a:pt x="133033" y="127429"/>
                </a:lnTo>
                <a:lnTo>
                  <a:pt x="135544" y="129597"/>
                </a:lnTo>
                <a:lnTo>
                  <a:pt x="138211" y="131043"/>
                </a:lnTo>
                <a:lnTo>
                  <a:pt x="140980" y="132006"/>
                </a:lnTo>
                <a:lnTo>
                  <a:pt x="142826" y="131656"/>
                </a:lnTo>
                <a:lnTo>
                  <a:pt x="144058" y="130431"/>
                </a:lnTo>
                <a:lnTo>
                  <a:pt x="144879" y="128622"/>
                </a:lnTo>
                <a:lnTo>
                  <a:pt x="146418" y="127416"/>
                </a:lnTo>
                <a:lnTo>
                  <a:pt x="148436" y="126612"/>
                </a:lnTo>
                <a:lnTo>
                  <a:pt x="150774" y="126076"/>
                </a:lnTo>
                <a:lnTo>
                  <a:pt x="152332" y="123734"/>
                </a:lnTo>
                <a:lnTo>
                  <a:pt x="153371" y="120188"/>
                </a:lnTo>
                <a:lnTo>
                  <a:pt x="154064" y="115840"/>
                </a:lnTo>
                <a:lnTo>
                  <a:pt x="155518" y="110957"/>
                </a:lnTo>
                <a:lnTo>
                  <a:pt x="157479" y="105717"/>
                </a:lnTo>
                <a:lnTo>
                  <a:pt x="159780" y="100240"/>
                </a:lnTo>
                <a:lnTo>
                  <a:pt x="161312" y="93612"/>
                </a:lnTo>
                <a:lnTo>
                  <a:pt x="162334" y="86216"/>
                </a:lnTo>
                <a:lnTo>
                  <a:pt x="163016" y="78309"/>
                </a:lnTo>
                <a:lnTo>
                  <a:pt x="164463" y="71054"/>
                </a:lnTo>
                <a:lnTo>
                  <a:pt x="166419" y="64232"/>
                </a:lnTo>
                <a:lnTo>
                  <a:pt x="168716" y="57700"/>
                </a:lnTo>
                <a:lnTo>
                  <a:pt x="171239" y="51361"/>
                </a:lnTo>
                <a:lnTo>
                  <a:pt x="173913" y="45151"/>
                </a:lnTo>
                <a:lnTo>
                  <a:pt x="176688" y="39026"/>
                </a:lnTo>
                <a:lnTo>
                  <a:pt x="179531" y="34943"/>
                </a:lnTo>
                <a:lnTo>
                  <a:pt x="182418" y="32221"/>
                </a:lnTo>
                <a:lnTo>
                  <a:pt x="185335" y="30406"/>
                </a:lnTo>
                <a:lnTo>
                  <a:pt x="187279" y="28204"/>
                </a:lnTo>
                <a:lnTo>
                  <a:pt x="188575" y="25744"/>
                </a:lnTo>
                <a:lnTo>
                  <a:pt x="190656" y="19407"/>
                </a:lnTo>
                <a:lnTo>
                  <a:pt x="191819" y="19879"/>
                </a:lnTo>
                <a:lnTo>
                  <a:pt x="195756" y="23050"/>
                </a:lnTo>
                <a:lnTo>
                  <a:pt x="200232" y="27033"/>
                </a:lnTo>
                <a:lnTo>
                  <a:pt x="204457" y="31190"/>
                </a:lnTo>
                <a:lnTo>
                  <a:pt x="206972" y="32696"/>
                </a:lnTo>
                <a:lnTo>
                  <a:pt x="216246" y="35807"/>
                </a:lnTo>
                <a:lnTo>
                  <a:pt x="220785" y="37758"/>
                </a:lnTo>
                <a:lnTo>
                  <a:pt x="225796" y="40051"/>
                </a:lnTo>
                <a:lnTo>
                  <a:pt x="230128" y="41579"/>
                </a:lnTo>
                <a:lnTo>
                  <a:pt x="237588" y="43278"/>
                </a:lnTo>
                <a:lnTo>
                  <a:pt x="241958" y="43731"/>
                </a:lnTo>
                <a:lnTo>
                  <a:pt x="246856" y="44033"/>
                </a:lnTo>
                <a:lnTo>
                  <a:pt x="262606" y="4463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SMARTPenAnnotation565"/>
          <p:cNvSpPr/>
          <p:nvPr/>
        </p:nvSpPr>
        <p:spPr>
          <a:xfrm>
            <a:off x="5849102" y="1028736"/>
            <a:ext cx="133789" cy="176772"/>
          </a:xfrm>
          <a:custGeom>
            <a:avLst/>
            <a:gdLst/>
            <a:ahLst/>
            <a:cxnLst/>
            <a:rect l="0" t="0" r="0" b="0"/>
            <a:pathLst>
              <a:path w="133789" h="176772">
                <a:moveTo>
                  <a:pt x="80210" y="42826"/>
                </a:moveTo>
                <a:lnTo>
                  <a:pt x="80210" y="35138"/>
                </a:lnTo>
                <a:lnTo>
                  <a:pt x="79218" y="34724"/>
                </a:lnTo>
                <a:lnTo>
                  <a:pt x="75470" y="34264"/>
                </a:lnTo>
                <a:lnTo>
                  <a:pt x="74073" y="33149"/>
                </a:lnTo>
                <a:lnTo>
                  <a:pt x="73142" y="31414"/>
                </a:lnTo>
                <a:lnTo>
                  <a:pt x="72521" y="29265"/>
                </a:lnTo>
                <a:lnTo>
                  <a:pt x="71116" y="27832"/>
                </a:lnTo>
                <a:lnTo>
                  <a:pt x="69186" y="26877"/>
                </a:lnTo>
                <a:lnTo>
                  <a:pt x="66908" y="26240"/>
                </a:lnTo>
                <a:lnTo>
                  <a:pt x="64397" y="26808"/>
                </a:lnTo>
                <a:lnTo>
                  <a:pt x="61731" y="28179"/>
                </a:lnTo>
                <a:lnTo>
                  <a:pt x="58961" y="30084"/>
                </a:lnTo>
                <a:lnTo>
                  <a:pt x="56122" y="31355"/>
                </a:lnTo>
                <a:lnTo>
                  <a:pt x="53237" y="32202"/>
                </a:lnTo>
                <a:lnTo>
                  <a:pt x="50322" y="32767"/>
                </a:lnTo>
                <a:lnTo>
                  <a:pt x="46394" y="34136"/>
                </a:lnTo>
                <a:lnTo>
                  <a:pt x="41791" y="36040"/>
                </a:lnTo>
                <a:lnTo>
                  <a:pt x="36738" y="38302"/>
                </a:lnTo>
                <a:lnTo>
                  <a:pt x="32377" y="41794"/>
                </a:lnTo>
                <a:lnTo>
                  <a:pt x="28478" y="46107"/>
                </a:lnTo>
                <a:lnTo>
                  <a:pt x="24886" y="50966"/>
                </a:lnTo>
                <a:lnTo>
                  <a:pt x="21499" y="56190"/>
                </a:lnTo>
                <a:lnTo>
                  <a:pt x="18249" y="61658"/>
                </a:lnTo>
                <a:lnTo>
                  <a:pt x="15090" y="67287"/>
                </a:lnTo>
                <a:lnTo>
                  <a:pt x="8935" y="78833"/>
                </a:lnTo>
                <a:lnTo>
                  <a:pt x="5904" y="84690"/>
                </a:lnTo>
                <a:lnTo>
                  <a:pt x="3884" y="91571"/>
                </a:lnTo>
                <a:lnTo>
                  <a:pt x="2537" y="99135"/>
                </a:lnTo>
                <a:lnTo>
                  <a:pt x="1639" y="107155"/>
                </a:lnTo>
                <a:lnTo>
                  <a:pt x="1040" y="113493"/>
                </a:lnTo>
                <a:lnTo>
                  <a:pt x="641" y="118711"/>
                </a:lnTo>
                <a:lnTo>
                  <a:pt x="375" y="123181"/>
                </a:lnTo>
                <a:lnTo>
                  <a:pt x="79" y="133441"/>
                </a:lnTo>
                <a:lnTo>
                  <a:pt x="0" y="138955"/>
                </a:lnTo>
                <a:lnTo>
                  <a:pt x="940" y="142630"/>
                </a:lnTo>
                <a:lnTo>
                  <a:pt x="2559" y="145081"/>
                </a:lnTo>
                <a:lnTo>
                  <a:pt x="4630" y="146715"/>
                </a:lnTo>
                <a:lnTo>
                  <a:pt x="7003" y="148796"/>
                </a:lnTo>
                <a:lnTo>
                  <a:pt x="9577" y="151176"/>
                </a:lnTo>
                <a:lnTo>
                  <a:pt x="12286" y="153755"/>
                </a:lnTo>
                <a:lnTo>
                  <a:pt x="15083" y="155474"/>
                </a:lnTo>
                <a:lnTo>
                  <a:pt x="17941" y="156620"/>
                </a:lnTo>
                <a:lnTo>
                  <a:pt x="20838" y="157384"/>
                </a:lnTo>
                <a:lnTo>
                  <a:pt x="23761" y="157893"/>
                </a:lnTo>
                <a:lnTo>
                  <a:pt x="26703" y="158233"/>
                </a:lnTo>
                <a:lnTo>
                  <a:pt x="29656" y="158459"/>
                </a:lnTo>
                <a:lnTo>
                  <a:pt x="33609" y="157618"/>
                </a:lnTo>
                <a:lnTo>
                  <a:pt x="38228" y="156065"/>
                </a:lnTo>
                <a:lnTo>
                  <a:pt x="43293" y="154037"/>
                </a:lnTo>
                <a:lnTo>
                  <a:pt x="47661" y="150701"/>
                </a:lnTo>
                <a:lnTo>
                  <a:pt x="51566" y="146493"/>
                </a:lnTo>
                <a:lnTo>
                  <a:pt x="55161" y="141703"/>
                </a:lnTo>
                <a:lnTo>
                  <a:pt x="58550" y="136525"/>
                </a:lnTo>
                <a:lnTo>
                  <a:pt x="61801" y="131089"/>
                </a:lnTo>
                <a:lnTo>
                  <a:pt x="64961" y="125481"/>
                </a:lnTo>
                <a:lnTo>
                  <a:pt x="69052" y="119757"/>
                </a:lnTo>
                <a:lnTo>
                  <a:pt x="73763" y="113957"/>
                </a:lnTo>
                <a:lnTo>
                  <a:pt x="78889" y="108106"/>
                </a:lnTo>
                <a:lnTo>
                  <a:pt x="83298" y="101229"/>
                </a:lnTo>
                <a:lnTo>
                  <a:pt x="87229" y="93668"/>
                </a:lnTo>
                <a:lnTo>
                  <a:pt x="90843" y="85650"/>
                </a:lnTo>
                <a:lnTo>
                  <a:pt x="94244" y="77328"/>
                </a:lnTo>
                <a:lnTo>
                  <a:pt x="97504" y="68804"/>
                </a:lnTo>
                <a:lnTo>
                  <a:pt x="100668" y="60145"/>
                </a:lnTo>
                <a:lnTo>
                  <a:pt x="103771" y="52388"/>
                </a:lnTo>
                <a:lnTo>
                  <a:pt x="106832" y="45232"/>
                </a:lnTo>
                <a:lnTo>
                  <a:pt x="109864" y="38477"/>
                </a:lnTo>
                <a:lnTo>
                  <a:pt x="112878" y="32981"/>
                </a:lnTo>
                <a:lnTo>
                  <a:pt x="115879" y="28325"/>
                </a:lnTo>
                <a:lnTo>
                  <a:pt x="118872" y="24229"/>
                </a:lnTo>
                <a:lnTo>
                  <a:pt x="120868" y="20506"/>
                </a:lnTo>
                <a:lnTo>
                  <a:pt x="122198" y="17032"/>
                </a:lnTo>
                <a:lnTo>
                  <a:pt x="123085" y="13724"/>
                </a:lnTo>
                <a:lnTo>
                  <a:pt x="124668" y="10526"/>
                </a:lnTo>
                <a:lnTo>
                  <a:pt x="126716" y="7402"/>
                </a:lnTo>
                <a:lnTo>
                  <a:pt x="132391" y="0"/>
                </a:lnTo>
                <a:lnTo>
                  <a:pt x="132857" y="385"/>
                </a:lnTo>
                <a:lnTo>
                  <a:pt x="133375" y="3458"/>
                </a:lnTo>
                <a:lnTo>
                  <a:pt x="132520" y="6659"/>
                </a:lnTo>
                <a:lnTo>
                  <a:pt x="130958" y="10777"/>
                </a:lnTo>
                <a:lnTo>
                  <a:pt x="128925" y="15507"/>
                </a:lnTo>
                <a:lnTo>
                  <a:pt x="127570" y="20645"/>
                </a:lnTo>
                <a:lnTo>
                  <a:pt x="126666" y="26054"/>
                </a:lnTo>
                <a:lnTo>
                  <a:pt x="126063" y="31645"/>
                </a:lnTo>
                <a:lnTo>
                  <a:pt x="124670" y="38348"/>
                </a:lnTo>
                <a:lnTo>
                  <a:pt x="122748" y="45794"/>
                </a:lnTo>
                <a:lnTo>
                  <a:pt x="120475" y="53734"/>
                </a:lnTo>
                <a:lnTo>
                  <a:pt x="118960" y="62997"/>
                </a:lnTo>
                <a:lnTo>
                  <a:pt x="117949" y="73140"/>
                </a:lnTo>
                <a:lnTo>
                  <a:pt x="116827" y="93010"/>
                </a:lnTo>
                <a:lnTo>
                  <a:pt x="116328" y="108456"/>
                </a:lnTo>
                <a:lnTo>
                  <a:pt x="116047" y="133048"/>
                </a:lnTo>
                <a:lnTo>
                  <a:pt x="117000" y="140677"/>
                </a:lnTo>
                <a:lnTo>
                  <a:pt x="118627" y="147748"/>
                </a:lnTo>
                <a:lnTo>
                  <a:pt x="120704" y="154446"/>
                </a:lnTo>
                <a:lnTo>
                  <a:pt x="122089" y="159903"/>
                </a:lnTo>
                <a:lnTo>
                  <a:pt x="123012" y="164534"/>
                </a:lnTo>
                <a:lnTo>
                  <a:pt x="123628" y="168613"/>
                </a:lnTo>
                <a:lnTo>
                  <a:pt x="125030" y="171332"/>
                </a:lnTo>
                <a:lnTo>
                  <a:pt x="126957" y="173145"/>
                </a:lnTo>
                <a:lnTo>
                  <a:pt x="133788" y="17677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SMARTPenAnnotation566"/>
          <p:cNvSpPr/>
          <p:nvPr/>
        </p:nvSpPr>
        <p:spPr>
          <a:xfrm>
            <a:off x="6029443" y="1080646"/>
            <a:ext cx="86152" cy="223089"/>
          </a:xfrm>
          <a:custGeom>
            <a:avLst/>
            <a:gdLst/>
            <a:ahLst/>
            <a:cxnLst/>
            <a:rect l="0" t="0" r="0" b="0"/>
            <a:pathLst>
              <a:path w="86152" h="223089">
                <a:moveTo>
                  <a:pt x="78463" y="44494"/>
                </a:moveTo>
                <a:lnTo>
                  <a:pt x="78463" y="36806"/>
                </a:lnTo>
                <a:lnTo>
                  <a:pt x="81109" y="33470"/>
                </a:lnTo>
                <a:lnTo>
                  <a:pt x="83204" y="31192"/>
                </a:lnTo>
                <a:lnTo>
                  <a:pt x="84600" y="28681"/>
                </a:lnTo>
                <a:lnTo>
                  <a:pt x="86151" y="23245"/>
                </a:lnTo>
                <a:lnTo>
                  <a:pt x="85573" y="20406"/>
                </a:lnTo>
                <a:lnTo>
                  <a:pt x="84195" y="17521"/>
                </a:lnTo>
                <a:lnTo>
                  <a:pt x="82285" y="14606"/>
                </a:lnTo>
                <a:lnTo>
                  <a:pt x="80018" y="11670"/>
                </a:lnTo>
                <a:lnTo>
                  <a:pt x="77516" y="8721"/>
                </a:lnTo>
                <a:lnTo>
                  <a:pt x="74855" y="5762"/>
                </a:lnTo>
                <a:lnTo>
                  <a:pt x="72089" y="3790"/>
                </a:lnTo>
                <a:lnTo>
                  <a:pt x="69252" y="2475"/>
                </a:lnTo>
                <a:lnTo>
                  <a:pt x="66370" y="1599"/>
                </a:lnTo>
                <a:lnTo>
                  <a:pt x="63456" y="1014"/>
                </a:lnTo>
                <a:lnTo>
                  <a:pt x="60520" y="625"/>
                </a:lnTo>
                <a:lnTo>
                  <a:pt x="57571" y="365"/>
                </a:lnTo>
                <a:lnTo>
                  <a:pt x="53621" y="192"/>
                </a:lnTo>
                <a:lnTo>
                  <a:pt x="43940" y="0"/>
                </a:lnTo>
                <a:lnTo>
                  <a:pt x="38581" y="1933"/>
                </a:lnTo>
                <a:lnTo>
                  <a:pt x="33023" y="5206"/>
                </a:lnTo>
                <a:lnTo>
                  <a:pt x="27334" y="9372"/>
                </a:lnTo>
                <a:lnTo>
                  <a:pt x="22549" y="13142"/>
                </a:lnTo>
                <a:lnTo>
                  <a:pt x="18367" y="16647"/>
                </a:lnTo>
                <a:lnTo>
                  <a:pt x="14586" y="19977"/>
                </a:lnTo>
                <a:lnTo>
                  <a:pt x="11074" y="24180"/>
                </a:lnTo>
                <a:lnTo>
                  <a:pt x="7740" y="28967"/>
                </a:lnTo>
                <a:lnTo>
                  <a:pt x="4525" y="34143"/>
                </a:lnTo>
                <a:lnTo>
                  <a:pt x="2382" y="39578"/>
                </a:lnTo>
                <a:lnTo>
                  <a:pt x="953" y="45185"/>
                </a:lnTo>
                <a:lnTo>
                  <a:pt x="0" y="50908"/>
                </a:lnTo>
                <a:lnTo>
                  <a:pt x="358" y="56708"/>
                </a:lnTo>
                <a:lnTo>
                  <a:pt x="1588" y="62558"/>
                </a:lnTo>
                <a:lnTo>
                  <a:pt x="3400" y="68443"/>
                </a:lnTo>
                <a:lnTo>
                  <a:pt x="6593" y="74351"/>
                </a:lnTo>
                <a:lnTo>
                  <a:pt x="10706" y="80274"/>
                </a:lnTo>
                <a:lnTo>
                  <a:pt x="15432" y="86207"/>
                </a:lnTo>
                <a:lnTo>
                  <a:pt x="20567" y="92146"/>
                </a:lnTo>
                <a:lnTo>
                  <a:pt x="25975" y="98090"/>
                </a:lnTo>
                <a:lnTo>
                  <a:pt x="31565" y="104037"/>
                </a:lnTo>
                <a:lnTo>
                  <a:pt x="37276" y="108994"/>
                </a:lnTo>
                <a:lnTo>
                  <a:pt x="43067" y="113291"/>
                </a:lnTo>
                <a:lnTo>
                  <a:pt x="48913" y="117148"/>
                </a:lnTo>
                <a:lnTo>
                  <a:pt x="53801" y="121703"/>
                </a:lnTo>
                <a:lnTo>
                  <a:pt x="58053" y="126725"/>
                </a:lnTo>
                <a:lnTo>
                  <a:pt x="61880" y="132057"/>
                </a:lnTo>
                <a:lnTo>
                  <a:pt x="65423" y="136604"/>
                </a:lnTo>
                <a:lnTo>
                  <a:pt x="68778" y="140627"/>
                </a:lnTo>
                <a:lnTo>
                  <a:pt x="72006" y="144302"/>
                </a:lnTo>
                <a:lnTo>
                  <a:pt x="75150" y="148735"/>
                </a:lnTo>
                <a:lnTo>
                  <a:pt x="78239" y="153676"/>
                </a:lnTo>
                <a:lnTo>
                  <a:pt x="81290" y="158954"/>
                </a:lnTo>
                <a:lnTo>
                  <a:pt x="82332" y="163465"/>
                </a:lnTo>
                <a:lnTo>
                  <a:pt x="82034" y="167464"/>
                </a:lnTo>
                <a:lnTo>
                  <a:pt x="80844" y="171123"/>
                </a:lnTo>
                <a:lnTo>
                  <a:pt x="79058" y="174554"/>
                </a:lnTo>
                <a:lnTo>
                  <a:pt x="76876" y="177833"/>
                </a:lnTo>
                <a:lnTo>
                  <a:pt x="74428" y="181012"/>
                </a:lnTo>
                <a:lnTo>
                  <a:pt x="71804" y="185115"/>
                </a:lnTo>
                <a:lnTo>
                  <a:pt x="69063" y="189835"/>
                </a:lnTo>
                <a:lnTo>
                  <a:pt x="66243" y="194967"/>
                </a:lnTo>
                <a:lnTo>
                  <a:pt x="61387" y="198387"/>
                </a:lnTo>
                <a:lnTo>
                  <a:pt x="55172" y="200668"/>
                </a:lnTo>
                <a:lnTo>
                  <a:pt x="48053" y="202188"/>
                </a:lnTo>
                <a:lnTo>
                  <a:pt x="42315" y="204194"/>
                </a:lnTo>
                <a:lnTo>
                  <a:pt x="37497" y="206523"/>
                </a:lnTo>
                <a:lnTo>
                  <a:pt x="33293" y="209068"/>
                </a:lnTo>
                <a:lnTo>
                  <a:pt x="28506" y="211757"/>
                </a:lnTo>
                <a:lnTo>
                  <a:pt x="7025" y="22308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SMARTPenAnnotation567"/>
          <p:cNvSpPr/>
          <p:nvPr/>
        </p:nvSpPr>
        <p:spPr>
          <a:xfrm>
            <a:off x="4144055" y="1339453"/>
            <a:ext cx="365438" cy="218999"/>
          </a:xfrm>
          <a:custGeom>
            <a:avLst/>
            <a:gdLst/>
            <a:ahLst/>
            <a:cxnLst/>
            <a:rect l="0" t="0" r="0" b="0"/>
            <a:pathLst>
              <a:path w="365438" h="218999">
                <a:moveTo>
                  <a:pt x="160054" y="0"/>
                </a:moveTo>
                <a:lnTo>
                  <a:pt x="142885" y="0"/>
                </a:lnTo>
                <a:lnTo>
                  <a:pt x="139678" y="992"/>
                </a:lnTo>
                <a:lnTo>
                  <a:pt x="137540" y="2645"/>
                </a:lnTo>
                <a:lnTo>
                  <a:pt x="136115" y="4740"/>
                </a:lnTo>
                <a:lnTo>
                  <a:pt x="133181" y="6136"/>
                </a:lnTo>
                <a:lnTo>
                  <a:pt x="124629" y="7688"/>
                </a:lnTo>
                <a:lnTo>
                  <a:pt x="120562" y="9094"/>
                </a:lnTo>
                <a:lnTo>
                  <a:pt x="113398" y="13302"/>
                </a:lnTo>
                <a:lnTo>
                  <a:pt x="109106" y="16805"/>
                </a:lnTo>
                <a:lnTo>
                  <a:pt x="104260" y="21125"/>
                </a:lnTo>
                <a:lnTo>
                  <a:pt x="99046" y="25990"/>
                </a:lnTo>
                <a:lnTo>
                  <a:pt x="92593" y="31217"/>
                </a:lnTo>
                <a:lnTo>
                  <a:pt x="85314" y="36686"/>
                </a:lnTo>
                <a:lnTo>
                  <a:pt x="77485" y="42317"/>
                </a:lnTo>
                <a:lnTo>
                  <a:pt x="70282" y="49047"/>
                </a:lnTo>
                <a:lnTo>
                  <a:pt x="63495" y="56510"/>
                </a:lnTo>
                <a:lnTo>
                  <a:pt x="56986" y="64463"/>
                </a:lnTo>
                <a:lnTo>
                  <a:pt x="50662" y="72741"/>
                </a:lnTo>
                <a:lnTo>
                  <a:pt x="44462" y="81236"/>
                </a:lnTo>
                <a:lnTo>
                  <a:pt x="38344" y="89876"/>
                </a:lnTo>
                <a:lnTo>
                  <a:pt x="32281" y="99605"/>
                </a:lnTo>
                <a:lnTo>
                  <a:pt x="26255" y="110059"/>
                </a:lnTo>
                <a:lnTo>
                  <a:pt x="20253" y="120998"/>
                </a:lnTo>
                <a:lnTo>
                  <a:pt x="15260" y="131267"/>
                </a:lnTo>
                <a:lnTo>
                  <a:pt x="10938" y="141089"/>
                </a:lnTo>
                <a:lnTo>
                  <a:pt x="7066" y="150614"/>
                </a:lnTo>
                <a:lnTo>
                  <a:pt x="4484" y="159940"/>
                </a:lnTo>
                <a:lnTo>
                  <a:pt x="2762" y="169135"/>
                </a:lnTo>
                <a:lnTo>
                  <a:pt x="1615" y="178241"/>
                </a:lnTo>
                <a:lnTo>
                  <a:pt x="850" y="185304"/>
                </a:lnTo>
                <a:lnTo>
                  <a:pt x="340" y="191004"/>
                </a:lnTo>
                <a:lnTo>
                  <a:pt x="0" y="195797"/>
                </a:lnTo>
                <a:lnTo>
                  <a:pt x="1757" y="199984"/>
                </a:lnTo>
                <a:lnTo>
                  <a:pt x="4914" y="203768"/>
                </a:lnTo>
                <a:lnTo>
                  <a:pt x="9002" y="207283"/>
                </a:lnTo>
                <a:lnTo>
                  <a:pt x="16191" y="211188"/>
                </a:lnTo>
                <a:lnTo>
                  <a:pt x="19497" y="212229"/>
                </a:lnTo>
                <a:lnTo>
                  <a:pt x="24677" y="212924"/>
                </a:lnTo>
                <a:lnTo>
                  <a:pt x="31107" y="213386"/>
                </a:lnTo>
                <a:lnTo>
                  <a:pt x="38371" y="213695"/>
                </a:lnTo>
                <a:lnTo>
                  <a:pt x="45197" y="211916"/>
                </a:lnTo>
                <a:lnTo>
                  <a:pt x="51733" y="208746"/>
                </a:lnTo>
                <a:lnTo>
                  <a:pt x="58074" y="204648"/>
                </a:lnTo>
                <a:lnTo>
                  <a:pt x="65278" y="200924"/>
                </a:lnTo>
                <a:lnTo>
                  <a:pt x="73058" y="197449"/>
                </a:lnTo>
                <a:lnTo>
                  <a:pt x="81221" y="194141"/>
                </a:lnTo>
                <a:lnTo>
                  <a:pt x="88647" y="188958"/>
                </a:lnTo>
                <a:lnTo>
                  <a:pt x="95582" y="182527"/>
                </a:lnTo>
                <a:lnTo>
                  <a:pt x="102190" y="175262"/>
                </a:lnTo>
                <a:lnTo>
                  <a:pt x="117469" y="159254"/>
                </a:lnTo>
                <a:lnTo>
                  <a:pt x="125711" y="150817"/>
                </a:lnTo>
                <a:lnTo>
                  <a:pt x="132198" y="142217"/>
                </a:lnTo>
                <a:lnTo>
                  <a:pt x="137515" y="133506"/>
                </a:lnTo>
                <a:lnTo>
                  <a:pt x="142051" y="124723"/>
                </a:lnTo>
                <a:lnTo>
                  <a:pt x="147060" y="115891"/>
                </a:lnTo>
                <a:lnTo>
                  <a:pt x="152383" y="107026"/>
                </a:lnTo>
                <a:lnTo>
                  <a:pt x="157917" y="98140"/>
                </a:lnTo>
                <a:lnTo>
                  <a:pt x="161606" y="90231"/>
                </a:lnTo>
                <a:lnTo>
                  <a:pt x="164065" y="82974"/>
                </a:lnTo>
                <a:lnTo>
                  <a:pt x="165704" y="76152"/>
                </a:lnTo>
                <a:lnTo>
                  <a:pt x="167790" y="69619"/>
                </a:lnTo>
                <a:lnTo>
                  <a:pt x="170172" y="63280"/>
                </a:lnTo>
                <a:lnTo>
                  <a:pt x="172752" y="57069"/>
                </a:lnTo>
                <a:lnTo>
                  <a:pt x="173481" y="51937"/>
                </a:lnTo>
                <a:lnTo>
                  <a:pt x="172974" y="47523"/>
                </a:lnTo>
                <a:lnTo>
                  <a:pt x="171643" y="43588"/>
                </a:lnTo>
                <a:lnTo>
                  <a:pt x="169765" y="40965"/>
                </a:lnTo>
                <a:lnTo>
                  <a:pt x="167520" y="39216"/>
                </a:lnTo>
                <a:lnTo>
                  <a:pt x="165031" y="38050"/>
                </a:lnTo>
                <a:lnTo>
                  <a:pt x="156975" y="36755"/>
                </a:lnTo>
                <a:lnTo>
                  <a:pt x="152048" y="36409"/>
                </a:lnTo>
                <a:lnTo>
                  <a:pt x="141282" y="38671"/>
                </a:lnTo>
                <a:lnTo>
                  <a:pt x="129883" y="41992"/>
                </a:lnTo>
                <a:lnTo>
                  <a:pt x="124065" y="42877"/>
                </a:lnTo>
                <a:lnTo>
                  <a:pt x="118202" y="43468"/>
                </a:lnTo>
                <a:lnTo>
                  <a:pt x="112309" y="44853"/>
                </a:lnTo>
                <a:lnTo>
                  <a:pt x="106396" y="46769"/>
                </a:lnTo>
                <a:lnTo>
                  <a:pt x="95526" y="50552"/>
                </a:lnTo>
                <a:lnTo>
                  <a:pt x="87388" y="52233"/>
                </a:lnTo>
                <a:lnTo>
                  <a:pt x="84821" y="53673"/>
                </a:lnTo>
                <a:lnTo>
                  <a:pt x="83110" y="55626"/>
                </a:lnTo>
                <a:lnTo>
                  <a:pt x="80363" y="61148"/>
                </a:lnTo>
                <a:lnTo>
                  <a:pt x="82122" y="61601"/>
                </a:lnTo>
                <a:lnTo>
                  <a:pt x="89368" y="62105"/>
                </a:lnTo>
                <a:lnTo>
                  <a:pt x="99203" y="62328"/>
                </a:lnTo>
                <a:lnTo>
                  <a:pt x="164795" y="62504"/>
                </a:lnTo>
                <a:lnTo>
                  <a:pt x="171152" y="63498"/>
                </a:lnTo>
                <a:lnTo>
                  <a:pt x="177375" y="65152"/>
                </a:lnTo>
                <a:lnTo>
                  <a:pt x="183507" y="67247"/>
                </a:lnTo>
                <a:lnTo>
                  <a:pt x="189580" y="69636"/>
                </a:lnTo>
                <a:lnTo>
                  <a:pt x="195613" y="72221"/>
                </a:lnTo>
                <a:lnTo>
                  <a:pt x="206616" y="77738"/>
                </a:lnTo>
                <a:lnTo>
                  <a:pt x="214813" y="83498"/>
                </a:lnTo>
                <a:lnTo>
                  <a:pt x="221764" y="89365"/>
                </a:lnTo>
                <a:lnTo>
                  <a:pt x="225006" y="92319"/>
                </a:lnTo>
                <a:lnTo>
                  <a:pt x="227168" y="97265"/>
                </a:lnTo>
                <a:lnTo>
                  <a:pt x="228609" y="103538"/>
                </a:lnTo>
                <a:lnTo>
                  <a:pt x="229570" y="110697"/>
                </a:lnTo>
                <a:lnTo>
                  <a:pt x="230210" y="117454"/>
                </a:lnTo>
                <a:lnTo>
                  <a:pt x="230638" y="123943"/>
                </a:lnTo>
                <a:lnTo>
                  <a:pt x="230922" y="130254"/>
                </a:lnTo>
                <a:lnTo>
                  <a:pt x="231239" y="145203"/>
                </a:lnTo>
                <a:lnTo>
                  <a:pt x="231477" y="193090"/>
                </a:lnTo>
                <a:lnTo>
                  <a:pt x="230489" y="198179"/>
                </a:lnTo>
                <a:lnTo>
                  <a:pt x="228839" y="202565"/>
                </a:lnTo>
                <a:lnTo>
                  <a:pt x="223802" y="211992"/>
                </a:lnTo>
                <a:lnTo>
                  <a:pt x="223113" y="215927"/>
                </a:lnTo>
                <a:lnTo>
                  <a:pt x="222807" y="218998"/>
                </a:lnTo>
                <a:lnTo>
                  <a:pt x="222583" y="212870"/>
                </a:lnTo>
                <a:lnTo>
                  <a:pt x="222565" y="189526"/>
                </a:lnTo>
                <a:lnTo>
                  <a:pt x="223556" y="182905"/>
                </a:lnTo>
                <a:lnTo>
                  <a:pt x="225209" y="175515"/>
                </a:lnTo>
                <a:lnTo>
                  <a:pt x="227303" y="167611"/>
                </a:lnTo>
                <a:lnTo>
                  <a:pt x="228699" y="158373"/>
                </a:lnTo>
                <a:lnTo>
                  <a:pt x="229630" y="148246"/>
                </a:lnTo>
                <a:lnTo>
                  <a:pt x="230251" y="137526"/>
                </a:lnTo>
                <a:lnTo>
                  <a:pt x="231656" y="126411"/>
                </a:lnTo>
                <a:lnTo>
                  <a:pt x="233586" y="115031"/>
                </a:lnTo>
                <a:lnTo>
                  <a:pt x="235864" y="103477"/>
                </a:lnTo>
                <a:lnTo>
                  <a:pt x="239368" y="92797"/>
                </a:lnTo>
                <a:lnTo>
                  <a:pt x="243688" y="82700"/>
                </a:lnTo>
                <a:lnTo>
                  <a:pt x="248552" y="72993"/>
                </a:lnTo>
                <a:lnTo>
                  <a:pt x="253779" y="64537"/>
                </a:lnTo>
                <a:lnTo>
                  <a:pt x="259249" y="56915"/>
                </a:lnTo>
                <a:lnTo>
                  <a:pt x="264879" y="49849"/>
                </a:lnTo>
                <a:lnTo>
                  <a:pt x="270617" y="43155"/>
                </a:lnTo>
                <a:lnTo>
                  <a:pt x="276427" y="36707"/>
                </a:lnTo>
                <a:lnTo>
                  <a:pt x="282284" y="30424"/>
                </a:lnTo>
                <a:lnTo>
                  <a:pt x="288174" y="25244"/>
                </a:lnTo>
                <a:lnTo>
                  <a:pt x="294084" y="20798"/>
                </a:lnTo>
                <a:lnTo>
                  <a:pt x="300009" y="16842"/>
                </a:lnTo>
                <a:lnTo>
                  <a:pt x="305943" y="14204"/>
                </a:lnTo>
                <a:lnTo>
                  <a:pt x="311884" y="12446"/>
                </a:lnTo>
                <a:lnTo>
                  <a:pt x="317828" y="11274"/>
                </a:lnTo>
                <a:lnTo>
                  <a:pt x="323776" y="10492"/>
                </a:lnTo>
                <a:lnTo>
                  <a:pt x="329726" y="9971"/>
                </a:lnTo>
                <a:lnTo>
                  <a:pt x="340635" y="9392"/>
                </a:lnTo>
                <a:lnTo>
                  <a:pt x="348791" y="9135"/>
                </a:lnTo>
                <a:lnTo>
                  <a:pt x="352356" y="10059"/>
                </a:lnTo>
                <a:lnTo>
                  <a:pt x="355724" y="11667"/>
                </a:lnTo>
                <a:lnTo>
                  <a:pt x="365437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SMARTPenAnnotation568"/>
          <p:cNvSpPr/>
          <p:nvPr/>
        </p:nvSpPr>
        <p:spPr>
          <a:xfrm>
            <a:off x="4340195" y="1428750"/>
            <a:ext cx="124649" cy="62508"/>
          </a:xfrm>
          <a:custGeom>
            <a:avLst/>
            <a:gdLst/>
            <a:ahLst/>
            <a:cxnLst/>
            <a:rect l="0" t="0" r="0" b="0"/>
            <a:pathLst>
              <a:path w="124649" h="62508">
                <a:moveTo>
                  <a:pt x="8562" y="62507"/>
                </a:moveTo>
                <a:lnTo>
                  <a:pt x="0" y="62507"/>
                </a:lnTo>
                <a:lnTo>
                  <a:pt x="4482" y="62507"/>
                </a:lnTo>
                <a:lnTo>
                  <a:pt x="6834" y="61515"/>
                </a:lnTo>
                <a:lnTo>
                  <a:pt x="9395" y="59861"/>
                </a:lnTo>
                <a:lnTo>
                  <a:pt x="12094" y="57767"/>
                </a:lnTo>
                <a:lnTo>
                  <a:pt x="15878" y="55378"/>
                </a:lnTo>
                <a:lnTo>
                  <a:pt x="20384" y="52794"/>
                </a:lnTo>
                <a:lnTo>
                  <a:pt x="30684" y="47276"/>
                </a:lnTo>
                <a:lnTo>
                  <a:pt x="41876" y="41517"/>
                </a:lnTo>
                <a:lnTo>
                  <a:pt x="48631" y="38592"/>
                </a:lnTo>
                <a:lnTo>
                  <a:pt x="56111" y="35649"/>
                </a:lnTo>
                <a:lnTo>
                  <a:pt x="72359" y="29735"/>
                </a:lnTo>
                <a:lnTo>
                  <a:pt x="89503" y="23798"/>
                </a:lnTo>
                <a:lnTo>
                  <a:pt x="96257" y="20826"/>
                </a:lnTo>
                <a:lnTo>
                  <a:pt x="101752" y="17853"/>
                </a:lnTo>
                <a:lnTo>
                  <a:pt x="106408" y="14878"/>
                </a:lnTo>
                <a:lnTo>
                  <a:pt x="110503" y="11903"/>
                </a:lnTo>
                <a:lnTo>
                  <a:pt x="114226" y="8927"/>
                </a:lnTo>
                <a:lnTo>
                  <a:pt x="124648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SMARTPenAnnotation569"/>
          <p:cNvSpPr/>
          <p:nvPr/>
        </p:nvSpPr>
        <p:spPr>
          <a:xfrm>
            <a:off x="4580929" y="1366942"/>
            <a:ext cx="232173" cy="185002"/>
          </a:xfrm>
          <a:custGeom>
            <a:avLst/>
            <a:gdLst/>
            <a:ahLst/>
            <a:cxnLst/>
            <a:rect l="0" t="0" r="0" b="0"/>
            <a:pathLst>
              <a:path w="232173" h="185002">
                <a:moveTo>
                  <a:pt x="0" y="17159"/>
                </a:moveTo>
                <a:lnTo>
                  <a:pt x="0" y="42890"/>
                </a:lnTo>
                <a:lnTo>
                  <a:pt x="993" y="48204"/>
                </a:lnTo>
                <a:lnTo>
                  <a:pt x="2646" y="53731"/>
                </a:lnTo>
                <a:lnTo>
                  <a:pt x="4741" y="59399"/>
                </a:lnTo>
                <a:lnTo>
                  <a:pt x="6137" y="65163"/>
                </a:lnTo>
                <a:lnTo>
                  <a:pt x="7068" y="70990"/>
                </a:lnTo>
                <a:lnTo>
                  <a:pt x="7689" y="76859"/>
                </a:lnTo>
                <a:lnTo>
                  <a:pt x="8102" y="83748"/>
                </a:lnTo>
                <a:lnTo>
                  <a:pt x="8562" y="99340"/>
                </a:lnTo>
                <a:lnTo>
                  <a:pt x="9677" y="107665"/>
                </a:lnTo>
                <a:lnTo>
                  <a:pt x="11412" y="116192"/>
                </a:lnTo>
                <a:lnTo>
                  <a:pt x="13561" y="124853"/>
                </a:lnTo>
                <a:lnTo>
                  <a:pt x="14994" y="132611"/>
                </a:lnTo>
                <a:lnTo>
                  <a:pt x="15949" y="139768"/>
                </a:lnTo>
                <a:lnTo>
                  <a:pt x="16586" y="146523"/>
                </a:lnTo>
                <a:lnTo>
                  <a:pt x="17010" y="152019"/>
                </a:lnTo>
                <a:lnTo>
                  <a:pt x="17294" y="156675"/>
                </a:lnTo>
                <a:lnTo>
                  <a:pt x="17608" y="164494"/>
                </a:lnTo>
                <a:lnTo>
                  <a:pt x="17785" y="174475"/>
                </a:lnTo>
                <a:lnTo>
                  <a:pt x="17850" y="185001"/>
                </a:lnTo>
                <a:lnTo>
                  <a:pt x="17860" y="123252"/>
                </a:lnTo>
                <a:lnTo>
                  <a:pt x="18852" y="114677"/>
                </a:lnTo>
                <a:lnTo>
                  <a:pt x="20506" y="105984"/>
                </a:lnTo>
                <a:lnTo>
                  <a:pt x="22600" y="97211"/>
                </a:lnTo>
                <a:lnTo>
                  <a:pt x="23996" y="87394"/>
                </a:lnTo>
                <a:lnTo>
                  <a:pt x="24927" y="76881"/>
                </a:lnTo>
                <a:lnTo>
                  <a:pt x="25548" y="65903"/>
                </a:lnTo>
                <a:lnTo>
                  <a:pt x="26954" y="56601"/>
                </a:lnTo>
                <a:lnTo>
                  <a:pt x="28883" y="48414"/>
                </a:lnTo>
                <a:lnTo>
                  <a:pt x="31162" y="40973"/>
                </a:lnTo>
                <a:lnTo>
                  <a:pt x="33673" y="34027"/>
                </a:lnTo>
                <a:lnTo>
                  <a:pt x="36340" y="27412"/>
                </a:lnTo>
                <a:lnTo>
                  <a:pt x="39109" y="21018"/>
                </a:lnTo>
                <a:lnTo>
                  <a:pt x="41948" y="15763"/>
                </a:lnTo>
                <a:lnTo>
                  <a:pt x="44833" y="11267"/>
                </a:lnTo>
                <a:lnTo>
                  <a:pt x="47748" y="7278"/>
                </a:lnTo>
                <a:lnTo>
                  <a:pt x="50684" y="4619"/>
                </a:lnTo>
                <a:lnTo>
                  <a:pt x="53633" y="2846"/>
                </a:lnTo>
                <a:lnTo>
                  <a:pt x="59555" y="876"/>
                </a:lnTo>
                <a:lnTo>
                  <a:pt x="65496" y="0"/>
                </a:lnTo>
                <a:lnTo>
                  <a:pt x="68468" y="759"/>
                </a:lnTo>
                <a:lnTo>
                  <a:pt x="74417" y="4248"/>
                </a:lnTo>
                <a:lnTo>
                  <a:pt x="77393" y="7559"/>
                </a:lnTo>
                <a:lnTo>
                  <a:pt x="80369" y="11751"/>
                </a:lnTo>
                <a:lnTo>
                  <a:pt x="83345" y="16531"/>
                </a:lnTo>
                <a:lnTo>
                  <a:pt x="86321" y="21701"/>
                </a:lnTo>
                <a:lnTo>
                  <a:pt x="92274" y="32738"/>
                </a:lnTo>
                <a:lnTo>
                  <a:pt x="94258" y="38459"/>
                </a:lnTo>
                <a:lnTo>
                  <a:pt x="95581" y="44257"/>
                </a:lnTo>
                <a:lnTo>
                  <a:pt x="96463" y="50107"/>
                </a:lnTo>
                <a:lnTo>
                  <a:pt x="98043" y="55992"/>
                </a:lnTo>
                <a:lnTo>
                  <a:pt x="100089" y="61899"/>
                </a:lnTo>
                <a:lnTo>
                  <a:pt x="102445" y="67822"/>
                </a:lnTo>
                <a:lnTo>
                  <a:pt x="104016" y="72762"/>
                </a:lnTo>
                <a:lnTo>
                  <a:pt x="105062" y="77048"/>
                </a:lnTo>
                <a:lnTo>
                  <a:pt x="105760" y="80898"/>
                </a:lnTo>
                <a:lnTo>
                  <a:pt x="107218" y="85448"/>
                </a:lnTo>
                <a:lnTo>
                  <a:pt x="109182" y="90467"/>
                </a:lnTo>
                <a:lnTo>
                  <a:pt x="111483" y="95796"/>
                </a:lnTo>
                <a:lnTo>
                  <a:pt x="113018" y="100342"/>
                </a:lnTo>
                <a:lnTo>
                  <a:pt x="114041" y="104364"/>
                </a:lnTo>
                <a:lnTo>
                  <a:pt x="115682" y="113209"/>
                </a:lnTo>
                <a:lnTo>
                  <a:pt x="115907" y="117064"/>
                </a:lnTo>
                <a:lnTo>
                  <a:pt x="116051" y="122883"/>
                </a:lnTo>
                <a:lnTo>
                  <a:pt x="116079" y="117895"/>
                </a:lnTo>
                <a:lnTo>
                  <a:pt x="116083" y="116501"/>
                </a:lnTo>
                <a:lnTo>
                  <a:pt x="117076" y="114145"/>
                </a:lnTo>
                <a:lnTo>
                  <a:pt x="120826" y="106235"/>
                </a:lnTo>
                <a:lnTo>
                  <a:pt x="137077" y="73433"/>
                </a:lnTo>
                <a:lnTo>
                  <a:pt x="140994" y="66581"/>
                </a:lnTo>
                <a:lnTo>
                  <a:pt x="145590" y="59037"/>
                </a:lnTo>
                <a:lnTo>
                  <a:pt x="150638" y="51031"/>
                </a:lnTo>
                <a:lnTo>
                  <a:pt x="155988" y="44701"/>
                </a:lnTo>
                <a:lnTo>
                  <a:pt x="161539" y="39489"/>
                </a:lnTo>
                <a:lnTo>
                  <a:pt x="167224" y="35022"/>
                </a:lnTo>
                <a:lnTo>
                  <a:pt x="172998" y="30060"/>
                </a:lnTo>
                <a:lnTo>
                  <a:pt x="178832" y="24768"/>
                </a:lnTo>
                <a:lnTo>
                  <a:pt x="184706" y="19255"/>
                </a:lnTo>
                <a:lnTo>
                  <a:pt x="189614" y="15580"/>
                </a:lnTo>
                <a:lnTo>
                  <a:pt x="193878" y="13130"/>
                </a:lnTo>
                <a:lnTo>
                  <a:pt x="197713" y="11496"/>
                </a:lnTo>
                <a:lnTo>
                  <a:pt x="201262" y="11400"/>
                </a:lnTo>
                <a:lnTo>
                  <a:pt x="204620" y="12327"/>
                </a:lnTo>
                <a:lnTo>
                  <a:pt x="210997" y="16004"/>
                </a:lnTo>
                <a:lnTo>
                  <a:pt x="217138" y="20945"/>
                </a:lnTo>
                <a:lnTo>
                  <a:pt x="219173" y="25636"/>
                </a:lnTo>
                <a:lnTo>
                  <a:pt x="220530" y="31740"/>
                </a:lnTo>
                <a:lnTo>
                  <a:pt x="221434" y="38786"/>
                </a:lnTo>
                <a:lnTo>
                  <a:pt x="222037" y="45468"/>
                </a:lnTo>
                <a:lnTo>
                  <a:pt x="222439" y="51906"/>
                </a:lnTo>
                <a:lnTo>
                  <a:pt x="222885" y="64352"/>
                </a:lnTo>
                <a:lnTo>
                  <a:pt x="223172" y="88511"/>
                </a:lnTo>
                <a:lnTo>
                  <a:pt x="223229" y="112392"/>
                </a:lnTo>
                <a:lnTo>
                  <a:pt x="224226" y="117359"/>
                </a:lnTo>
                <a:lnTo>
                  <a:pt x="225882" y="121662"/>
                </a:lnTo>
                <a:lnTo>
                  <a:pt x="230930" y="130957"/>
                </a:lnTo>
                <a:lnTo>
                  <a:pt x="231620" y="134874"/>
                </a:lnTo>
                <a:lnTo>
                  <a:pt x="232172" y="14217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SMARTPenAnnotation570"/>
          <p:cNvSpPr/>
          <p:nvPr/>
        </p:nvSpPr>
        <p:spPr>
          <a:xfrm>
            <a:off x="4857914" y="1341007"/>
            <a:ext cx="357024" cy="198736"/>
          </a:xfrm>
          <a:custGeom>
            <a:avLst/>
            <a:gdLst/>
            <a:ahLst/>
            <a:cxnLst/>
            <a:rect l="0" t="0" r="0" b="0"/>
            <a:pathLst>
              <a:path w="357024" h="198736">
                <a:moveTo>
                  <a:pt x="80203" y="34164"/>
                </a:moveTo>
                <a:lnTo>
                  <a:pt x="75463" y="38905"/>
                </a:lnTo>
                <a:lnTo>
                  <a:pt x="74066" y="39309"/>
                </a:lnTo>
                <a:lnTo>
                  <a:pt x="73135" y="38586"/>
                </a:lnTo>
                <a:lnTo>
                  <a:pt x="72514" y="37112"/>
                </a:lnTo>
                <a:lnTo>
                  <a:pt x="72100" y="37122"/>
                </a:lnTo>
                <a:lnTo>
                  <a:pt x="71825" y="38120"/>
                </a:lnTo>
                <a:lnTo>
                  <a:pt x="71641" y="39778"/>
                </a:lnTo>
                <a:lnTo>
                  <a:pt x="70526" y="40884"/>
                </a:lnTo>
                <a:lnTo>
                  <a:pt x="68791" y="41620"/>
                </a:lnTo>
                <a:lnTo>
                  <a:pt x="66641" y="42112"/>
                </a:lnTo>
                <a:lnTo>
                  <a:pt x="61608" y="45303"/>
                </a:lnTo>
                <a:lnTo>
                  <a:pt x="56063" y="50029"/>
                </a:lnTo>
                <a:lnTo>
                  <a:pt x="50292" y="55437"/>
                </a:lnTo>
                <a:lnTo>
                  <a:pt x="47364" y="59260"/>
                </a:lnTo>
                <a:lnTo>
                  <a:pt x="44420" y="63793"/>
                </a:lnTo>
                <a:lnTo>
                  <a:pt x="41464" y="68800"/>
                </a:lnTo>
                <a:lnTo>
                  <a:pt x="32890" y="82300"/>
                </a:lnTo>
                <a:lnTo>
                  <a:pt x="27825" y="90067"/>
                </a:lnTo>
                <a:lnTo>
                  <a:pt x="23456" y="98222"/>
                </a:lnTo>
                <a:lnTo>
                  <a:pt x="19551" y="106635"/>
                </a:lnTo>
                <a:lnTo>
                  <a:pt x="15956" y="115220"/>
                </a:lnTo>
                <a:lnTo>
                  <a:pt x="12567" y="123920"/>
                </a:lnTo>
                <a:lnTo>
                  <a:pt x="6155" y="141525"/>
                </a:lnTo>
                <a:lnTo>
                  <a:pt x="4048" y="149394"/>
                </a:lnTo>
                <a:lnTo>
                  <a:pt x="2645" y="156625"/>
                </a:lnTo>
                <a:lnTo>
                  <a:pt x="1708" y="163430"/>
                </a:lnTo>
                <a:lnTo>
                  <a:pt x="1084" y="168958"/>
                </a:lnTo>
                <a:lnTo>
                  <a:pt x="668" y="173636"/>
                </a:lnTo>
                <a:lnTo>
                  <a:pt x="391" y="177747"/>
                </a:lnTo>
                <a:lnTo>
                  <a:pt x="82" y="184961"/>
                </a:lnTo>
                <a:lnTo>
                  <a:pt x="0" y="188273"/>
                </a:lnTo>
                <a:lnTo>
                  <a:pt x="937" y="191474"/>
                </a:lnTo>
                <a:lnTo>
                  <a:pt x="4625" y="197676"/>
                </a:lnTo>
                <a:lnTo>
                  <a:pt x="7989" y="198735"/>
                </a:lnTo>
                <a:lnTo>
                  <a:pt x="12217" y="198448"/>
                </a:lnTo>
                <a:lnTo>
                  <a:pt x="17019" y="197265"/>
                </a:lnTo>
                <a:lnTo>
                  <a:pt x="25001" y="193305"/>
                </a:lnTo>
                <a:lnTo>
                  <a:pt x="32849" y="188237"/>
                </a:lnTo>
                <a:lnTo>
                  <a:pt x="42951" y="182678"/>
                </a:lnTo>
                <a:lnTo>
                  <a:pt x="47430" y="178814"/>
                </a:lnTo>
                <a:lnTo>
                  <a:pt x="51409" y="174254"/>
                </a:lnTo>
                <a:lnTo>
                  <a:pt x="55054" y="169229"/>
                </a:lnTo>
                <a:lnTo>
                  <a:pt x="59468" y="163895"/>
                </a:lnTo>
                <a:lnTo>
                  <a:pt x="64396" y="158355"/>
                </a:lnTo>
                <a:lnTo>
                  <a:pt x="69665" y="152677"/>
                </a:lnTo>
                <a:lnTo>
                  <a:pt x="74169" y="145915"/>
                </a:lnTo>
                <a:lnTo>
                  <a:pt x="78165" y="138430"/>
                </a:lnTo>
                <a:lnTo>
                  <a:pt x="85250" y="123169"/>
                </a:lnTo>
                <a:lnTo>
                  <a:pt x="91707" y="109771"/>
                </a:lnTo>
                <a:lnTo>
                  <a:pt x="93825" y="102428"/>
                </a:lnTo>
                <a:lnTo>
                  <a:pt x="95237" y="94557"/>
                </a:lnTo>
                <a:lnTo>
                  <a:pt x="96179" y="86332"/>
                </a:lnTo>
                <a:lnTo>
                  <a:pt x="96807" y="79857"/>
                </a:lnTo>
                <a:lnTo>
                  <a:pt x="97225" y="74548"/>
                </a:lnTo>
                <a:lnTo>
                  <a:pt x="97504" y="70016"/>
                </a:lnTo>
                <a:lnTo>
                  <a:pt x="97814" y="62336"/>
                </a:lnTo>
                <a:lnTo>
                  <a:pt x="98013" y="54061"/>
                </a:lnTo>
                <a:lnTo>
                  <a:pt x="98047" y="57368"/>
                </a:lnTo>
                <a:lnTo>
                  <a:pt x="97060" y="60547"/>
                </a:lnTo>
                <a:lnTo>
                  <a:pt x="95410" y="64651"/>
                </a:lnTo>
                <a:lnTo>
                  <a:pt x="93317" y="69372"/>
                </a:lnTo>
                <a:lnTo>
                  <a:pt x="91923" y="74503"/>
                </a:lnTo>
                <a:lnTo>
                  <a:pt x="90993" y="79909"/>
                </a:lnTo>
                <a:lnTo>
                  <a:pt x="90372" y="85496"/>
                </a:lnTo>
                <a:lnTo>
                  <a:pt x="89959" y="90214"/>
                </a:lnTo>
                <a:lnTo>
                  <a:pt x="89684" y="94351"/>
                </a:lnTo>
                <a:lnTo>
                  <a:pt x="89500" y="98101"/>
                </a:lnTo>
                <a:lnTo>
                  <a:pt x="89296" y="110206"/>
                </a:lnTo>
                <a:lnTo>
                  <a:pt x="89241" y="117601"/>
                </a:lnTo>
                <a:lnTo>
                  <a:pt x="90197" y="124515"/>
                </a:lnTo>
                <a:lnTo>
                  <a:pt x="91826" y="131109"/>
                </a:lnTo>
                <a:lnTo>
                  <a:pt x="93905" y="137490"/>
                </a:lnTo>
                <a:lnTo>
                  <a:pt x="96283" y="142735"/>
                </a:lnTo>
                <a:lnTo>
                  <a:pt x="98860" y="147225"/>
                </a:lnTo>
                <a:lnTo>
                  <a:pt x="101571" y="151210"/>
                </a:lnTo>
                <a:lnTo>
                  <a:pt x="104370" y="154859"/>
                </a:lnTo>
                <a:lnTo>
                  <a:pt x="107228" y="158284"/>
                </a:lnTo>
                <a:lnTo>
                  <a:pt x="110126" y="161559"/>
                </a:lnTo>
                <a:lnTo>
                  <a:pt x="114042" y="164735"/>
                </a:lnTo>
                <a:lnTo>
                  <a:pt x="123685" y="170909"/>
                </a:lnTo>
                <a:lnTo>
                  <a:pt x="131940" y="174315"/>
                </a:lnTo>
                <a:lnTo>
                  <a:pt x="135530" y="175223"/>
                </a:lnTo>
                <a:lnTo>
                  <a:pt x="138916" y="174836"/>
                </a:lnTo>
                <a:lnTo>
                  <a:pt x="142165" y="173586"/>
                </a:lnTo>
                <a:lnTo>
                  <a:pt x="148421" y="169552"/>
                </a:lnTo>
                <a:lnTo>
                  <a:pt x="154509" y="164451"/>
                </a:lnTo>
                <a:lnTo>
                  <a:pt x="160522" y="158877"/>
                </a:lnTo>
                <a:lnTo>
                  <a:pt x="163515" y="156001"/>
                </a:lnTo>
                <a:lnTo>
                  <a:pt x="166502" y="152100"/>
                </a:lnTo>
                <a:lnTo>
                  <a:pt x="169485" y="147515"/>
                </a:lnTo>
                <a:lnTo>
                  <a:pt x="172467" y="142473"/>
                </a:lnTo>
                <a:lnTo>
                  <a:pt x="175446" y="137128"/>
                </a:lnTo>
                <a:lnTo>
                  <a:pt x="181403" y="125898"/>
                </a:lnTo>
                <a:lnTo>
                  <a:pt x="184380" y="119132"/>
                </a:lnTo>
                <a:lnTo>
                  <a:pt x="187358" y="111646"/>
                </a:lnTo>
                <a:lnTo>
                  <a:pt x="190335" y="103678"/>
                </a:lnTo>
                <a:lnTo>
                  <a:pt x="192319" y="95390"/>
                </a:lnTo>
                <a:lnTo>
                  <a:pt x="193643" y="86887"/>
                </a:lnTo>
                <a:lnTo>
                  <a:pt x="194524" y="78243"/>
                </a:lnTo>
                <a:lnTo>
                  <a:pt x="195112" y="70495"/>
                </a:lnTo>
                <a:lnTo>
                  <a:pt x="195505" y="63346"/>
                </a:lnTo>
                <a:lnTo>
                  <a:pt x="195766" y="56595"/>
                </a:lnTo>
                <a:lnTo>
                  <a:pt x="196932" y="50111"/>
                </a:lnTo>
                <a:lnTo>
                  <a:pt x="198702" y="43803"/>
                </a:lnTo>
                <a:lnTo>
                  <a:pt x="200874" y="37614"/>
                </a:lnTo>
                <a:lnTo>
                  <a:pt x="202322" y="31503"/>
                </a:lnTo>
                <a:lnTo>
                  <a:pt x="203288" y="25445"/>
                </a:lnTo>
                <a:lnTo>
                  <a:pt x="203932" y="19422"/>
                </a:lnTo>
                <a:lnTo>
                  <a:pt x="203368" y="15406"/>
                </a:lnTo>
                <a:lnTo>
                  <a:pt x="202001" y="12729"/>
                </a:lnTo>
                <a:lnTo>
                  <a:pt x="200097" y="10945"/>
                </a:lnTo>
                <a:lnTo>
                  <a:pt x="198827" y="8763"/>
                </a:lnTo>
                <a:lnTo>
                  <a:pt x="197417" y="3692"/>
                </a:lnTo>
                <a:lnTo>
                  <a:pt x="196623" y="0"/>
                </a:lnTo>
                <a:lnTo>
                  <a:pt x="196511" y="474"/>
                </a:lnTo>
                <a:lnTo>
                  <a:pt x="196355" y="5882"/>
                </a:lnTo>
                <a:lnTo>
                  <a:pt x="196289" y="71451"/>
                </a:lnTo>
                <a:lnTo>
                  <a:pt x="197281" y="79858"/>
                </a:lnTo>
                <a:lnTo>
                  <a:pt x="198935" y="88439"/>
                </a:lnTo>
                <a:lnTo>
                  <a:pt x="201029" y="97137"/>
                </a:lnTo>
                <a:lnTo>
                  <a:pt x="203418" y="105912"/>
                </a:lnTo>
                <a:lnTo>
                  <a:pt x="208717" y="123599"/>
                </a:lnTo>
                <a:lnTo>
                  <a:pt x="210528" y="131491"/>
                </a:lnTo>
                <a:lnTo>
                  <a:pt x="211735" y="138736"/>
                </a:lnTo>
                <a:lnTo>
                  <a:pt x="212539" y="145551"/>
                </a:lnTo>
                <a:lnTo>
                  <a:pt x="214067" y="152078"/>
                </a:lnTo>
                <a:lnTo>
                  <a:pt x="216079" y="158414"/>
                </a:lnTo>
                <a:lnTo>
                  <a:pt x="218412" y="164623"/>
                </a:lnTo>
                <a:lnTo>
                  <a:pt x="220959" y="169754"/>
                </a:lnTo>
                <a:lnTo>
                  <a:pt x="223650" y="174167"/>
                </a:lnTo>
                <a:lnTo>
                  <a:pt x="226436" y="178101"/>
                </a:lnTo>
                <a:lnTo>
                  <a:pt x="230278" y="180724"/>
                </a:lnTo>
                <a:lnTo>
                  <a:pt x="239837" y="183638"/>
                </a:lnTo>
                <a:lnTo>
                  <a:pt x="248055" y="184933"/>
                </a:lnTo>
                <a:lnTo>
                  <a:pt x="251636" y="185278"/>
                </a:lnTo>
                <a:lnTo>
                  <a:pt x="260906" y="183016"/>
                </a:lnTo>
                <a:lnTo>
                  <a:pt x="270648" y="178704"/>
                </a:lnTo>
                <a:lnTo>
                  <a:pt x="278286" y="173480"/>
                </a:lnTo>
                <a:lnTo>
                  <a:pt x="282703" y="169705"/>
                </a:lnTo>
                <a:lnTo>
                  <a:pt x="287633" y="165205"/>
                </a:lnTo>
                <a:lnTo>
                  <a:pt x="292904" y="160220"/>
                </a:lnTo>
                <a:lnTo>
                  <a:pt x="297409" y="154912"/>
                </a:lnTo>
                <a:lnTo>
                  <a:pt x="301406" y="149390"/>
                </a:lnTo>
                <a:lnTo>
                  <a:pt x="319689" y="121527"/>
                </a:lnTo>
                <a:lnTo>
                  <a:pt x="324196" y="114234"/>
                </a:lnTo>
                <a:lnTo>
                  <a:pt x="328193" y="107388"/>
                </a:lnTo>
                <a:lnTo>
                  <a:pt x="331850" y="100840"/>
                </a:lnTo>
                <a:lnTo>
                  <a:pt x="334288" y="94490"/>
                </a:lnTo>
                <a:lnTo>
                  <a:pt x="335913" y="88272"/>
                </a:lnTo>
                <a:lnTo>
                  <a:pt x="336997" y="82142"/>
                </a:lnTo>
                <a:lnTo>
                  <a:pt x="337719" y="77064"/>
                </a:lnTo>
                <a:lnTo>
                  <a:pt x="338201" y="72686"/>
                </a:lnTo>
                <a:lnTo>
                  <a:pt x="338521" y="68775"/>
                </a:lnTo>
                <a:lnTo>
                  <a:pt x="338736" y="65176"/>
                </a:lnTo>
                <a:lnTo>
                  <a:pt x="338973" y="58531"/>
                </a:lnTo>
                <a:lnTo>
                  <a:pt x="338045" y="56362"/>
                </a:lnTo>
                <a:lnTo>
                  <a:pt x="336433" y="54916"/>
                </a:lnTo>
                <a:lnTo>
                  <a:pt x="334367" y="53952"/>
                </a:lnTo>
                <a:lnTo>
                  <a:pt x="329425" y="52881"/>
                </a:lnTo>
                <a:lnTo>
                  <a:pt x="326718" y="52595"/>
                </a:lnTo>
                <a:lnTo>
                  <a:pt x="323922" y="53397"/>
                </a:lnTo>
                <a:lnTo>
                  <a:pt x="318168" y="56933"/>
                </a:lnTo>
                <a:lnTo>
                  <a:pt x="315245" y="60258"/>
                </a:lnTo>
                <a:lnTo>
                  <a:pt x="312304" y="64458"/>
                </a:lnTo>
                <a:lnTo>
                  <a:pt x="309351" y="69243"/>
                </a:lnTo>
                <a:lnTo>
                  <a:pt x="305398" y="74417"/>
                </a:lnTo>
                <a:lnTo>
                  <a:pt x="300778" y="79851"/>
                </a:lnTo>
                <a:lnTo>
                  <a:pt x="295714" y="85458"/>
                </a:lnTo>
                <a:lnTo>
                  <a:pt x="291345" y="91181"/>
                </a:lnTo>
                <a:lnTo>
                  <a:pt x="287441" y="96980"/>
                </a:lnTo>
                <a:lnTo>
                  <a:pt x="283846" y="102831"/>
                </a:lnTo>
                <a:lnTo>
                  <a:pt x="281449" y="108715"/>
                </a:lnTo>
                <a:lnTo>
                  <a:pt x="279851" y="114623"/>
                </a:lnTo>
                <a:lnTo>
                  <a:pt x="278786" y="120546"/>
                </a:lnTo>
                <a:lnTo>
                  <a:pt x="277084" y="126478"/>
                </a:lnTo>
                <a:lnTo>
                  <a:pt x="274957" y="132418"/>
                </a:lnTo>
                <a:lnTo>
                  <a:pt x="272547" y="138362"/>
                </a:lnTo>
                <a:lnTo>
                  <a:pt x="271932" y="144309"/>
                </a:lnTo>
                <a:lnTo>
                  <a:pt x="272515" y="150258"/>
                </a:lnTo>
                <a:lnTo>
                  <a:pt x="273895" y="156209"/>
                </a:lnTo>
                <a:lnTo>
                  <a:pt x="275808" y="161168"/>
                </a:lnTo>
                <a:lnTo>
                  <a:pt x="278074" y="165466"/>
                </a:lnTo>
                <a:lnTo>
                  <a:pt x="280578" y="169324"/>
                </a:lnTo>
                <a:lnTo>
                  <a:pt x="284232" y="172888"/>
                </a:lnTo>
                <a:lnTo>
                  <a:pt x="288652" y="176256"/>
                </a:lnTo>
                <a:lnTo>
                  <a:pt x="293583" y="179494"/>
                </a:lnTo>
                <a:lnTo>
                  <a:pt x="299847" y="181652"/>
                </a:lnTo>
                <a:lnTo>
                  <a:pt x="307000" y="183091"/>
                </a:lnTo>
                <a:lnTo>
                  <a:pt x="314744" y="184050"/>
                </a:lnTo>
                <a:lnTo>
                  <a:pt x="321892" y="184690"/>
                </a:lnTo>
                <a:lnTo>
                  <a:pt x="328641" y="185116"/>
                </a:lnTo>
                <a:lnTo>
                  <a:pt x="340440" y="185590"/>
                </a:lnTo>
                <a:lnTo>
                  <a:pt x="357023" y="18596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SMARTPenAnnotation571"/>
          <p:cNvSpPr/>
          <p:nvPr/>
        </p:nvSpPr>
        <p:spPr>
          <a:xfrm>
            <a:off x="5357812" y="1268015"/>
            <a:ext cx="196454" cy="248503"/>
          </a:xfrm>
          <a:custGeom>
            <a:avLst/>
            <a:gdLst/>
            <a:ahLst/>
            <a:cxnLst/>
            <a:rect l="0" t="0" r="0" b="0"/>
            <a:pathLst>
              <a:path w="196454" h="248503">
                <a:moveTo>
                  <a:pt x="0" y="44649"/>
                </a:moveTo>
                <a:lnTo>
                  <a:pt x="4741" y="49389"/>
                </a:lnTo>
                <a:lnTo>
                  <a:pt x="6137" y="51778"/>
                </a:lnTo>
                <a:lnTo>
                  <a:pt x="7689" y="57077"/>
                </a:lnTo>
                <a:lnTo>
                  <a:pt x="11024" y="62740"/>
                </a:lnTo>
                <a:lnTo>
                  <a:pt x="13302" y="65639"/>
                </a:lnTo>
                <a:lnTo>
                  <a:pt x="14822" y="70549"/>
                </a:lnTo>
                <a:lnTo>
                  <a:pt x="15834" y="76798"/>
                </a:lnTo>
                <a:lnTo>
                  <a:pt x="16509" y="83941"/>
                </a:lnTo>
                <a:lnTo>
                  <a:pt x="17952" y="91679"/>
                </a:lnTo>
                <a:lnTo>
                  <a:pt x="19905" y="99815"/>
                </a:lnTo>
                <a:lnTo>
                  <a:pt x="22200" y="108215"/>
                </a:lnTo>
                <a:lnTo>
                  <a:pt x="24722" y="115800"/>
                </a:lnTo>
                <a:lnTo>
                  <a:pt x="27395" y="122841"/>
                </a:lnTo>
                <a:lnTo>
                  <a:pt x="30170" y="129519"/>
                </a:lnTo>
                <a:lnTo>
                  <a:pt x="32020" y="136947"/>
                </a:lnTo>
                <a:lnTo>
                  <a:pt x="33253" y="144876"/>
                </a:lnTo>
                <a:lnTo>
                  <a:pt x="34074" y="153139"/>
                </a:lnTo>
                <a:lnTo>
                  <a:pt x="35614" y="160632"/>
                </a:lnTo>
                <a:lnTo>
                  <a:pt x="37634" y="167611"/>
                </a:lnTo>
                <a:lnTo>
                  <a:pt x="48003" y="197812"/>
                </a:lnTo>
                <a:lnTo>
                  <a:pt x="49862" y="204304"/>
                </a:lnTo>
                <a:lnTo>
                  <a:pt x="51100" y="209625"/>
                </a:lnTo>
                <a:lnTo>
                  <a:pt x="51927" y="214164"/>
                </a:lnTo>
                <a:lnTo>
                  <a:pt x="53469" y="219174"/>
                </a:lnTo>
                <a:lnTo>
                  <a:pt x="55490" y="224499"/>
                </a:lnTo>
                <a:lnTo>
                  <a:pt x="61122" y="237822"/>
                </a:lnTo>
                <a:lnTo>
                  <a:pt x="66837" y="244870"/>
                </a:lnTo>
                <a:lnTo>
                  <a:pt x="69363" y="246591"/>
                </a:lnTo>
                <a:lnTo>
                  <a:pt x="74815" y="248502"/>
                </a:lnTo>
                <a:lnTo>
                  <a:pt x="76666" y="248020"/>
                </a:lnTo>
                <a:lnTo>
                  <a:pt x="77900" y="246706"/>
                </a:lnTo>
                <a:lnTo>
                  <a:pt x="78722" y="244838"/>
                </a:lnTo>
                <a:lnTo>
                  <a:pt x="80263" y="243592"/>
                </a:lnTo>
                <a:lnTo>
                  <a:pt x="82282" y="242762"/>
                </a:lnTo>
                <a:lnTo>
                  <a:pt x="84620" y="242209"/>
                </a:lnTo>
                <a:lnTo>
                  <a:pt x="87171" y="239855"/>
                </a:lnTo>
                <a:lnTo>
                  <a:pt x="89864" y="236302"/>
                </a:lnTo>
                <a:lnTo>
                  <a:pt x="92651" y="231949"/>
                </a:lnTo>
                <a:lnTo>
                  <a:pt x="95502" y="227062"/>
                </a:lnTo>
                <a:lnTo>
                  <a:pt x="98395" y="221820"/>
                </a:lnTo>
                <a:lnTo>
                  <a:pt x="101315" y="216341"/>
                </a:lnTo>
                <a:lnTo>
                  <a:pt x="104254" y="209712"/>
                </a:lnTo>
                <a:lnTo>
                  <a:pt x="107206" y="202316"/>
                </a:lnTo>
                <a:lnTo>
                  <a:pt x="110166" y="194408"/>
                </a:lnTo>
                <a:lnTo>
                  <a:pt x="114124" y="186160"/>
                </a:lnTo>
                <a:lnTo>
                  <a:pt x="118747" y="177685"/>
                </a:lnTo>
                <a:lnTo>
                  <a:pt x="123813" y="169058"/>
                </a:lnTo>
                <a:lnTo>
                  <a:pt x="128183" y="159338"/>
                </a:lnTo>
                <a:lnTo>
                  <a:pt x="132088" y="148890"/>
                </a:lnTo>
                <a:lnTo>
                  <a:pt x="135684" y="137955"/>
                </a:lnTo>
                <a:lnTo>
                  <a:pt x="140065" y="127689"/>
                </a:lnTo>
                <a:lnTo>
                  <a:pt x="144971" y="117868"/>
                </a:lnTo>
                <a:lnTo>
                  <a:pt x="154720" y="100011"/>
                </a:lnTo>
                <a:lnTo>
                  <a:pt x="165787" y="78801"/>
                </a:lnTo>
                <a:lnTo>
                  <a:pt x="181452" y="47811"/>
                </a:lnTo>
                <a:lnTo>
                  <a:pt x="183476" y="41796"/>
                </a:lnTo>
                <a:lnTo>
                  <a:pt x="184825" y="35801"/>
                </a:lnTo>
                <a:lnTo>
                  <a:pt x="185724" y="29821"/>
                </a:lnTo>
                <a:lnTo>
                  <a:pt x="187316" y="24842"/>
                </a:lnTo>
                <a:lnTo>
                  <a:pt x="189370" y="20530"/>
                </a:lnTo>
                <a:lnTo>
                  <a:pt x="195054" y="11221"/>
                </a:lnTo>
                <a:lnTo>
                  <a:pt x="195831" y="7302"/>
                </a:lnTo>
                <a:lnTo>
                  <a:pt x="196453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SMARTPenAnnotation572"/>
          <p:cNvSpPr/>
          <p:nvPr/>
        </p:nvSpPr>
        <p:spPr>
          <a:xfrm>
            <a:off x="5554265" y="1446609"/>
            <a:ext cx="8931" cy="103015"/>
          </a:xfrm>
          <a:custGeom>
            <a:avLst/>
            <a:gdLst/>
            <a:ahLst/>
            <a:cxnLst/>
            <a:rect l="0" t="0" r="0" b="0"/>
            <a:pathLst>
              <a:path w="8931" h="103015">
                <a:moveTo>
                  <a:pt x="0" y="0"/>
                </a:moveTo>
                <a:lnTo>
                  <a:pt x="0" y="92130"/>
                </a:lnTo>
                <a:lnTo>
                  <a:pt x="993" y="94162"/>
                </a:lnTo>
                <a:lnTo>
                  <a:pt x="2646" y="95517"/>
                </a:lnTo>
                <a:lnTo>
                  <a:pt x="4741" y="96420"/>
                </a:lnTo>
                <a:lnTo>
                  <a:pt x="6137" y="98014"/>
                </a:lnTo>
                <a:lnTo>
                  <a:pt x="7068" y="100069"/>
                </a:lnTo>
                <a:lnTo>
                  <a:pt x="7689" y="102432"/>
                </a:lnTo>
                <a:lnTo>
                  <a:pt x="8102" y="103014"/>
                </a:lnTo>
                <a:lnTo>
                  <a:pt x="8378" y="102411"/>
                </a:lnTo>
                <a:lnTo>
                  <a:pt x="8930" y="9822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SMARTPenAnnotation573"/>
          <p:cNvSpPr/>
          <p:nvPr/>
        </p:nvSpPr>
        <p:spPr>
          <a:xfrm>
            <a:off x="5572125" y="1366242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0" y="0"/>
                </a:moveTo>
                <a:lnTo>
                  <a:pt x="0" y="4740"/>
                </a:lnTo>
                <a:lnTo>
                  <a:pt x="992" y="6137"/>
                </a:lnTo>
                <a:lnTo>
                  <a:pt x="2645" y="7067"/>
                </a:lnTo>
                <a:lnTo>
                  <a:pt x="8929" y="892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SMARTPenAnnotation574"/>
          <p:cNvSpPr/>
          <p:nvPr/>
        </p:nvSpPr>
        <p:spPr>
          <a:xfrm>
            <a:off x="5630081" y="1411258"/>
            <a:ext cx="120638" cy="140734"/>
          </a:xfrm>
          <a:custGeom>
            <a:avLst/>
            <a:gdLst/>
            <a:ahLst/>
            <a:cxnLst/>
            <a:rect l="0" t="0" r="0" b="0"/>
            <a:pathLst>
              <a:path w="120638" h="140734">
                <a:moveTo>
                  <a:pt x="75989" y="8562"/>
                </a:moveTo>
                <a:lnTo>
                  <a:pt x="68300" y="873"/>
                </a:lnTo>
                <a:lnTo>
                  <a:pt x="64965" y="184"/>
                </a:lnTo>
                <a:lnTo>
                  <a:pt x="62687" y="0"/>
                </a:lnTo>
                <a:lnTo>
                  <a:pt x="60175" y="869"/>
                </a:lnTo>
                <a:lnTo>
                  <a:pt x="57509" y="2441"/>
                </a:lnTo>
                <a:lnTo>
                  <a:pt x="54739" y="4482"/>
                </a:lnTo>
                <a:lnTo>
                  <a:pt x="51900" y="6834"/>
                </a:lnTo>
                <a:lnTo>
                  <a:pt x="49016" y="9394"/>
                </a:lnTo>
                <a:lnTo>
                  <a:pt x="46101" y="12093"/>
                </a:lnTo>
                <a:lnTo>
                  <a:pt x="43165" y="15877"/>
                </a:lnTo>
                <a:lnTo>
                  <a:pt x="40215" y="20384"/>
                </a:lnTo>
                <a:lnTo>
                  <a:pt x="37257" y="25373"/>
                </a:lnTo>
                <a:lnTo>
                  <a:pt x="34293" y="29691"/>
                </a:lnTo>
                <a:lnTo>
                  <a:pt x="31324" y="33562"/>
                </a:lnTo>
                <a:lnTo>
                  <a:pt x="28353" y="37135"/>
                </a:lnTo>
                <a:lnTo>
                  <a:pt x="24388" y="41501"/>
                </a:lnTo>
                <a:lnTo>
                  <a:pt x="14690" y="51644"/>
                </a:lnTo>
                <a:lnTo>
                  <a:pt x="11311" y="57127"/>
                </a:lnTo>
                <a:lnTo>
                  <a:pt x="9058" y="62767"/>
                </a:lnTo>
                <a:lnTo>
                  <a:pt x="7555" y="68511"/>
                </a:lnTo>
                <a:lnTo>
                  <a:pt x="5562" y="73333"/>
                </a:lnTo>
                <a:lnTo>
                  <a:pt x="3241" y="77539"/>
                </a:lnTo>
                <a:lnTo>
                  <a:pt x="701" y="81336"/>
                </a:lnTo>
                <a:lnTo>
                  <a:pt x="0" y="85851"/>
                </a:lnTo>
                <a:lnTo>
                  <a:pt x="525" y="90846"/>
                </a:lnTo>
                <a:lnTo>
                  <a:pt x="1867" y="96160"/>
                </a:lnTo>
                <a:lnTo>
                  <a:pt x="2762" y="100695"/>
                </a:lnTo>
                <a:lnTo>
                  <a:pt x="3358" y="104711"/>
                </a:lnTo>
                <a:lnTo>
                  <a:pt x="3756" y="108380"/>
                </a:lnTo>
                <a:lnTo>
                  <a:pt x="6005" y="111818"/>
                </a:lnTo>
                <a:lnTo>
                  <a:pt x="9490" y="115102"/>
                </a:lnTo>
                <a:lnTo>
                  <a:pt x="13796" y="118284"/>
                </a:lnTo>
                <a:lnTo>
                  <a:pt x="18652" y="121398"/>
                </a:lnTo>
                <a:lnTo>
                  <a:pt x="23874" y="124465"/>
                </a:lnTo>
                <a:lnTo>
                  <a:pt x="29339" y="127503"/>
                </a:lnTo>
                <a:lnTo>
                  <a:pt x="40704" y="133523"/>
                </a:lnTo>
                <a:lnTo>
                  <a:pt x="46512" y="136518"/>
                </a:lnTo>
                <a:lnTo>
                  <a:pt x="52369" y="138514"/>
                </a:lnTo>
                <a:lnTo>
                  <a:pt x="58258" y="139845"/>
                </a:lnTo>
                <a:lnTo>
                  <a:pt x="64168" y="140733"/>
                </a:lnTo>
                <a:lnTo>
                  <a:pt x="70093" y="140332"/>
                </a:lnTo>
                <a:lnTo>
                  <a:pt x="76027" y="139073"/>
                </a:lnTo>
                <a:lnTo>
                  <a:pt x="81968" y="137241"/>
                </a:lnTo>
                <a:lnTo>
                  <a:pt x="87913" y="136020"/>
                </a:lnTo>
                <a:lnTo>
                  <a:pt x="93860" y="135206"/>
                </a:lnTo>
                <a:lnTo>
                  <a:pt x="99809" y="134663"/>
                </a:lnTo>
                <a:lnTo>
                  <a:pt x="104767" y="134301"/>
                </a:lnTo>
                <a:lnTo>
                  <a:pt x="109065" y="134060"/>
                </a:lnTo>
                <a:lnTo>
                  <a:pt x="120637" y="13357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MARTPenAnnotation575"/>
          <p:cNvSpPr/>
          <p:nvPr/>
        </p:nvSpPr>
        <p:spPr>
          <a:xfrm>
            <a:off x="5822156" y="1562695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SMARTPenAnnotation576"/>
          <p:cNvSpPr/>
          <p:nvPr/>
        </p:nvSpPr>
        <p:spPr>
          <a:xfrm>
            <a:off x="5822156" y="1562695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SMARTPenAnnotation577"/>
          <p:cNvSpPr/>
          <p:nvPr/>
        </p:nvSpPr>
        <p:spPr>
          <a:xfrm>
            <a:off x="5974069" y="1357312"/>
            <a:ext cx="232064" cy="232173"/>
          </a:xfrm>
          <a:custGeom>
            <a:avLst/>
            <a:gdLst/>
            <a:ahLst/>
            <a:cxnLst/>
            <a:rect l="0" t="0" r="0" b="0"/>
            <a:pathLst>
              <a:path w="232064" h="232173">
                <a:moveTo>
                  <a:pt x="8821" y="0"/>
                </a:moveTo>
                <a:lnTo>
                  <a:pt x="1132" y="7688"/>
                </a:lnTo>
                <a:lnTo>
                  <a:pt x="443" y="11024"/>
                </a:lnTo>
                <a:lnTo>
                  <a:pt x="137" y="16806"/>
                </a:lnTo>
                <a:lnTo>
                  <a:pt x="0" y="25990"/>
                </a:lnTo>
                <a:lnTo>
                  <a:pt x="956" y="32209"/>
                </a:lnTo>
                <a:lnTo>
                  <a:pt x="2586" y="39332"/>
                </a:lnTo>
                <a:lnTo>
                  <a:pt x="4664" y="47058"/>
                </a:lnTo>
                <a:lnTo>
                  <a:pt x="9620" y="63578"/>
                </a:lnTo>
                <a:lnTo>
                  <a:pt x="20885" y="98438"/>
                </a:lnTo>
                <a:lnTo>
                  <a:pt x="22817" y="107297"/>
                </a:lnTo>
                <a:lnTo>
                  <a:pt x="24105" y="116180"/>
                </a:lnTo>
                <a:lnTo>
                  <a:pt x="24963" y="125078"/>
                </a:lnTo>
                <a:lnTo>
                  <a:pt x="26528" y="132995"/>
                </a:lnTo>
                <a:lnTo>
                  <a:pt x="28563" y="140257"/>
                </a:lnTo>
                <a:lnTo>
                  <a:pt x="30912" y="147083"/>
                </a:lnTo>
                <a:lnTo>
                  <a:pt x="33470" y="153618"/>
                </a:lnTo>
                <a:lnTo>
                  <a:pt x="36168" y="159959"/>
                </a:lnTo>
                <a:lnTo>
                  <a:pt x="38958" y="166170"/>
                </a:lnTo>
                <a:lnTo>
                  <a:pt x="41811" y="171304"/>
                </a:lnTo>
                <a:lnTo>
                  <a:pt x="44705" y="175718"/>
                </a:lnTo>
                <a:lnTo>
                  <a:pt x="47627" y="179653"/>
                </a:lnTo>
                <a:lnTo>
                  <a:pt x="50872" y="186671"/>
                </a:lnTo>
                <a:lnTo>
                  <a:pt x="51739" y="189932"/>
                </a:lnTo>
                <a:lnTo>
                  <a:pt x="55346" y="196201"/>
                </a:lnTo>
                <a:lnTo>
                  <a:pt x="61006" y="203569"/>
                </a:lnTo>
                <a:lnTo>
                  <a:pt x="62462" y="204174"/>
                </a:lnTo>
                <a:lnTo>
                  <a:pt x="66727" y="204845"/>
                </a:lnTo>
                <a:lnTo>
                  <a:pt x="68261" y="204032"/>
                </a:lnTo>
                <a:lnTo>
                  <a:pt x="69283" y="202498"/>
                </a:lnTo>
                <a:lnTo>
                  <a:pt x="69965" y="200483"/>
                </a:lnTo>
                <a:lnTo>
                  <a:pt x="71412" y="199140"/>
                </a:lnTo>
                <a:lnTo>
                  <a:pt x="73369" y="198244"/>
                </a:lnTo>
                <a:lnTo>
                  <a:pt x="75665" y="197647"/>
                </a:lnTo>
                <a:lnTo>
                  <a:pt x="79180" y="195265"/>
                </a:lnTo>
                <a:lnTo>
                  <a:pt x="83508" y="191692"/>
                </a:lnTo>
                <a:lnTo>
                  <a:pt x="88378" y="187326"/>
                </a:lnTo>
                <a:lnTo>
                  <a:pt x="92617" y="182431"/>
                </a:lnTo>
                <a:lnTo>
                  <a:pt x="96436" y="177183"/>
                </a:lnTo>
                <a:lnTo>
                  <a:pt x="114432" y="149762"/>
                </a:lnTo>
                <a:lnTo>
                  <a:pt x="119908" y="140521"/>
                </a:lnTo>
                <a:lnTo>
                  <a:pt x="125543" y="130392"/>
                </a:lnTo>
                <a:lnTo>
                  <a:pt x="131285" y="119670"/>
                </a:lnTo>
                <a:lnTo>
                  <a:pt x="137096" y="109546"/>
                </a:lnTo>
                <a:lnTo>
                  <a:pt x="142955" y="99819"/>
                </a:lnTo>
                <a:lnTo>
                  <a:pt x="148845" y="90359"/>
                </a:lnTo>
                <a:lnTo>
                  <a:pt x="154756" y="82067"/>
                </a:lnTo>
                <a:lnTo>
                  <a:pt x="160682" y="74555"/>
                </a:lnTo>
                <a:lnTo>
                  <a:pt x="166616" y="67563"/>
                </a:lnTo>
                <a:lnTo>
                  <a:pt x="171564" y="60917"/>
                </a:lnTo>
                <a:lnTo>
                  <a:pt x="175856" y="54502"/>
                </a:lnTo>
                <a:lnTo>
                  <a:pt x="179709" y="48241"/>
                </a:lnTo>
                <a:lnTo>
                  <a:pt x="183270" y="43075"/>
                </a:lnTo>
                <a:lnTo>
                  <a:pt x="186636" y="38638"/>
                </a:lnTo>
                <a:lnTo>
                  <a:pt x="189872" y="34688"/>
                </a:lnTo>
                <a:lnTo>
                  <a:pt x="193022" y="32055"/>
                </a:lnTo>
                <a:lnTo>
                  <a:pt x="196114" y="30300"/>
                </a:lnTo>
                <a:lnTo>
                  <a:pt x="199167" y="29130"/>
                </a:lnTo>
                <a:lnTo>
                  <a:pt x="205206" y="25184"/>
                </a:lnTo>
                <a:lnTo>
                  <a:pt x="208205" y="22742"/>
                </a:lnTo>
                <a:lnTo>
                  <a:pt x="210205" y="22107"/>
                </a:lnTo>
                <a:lnTo>
                  <a:pt x="211538" y="22675"/>
                </a:lnTo>
                <a:lnTo>
                  <a:pt x="213678" y="25976"/>
                </a:lnTo>
                <a:lnTo>
                  <a:pt x="218788" y="31289"/>
                </a:lnTo>
                <a:lnTo>
                  <a:pt x="220237" y="33758"/>
                </a:lnTo>
                <a:lnTo>
                  <a:pt x="221846" y="39147"/>
                </a:lnTo>
                <a:lnTo>
                  <a:pt x="222275" y="42965"/>
                </a:lnTo>
                <a:lnTo>
                  <a:pt x="222561" y="47495"/>
                </a:lnTo>
                <a:lnTo>
                  <a:pt x="222880" y="57820"/>
                </a:lnTo>
                <a:lnTo>
                  <a:pt x="223119" y="91233"/>
                </a:lnTo>
                <a:lnTo>
                  <a:pt x="223134" y="167090"/>
                </a:lnTo>
                <a:lnTo>
                  <a:pt x="224126" y="172909"/>
                </a:lnTo>
                <a:lnTo>
                  <a:pt x="225780" y="178773"/>
                </a:lnTo>
                <a:lnTo>
                  <a:pt x="227874" y="184666"/>
                </a:lnTo>
                <a:lnTo>
                  <a:pt x="229270" y="189587"/>
                </a:lnTo>
                <a:lnTo>
                  <a:pt x="230201" y="193860"/>
                </a:lnTo>
                <a:lnTo>
                  <a:pt x="230822" y="197701"/>
                </a:lnTo>
                <a:lnTo>
                  <a:pt x="231236" y="202246"/>
                </a:lnTo>
                <a:lnTo>
                  <a:pt x="231512" y="207260"/>
                </a:lnTo>
                <a:lnTo>
                  <a:pt x="231900" y="221153"/>
                </a:lnTo>
                <a:lnTo>
                  <a:pt x="232063" y="2321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SMARTPenAnnotation578"/>
          <p:cNvSpPr/>
          <p:nvPr/>
        </p:nvSpPr>
        <p:spPr>
          <a:xfrm>
            <a:off x="6250781" y="1455539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892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SMARTPenAnnotation579"/>
          <p:cNvSpPr/>
          <p:nvPr/>
        </p:nvSpPr>
        <p:spPr>
          <a:xfrm>
            <a:off x="6270449" y="1376096"/>
            <a:ext cx="355331" cy="150723"/>
          </a:xfrm>
          <a:custGeom>
            <a:avLst/>
            <a:gdLst/>
            <a:ahLst/>
            <a:cxnLst/>
            <a:rect l="0" t="0" r="0" b="0"/>
            <a:pathLst>
              <a:path w="355331" h="150723">
                <a:moveTo>
                  <a:pt x="33910" y="88372"/>
                </a:moveTo>
                <a:lnTo>
                  <a:pt x="33910" y="93517"/>
                </a:lnTo>
                <a:lnTo>
                  <a:pt x="33910" y="91320"/>
                </a:lnTo>
                <a:lnTo>
                  <a:pt x="34902" y="90338"/>
                </a:lnTo>
                <a:lnTo>
                  <a:pt x="36556" y="89682"/>
                </a:lnTo>
                <a:lnTo>
                  <a:pt x="41599" y="88631"/>
                </a:lnTo>
                <a:lnTo>
                  <a:pt x="43996" y="86560"/>
                </a:lnTo>
                <a:lnTo>
                  <a:pt x="47580" y="83196"/>
                </a:lnTo>
                <a:lnTo>
                  <a:pt x="51953" y="78968"/>
                </a:lnTo>
                <a:lnTo>
                  <a:pt x="59458" y="74271"/>
                </a:lnTo>
                <a:lnTo>
                  <a:pt x="62848" y="73018"/>
                </a:lnTo>
                <a:lnTo>
                  <a:pt x="67093" y="70199"/>
                </a:lnTo>
                <a:lnTo>
                  <a:pt x="71907" y="66335"/>
                </a:lnTo>
                <a:lnTo>
                  <a:pt x="77100" y="61774"/>
                </a:lnTo>
                <a:lnTo>
                  <a:pt x="85517" y="54061"/>
                </a:lnTo>
                <a:lnTo>
                  <a:pt x="89151" y="50616"/>
                </a:lnTo>
                <a:lnTo>
                  <a:pt x="91573" y="46334"/>
                </a:lnTo>
                <a:lnTo>
                  <a:pt x="93188" y="41495"/>
                </a:lnTo>
                <a:lnTo>
                  <a:pt x="94264" y="36285"/>
                </a:lnTo>
                <a:lnTo>
                  <a:pt x="95975" y="31819"/>
                </a:lnTo>
                <a:lnTo>
                  <a:pt x="98107" y="27850"/>
                </a:lnTo>
                <a:lnTo>
                  <a:pt x="100520" y="24212"/>
                </a:lnTo>
                <a:lnTo>
                  <a:pt x="101137" y="19802"/>
                </a:lnTo>
                <a:lnTo>
                  <a:pt x="100556" y="14877"/>
                </a:lnTo>
                <a:lnTo>
                  <a:pt x="99176" y="9610"/>
                </a:lnTo>
                <a:lnTo>
                  <a:pt x="97265" y="6098"/>
                </a:lnTo>
                <a:lnTo>
                  <a:pt x="94998" y="3757"/>
                </a:lnTo>
                <a:lnTo>
                  <a:pt x="92495" y="2197"/>
                </a:lnTo>
                <a:lnTo>
                  <a:pt x="87067" y="463"/>
                </a:lnTo>
                <a:lnTo>
                  <a:pt x="84231" y="0"/>
                </a:lnTo>
                <a:lnTo>
                  <a:pt x="75788" y="2132"/>
                </a:lnTo>
                <a:lnTo>
                  <a:pt x="65421" y="6387"/>
                </a:lnTo>
                <a:lnTo>
                  <a:pt x="54199" y="11585"/>
                </a:lnTo>
                <a:lnTo>
                  <a:pt x="48428" y="15353"/>
                </a:lnTo>
                <a:lnTo>
                  <a:pt x="42597" y="19849"/>
                </a:lnTo>
                <a:lnTo>
                  <a:pt x="36724" y="24831"/>
                </a:lnTo>
                <a:lnTo>
                  <a:pt x="31817" y="30136"/>
                </a:lnTo>
                <a:lnTo>
                  <a:pt x="27554" y="35658"/>
                </a:lnTo>
                <a:lnTo>
                  <a:pt x="23719" y="41323"/>
                </a:lnTo>
                <a:lnTo>
                  <a:pt x="20171" y="48076"/>
                </a:lnTo>
                <a:lnTo>
                  <a:pt x="16813" y="55555"/>
                </a:lnTo>
                <a:lnTo>
                  <a:pt x="13582" y="63518"/>
                </a:lnTo>
                <a:lnTo>
                  <a:pt x="10436" y="70810"/>
                </a:lnTo>
                <a:lnTo>
                  <a:pt x="4295" y="84205"/>
                </a:lnTo>
                <a:lnTo>
                  <a:pt x="2260" y="90555"/>
                </a:lnTo>
                <a:lnTo>
                  <a:pt x="904" y="96773"/>
                </a:lnTo>
                <a:lnTo>
                  <a:pt x="0" y="102902"/>
                </a:lnTo>
                <a:lnTo>
                  <a:pt x="389" y="108973"/>
                </a:lnTo>
                <a:lnTo>
                  <a:pt x="1641" y="115004"/>
                </a:lnTo>
                <a:lnTo>
                  <a:pt x="3468" y="121010"/>
                </a:lnTo>
                <a:lnTo>
                  <a:pt x="5677" y="126006"/>
                </a:lnTo>
                <a:lnTo>
                  <a:pt x="8143" y="130328"/>
                </a:lnTo>
                <a:lnTo>
                  <a:pt x="10779" y="134202"/>
                </a:lnTo>
                <a:lnTo>
                  <a:pt x="14521" y="137777"/>
                </a:lnTo>
                <a:lnTo>
                  <a:pt x="18999" y="141153"/>
                </a:lnTo>
                <a:lnTo>
                  <a:pt x="23970" y="144395"/>
                </a:lnTo>
                <a:lnTo>
                  <a:pt x="34783" y="147998"/>
                </a:lnTo>
                <a:lnTo>
                  <a:pt x="40446" y="148959"/>
                </a:lnTo>
                <a:lnTo>
                  <a:pt x="47197" y="149599"/>
                </a:lnTo>
                <a:lnTo>
                  <a:pt x="54674" y="150026"/>
                </a:lnTo>
                <a:lnTo>
                  <a:pt x="62635" y="150311"/>
                </a:lnTo>
                <a:lnTo>
                  <a:pt x="69927" y="149508"/>
                </a:lnTo>
                <a:lnTo>
                  <a:pt x="76774" y="147981"/>
                </a:lnTo>
                <a:lnTo>
                  <a:pt x="83321" y="145971"/>
                </a:lnTo>
                <a:lnTo>
                  <a:pt x="89671" y="143639"/>
                </a:lnTo>
                <a:lnTo>
                  <a:pt x="95889" y="141092"/>
                </a:lnTo>
                <a:lnTo>
                  <a:pt x="102019" y="138401"/>
                </a:lnTo>
                <a:lnTo>
                  <a:pt x="114120" y="132766"/>
                </a:lnTo>
                <a:lnTo>
                  <a:pt x="120126" y="129875"/>
                </a:lnTo>
                <a:lnTo>
                  <a:pt x="126114" y="125962"/>
                </a:lnTo>
                <a:lnTo>
                  <a:pt x="132090" y="121370"/>
                </a:lnTo>
                <a:lnTo>
                  <a:pt x="138059" y="116324"/>
                </a:lnTo>
                <a:lnTo>
                  <a:pt x="143030" y="110975"/>
                </a:lnTo>
                <a:lnTo>
                  <a:pt x="147336" y="105425"/>
                </a:lnTo>
                <a:lnTo>
                  <a:pt x="151199" y="99741"/>
                </a:lnTo>
                <a:lnTo>
                  <a:pt x="154767" y="93967"/>
                </a:lnTo>
                <a:lnTo>
                  <a:pt x="158138" y="88133"/>
                </a:lnTo>
                <a:lnTo>
                  <a:pt x="161377" y="82260"/>
                </a:lnTo>
                <a:lnTo>
                  <a:pt x="164528" y="77352"/>
                </a:lnTo>
                <a:lnTo>
                  <a:pt x="167622" y="73088"/>
                </a:lnTo>
                <a:lnTo>
                  <a:pt x="170676" y="69253"/>
                </a:lnTo>
                <a:lnTo>
                  <a:pt x="172712" y="65704"/>
                </a:lnTo>
                <a:lnTo>
                  <a:pt x="174070" y="62346"/>
                </a:lnTo>
                <a:lnTo>
                  <a:pt x="176738" y="52822"/>
                </a:lnTo>
                <a:lnTo>
                  <a:pt x="172031" y="57444"/>
                </a:lnTo>
                <a:lnTo>
                  <a:pt x="169647" y="60808"/>
                </a:lnTo>
                <a:lnTo>
                  <a:pt x="167065" y="65035"/>
                </a:lnTo>
                <a:lnTo>
                  <a:pt x="164352" y="69838"/>
                </a:lnTo>
                <a:lnTo>
                  <a:pt x="162543" y="75024"/>
                </a:lnTo>
                <a:lnTo>
                  <a:pt x="161337" y="80465"/>
                </a:lnTo>
                <a:lnTo>
                  <a:pt x="160533" y="86078"/>
                </a:lnTo>
                <a:lnTo>
                  <a:pt x="159998" y="90811"/>
                </a:lnTo>
                <a:lnTo>
                  <a:pt x="159640" y="94959"/>
                </a:lnTo>
                <a:lnTo>
                  <a:pt x="159402" y="98717"/>
                </a:lnTo>
                <a:lnTo>
                  <a:pt x="158251" y="103206"/>
                </a:lnTo>
                <a:lnTo>
                  <a:pt x="156492" y="108183"/>
                </a:lnTo>
                <a:lnTo>
                  <a:pt x="154327" y="113486"/>
                </a:lnTo>
                <a:lnTo>
                  <a:pt x="153875" y="118013"/>
                </a:lnTo>
                <a:lnTo>
                  <a:pt x="154566" y="122023"/>
                </a:lnTo>
                <a:lnTo>
                  <a:pt x="156019" y="125689"/>
                </a:lnTo>
                <a:lnTo>
                  <a:pt x="157981" y="129125"/>
                </a:lnTo>
                <a:lnTo>
                  <a:pt x="160280" y="132408"/>
                </a:lnTo>
                <a:lnTo>
                  <a:pt x="162805" y="135589"/>
                </a:lnTo>
                <a:lnTo>
                  <a:pt x="165481" y="138702"/>
                </a:lnTo>
                <a:lnTo>
                  <a:pt x="168256" y="141769"/>
                </a:lnTo>
                <a:lnTo>
                  <a:pt x="171099" y="144806"/>
                </a:lnTo>
                <a:lnTo>
                  <a:pt x="173987" y="146831"/>
                </a:lnTo>
                <a:lnTo>
                  <a:pt x="179841" y="149080"/>
                </a:lnTo>
                <a:lnTo>
                  <a:pt x="188715" y="150347"/>
                </a:lnTo>
                <a:lnTo>
                  <a:pt x="197628" y="150722"/>
                </a:lnTo>
                <a:lnTo>
                  <a:pt x="200602" y="149783"/>
                </a:lnTo>
                <a:lnTo>
                  <a:pt x="206553" y="146093"/>
                </a:lnTo>
                <a:lnTo>
                  <a:pt x="215151" y="143791"/>
                </a:lnTo>
                <a:lnTo>
                  <a:pt x="220222" y="143178"/>
                </a:lnTo>
                <a:lnTo>
                  <a:pt x="224594" y="141777"/>
                </a:lnTo>
                <a:lnTo>
                  <a:pt x="232099" y="137574"/>
                </a:lnTo>
                <a:lnTo>
                  <a:pt x="236481" y="135064"/>
                </a:lnTo>
                <a:lnTo>
                  <a:pt x="246643" y="129629"/>
                </a:lnTo>
                <a:lnTo>
                  <a:pt x="298860" y="103244"/>
                </a:lnTo>
                <a:lnTo>
                  <a:pt x="303810" y="100271"/>
                </a:lnTo>
                <a:lnTo>
                  <a:pt x="308100" y="97297"/>
                </a:lnTo>
                <a:lnTo>
                  <a:pt x="311954" y="94322"/>
                </a:lnTo>
                <a:lnTo>
                  <a:pt x="316507" y="91347"/>
                </a:lnTo>
                <a:lnTo>
                  <a:pt x="321526" y="88371"/>
                </a:lnTo>
                <a:lnTo>
                  <a:pt x="326857" y="85395"/>
                </a:lnTo>
                <a:lnTo>
                  <a:pt x="331403" y="82419"/>
                </a:lnTo>
                <a:lnTo>
                  <a:pt x="335426" y="79442"/>
                </a:lnTo>
                <a:lnTo>
                  <a:pt x="339101" y="76466"/>
                </a:lnTo>
                <a:lnTo>
                  <a:pt x="345829" y="73159"/>
                </a:lnTo>
                <a:lnTo>
                  <a:pt x="349012" y="72277"/>
                </a:lnTo>
                <a:lnTo>
                  <a:pt x="351135" y="70697"/>
                </a:lnTo>
                <a:lnTo>
                  <a:pt x="352549" y="68651"/>
                </a:lnTo>
                <a:lnTo>
                  <a:pt x="353492" y="66295"/>
                </a:lnTo>
                <a:lnTo>
                  <a:pt x="354121" y="63732"/>
                </a:lnTo>
                <a:lnTo>
                  <a:pt x="354541" y="61031"/>
                </a:lnTo>
                <a:lnTo>
                  <a:pt x="354820" y="58239"/>
                </a:lnTo>
                <a:lnTo>
                  <a:pt x="355007" y="55385"/>
                </a:lnTo>
                <a:lnTo>
                  <a:pt x="355131" y="52490"/>
                </a:lnTo>
                <a:lnTo>
                  <a:pt x="355269" y="46628"/>
                </a:lnTo>
                <a:lnTo>
                  <a:pt x="355330" y="40715"/>
                </a:lnTo>
                <a:lnTo>
                  <a:pt x="354354" y="38741"/>
                </a:lnTo>
                <a:lnTo>
                  <a:pt x="352711" y="37426"/>
                </a:lnTo>
                <a:lnTo>
                  <a:pt x="350624" y="36548"/>
                </a:lnTo>
                <a:lnTo>
                  <a:pt x="349232" y="34972"/>
                </a:lnTo>
                <a:lnTo>
                  <a:pt x="348305" y="32928"/>
                </a:lnTo>
                <a:lnTo>
                  <a:pt x="347686" y="30573"/>
                </a:lnTo>
                <a:lnTo>
                  <a:pt x="346282" y="29004"/>
                </a:lnTo>
                <a:lnTo>
                  <a:pt x="344353" y="27957"/>
                </a:lnTo>
                <a:lnTo>
                  <a:pt x="342075" y="27260"/>
                </a:lnTo>
                <a:lnTo>
                  <a:pt x="340557" y="25802"/>
                </a:lnTo>
                <a:lnTo>
                  <a:pt x="339544" y="23839"/>
                </a:lnTo>
                <a:lnTo>
                  <a:pt x="338870" y="21537"/>
                </a:lnTo>
                <a:lnTo>
                  <a:pt x="337427" y="20003"/>
                </a:lnTo>
                <a:lnTo>
                  <a:pt x="335474" y="18980"/>
                </a:lnTo>
                <a:lnTo>
                  <a:pt x="328590" y="1693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SMARTPenAnnotation580"/>
          <p:cNvSpPr/>
          <p:nvPr/>
        </p:nvSpPr>
        <p:spPr>
          <a:xfrm>
            <a:off x="2705695" y="1589484"/>
            <a:ext cx="678657" cy="991196"/>
          </a:xfrm>
          <a:custGeom>
            <a:avLst/>
            <a:gdLst/>
            <a:ahLst/>
            <a:cxnLst/>
            <a:rect l="0" t="0" r="0" b="0"/>
            <a:pathLst>
              <a:path w="678657" h="991196">
                <a:moveTo>
                  <a:pt x="678656" y="991195"/>
                </a:moveTo>
                <a:lnTo>
                  <a:pt x="678656" y="986050"/>
                </a:lnTo>
                <a:lnTo>
                  <a:pt x="678656" y="988247"/>
                </a:lnTo>
                <a:lnTo>
                  <a:pt x="678656" y="977816"/>
                </a:lnTo>
                <a:lnTo>
                  <a:pt x="677664" y="976323"/>
                </a:lnTo>
                <a:lnTo>
                  <a:pt x="676010" y="975327"/>
                </a:lnTo>
                <a:lnTo>
                  <a:pt x="673916" y="974663"/>
                </a:lnTo>
                <a:lnTo>
                  <a:pt x="672519" y="973229"/>
                </a:lnTo>
                <a:lnTo>
                  <a:pt x="671588" y="971280"/>
                </a:lnTo>
                <a:lnTo>
                  <a:pt x="670968" y="968989"/>
                </a:lnTo>
                <a:lnTo>
                  <a:pt x="667632" y="963797"/>
                </a:lnTo>
                <a:lnTo>
                  <a:pt x="665354" y="961023"/>
                </a:lnTo>
                <a:lnTo>
                  <a:pt x="662842" y="959174"/>
                </a:lnTo>
                <a:lnTo>
                  <a:pt x="654568" y="955580"/>
                </a:lnTo>
                <a:lnTo>
                  <a:pt x="645832" y="949664"/>
                </a:lnTo>
                <a:lnTo>
                  <a:pt x="626280" y="942217"/>
                </a:lnTo>
                <a:lnTo>
                  <a:pt x="619150" y="938980"/>
                </a:lnTo>
                <a:lnTo>
                  <a:pt x="609612" y="931749"/>
                </a:lnTo>
                <a:lnTo>
                  <a:pt x="601093" y="928602"/>
                </a:lnTo>
                <a:lnTo>
                  <a:pt x="595236" y="924350"/>
                </a:lnTo>
                <a:lnTo>
                  <a:pt x="593277" y="921827"/>
                </a:lnTo>
                <a:lnTo>
                  <a:pt x="591971" y="919153"/>
                </a:lnTo>
                <a:lnTo>
                  <a:pt x="591100" y="916378"/>
                </a:lnTo>
                <a:lnTo>
                  <a:pt x="587487" y="910649"/>
                </a:lnTo>
                <a:lnTo>
                  <a:pt x="582574" y="903803"/>
                </a:lnTo>
                <a:lnTo>
                  <a:pt x="577083" y="894146"/>
                </a:lnTo>
                <a:lnTo>
                  <a:pt x="568690" y="885885"/>
                </a:lnTo>
                <a:lnTo>
                  <a:pt x="563673" y="882293"/>
                </a:lnTo>
                <a:lnTo>
                  <a:pt x="555454" y="873010"/>
                </a:lnTo>
                <a:lnTo>
                  <a:pt x="549485" y="863262"/>
                </a:lnTo>
                <a:lnTo>
                  <a:pt x="538001" y="835504"/>
                </a:lnTo>
                <a:lnTo>
                  <a:pt x="528612" y="818285"/>
                </a:lnTo>
                <a:lnTo>
                  <a:pt x="514695" y="799623"/>
                </a:lnTo>
                <a:lnTo>
                  <a:pt x="502854" y="775683"/>
                </a:lnTo>
                <a:lnTo>
                  <a:pt x="487220" y="749738"/>
                </a:lnTo>
                <a:lnTo>
                  <a:pt x="464158" y="714305"/>
                </a:lnTo>
                <a:lnTo>
                  <a:pt x="440495" y="678642"/>
                </a:lnTo>
                <a:lnTo>
                  <a:pt x="428609" y="658145"/>
                </a:lnTo>
                <a:lnTo>
                  <a:pt x="415719" y="636798"/>
                </a:lnTo>
                <a:lnTo>
                  <a:pt x="400069" y="617388"/>
                </a:lnTo>
                <a:lnTo>
                  <a:pt x="385837" y="596194"/>
                </a:lnTo>
                <a:lnTo>
                  <a:pt x="372897" y="573545"/>
                </a:lnTo>
                <a:lnTo>
                  <a:pt x="360531" y="550250"/>
                </a:lnTo>
                <a:lnTo>
                  <a:pt x="330447" y="498146"/>
                </a:lnTo>
                <a:lnTo>
                  <a:pt x="317522" y="475398"/>
                </a:lnTo>
                <a:lnTo>
                  <a:pt x="301855" y="452059"/>
                </a:lnTo>
                <a:lnTo>
                  <a:pt x="287616" y="428457"/>
                </a:lnTo>
                <a:lnTo>
                  <a:pt x="274673" y="404738"/>
                </a:lnTo>
                <a:lnTo>
                  <a:pt x="262306" y="380967"/>
                </a:lnTo>
                <a:lnTo>
                  <a:pt x="247549" y="357173"/>
                </a:lnTo>
                <a:lnTo>
                  <a:pt x="232061" y="333368"/>
                </a:lnTo>
                <a:lnTo>
                  <a:pt x="218563" y="309559"/>
                </a:lnTo>
                <a:lnTo>
                  <a:pt x="203303" y="288394"/>
                </a:lnTo>
                <a:lnTo>
                  <a:pt x="186599" y="268074"/>
                </a:lnTo>
                <a:lnTo>
                  <a:pt x="169253" y="245813"/>
                </a:lnTo>
                <a:lnTo>
                  <a:pt x="154268" y="225336"/>
                </a:lnTo>
                <a:lnTo>
                  <a:pt x="134675" y="194428"/>
                </a:lnTo>
                <a:lnTo>
                  <a:pt x="122363" y="172733"/>
                </a:lnTo>
                <a:lnTo>
                  <a:pt x="105268" y="143784"/>
                </a:lnTo>
                <a:lnTo>
                  <a:pt x="92485" y="117347"/>
                </a:lnTo>
                <a:lnTo>
                  <a:pt x="76571" y="96506"/>
                </a:lnTo>
                <a:lnTo>
                  <a:pt x="56062" y="71685"/>
                </a:lnTo>
                <a:lnTo>
                  <a:pt x="42738" y="53652"/>
                </a:lnTo>
                <a:lnTo>
                  <a:pt x="28869" y="35740"/>
                </a:lnTo>
                <a:lnTo>
                  <a:pt x="15293" y="16651"/>
                </a:ln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SMARTPenAnnotation581"/>
          <p:cNvSpPr/>
          <p:nvPr/>
        </p:nvSpPr>
        <p:spPr>
          <a:xfrm>
            <a:off x="2562831" y="1526976"/>
            <a:ext cx="312529" cy="248504"/>
          </a:xfrm>
          <a:custGeom>
            <a:avLst/>
            <a:gdLst/>
            <a:ahLst/>
            <a:cxnLst/>
            <a:rect l="0" t="0" r="0" b="0"/>
            <a:pathLst>
              <a:path w="312529" h="248504">
                <a:moveTo>
                  <a:pt x="178583" y="0"/>
                </a:moveTo>
                <a:lnTo>
                  <a:pt x="166154" y="12429"/>
                </a:lnTo>
                <a:lnTo>
                  <a:pt x="164344" y="15231"/>
                </a:lnTo>
                <a:lnTo>
                  <a:pt x="162332" y="20991"/>
                </a:lnTo>
                <a:lnTo>
                  <a:pt x="160804" y="24908"/>
                </a:lnTo>
                <a:lnTo>
                  <a:pt x="158792" y="29504"/>
                </a:lnTo>
                <a:lnTo>
                  <a:pt x="156459" y="34552"/>
                </a:lnTo>
                <a:lnTo>
                  <a:pt x="153912" y="38910"/>
                </a:lnTo>
                <a:lnTo>
                  <a:pt x="148436" y="46398"/>
                </a:lnTo>
                <a:lnTo>
                  <a:pt x="145586" y="50775"/>
                </a:lnTo>
                <a:lnTo>
                  <a:pt x="142694" y="55678"/>
                </a:lnTo>
                <a:lnTo>
                  <a:pt x="139774" y="60932"/>
                </a:lnTo>
                <a:lnTo>
                  <a:pt x="135843" y="66418"/>
                </a:lnTo>
                <a:lnTo>
                  <a:pt x="131238" y="72060"/>
                </a:lnTo>
                <a:lnTo>
                  <a:pt x="126184" y="77805"/>
                </a:lnTo>
                <a:lnTo>
                  <a:pt x="121822" y="83620"/>
                </a:lnTo>
                <a:lnTo>
                  <a:pt x="117922" y="89481"/>
                </a:lnTo>
                <a:lnTo>
                  <a:pt x="114330" y="95373"/>
                </a:lnTo>
                <a:lnTo>
                  <a:pt x="109950" y="101285"/>
                </a:lnTo>
                <a:lnTo>
                  <a:pt x="105046" y="107211"/>
                </a:lnTo>
                <a:lnTo>
                  <a:pt x="99793" y="113146"/>
                </a:lnTo>
                <a:lnTo>
                  <a:pt x="94306" y="120079"/>
                </a:lnTo>
                <a:lnTo>
                  <a:pt x="88664" y="127678"/>
                </a:lnTo>
                <a:lnTo>
                  <a:pt x="82918" y="135720"/>
                </a:lnTo>
                <a:lnTo>
                  <a:pt x="77103" y="143066"/>
                </a:lnTo>
                <a:lnTo>
                  <a:pt x="71242" y="149948"/>
                </a:lnTo>
                <a:lnTo>
                  <a:pt x="65350" y="156520"/>
                </a:lnTo>
                <a:lnTo>
                  <a:pt x="53512" y="169114"/>
                </a:lnTo>
                <a:lnTo>
                  <a:pt x="47577" y="175250"/>
                </a:lnTo>
                <a:lnTo>
                  <a:pt x="42629" y="182318"/>
                </a:lnTo>
                <a:lnTo>
                  <a:pt x="38337" y="190006"/>
                </a:lnTo>
                <a:lnTo>
                  <a:pt x="34484" y="198109"/>
                </a:lnTo>
                <a:lnTo>
                  <a:pt x="29931" y="204502"/>
                </a:lnTo>
                <a:lnTo>
                  <a:pt x="24911" y="209757"/>
                </a:lnTo>
                <a:lnTo>
                  <a:pt x="19580" y="214252"/>
                </a:lnTo>
                <a:lnTo>
                  <a:pt x="16026" y="219233"/>
                </a:lnTo>
                <a:lnTo>
                  <a:pt x="13657" y="224538"/>
                </a:lnTo>
                <a:lnTo>
                  <a:pt x="12077" y="230059"/>
                </a:lnTo>
                <a:lnTo>
                  <a:pt x="10032" y="233740"/>
                </a:lnTo>
                <a:lnTo>
                  <a:pt x="7677" y="236194"/>
                </a:lnTo>
                <a:lnTo>
                  <a:pt x="5114" y="237830"/>
                </a:lnTo>
                <a:lnTo>
                  <a:pt x="3406" y="239913"/>
                </a:lnTo>
                <a:lnTo>
                  <a:pt x="2267" y="242293"/>
                </a:lnTo>
                <a:lnTo>
                  <a:pt x="439" y="248503"/>
                </a:lnTo>
                <a:lnTo>
                  <a:pt x="289" y="248020"/>
                </a:lnTo>
                <a:lnTo>
                  <a:pt x="28" y="242209"/>
                </a:lnTo>
                <a:lnTo>
                  <a:pt x="0" y="231949"/>
                </a:lnTo>
                <a:lnTo>
                  <a:pt x="989" y="226070"/>
                </a:lnTo>
                <a:lnTo>
                  <a:pt x="2640" y="219174"/>
                </a:lnTo>
                <a:lnTo>
                  <a:pt x="4733" y="211601"/>
                </a:lnTo>
                <a:lnTo>
                  <a:pt x="7120" y="204567"/>
                </a:lnTo>
                <a:lnTo>
                  <a:pt x="9704" y="197894"/>
                </a:lnTo>
                <a:lnTo>
                  <a:pt x="12419" y="191460"/>
                </a:lnTo>
                <a:lnTo>
                  <a:pt x="16213" y="185187"/>
                </a:lnTo>
                <a:lnTo>
                  <a:pt x="20727" y="179021"/>
                </a:lnTo>
                <a:lnTo>
                  <a:pt x="25721" y="172925"/>
                </a:lnTo>
                <a:lnTo>
                  <a:pt x="30042" y="165885"/>
                </a:lnTo>
                <a:lnTo>
                  <a:pt x="33915" y="158215"/>
                </a:lnTo>
                <a:lnTo>
                  <a:pt x="37489" y="150125"/>
                </a:lnTo>
                <a:lnTo>
                  <a:pt x="41856" y="142748"/>
                </a:lnTo>
                <a:lnTo>
                  <a:pt x="46752" y="135845"/>
                </a:lnTo>
                <a:lnTo>
                  <a:pt x="52000" y="129258"/>
                </a:lnTo>
                <a:lnTo>
                  <a:pt x="58476" y="122883"/>
                </a:lnTo>
                <a:lnTo>
                  <a:pt x="65769" y="116649"/>
                </a:lnTo>
                <a:lnTo>
                  <a:pt x="73608" y="110508"/>
                </a:lnTo>
                <a:lnTo>
                  <a:pt x="80818" y="105422"/>
                </a:lnTo>
                <a:lnTo>
                  <a:pt x="87609" y="101039"/>
                </a:lnTo>
                <a:lnTo>
                  <a:pt x="94121" y="97125"/>
                </a:lnTo>
                <a:lnTo>
                  <a:pt x="100447" y="93524"/>
                </a:lnTo>
                <a:lnTo>
                  <a:pt x="112767" y="86876"/>
                </a:lnTo>
                <a:lnTo>
                  <a:pt x="122211" y="80614"/>
                </a:lnTo>
                <a:lnTo>
                  <a:pt x="130708" y="74524"/>
                </a:lnTo>
                <a:lnTo>
                  <a:pt x="135752" y="71511"/>
                </a:lnTo>
                <a:lnTo>
                  <a:pt x="141099" y="68510"/>
                </a:lnTo>
                <a:lnTo>
                  <a:pt x="149686" y="62530"/>
                </a:lnTo>
                <a:lnTo>
                  <a:pt x="158543" y="55346"/>
                </a:lnTo>
                <a:lnTo>
                  <a:pt x="160262" y="55749"/>
                </a:lnTo>
                <a:lnTo>
                  <a:pt x="164818" y="58843"/>
                </a:lnTo>
                <a:lnTo>
                  <a:pt x="166430" y="61057"/>
                </a:lnTo>
                <a:lnTo>
                  <a:pt x="168220" y="66162"/>
                </a:lnTo>
                <a:lnTo>
                  <a:pt x="169690" y="69905"/>
                </a:lnTo>
                <a:lnTo>
                  <a:pt x="171662" y="74385"/>
                </a:lnTo>
                <a:lnTo>
                  <a:pt x="173969" y="79355"/>
                </a:lnTo>
                <a:lnTo>
                  <a:pt x="177491" y="84654"/>
                </a:lnTo>
                <a:lnTo>
                  <a:pt x="181824" y="90170"/>
                </a:lnTo>
                <a:lnTo>
                  <a:pt x="186696" y="95832"/>
                </a:lnTo>
                <a:lnTo>
                  <a:pt x="190937" y="101591"/>
                </a:lnTo>
                <a:lnTo>
                  <a:pt x="194756" y="107415"/>
                </a:lnTo>
                <a:lnTo>
                  <a:pt x="198295" y="113282"/>
                </a:lnTo>
                <a:lnTo>
                  <a:pt x="207518" y="127738"/>
                </a:lnTo>
                <a:lnTo>
                  <a:pt x="212756" y="135760"/>
                </a:lnTo>
                <a:lnTo>
                  <a:pt x="218232" y="143093"/>
                </a:lnTo>
                <a:lnTo>
                  <a:pt x="223867" y="149966"/>
                </a:lnTo>
                <a:lnTo>
                  <a:pt x="229608" y="156532"/>
                </a:lnTo>
                <a:lnTo>
                  <a:pt x="236412" y="162894"/>
                </a:lnTo>
                <a:lnTo>
                  <a:pt x="243925" y="169119"/>
                </a:lnTo>
                <a:lnTo>
                  <a:pt x="251910" y="175254"/>
                </a:lnTo>
                <a:lnTo>
                  <a:pt x="259217" y="181328"/>
                </a:lnTo>
                <a:lnTo>
                  <a:pt x="266074" y="187362"/>
                </a:lnTo>
                <a:lnTo>
                  <a:pt x="272629" y="193369"/>
                </a:lnTo>
                <a:lnTo>
                  <a:pt x="278983" y="198366"/>
                </a:lnTo>
                <a:lnTo>
                  <a:pt x="285204" y="202689"/>
                </a:lnTo>
                <a:lnTo>
                  <a:pt x="291335" y="206564"/>
                </a:lnTo>
                <a:lnTo>
                  <a:pt x="300794" y="210869"/>
                </a:lnTo>
                <a:lnTo>
                  <a:pt x="312528" y="2143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SMARTPenAnnotation582"/>
          <p:cNvSpPr/>
          <p:nvPr/>
        </p:nvSpPr>
        <p:spPr>
          <a:xfrm>
            <a:off x="973335" y="714375"/>
            <a:ext cx="17861" cy="298096"/>
          </a:xfrm>
          <a:custGeom>
            <a:avLst/>
            <a:gdLst/>
            <a:ahLst/>
            <a:cxnLst/>
            <a:rect l="0" t="0" r="0" b="0"/>
            <a:pathLst>
              <a:path w="17861" h="298096">
                <a:moveTo>
                  <a:pt x="17860" y="0"/>
                </a:moveTo>
                <a:lnTo>
                  <a:pt x="17860" y="4740"/>
                </a:lnTo>
                <a:lnTo>
                  <a:pt x="16868" y="7129"/>
                </a:lnTo>
                <a:lnTo>
                  <a:pt x="15214" y="9713"/>
                </a:lnTo>
                <a:lnTo>
                  <a:pt x="13119" y="12428"/>
                </a:lnTo>
                <a:lnTo>
                  <a:pt x="11723" y="15231"/>
                </a:lnTo>
                <a:lnTo>
                  <a:pt x="10792" y="18091"/>
                </a:lnTo>
                <a:lnTo>
                  <a:pt x="10171" y="20990"/>
                </a:lnTo>
                <a:lnTo>
                  <a:pt x="8766" y="24907"/>
                </a:lnTo>
                <a:lnTo>
                  <a:pt x="6836" y="29503"/>
                </a:lnTo>
                <a:lnTo>
                  <a:pt x="4557" y="34552"/>
                </a:lnTo>
                <a:lnTo>
                  <a:pt x="3038" y="40894"/>
                </a:lnTo>
                <a:lnTo>
                  <a:pt x="2026" y="48098"/>
                </a:lnTo>
                <a:lnTo>
                  <a:pt x="1351" y="55878"/>
                </a:lnTo>
                <a:lnTo>
                  <a:pt x="901" y="64041"/>
                </a:lnTo>
                <a:lnTo>
                  <a:pt x="401" y="81048"/>
                </a:lnTo>
                <a:lnTo>
                  <a:pt x="36" y="141693"/>
                </a:lnTo>
                <a:lnTo>
                  <a:pt x="1016" y="152009"/>
                </a:lnTo>
                <a:lnTo>
                  <a:pt x="2662" y="162855"/>
                </a:lnTo>
                <a:lnTo>
                  <a:pt x="4751" y="174054"/>
                </a:lnTo>
                <a:lnTo>
                  <a:pt x="5152" y="185489"/>
                </a:lnTo>
                <a:lnTo>
                  <a:pt x="4427" y="197081"/>
                </a:lnTo>
                <a:lnTo>
                  <a:pt x="2952" y="208778"/>
                </a:lnTo>
                <a:lnTo>
                  <a:pt x="1968" y="220544"/>
                </a:lnTo>
                <a:lnTo>
                  <a:pt x="1312" y="232358"/>
                </a:lnTo>
                <a:lnTo>
                  <a:pt x="583" y="254082"/>
                </a:lnTo>
                <a:lnTo>
                  <a:pt x="77" y="285928"/>
                </a:lnTo>
                <a:lnTo>
                  <a:pt x="16" y="298095"/>
                </a:lnTo>
                <a:lnTo>
                  <a:pt x="0" y="29467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SMARTPenAnnotation583"/>
          <p:cNvSpPr/>
          <p:nvPr/>
        </p:nvSpPr>
        <p:spPr>
          <a:xfrm>
            <a:off x="973444" y="723304"/>
            <a:ext cx="17752" cy="44650"/>
          </a:xfrm>
          <a:custGeom>
            <a:avLst/>
            <a:gdLst/>
            <a:ahLst/>
            <a:cxnLst/>
            <a:rect l="0" t="0" r="0" b="0"/>
            <a:pathLst>
              <a:path w="17752" h="44650">
                <a:moveTo>
                  <a:pt x="8821" y="0"/>
                </a:moveTo>
                <a:lnTo>
                  <a:pt x="1133" y="0"/>
                </a:lnTo>
                <a:lnTo>
                  <a:pt x="719" y="992"/>
                </a:lnTo>
                <a:lnTo>
                  <a:pt x="443" y="2646"/>
                </a:lnTo>
                <a:lnTo>
                  <a:pt x="259" y="4741"/>
                </a:lnTo>
                <a:lnTo>
                  <a:pt x="137" y="8121"/>
                </a:lnTo>
                <a:lnTo>
                  <a:pt x="0" y="17169"/>
                </a:lnTo>
                <a:lnTo>
                  <a:pt x="956" y="21368"/>
                </a:lnTo>
                <a:lnTo>
                  <a:pt x="2586" y="25160"/>
                </a:lnTo>
                <a:lnTo>
                  <a:pt x="4664" y="28679"/>
                </a:lnTo>
                <a:lnTo>
                  <a:pt x="7042" y="32018"/>
                </a:lnTo>
                <a:lnTo>
                  <a:pt x="9619" y="35236"/>
                </a:lnTo>
                <a:lnTo>
                  <a:pt x="17751" y="4464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SMARTPenAnnotation584"/>
          <p:cNvSpPr/>
          <p:nvPr/>
        </p:nvSpPr>
        <p:spPr>
          <a:xfrm>
            <a:off x="1035844" y="725163"/>
            <a:ext cx="258961" cy="221231"/>
          </a:xfrm>
          <a:custGeom>
            <a:avLst/>
            <a:gdLst/>
            <a:ahLst/>
            <a:cxnLst/>
            <a:rect l="0" t="0" r="0" b="0"/>
            <a:pathLst>
              <a:path w="258961" h="221231">
                <a:moveTo>
                  <a:pt x="26788" y="185665"/>
                </a:moveTo>
                <a:lnTo>
                  <a:pt x="22048" y="185665"/>
                </a:lnTo>
                <a:lnTo>
                  <a:pt x="20651" y="186657"/>
                </a:lnTo>
                <a:lnTo>
                  <a:pt x="19721" y="188310"/>
                </a:lnTo>
                <a:lnTo>
                  <a:pt x="18686" y="192794"/>
                </a:lnTo>
                <a:lnTo>
                  <a:pt x="18226" y="198094"/>
                </a:lnTo>
                <a:lnTo>
                  <a:pt x="17112" y="200896"/>
                </a:lnTo>
                <a:lnTo>
                  <a:pt x="13227" y="206655"/>
                </a:lnTo>
                <a:lnTo>
                  <a:pt x="10839" y="212523"/>
                </a:lnTo>
                <a:lnTo>
                  <a:pt x="10203" y="215476"/>
                </a:lnTo>
                <a:lnTo>
                  <a:pt x="8786" y="217445"/>
                </a:lnTo>
                <a:lnTo>
                  <a:pt x="6849" y="218758"/>
                </a:lnTo>
                <a:lnTo>
                  <a:pt x="400" y="221230"/>
                </a:lnTo>
                <a:lnTo>
                  <a:pt x="118" y="216597"/>
                </a:lnTo>
                <a:lnTo>
                  <a:pt x="23" y="205151"/>
                </a:lnTo>
                <a:lnTo>
                  <a:pt x="0" y="131514"/>
                </a:lnTo>
                <a:lnTo>
                  <a:pt x="992" y="121783"/>
                </a:lnTo>
                <a:lnTo>
                  <a:pt x="2645" y="111327"/>
                </a:lnTo>
                <a:lnTo>
                  <a:pt x="4740" y="100387"/>
                </a:lnTo>
                <a:lnTo>
                  <a:pt x="7128" y="90118"/>
                </a:lnTo>
                <a:lnTo>
                  <a:pt x="9713" y="80295"/>
                </a:lnTo>
                <a:lnTo>
                  <a:pt x="12428" y="70770"/>
                </a:lnTo>
                <a:lnTo>
                  <a:pt x="14238" y="61443"/>
                </a:lnTo>
                <a:lnTo>
                  <a:pt x="15445" y="52249"/>
                </a:lnTo>
                <a:lnTo>
                  <a:pt x="16250" y="43143"/>
                </a:lnTo>
                <a:lnTo>
                  <a:pt x="18770" y="36080"/>
                </a:lnTo>
                <a:lnTo>
                  <a:pt x="22435" y="30379"/>
                </a:lnTo>
                <a:lnTo>
                  <a:pt x="30807" y="21399"/>
                </a:lnTo>
                <a:lnTo>
                  <a:pt x="41098" y="10765"/>
                </a:lnTo>
                <a:lnTo>
                  <a:pt x="47370" y="4413"/>
                </a:lnTo>
                <a:lnTo>
                  <a:pt x="51423" y="2323"/>
                </a:lnTo>
                <a:lnTo>
                  <a:pt x="56110" y="929"/>
                </a:lnTo>
                <a:lnTo>
                  <a:pt x="61219" y="0"/>
                </a:lnTo>
                <a:lnTo>
                  <a:pt x="65617" y="372"/>
                </a:lnTo>
                <a:lnTo>
                  <a:pt x="69541" y="1613"/>
                </a:lnTo>
                <a:lnTo>
                  <a:pt x="73150" y="3432"/>
                </a:lnTo>
                <a:lnTo>
                  <a:pt x="76547" y="6630"/>
                </a:lnTo>
                <a:lnTo>
                  <a:pt x="79805" y="10745"/>
                </a:lnTo>
                <a:lnTo>
                  <a:pt x="82969" y="15474"/>
                </a:lnTo>
                <a:lnTo>
                  <a:pt x="85078" y="20610"/>
                </a:lnTo>
                <a:lnTo>
                  <a:pt x="86484" y="26019"/>
                </a:lnTo>
                <a:lnTo>
                  <a:pt x="87421" y="31609"/>
                </a:lnTo>
                <a:lnTo>
                  <a:pt x="89038" y="38313"/>
                </a:lnTo>
                <a:lnTo>
                  <a:pt x="91109" y="45758"/>
                </a:lnTo>
                <a:lnTo>
                  <a:pt x="93481" y="53698"/>
                </a:lnTo>
                <a:lnTo>
                  <a:pt x="95063" y="61968"/>
                </a:lnTo>
                <a:lnTo>
                  <a:pt x="96117" y="70458"/>
                </a:lnTo>
                <a:lnTo>
                  <a:pt x="96820" y="79095"/>
                </a:lnTo>
                <a:lnTo>
                  <a:pt x="98281" y="86837"/>
                </a:lnTo>
                <a:lnTo>
                  <a:pt x="100247" y="93983"/>
                </a:lnTo>
                <a:lnTo>
                  <a:pt x="102550" y="100731"/>
                </a:lnTo>
                <a:lnTo>
                  <a:pt x="103093" y="107214"/>
                </a:lnTo>
                <a:lnTo>
                  <a:pt x="102463" y="113520"/>
                </a:lnTo>
                <a:lnTo>
                  <a:pt x="101050" y="119709"/>
                </a:lnTo>
                <a:lnTo>
                  <a:pt x="100109" y="125819"/>
                </a:lnTo>
                <a:lnTo>
                  <a:pt x="99481" y="131877"/>
                </a:lnTo>
                <a:lnTo>
                  <a:pt x="98474" y="146377"/>
                </a:lnTo>
                <a:lnTo>
                  <a:pt x="98336" y="151005"/>
                </a:lnTo>
                <a:lnTo>
                  <a:pt x="98299" y="153629"/>
                </a:lnTo>
                <a:lnTo>
                  <a:pt x="99267" y="155378"/>
                </a:lnTo>
                <a:lnTo>
                  <a:pt x="100904" y="156544"/>
                </a:lnTo>
                <a:lnTo>
                  <a:pt x="102988" y="157321"/>
                </a:lnTo>
                <a:lnTo>
                  <a:pt x="104377" y="156847"/>
                </a:lnTo>
                <a:lnTo>
                  <a:pt x="105303" y="155539"/>
                </a:lnTo>
                <a:lnTo>
                  <a:pt x="106332" y="151439"/>
                </a:lnTo>
                <a:lnTo>
                  <a:pt x="106790" y="146310"/>
                </a:lnTo>
                <a:lnTo>
                  <a:pt x="106912" y="142561"/>
                </a:lnTo>
                <a:lnTo>
                  <a:pt x="107047" y="133104"/>
                </a:lnTo>
                <a:lnTo>
                  <a:pt x="108076" y="126812"/>
                </a:lnTo>
                <a:lnTo>
                  <a:pt x="109753" y="119640"/>
                </a:lnTo>
                <a:lnTo>
                  <a:pt x="116855" y="92680"/>
                </a:lnTo>
                <a:lnTo>
                  <a:pt x="119575" y="82003"/>
                </a:lnTo>
                <a:lnTo>
                  <a:pt x="123373" y="71908"/>
                </a:lnTo>
                <a:lnTo>
                  <a:pt x="127889" y="62202"/>
                </a:lnTo>
                <a:lnTo>
                  <a:pt x="132884" y="52755"/>
                </a:lnTo>
                <a:lnTo>
                  <a:pt x="138198" y="44472"/>
                </a:lnTo>
                <a:lnTo>
                  <a:pt x="143726" y="36966"/>
                </a:lnTo>
                <a:lnTo>
                  <a:pt x="149395" y="29978"/>
                </a:lnTo>
                <a:lnTo>
                  <a:pt x="155159" y="24326"/>
                </a:lnTo>
                <a:lnTo>
                  <a:pt x="160986" y="19567"/>
                </a:lnTo>
                <a:lnTo>
                  <a:pt x="166855" y="15401"/>
                </a:lnTo>
                <a:lnTo>
                  <a:pt x="172752" y="12625"/>
                </a:lnTo>
                <a:lnTo>
                  <a:pt x="178668" y="10773"/>
                </a:lnTo>
                <a:lnTo>
                  <a:pt x="184596" y="9539"/>
                </a:lnTo>
                <a:lnTo>
                  <a:pt x="189540" y="9709"/>
                </a:lnTo>
                <a:lnTo>
                  <a:pt x="193829" y="10814"/>
                </a:lnTo>
                <a:lnTo>
                  <a:pt x="197680" y="12543"/>
                </a:lnTo>
                <a:lnTo>
                  <a:pt x="207251" y="17110"/>
                </a:lnTo>
                <a:lnTo>
                  <a:pt x="212581" y="19716"/>
                </a:lnTo>
                <a:lnTo>
                  <a:pt x="216134" y="22447"/>
                </a:lnTo>
                <a:lnTo>
                  <a:pt x="218503" y="25259"/>
                </a:lnTo>
                <a:lnTo>
                  <a:pt x="220083" y="28126"/>
                </a:lnTo>
                <a:lnTo>
                  <a:pt x="222128" y="33014"/>
                </a:lnTo>
                <a:lnTo>
                  <a:pt x="224483" y="39249"/>
                </a:lnTo>
                <a:lnTo>
                  <a:pt x="227046" y="46382"/>
                </a:lnTo>
                <a:lnTo>
                  <a:pt x="228754" y="54114"/>
                </a:lnTo>
                <a:lnTo>
                  <a:pt x="229893" y="62246"/>
                </a:lnTo>
                <a:lnTo>
                  <a:pt x="230653" y="70643"/>
                </a:lnTo>
                <a:lnTo>
                  <a:pt x="231159" y="78226"/>
                </a:lnTo>
                <a:lnTo>
                  <a:pt x="231496" y="85265"/>
                </a:lnTo>
                <a:lnTo>
                  <a:pt x="231721" y="91943"/>
                </a:lnTo>
                <a:lnTo>
                  <a:pt x="232863" y="99371"/>
                </a:lnTo>
                <a:lnTo>
                  <a:pt x="234617" y="107300"/>
                </a:lnTo>
                <a:lnTo>
                  <a:pt x="236778" y="115562"/>
                </a:lnTo>
                <a:lnTo>
                  <a:pt x="238219" y="123054"/>
                </a:lnTo>
                <a:lnTo>
                  <a:pt x="239180" y="130034"/>
                </a:lnTo>
                <a:lnTo>
                  <a:pt x="239820" y="136671"/>
                </a:lnTo>
                <a:lnTo>
                  <a:pt x="241239" y="142088"/>
                </a:lnTo>
                <a:lnTo>
                  <a:pt x="243178" y="146692"/>
                </a:lnTo>
                <a:lnTo>
                  <a:pt x="248677" y="156469"/>
                </a:lnTo>
                <a:lnTo>
                  <a:pt x="250120" y="157271"/>
                </a:lnTo>
                <a:lnTo>
                  <a:pt x="256920" y="158559"/>
                </a:lnTo>
                <a:lnTo>
                  <a:pt x="258960" y="15887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SMARTPenAnnotation585"/>
          <p:cNvSpPr/>
          <p:nvPr/>
        </p:nvSpPr>
        <p:spPr>
          <a:xfrm>
            <a:off x="1324593" y="705445"/>
            <a:ext cx="139876" cy="168942"/>
          </a:xfrm>
          <a:custGeom>
            <a:avLst/>
            <a:gdLst/>
            <a:ahLst/>
            <a:cxnLst/>
            <a:rect l="0" t="0" r="0" b="0"/>
            <a:pathLst>
              <a:path w="139876" h="168942">
                <a:moveTo>
                  <a:pt x="86297" y="0"/>
                </a:moveTo>
                <a:lnTo>
                  <a:pt x="72659" y="0"/>
                </a:lnTo>
                <a:lnTo>
                  <a:pt x="70260" y="992"/>
                </a:lnTo>
                <a:lnTo>
                  <a:pt x="67668" y="2646"/>
                </a:lnTo>
                <a:lnTo>
                  <a:pt x="64948" y="4740"/>
                </a:lnTo>
                <a:lnTo>
                  <a:pt x="63135" y="7129"/>
                </a:lnTo>
                <a:lnTo>
                  <a:pt x="61926" y="9713"/>
                </a:lnTo>
                <a:lnTo>
                  <a:pt x="61120" y="12429"/>
                </a:lnTo>
                <a:lnTo>
                  <a:pt x="58598" y="16223"/>
                </a:lnTo>
                <a:lnTo>
                  <a:pt x="54933" y="20737"/>
                </a:lnTo>
                <a:lnTo>
                  <a:pt x="50505" y="25731"/>
                </a:lnTo>
                <a:lnTo>
                  <a:pt x="46561" y="32037"/>
                </a:lnTo>
                <a:lnTo>
                  <a:pt x="42939" y="39217"/>
                </a:lnTo>
                <a:lnTo>
                  <a:pt x="39532" y="46981"/>
                </a:lnTo>
                <a:lnTo>
                  <a:pt x="36269" y="55133"/>
                </a:lnTo>
                <a:lnTo>
                  <a:pt x="29997" y="72128"/>
                </a:lnTo>
                <a:lnTo>
                  <a:pt x="20888" y="98431"/>
                </a:lnTo>
                <a:lnTo>
                  <a:pt x="16894" y="107293"/>
                </a:lnTo>
                <a:lnTo>
                  <a:pt x="12247" y="116177"/>
                </a:lnTo>
                <a:lnTo>
                  <a:pt x="7165" y="125076"/>
                </a:lnTo>
                <a:lnTo>
                  <a:pt x="3777" y="132993"/>
                </a:lnTo>
                <a:lnTo>
                  <a:pt x="1518" y="140256"/>
                </a:lnTo>
                <a:lnTo>
                  <a:pt x="12" y="147082"/>
                </a:lnTo>
                <a:lnTo>
                  <a:pt x="0" y="152625"/>
                </a:lnTo>
                <a:lnTo>
                  <a:pt x="985" y="157312"/>
                </a:lnTo>
                <a:lnTo>
                  <a:pt x="2633" y="161430"/>
                </a:lnTo>
                <a:lnTo>
                  <a:pt x="4724" y="164174"/>
                </a:lnTo>
                <a:lnTo>
                  <a:pt x="7110" y="166004"/>
                </a:lnTo>
                <a:lnTo>
                  <a:pt x="9693" y="167224"/>
                </a:lnTo>
                <a:lnTo>
                  <a:pt x="13400" y="168037"/>
                </a:lnTo>
                <a:lnTo>
                  <a:pt x="17855" y="168580"/>
                </a:lnTo>
                <a:lnTo>
                  <a:pt x="22810" y="168941"/>
                </a:lnTo>
                <a:lnTo>
                  <a:pt x="27105" y="168190"/>
                </a:lnTo>
                <a:lnTo>
                  <a:pt x="30961" y="166697"/>
                </a:lnTo>
                <a:lnTo>
                  <a:pt x="34523" y="164709"/>
                </a:lnTo>
                <a:lnTo>
                  <a:pt x="37891" y="161400"/>
                </a:lnTo>
                <a:lnTo>
                  <a:pt x="41128" y="157209"/>
                </a:lnTo>
                <a:lnTo>
                  <a:pt x="44278" y="152431"/>
                </a:lnTo>
                <a:lnTo>
                  <a:pt x="47370" y="147261"/>
                </a:lnTo>
                <a:lnTo>
                  <a:pt x="50424" y="141830"/>
                </a:lnTo>
                <a:lnTo>
                  <a:pt x="53452" y="136225"/>
                </a:lnTo>
                <a:lnTo>
                  <a:pt x="57455" y="129512"/>
                </a:lnTo>
                <a:lnTo>
                  <a:pt x="67195" y="114116"/>
                </a:lnTo>
                <a:lnTo>
                  <a:pt x="71578" y="105843"/>
                </a:lnTo>
                <a:lnTo>
                  <a:pt x="75492" y="97351"/>
                </a:lnTo>
                <a:lnTo>
                  <a:pt x="79094" y="88713"/>
                </a:lnTo>
                <a:lnTo>
                  <a:pt x="82487" y="79978"/>
                </a:lnTo>
                <a:lnTo>
                  <a:pt x="88903" y="62335"/>
                </a:lnTo>
                <a:lnTo>
                  <a:pt x="91011" y="53463"/>
                </a:lnTo>
                <a:lnTo>
                  <a:pt x="92416" y="44571"/>
                </a:lnTo>
                <a:lnTo>
                  <a:pt x="93353" y="35667"/>
                </a:lnTo>
                <a:lnTo>
                  <a:pt x="93978" y="28739"/>
                </a:lnTo>
                <a:lnTo>
                  <a:pt x="94394" y="23128"/>
                </a:lnTo>
                <a:lnTo>
                  <a:pt x="94672" y="18395"/>
                </a:lnTo>
                <a:lnTo>
                  <a:pt x="95849" y="15240"/>
                </a:lnTo>
                <a:lnTo>
                  <a:pt x="97626" y="13136"/>
                </a:lnTo>
                <a:lnTo>
                  <a:pt x="102867" y="9761"/>
                </a:lnTo>
                <a:lnTo>
                  <a:pt x="103297" y="10476"/>
                </a:lnTo>
                <a:lnTo>
                  <a:pt x="103774" y="13916"/>
                </a:lnTo>
                <a:lnTo>
                  <a:pt x="103902" y="17215"/>
                </a:lnTo>
                <a:lnTo>
                  <a:pt x="104081" y="31338"/>
                </a:lnTo>
                <a:lnTo>
                  <a:pt x="104147" y="64479"/>
                </a:lnTo>
                <a:lnTo>
                  <a:pt x="105142" y="71759"/>
                </a:lnTo>
                <a:lnTo>
                  <a:pt x="106798" y="78597"/>
                </a:lnTo>
                <a:lnTo>
                  <a:pt x="116585" y="108570"/>
                </a:lnTo>
                <a:lnTo>
                  <a:pt x="119387" y="115044"/>
                </a:lnTo>
                <a:lnTo>
                  <a:pt x="122248" y="120352"/>
                </a:lnTo>
                <a:lnTo>
                  <a:pt x="125147" y="124883"/>
                </a:lnTo>
                <a:lnTo>
                  <a:pt x="128072" y="128896"/>
                </a:lnTo>
                <a:lnTo>
                  <a:pt x="131014" y="132564"/>
                </a:lnTo>
                <a:lnTo>
                  <a:pt x="139875" y="14287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SMARTPenAnnotation586"/>
          <p:cNvSpPr/>
          <p:nvPr/>
        </p:nvSpPr>
        <p:spPr>
          <a:xfrm>
            <a:off x="1482485" y="608011"/>
            <a:ext cx="482044" cy="364633"/>
          </a:xfrm>
          <a:custGeom>
            <a:avLst/>
            <a:gdLst/>
            <a:ahLst/>
            <a:cxnLst/>
            <a:rect l="0" t="0" r="0" b="0"/>
            <a:pathLst>
              <a:path w="482044" h="364633">
                <a:moveTo>
                  <a:pt x="98069" y="61715"/>
                </a:moveTo>
                <a:lnTo>
                  <a:pt x="98069" y="66456"/>
                </a:lnTo>
                <a:lnTo>
                  <a:pt x="97077" y="66860"/>
                </a:lnTo>
                <a:lnTo>
                  <a:pt x="95423" y="66137"/>
                </a:lnTo>
                <a:lnTo>
                  <a:pt x="93329" y="64663"/>
                </a:lnTo>
                <a:lnTo>
                  <a:pt x="88356" y="63025"/>
                </a:lnTo>
                <a:lnTo>
                  <a:pt x="74153" y="61888"/>
                </a:lnTo>
                <a:lnTo>
                  <a:pt x="68258" y="61792"/>
                </a:lnTo>
                <a:lnTo>
                  <a:pt x="65296" y="62758"/>
                </a:lnTo>
                <a:lnTo>
                  <a:pt x="59360" y="66478"/>
                </a:lnTo>
                <a:lnTo>
                  <a:pt x="50440" y="74151"/>
                </a:lnTo>
                <a:lnTo>
                  <a:pt x="41843" y="82456"/>
                </a:lnTo>
                <a:lnTo>
                  <a:pt x="36773" y="87448"/>
                </a:lnTo>
                <a:lnTo>
                  <a:pt x="32400" y="93753"/>
                </a:lnTo>
                <a:lnTo>
                  <a:pt x="28493" y="100933"/>
                </a:lnTo>
                <a:lnTo>
                  <a:pt x="21506" y="115856"/>
                </a:lnTo>
                <a:lnTo>
                  <a:pt x="15093" y="129103"/>
                </a:lnTo>
                <a:lnTo>
                  <a:pt x="11994" y="136406"/>
                </a:lnTo>
                <a:lnTo>
                  <a:pt x="8936" y="144251"/>
                </a:lnTo>
                <a:lnTo>
                  <a:pt x="5905" y="152458"/>
                </a:lnTo>
                <a:lnTo>
                  <a:pt x="3884" y="159913"/>
                </a:lnTo>
                <a:lnTo>
                  <a:pt x="2537" y="166868"/>
                </a:lnTo>
                <a:lnTo>
                  <a:pt x="1639" y="173489"/>
                </a:lnTo>
                <a:lnTo>
                  <a:pt x="641" y="183491"/>
                </a:lnTo>
                <a:lnTo>
                  <a:pt x="79" y="194701"/>
                </a:lnTo>
                <a:lnTo>
                  <a:pt x="0" y="197997"/>
                </a:lnTo>
                <a:lnTo>
                  <a:pt x="1932" y="200195"/>
                </a:lnTo>
                <a:lnTo>
                  <a:pt x="5204" y="201660"/>
                </a:lnTo>
                <a:lnTo>
                  <a:pt x="9370" y="202637"/>
                </a:lnTo>
                <a:lnTo>
                  <a:pt x="13140" y="202296"/>
                </a:lnTo>
                <a:lnTo>
                  <a:pt x="16645" y="201076"/>
                </a:lnTo>
                <a:lnTo>
                  <a:pt x="23185" y="197075"/>
                </a:lnTo>
                <a:lnTo>
                  <a:pt x="33438" y="188252"/>
                </a:lnTo>
                <a:lnTo>
                  <a:pt x="47610" y="174504"/>
                </a:lnTo>
                <a:lnTo>
                  <a:pt x="55138" y="167075"/>
                </a:lnTo>
                <a:lnTo>
                  <a:pt x="58534" y="161721"/>
                </a:lnTo>
                <a:lnTo>
                  <a:pt x="61791" y="155175"/>
                </a:lnTo>
                <a:lnTo>
                  <a:pt x="64954" y="147834"/>
                </a:lnTo>
                <a:lnTo>
                  <a:pt x="71114" y="134386"/>
                </a:lnTo>
                <a:lnTo>
                  <a:pt x="83154" y="109584"/>
                </a:lnTo>
                <a:lnTo>
                  <a:pt x="86479" y="100188"/>
                </a:lnTo>
                <a:lnTo>
                  <a:pt x="87366" y="96293"/>
                </a:lnTo>
                <a:lnTo>
                  <a:pt x="90997" y="89320"/>
                </a:lnTo>
                <a:lnTo>
                  <a:pt x="97655" y="80145"/>
                </a:lnTo>
                <a:lnTo>
                  <a:pt x="97947" y="84484"/>
                </a:lnTo>
                <a:lnTo>
                  <a:pt x="98045" y="95831"/>
                </a:lnTo>
                <a:lnTo>
                  <a:pt x="98066" y="126560"/>
                </a:lnTo>
                <a:lnTo>
                  <a:pt x="99059" y="134710"/>
                </a:lnTo>
                <a:lnTo>
                  <a:pt x="100714" y="143121"/>
                </a:lnTo>
                <a:lnTo>
                  <a:pt x="102809" y="151704"/>
                </a:lnTo>
                <a:lnTo>
                  <a:pt x="104205" y="160403"/>
                </a:lnTo>
                <a:lnTo>
                  <a:pt x="105137" y="169179"/>
                </a:lnTo>
                <a:lnTo>
                  <a:pt x="105757" y="178006"/>
                </a:lnTo>
                <a:lnTo>
                  <a:pt x="106171" y="186868"/>
                </a:lnTo>
                <a:lnTo>
                  <a:pt x="106631" y="204651"/>
                </a:lnTo>
                <a:lnTo>
                  <a:pt x="106967" y="265862"/>
                </a:lnTo>
                <a:lnTo>
                  <a:pt x="105985" y="274211"/>
                </a:lnTo>
                <a:lnTo>
                  <a:pt x="104339" y="281762"/>
                </a:lnTo>
                <a:lnTo>
                  <a:pt x="102249" y="288780"/>
                </a:lnTo>
                <a:lnTo>
                  <a:pt x="99863" y="295443"/>
                </a:lnTo>
                <a:lnTo>
                  <a:pt x="97281" y="301870"/>
                </a:lnTo>
                <a:lnTo>
                  <a:pt x="94567" y="308139"/>
                </a:lnTo>
                <a:lnTo>
                  <a:pt x="88906" y="317750"/>
                </a:lnTo>
                <a:lnTo>
                  <a:pt x="80141" y="328739"/>
                </a:lnTo>
                <a:lnTo>
                  <a:pt x="77187" y="332004"/>
                </a:lnTo>
                <a:lnTo>
                  <a:pt x="75218" y="335173"/>
                </a:lnTo>
                <a:lnTo>
                  <a:pt x="73030" y="341341"/>
                </a:lnTo>
                <a:lnTo>
                  <a:pt x="71455" y="343382"/>
                </a:lnTo>
                <a:lnTo>
                  <a:pt x="69412" y="344743"/>
                </a:lnTo>
                <a:lnTo>
                  <a:pt x="64497" y="346255"/>
                </a:lnTo>
                <a:lnTo>
                  <a:pt x="59005" y="346927"/>
                </a:lnTo>
                <a:lnTo>
                  <a:pt x="56151" y="346114"/>
                </a:lnTo>
                <a:lnTo>
                  <a:pt x="50335" y="342565"/>
                </a:lnTo>
                <a:lnTo>
                  <a:pt x="48387" y="340230"/>
                </a:lnTo>
                <a:lnTo>
                  <a:pt x="47088" y="337681"/>
                </a:lnTo>
                <a:lnTo>
                  <a:pt x="46223" y="334989"/>
                </a:lnTo>
                <a:lnTo>
                  <a:pt x="45261" y="326707"/>
                </a:lnTo>
                <a:lnTo>
                  <a:pt x="45004" y="321720"/>
                </a:lnTo>
                <a:lnTo>
                  <a:pt x="45825" y="315419"/>
                </a:lnTo>
                <a:lnTo>
                  <a:pt x="47365" y="308241"/>
                </a:lnTo>
                <a:lnTo>
                  <a:pt x="49383" y="300480"/>
                </a:lnTo>
                <a:lnTo>
                  <a:pt x="50729" y="292329"/>
                </a:lnTo>
                <a:lnTo>
                  <a:pt x="51626" y="283919"/>
                </a:lnTo>
                <a:lnTo>
                  <a:pt x="52225" y="275335"/>
                </a:lnTo>
                <a:lnTo>
                  <a:pt x="54608" y="266636"/>
                </a:lnTo>
                <a:lnTo>
                  <a:pt x="58181" y="257861"/>
                </a:lnTo>
                <a:lnTo>
                  <a:pt x="62547" y="249033"/>
                </a:lnTo>
                <a:lnTo>
                  <a:pt x="67443" y="240172"/>
                </a:lnTo>
                <a:lnTo>
                  <a:pt x="72691" y="231288"/>
                </a:lnTo>
                <a:lnTo>
                  <a:pt x="78174" y="222389"/>
                </a:lnTo>
                <a:lnTo>
                  <a:pt x="83813" y="212487"/>
                </a:lnTo>
                <a:lnTo>
                  <a:pt x="95371" y="190902"/>
                </a:lnTo>
                <a:lnTo>
                  <a:pt x="102224" y="180582"/>
                </a:lnTo>
                <a:lnTo>
                  <a:pt x="109769" y="170725"/>
                </a:lnTo>
                <a:lnTo>
                  <a:pt x="117775" y="161178"/>
                </a:lnTo>
                <a:lnTo>
                  <a:pt x="125097" y="151836"/>
                </a:lnTo>
                <a:lnTo>
                  <a:pt x="131963" y="142632"/>
                </a:lnTo>
                <a:lnTo>
                  <a:pt x="138524" y="133519"/>
                </a:lnTo>
                <a:lnTo>
                  <a:pt x="144883" y="125459"/>
                </a:lnTo>
                <a:lnTo>
                  <a:pt x="151106" y="118102"/>
                </a:lnTo>
                <a:lnTo>
                  <a:pt x="157240" y="111212"/>
                </a:lnTo>
                <a:lnTo>
                  <a:pt x="169346" y="98266"/>
                </a:lnTo>
                <a:lnTo>
                  <a:pt x="175353" y="92035"/>
                </a:lnTo>
                <a:lnTo>
                  <a:pt x="180350" y="85897"/>
                </a:lnTo>
                <a:lnTo>
                  <a:pt x="184673" y="79821"/>
                </a:lnTo>
                <a:lnTo>
                  <a:pt x="192122" y="68770"/>
                </a:lnTo>
                <a:lnTo>
                  <a:pt x="200902" y="57962"/>
                </a:lnTo>
                <a:lnTo>
                  <a:pt x="204656" y="53467"/>
                </a:lnTo>
                <a:lnTo>
                  <a:pt x="202327" y="50443"/>
                </a:lnTo>
                <a:lnTo>
                  <a:pt x="200316" y="48247"/>
                </a:lnTo>
                <a:lnTo>
                  <a:pt x="198976" y="47775"/>
                </a:lnTo>
                <a:lnTo>
                  <a:pt x="198083" y="48453"/>
                </a:lnTo>
                <a:lnTo>
                  <a:pt x="197487" y="49897"/>
                </a:lnTo>
                <a:lnTo>
                  <a:pt x="196098" y="50860"/>
                </a:lnTo>
                <a:lnTo>
                  <a:pt x="191908" y="51930"/>
                </a:lnTo>
                <a:lnTo>
                  <a:pt x="190394" y="54199"/>
                </a:lnTo>
                <a:lnTo>
                  <a:pt x="187271" y="66874"/>
                </a:lnTo>
                <a:lnTo>
                  <a:pt x="177830" y="91581"/>
                </a:lnTo>
                <a:lnTo>
                  <a:pt x="166410" y="124831"/>
                </a:lnTo>
                <a:lnTo>
                  <a:pt x="163474" y="132566"/>
                </a:lnTo>
                <a:lnTo>
                  <a:pt x="160524" y="139707"/>
                </a:lnTo>
                <a:lnTo>
                  <a:pt x="157565" y="146452"/>
                </a:lnTo>
                <a:lnTo>
                  <a:pt x="155592" y="153925"/>
                </a:lnTo>
                <a:lnTo>
                  <a:pt x="154277" y="161884"/>
                </a:lnTo>
                <a:lnTo>
                  <a:pt x="153401" y="170166"/>
                </a:lnTo>
                <a:lnTo>
                  <a:pt x="152816" y="176680"/>
                </a:lnTo>
                <a:lnTo>
                  <a:pt x="152167" y="186563"/>
                </a:lnTo>
                <a:lnTo>
                  <a:pt x="152986" y="190588"/>
                </a:lnTo>
                <a:lnTo>
                  <a:pt x="156542" y="197705"/>
                </a:lnTo>
                <a:lnTo>
                  <a:pt x="158879" y="200000"/>
                </a:lnTo>
                <a:lnTo>
                  <a:pt x="161429" y="201530"/>
                </a:lnTo>
                <a:lnTo>
                  <a:pt x="164122" y="202550"/>
                </a:lnTo>
                <a:lnTo>
                  <a:pt x="177392" y="203986"/>
                </a:lnTo>
                <a:lnTo>
                  <a:pt x="188225" y="201676"/>
                </a:lnTo>
                <a:lnTo>
                  <a:pt x="200646" y="196349"/>
                </a:lnTo>
                <a:lnTo>
                  <a:pt x="208126" y="192151"/>
                </a:lnTo>
                <a:lnTo>
                  <a:pt x="216089" y="187368"/>
                </a:lnTo>
                <a:lnTo>
                  <a:pt x="230228" y="176761"/>
                </a:lnTo>
                <a:lnTo>
                  <a:pt x="243127" y="165433"/>
                </a:lnTo>
                <a:lnTo>
                  <a:pt x="255474" y="153783"/>
                </a:lnTo>
                <a:lnTo>
                  <a:pt x="260553" y="146906"/>
                </a:lnTo>
                <a:lnTo>
                  <a:pt x="264931" y="139345"/>
                </a:lnTo>
                <a:lnTo>
                  <a:pt x="268842" y="131328"/>
                </a:lnTo>
                <a:lnTo>
                  <a:pt x="272441" y="123006"/>
                </a:lnTo>
                <a:lnTo>
                  <a:pt x="275833" y="114482"/>
                </a:lnTo>
                <a:lnTo>
                  <a:pt x="279086" y="105823"/>
                </a:lnTo>
                <a:lnTo>
                  <a:pt x="282247" y="98066"/>
                </a:lnTo>
                <a:lnTo>
                  <a:pt x="285347" y="90910"/>
                </a:lnTo>
                <a:lnTo>
                  <a:pt x="288405" y="84155"/>
                </a:lnTo>
                <a:lnTo>
                  <a:pt x="291804" y="74003"/>
                </a:lnTo>
                <a:lnTo>
                  <a:pt x="293717" y="62710"/>
                </a:lnTo>
                <a:lnTo>
                  <a:pt x="294164" y="58189"/>
                </a:lnTo>
                <a:lnTo>
                  <a:pt x="294284" y="58372"/>
                </a:lnTo>
                <a:lnTo>
                  <a:pt x="294363" y="59486"/>
                </a:lnTo>
                <a:lnTo>
                  <a:pt x="293424" y="60229"/>
                </a:lnTo>
                <a:lnTo>
                  <a:pt x="289735" y="61055"/>
                </a:lnTo>
                <a:lnTo>
                  <a:pt x="288354" y="62267"/>
                </a:lnTo>
                <a:lnTo>
                  <a:pt x="287434" y="64067"/>
                </a:lnTo>
                <a:lnTo>
                  <a:pt x="286820" y="66260"/>
                </a:lnTo>
                <a:lnTo>
                  <a:pt x="286138" y="73988"/>
                </a:lnTo>
                <a:lnTo>
                  <a:pt x="285835" y="84037"/>
                </a:lnTo>
                <a:lnTo>
                  <a:pt x="285700" y="95118"/>
                </a:lnTo>
                <a:lnTo>
                  <a:pt x="284672" y="100851"/>
                </a:lnTo>
                <a:lnTo>
                  <a:pt x="282995" y="106657"/>
                </a:lnTo>
                <a:lnTo>
                  <a:pt x="280884" y="112512"/>
                </a:lnTo>
                <a:lnTo>
                  <a:pt x="279477" y="118400"/>
                </a:lnTo>
                <a:lnTo>
                  <a:pt x="278539" y="124310"/>
                </a:lnTo>
                <a:lnTo>
                  <a:pt x="277914" y="130234"/>
                </a:lnTo>
                <a:lnTo>
                  <a:pt x="277497" y="136168"/>
                </a:lnTo>
                <a:lnTo>
                  <a:pt x="277219" y="142108"/>
                </a:lnTo>
                <a:lnTo>
                  <a:pt x="276828" y="157303"/>
                </a:lnTo>
                <a:lnTo>
                  <a:pt x="276673" y="168194"/>
                </a:lnTo>
                <a:lnTo>
                  <a:pt x="276663" y="135434"/>
                </a:lnTo>
                <a:lnTo>
                  <a:pt x="277655" y="129713"/>
                </a:lnTo>
                <a:lnTo>
                  <a:pt x="279309" y="123914"/>
                </a:lnTo>
                <a:lnTo>
                  <a:pt x="281403" y="118064"/>
                </a:lnTo>
                <a:lnTo>
                  <a:pt x="282800" y="112179"/>
                </a:lnTo>
                <a:lnTo>
                  <a:pt x="283731" y="106272"/>
                </a:lnTo>
                <a:lnTo>
                  <a:pt x="284351" y="100349"/>
                </a:lnTo>
                <a:lnTo>
                  <a:pt x="284765" y="93424"/>
                </a:lnTo>
                <a:lnTo>
                  <a:pt x="285225" y="77792"/>
                </a:lnTo>
                <a:lnTo>
                  <a:pt x="286340" y="70449"/>
                </a:lnTo>
                <a:lnTo>
                  <a:pt x="288075" y="63569"/>
                </a:lnTo>
                <a:lnTo>
                  <a:pt x="290224" y="56998"/>
                </a:lnTo>
                <a:lnTo>
                  <a:pt x="295258" y="47051"/>
                </a:lnTo>
                <a:lnTo>
                  <a:pt x="299810" y="39323"/>
                </a:lnTo>
                <a:lnTo>
                  <a:pt x="301833" y="32581"/>
                </a:lnTo>
                <a:lnTo>
                  <a:pt x="303365" y="30386"/>
                </a:lnTo>
                <a:lnTo>
                  <a:pt x="305378" y="28923"/>
                </a:lnTo>
                <a:lnTo>
                  <a:pt x="310998" y="26574"/>
                </a:lnTo>
                <a:lnTo>
                  <a:pt x="312452" y="27374"/>
                </a:lnTo>
                <a:lnTo>
                  <a:pt x="316712" y="30908"/>
                </a:lnTo>
                <a:lnTo>
                  <a:pt x="319237" y="32247"/>
                </a:lnTo>
                <a:lnTo>
                  <a:pt x="328596" y="34573"/>
                </a:lnTo>
                <a:lnTo>
                  <a:pt x="334494" y="39562"/>
                </a:lnTo>
                <a:lnTo>
                  <a:pt x="337045" y="40001"/>
                </a:lnTo>
                <a:lnTo>
                  <a:pt x="339738" y="39302"/>
                </a:lnTo>
                <a:lnTo>
                  <a:pt x="342526" y="37843"/>
                </a:lnTo>
                <a:lnTo>
                  <a:pt x="348269" y="36222"/>
                </a:lnTo>
                <a:lnTo>
                  <a:pt x="362825" y="34977"/>
                </a:lnTo>
                <a:lnTo>
                  <a:pt x="370829" y="34930"/>
                </a:lnTo>
                <a:lnTo>
                  <a:pt x="368785" y="34928"/>
                </a:lnTo>
                <a:lnTo>
                  <a:pt x="367844" y="35919"/>
                </a:lnTo>
                <a:lnTo>
                  <a:pt x="367216" y="37573"/>
                </a:lnTo>
                <a:lnTo>
                  <a:pt x="366332" y="44640"/>
                </a:lnTo>
                <a:lnTo>
                  <a:pt x="366070" y="55664"/>
                </a:lnTo>
                <a:lnTo>
                  <a:pt x="365960" y="109200"/>
                </a:lnTo>
                <a:lnTo>
                  <a:pt x="366952" y="111231"/>
                </a:lnTo>
                <a:lnTo>
                  <a:pt x="368606" y="112585"/>
                </a:lnTo>
                <a:lnTo>
                  <a:pt x="370700" y="113488"/>
                </a:lnTo>
                <a:lnTo>
                  <a:pt x="375674" y="114491"/>
                </a:lnTo>
                <a:lnTo>
                  <a:pt x="386951" y="115135"/>
                </a:lnTo>
                <a:lnTo>
                  <a:pt x="388883" y="114195"/>
                </a:lnTo>
                <a:lnTo>
                  <a:pt x="390172" y="112577"/>
                </a:lnTo>
                <a:lnTo>
                  <a:pt x="391031" y="110506"/>
                </a:lnTo>
                <a:lnTo>
                  <a:pt x="397277" y="102913"/>
                </a:lnTo>
                <a:lnTo>
                  <a:pt x="405675" y="93916"/>
                </a:lnTo>
                <a:lnTo>
                  <a:pt x="412715" y="86610"/>
                </a:lnTo>
                <a:lnTo>
                  <a:pt x="415982" y="81288"/>
                </a:lnTo>
                <a:lnTo>
                  <a:pt x="419152" y="74764"/>
                </a:lnTo>
                <a:lnTo>
                  <a:pt x="422257" y="67438"/>
                </a:lnTo>
                <a:lnTo>
                  <a:pt x="426312" y="60569"/>
                </a:lnTo>
                <a:lnTo>
                  <a:pt x="430999" y="54006"/>
                </a:lnTo>
                <a:lnTo>
                  <a:pt x="436108" y="47646"/>
                </a:lnTo>
                <a:lnTo>
                  <a:pt x="440507" y="40429"/>
                </a:lnTo>
                <a:lnTo>
                  <a:pt x="444431" y="32642"/>
                </a:lnTo>
                <a:lnTo>
                  <a:pt x="448040" y="24474"/>
                </a:lnTo>
                <a:lnTo>
                  <a:pt x="451438" y="18036"/>
                </a:lnTo>
                <a:lnTo>
                  <a:pt x="457859" y="8237"/>
                </a:lnTo>
                <a:lnTo>
                  <a:pt x="462312" y="1883"/>
                </a:lnTo>
                <a:lnTo>
                  <a:pt x="463929" y="991"/>
                </a:lnTo>
                <a:lnTo>
                  <a:pt x="468371" y="0"/>
                </a:lnTo>
                <a:lnTo>
                  <a:pt x="469953" y="728"/>
                </a:lnTo>
                <a:lnTo>
                  <a:pt x="471007" y="2205"/>
                </a:lnTo>
                <a:lnTo>
                  <a:pt x="471710" y="4183"/>
                </a:lnTo>
                <a:lnTo>
                  <a:pt x="472491" y="11671"/>
                </a:lnTo>
                <a:lnTo>
                  <a:pt x="472838" y="21614"/>
                </a:lnTo>
                <a:lnTo>
                  <a:pt x="473061" y="46812"/>
                </a:lnTo>
                <a:lnTo>
                  <a:pt x="473080" y="54756"/>
                </a:lnTo>
                <a:lnTo>
                  <a:pt x="474084" y="64021"/>
                </a:lnTo>
                <a:lnTo>
                  <a:pt x="475746" y="74166"/>
                </a:lnTo>
                <a:lnTo>
                  <a:pt x="477846" y="84899"/>
                </a:lnTo>
                <a:lnTo>
                  <a:pt x="479246" y="95030"/>
                </a:lnTo>
                <a:lnTo>
                  <a:pt x="480179" y="104761"/>
                </a:lnTo>
                <a:lnTo>
                  <a:pt x="480801" y="114225"/>
                </a:lnTo>
                <a:lnTo>
                  <a:pt x="481216" y="124503"/>
                </a:lnTo>
                <a:lnTo>
                  <a:pt x="481800" y="156938"/>
                </a:lnTo>
                <a:lnTo>
                  <a:pt x="482043" y="274384"/>
                </a:lnTo>
                <a:lnTo>
                  <a:pt x="481052" y="283861"/>
                </a:lnTo>
                <a:lnTo>
                  <a:pt x="479399" y="293156"/>
                </a:lnTo>
                <a:lnTo>
                  <a:pt x="477304" y="302330"/>
                </a:lnTo>
                <a:lnTo>
                  <a:pt x="475908" y="310429"/>
                </a:lnTo>
                <a:lnTo>
                  <a:pt x="474978" y="317814"/>
                </a:lnTo>
                <a:lnTo>
                  <a:pt x="474357" y="324721"/>
                </a:lnTo>
                <a:lnTo>
                  <a:pt x="472951" y="331310"/>
                </a:lnTo>
                <a:lnTo>
                  <a:pt x="471022" y="337687"/>
                </a:lnTo>
                <a:lnTo>
                  <a:pt x="466232" y="349073"/>
                </a:lnTo>
                <a:lnTo>
                  <a:pt x="460796" y="357440"/>
                </a:lnTo>
                <a:lnTo>
                  <a:pt x="457957" y="360068"/>
                </a:lnTo>
                <a:lnTo>
                  <a:pt x="455073" y="361820"/>
                </a:lnTo>
                <a:lnTo>
                  <a:pt x="452157" y="362988"/>
                </a:lnTo>
                <a:lnTo>
                  <a:pt x="438574" y="364632"/>
                </a:lnTo>
                <a:lnTo>
                  <a:pt x="434213" y="363871"/>
                </a:lnTo>
                <a:lnTo>
                  <a:pt x="426722" y="360379"/>
                </a:lnTo>
                <a:lnTo>
                  <a:pt x="420085" y="352874"/>
                </a:lnTo>
                <a:lnTo>
                  <a:pt x="413828" y="343916"/>
                </a:lnTo>
                <a:lnTo>
                  <a:pt x="404727" y="333295"/>
                </a:lnTo>
                <a:lnTo>
                  <a:pt x="392749" y="32067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SMARTPenAnnotation587"/>
          <p:cNvSpPr/>
          <p:nvPr/>
        </p:nvSpPr>
        <p:spPr>
          <a:xfrm>
            <a:off x="2125265" y="473273"/>
            <a:ext cx="8822" cy="241103"/>
          </a:xfrm>
          <a:custGeom>
            <a:avLst/>
            <a:gdLst/>
            <a:ahLst/>
            <a:cxnLst/>
            <a:rect l="0" t="0" r="0" b="0"/>
            <a:pathLst>
              <a:path w="8822" h="241103">
                <a:moveTo>
                  <a:pt x="0" y="0"/>
                </a:moveTo>
                <a:lnTo>
                  <a:pt x="0" y="76610"/>
                </a:lnTo>
                <a:lnTo>
                  <a:pt x="992" y="86792"/>
                </a:lnTo>
                <a:lnTo>
                  <a:pt x="2646" y="96557"/>
                </a:lnTo>
                <a:lnTo>
                  <a:pt x="4741" y="106043"/>
                </a:lnTo>
                <a:lnTo>
                  <a:pt x="6137" y="116336"/>
                </a:lnTo>
                <a:lnTo>
                  <a:pt x="7068" y="127167"/>
                </a:lnTo>
                <a:lnTo>
                  <a:pt x="7689" y="138356"/>
                </a:lnTo>
                <a:lnTo>
                  <a:pt x="8378" y="158726"/>
                </a:lnTo>
                <a:lnTo>
                  <a:pt x="8821" y="191316"/>
                </a:lnTo>
                <a:lnTo>
                  <a:pt x="7865" y="197989"/>
                </a:lnTo>
                <a:lnTo>
                  <a:pt x="6236" y="204422"/>
                </a:lnTo>
                <a:lnTo>
                  <a:pt x="4157" y="210696"/>
                </a:lnTo>
                <a:lnTo>
                  <a:pt x="2771" y="215870"/>
                </a:lnTo>
                <a:lnTo>
                  <a:pt x="1848" y="220312"/>
                </a:lnTo>
                <a:lnTo>
                  <a:pt x="1232" y="224265"/>
                </a:lnTo>
                <a:lnTo>
                  <a:pt x="821" y="227893"/>
                </a:lnTo>
                <a:lnTo>
                  <a:pt x="548" y="231304"/>
                </a:lnTo>
                <a:lnTo>
                  <a:pt x="0" y="24110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SMARTPenAnnotation588"/>
          <p:cNvSpPr/>
          <p:nvPr/>
        </p:nvSpPr>
        <p:spPr>
          <a:xfrm>
            <a:off x="2053828" y="580429"/>
            <a:ext cx="160735" cy="89298"/>
          </a:xfrm>
          <a:custGeom>
            <a:avLst/>
            <a:gdLst/>
            <a:ahLst/>
            <a:cxnLst/>
            <a:rect l="0" t="0" r="0" b="0"/>
            <a:pathLst>
              <a:path w="160735" h="89298">
                <a:moveTo>
                  <a:pt x="0" y="89297"/>
                </a:moveTo>
                <a:lnTo>
                  <a:pt x="4740" y="89297"/>
                </a:lnTo>
                <a:lnTo>
                  <a:pt x="6137" y="88305"/>
                </a:lnTo>
                <a:lnTo>
                  <a:pt x="7067" y="86651"/>
                </a:lnTo>
                <a:lnTo>
                  <a:pt x="7688" y="84557"/>
                </a:lnTo>
                <a:lnTo>
                  <a:pt x="9094" y="83160"/>
                </a:lnTo>
                <a:lnTo>
                  <a:pt x="11024" y="82229"/>
                </a:lnTo>
                <a:lnTo>
                  <a:pt x="13302" y="81609"/>
                </a:lnTo>
                <a:lnTo>
                  <a:pt x="16805" y="79210"/>
                </a:lnTo>
                <a:lnTo>
                  <a:pt x="21125" y="75627"/>
                </a:lnTo>
                <a:lnTo>
                  <a:pt x="25990" y="71254"/>
                </a:lnTo>
                <a:lnTo>
                  <a:pt x="31217" y="67347"/>
                </a:lnTo>
                <a:lnTo>
                  <a:pt x="36686" y="63749"/>
                </a:lnTo>
                <a:lnTo>
                  <a:pt x="42317" y="60359"/>
                </a:lnTo>
                <a:lnTo>
                  <a:pt x="56510" y="51300"/>
                </a:lnTo>
                <a:lnTo>
                  <a:pt x="64462" y="46106"/>
                </a:lnTo>
                <a:lnTo>
                  <a:pt x="72740" y="41652"/>
                </a:lnTo>
                <a:lnTo>
                  <a:pt x="81236" y="37690"/>
                </a:lnTo>
                <a:lnTo>
                  <a:pt x="89876" y="34056"/>
                </a:lnTo>
                <a:lnTo>
                  <a:pt x="98612" y="30642"/>
                </a:lnTo>
                <a:lnTo>
                  <a:pt x="116257" y="24202"/>
                </a:lnTo>
                <a:lnTo>
                  <a:pt x="125130" y="20104"/>
                </a:lnTo>
                <a:lnTo>
                  <a:pt x="134021" y="15387"/>
                </a:lnTo>
                <a:lnTo>
                  <a:pt x="16073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SMARTPenAnnotation589"/>
          <p:cNvSpPr/>
          <p:nvPr/>
        </p:nvSpPr>
        <p:spPr>
          <a:xfrm>
            <a:off x="2321718" y="392906"/>
            <a:ext cx="16619" cy="223243"/>
          </a:xfrm>
          <a:custGeom>
            <a:avLst/>
            <a:gdLst/>
            <a:ahLst/>
            <a:cxnLst/>
            <a:rect l="0" t="0" r="0" b="0"/>
            <a:pathLst>
              <a:path w="16619" h="223243">
                <a:moveTo>
                  <a:pt x="8930" y="0"/>
                </a:moveTo>
                <a:lnTo>
                  <a:pt x="8930" y="17169"/>
                </a:lnTo>
                <a:lnTo>
                  <a:pt x="9922" y="23352"/>
                </a:lnTo>
                <a:lnTo>
                  <a:pt x="11576" y="30451"/>
                </a:lnTo>
                <a:lnTo>
                  <a:pt x="13671" y="38160"/>
                </a:lnTo>
                <a:lnTo>
                  <a:pt x="15067" y="46276"/>
                </a:lnTo>
                <a:lnTo>
                  <a:pt x="15998" y="54663"/>
                </a:lnTo>
                <a:lnTo>
                  <a:pt x="16618" y="63231"/>
                </a:lnTo>
                <a:lnTo>
                  <a:pt x="16040" y="72912"/>
                </a:lnTo>
                <a:lnTo>
                  <a:pt x="14662" y="83334"/>
                </a:lnTo>
                <a:lnTo>
                  <a:pt x="12751" y="94251"/>
                </a:lnTo>
                <a:lnTo>
                  <a:pt x="11478" y="105498"/>
                </a:lnTo>
                <a:lnTo>
                  <a:pt x="10628" y="116965"/>
                </a:lnTo>
                <a:lnTo>
                  <a:pt x="10062" y="128578"/>
                </a:lnTo>
                <a:lnTo>
                  <a:pt x="8693" y="139297"/>
                </a:lnTo>
                <a:lnTo>
                  <a:pt x="6787" y="149419"/>
                </a:lnTo>
                <a:lnTo>
                  <a:pt x="4525" y="159144"/>
                </a:lnTo>
                <a:lnTo>
                  <a:pt x="3017" y="167611"/>
                </a:lnTo>
                <a:lnTo>
                  <a:pt x="2011" y="175241"/>
                </a:lnTo>
                <a:lnTo>
                  <a:pt x="1341" y="182312"/>
                </a:lnTo>
                <a:lnTo>
                  <a:pt x="894" y="188018"/>
                </a:lnTo>
                <a:lnTo>
                  <a:pt x="596" y="192814"/>
                </a:lnTo>
                <a:lnTo>
                  <a:pt x="265" y="200789"/>
                </a:lnTo>
                <a:lnTo>
                  <a:pt x="79" y="210856"/>
                </a:lnTo>
                <a:lnTo>
                  <a:pt x="0" y="2232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SMARTPenAnnotation590"/>
          <p:cNvSpPr/>
          <p:nvPr/>
        </p:nvSpPr>
        <p:spPr>
          <a:xfrm>
            <a:off x="2430745" y="402557"/>
            <a:ext cx="292810" cy="213020"/>
          </a:xfrm>
          <a:custGeom>
            <a:avLst/>
            <a:gdLst/>
            <a:ahLst/>
            <a:cxnLst/>
            <a:rect l="0" t="0" r="0" b="0"/>
            <a:pathLst>
              <a:path w="292810" h="213020">
                <a:moveTo>
                  <a:pt x="78497" y="52857"/>
                </a:moveTo>
                <a:lnTo>
                  <a:pt x="69935" y="52857"/>
                </a:lnTo>
                <a:lnTo>
                  <a:pt x="64936" y="57597"/>
                </a:lnTo>
                <a:lnTo>
                  <a:pt x="62511" y="58993"/>
                </a:lnTo>
                <a:lnTo>
                  <a:pt x="57170" y="60545"/>
                </a:lnTo>
                <a:lnTo>
                  <a:pt x="55349" y="61951"/>
                </a:lnTo>
                <a:lnTo>
                  <a:pt x="54136" y="63880"/>
                </a:lnTo>
                <a:lnTo>
                  <a:pt x="51795" y="69662"/>
                </a:lnTo>
                <a:lnTo>
                  <a:pt x="47447" y="78847"/>
                </a:lnTo>
                <a:lnTo>
                  <a:pt x="39421" y="95174"/>
                </a:lnTo>
                <a:lnTo>
                  <a:pt x="35579" y="101904"/>
                </a:lnTo>
                <a:lnTo>
                  <a:pt x="31033" y="109367"/>
                </a:lnTo>
                <a:lnTo>
                  <a:pt x="26018" y="117319"/>
                </a:lnTo>
                <a:lnTo>
                  <a:pt x="21683" y="125597"/>
                </a:lnTo>
                <a:lnTo>
                  <a:pt x="17801" y="134093"/>
                </a:lnTo>
                <a:lnTo>
                  <a:pt x="14220" y="142733"/>
                </a:lnTo>
                <a:lnTo>
                  <a:pt x="10841" y="150477"/>
                </a:lnTo>
                <a:lnTo>
                  <a:pt x="4441" y="164374"/>
                </a:lnTo>
                <a:lnTo>
                  <a:pt x="2337" y="170858"/>
                </a:lnTo>
                <a:lnTo>
                  <a:pt x="935" y="177165"/>
                </a:lnTo>
                <a:lnTo>
                  <a:pt x="0" y="183353"/>
                </a:lnTo>
                <a:lnTo>
                  <a:pt x="368" y="188472"/>
                </a:lnTo>
                <a:lnTo>
                  <a:pt x="1606" y="192876"/>
                </a:lnTo>
                <a:lnTo>
                  <a:pt x="3424" y="196804"/>
                </a:lnTo>
                <a:lnTo>
                  <a:pt x="4636" y="200416"/>
                </a:lnTo>
                <a:lnTo>
                  <a:pt x="5444" y="203815"/>
                </a:lnTo>
                <a:lnTo>
                  <a:pt x="5982" y="207074"/>
                </a:lnTo>
                <a:lnTo>
                  <a:pt x="7333" y="209246"/>
                </a:lnTo>
                <a:lnTo>
                  <a:pt x="9226" y="210694"/>
                </a:lnTo>
                <a:lnTo>
                  <a:pt x="11480" y="211660"/>
                </a:lnTo>
                <a:lnTo>
                  <a:pt x="19277" y="212733"/>
                </a:lnTo>
                <a:lnTo>
                  <a:pt x="24134" y="213019"/>
                </a:lnTo>
                <a:lnTo>
                  <a:pt x="28364" y="212217"/>
                </a:lnTo>
                <a:lnTo>
                  <a:pt x="35710" y="208681"/>
                </a:lnTo>
                <a:lnTo>
                  <a:pt x="40051" y="205357"/>
                </a:lnTo>
                <a:lnTo>
                  <a:pt x="44929" y="201156"/>
                </a:lnTo>
                <a:lnTo>
                  <a:pt x="50165" y="196371"/>
                </a:lnTo>
                <a:lnTo>
                  <a:pt x="54648" y="190205"/>
                </a:lnTo>
                <a:lnTo>
                  <a:pt x="58629" y="183118"/>
                </a:lnTo>
                <a:lnTo>
                  <a:pt x="62275" y="175416"/>
                </a:lnTo>
                <a:lnTo>
                  <a:pt x="66690" y="167305"/>
                </a:lnTo>
                <a:lnTo>
                  <a:pt x="71618" y="158921"/>
                </a:lnTo>
                <a:lnTo>
                  <a:pt x="76887" y="150355"/>
                </a:lnTo>
                <a:lnTo>
                  <a:pt x="81392" y="141668"/>
                </a:lnTo>
                <a:lnTo>
                  <a:pt x="85388" y="132900"/>
                </a:lnTo>
                <a:lnTo>
                  <a:pt x="89044" y="124078"/>
                </a:lnTo>
                <a:lnTo>
                  <a:pt x="92474" y="115221"/>
                </a:lnTo>
                <a:lnTo>
                  <a:pt x="98930" y="97441"/>
                </a:lnTo>
                <a:lnTo>
                  <a:pt x="101049" y="89525"/>
                </a:lnTo>
                <a:lnTo>
                  <a:pt x="102461" y="82263"/>
                </a:lnTo>
                <a:lnTo>
                  <a:pt x="103403" y="75438"/>
                </a:lnTo>
                <a:lnTo>
                  <a:pt x="105023" y="69895"/>
                </a:lnTo>
                <a:lnTo>
                  <a:pt x="107095" y="65208"/>
                </a:lnTo>
                <a:lnTo>
                  <a:pt x="109468" y="61091"/>
                </a:lnTo>
                <a:lnTo>
                  <a:pt x="110059" y="57354"/>
                </a:lnTo>
                <a:lnTo>
                  <a:pt x="109460" y="53870"/>
                </a:lnTo>
                <a:lnTo>
                  <a:pt x="108068" y="50556"/>
                </a:lnTo>
                <a:lnTo>
                  <a:pt x="107141" y="49338"/>
                </a:lnTo>
                <a:lnTo>
                  <a:pt x="106522" y="49519"/>
                </a:lnTo>
                <a:lnTo>
                  <a:pt x="106110" y="50631"/>
                </a:lnTo>
                <a:lnTo>
                  <a:pt x="105530" y="56938"/>
                </a:lnTo>
                <a:lnTo>
                  <a:pt x="105394" y="64923"/>
                </a:lnTo>
                <a:lnTo>
                  <a:pt x="105358" y="69831"/>
                </a:lnTo>
                <a:lnTo>
                  <a:pt x="106326" y="75087"/>
                </a:lnTo>
                <a:lnTo>
                  <a:pt x="107964" y="80575"/>
                </a:lnTo>
                <a:lnTo>
                  <a:pt x="110048" y="86218"/>
                </a:lnTo>
                <a:lnTo>
                  <a:pt x="111437" y="91965"/>
                </a:lnTo>
                <a:lnTo>
                  <a:pt x="112363" y="97780"/>
                </a:lnTo>
                <a:lnTo>
                  <a:pt x="112981" y="103642"/>
                </a:lnTo>
                <a:lnTo>
                  <a:pt x="113392" y="109534"/>
                </a:lnTo>
                <a:lnTo>
                  <a:pt x="113667" y="115446"/>
                </a:lnTo>
                <a:lnTo>
                  <a:pt x="113849" y="121372"/>
                </a:lnTo>
                <a:lnTo>
                  <a:pt x="114964" y="127307"/>
                </a:lnTo>
                <a:lnTo>
                  <a:pt x="116699" y="133248"/>
                </a:lnTo>
                <a:lnTo>
                  <a:pt x="118847" y="139193"/>
                </a:lnTo>
                <a:lnTo>
                  <a:pt x="121272" y="144149"/>
                </a:lnTo>
                <a:lnTo>
                  <a:pt x="123881" y="148444"/>
                </a:lnTo>
                <a:lnTo>
                  <a:pt x="126612" y="152301"/>
                </a:lnTo>
                <a:lnTo>
                  <a:pt x="129425" y="154871"/>
                </a:lnTo>
                <a:lnTo>
                  <a:pt x="132293" y="156585"/>
                </a:lnTo>
                <a:lnTo>
                  <a:pt x="139284" y="159336"/>
                </a:lnTo>
                <a:lnTo>
                  <a:pt x="145235" y="159812"/>
                </a:lnTo>
                <a:lnTo>
                  <a:pt x="147794" y="158887"/>
                </a:lnTo>
                <a:lnTo>
                  <a:pt x="153282" y="155213"/>
                </a:lnTo>
                <a:lnTo>
                  <a:pt x="155143" y="151852"/>
                </a:lnTo>
                <a:lnTo>
                  <a:pt x="156383" y="147627"/>
                </a:lnTo>
                <a:lnTo>
                  <a:pt x="157210" y="142826"/>
                </a:lnTo>
                <a:lnTo>
                  <a:pt x="158753" y="137641"/>
                </a:lnTo>
                <a:lnTo>
                  <a:pt x="160775" y="132200"/>
                </a:lnTo>
                <a:lnTo>
                  <a:pt x="163114" y="126588"/>
                </a:lnTo>
                <a:lnTo>
                  <a:pt x="165666" y="120862"/>
                </a:lnTo>
                <a:lnTo>
                  <a:pt x="171148" y="109209"/>
                </a:lnTo>
                <a:lnTo>
                  <a:pt x="173998" y="102331"/>
                </a:lnTo>
                <a:lnTo>
                  <a:pt x="176891" y="94769"/>
                </a:lnTo>
                <a:lnTo>
                  <a:pt x="179812" y="86751"/>
                </a:lnTo>
                <a:lnTo>
                  <a:pt x="181759" y="79422"/>
                </a:lnTo>
                <a:lnTo>
                  <a:pt x="183057" y="72551"/>
                </a:lnTo>
                <a:lnTo>
                  <a:pt x="183922" y="65986"/>
                </a:lnTo>
                <a:lnTo>
                  <a:pt x="185491" y="61610"/>
                </a:lnTo>
                <a:lnTo>
                  <a:pt x="187530" y="58692"/>
                </a:lnTo>
                <a:lnTo>
                  <a:pt x="193189" y="54009"/>
                </a:lnTo>
                <a:lnTo>
                  <a:pt x="193654" y="55609"/>
                </a:lnTo>
                <a:lnTo>
                  <a:pt x="193963" y="58661"/>
                </a:lnTo>
                <a:lnTo>
                  <a:pt x="194170" y="62679"/>
                </a:lnTo>
                <a:lnTo>
                  <a:pt x="193315" y="66350"/>
                </a:lnTo>
                <a:lnTo>
                  <a:pt x="191753" y="69790"/>
                </a:lnTo>
                <a:lnTo>
                  <a:pt x="189720" y="73075"/>
                </a:lnTo>
                <a:lnTo>
                  <a:pt x="187372" y="78242"/>
                </a:lnTo>
                <a:lnTo>
                  <a:pt x="184815" y="84663"/>
                </a:lnTo>
                <a:lnTo>
                  <a:pt x="182117" y="91920"/>
                </a:lnTo>
                <a:lnTo>
                  <a:pt x="180319" y="98743"/>
                </a:lnTo>
                <a:lnTo>
                  <a:pt x="179121" y="105275"/>
                </a:lnTo>
                <a:lnTo>
                  <a:pt x="178322" y="111615"/>
                </a:lnTo>
                <a:lnTo>
                  <a:pt x="176797" y="116834"/>
                </a:lnTo>
                <a:lnTo>
                  <a:pt x="174788" y="121305"/>
                </a:lnTo>
                <a:lnTo>
                  <a:pt x="172456" y="125278"/>
                </a:lnTo>
                <a:lnTo>
                  <a:pt x="170902" y="128919"/>
                </a:lnTo>
                <a:lnTo>
                  <a:pt x="169866" y="132338"/>
                </a:lnTo>
                <a:lnTo>
                  <a:pt x="169175" y="135610"/>
                </a:lnTo>
                <a:lnTo>
                  <a:pt x="169707" y="137791"/>
                </a:lnTo>
                <a:lnTo>
                  <a:pt x="171053" y="139245"/>
                </a:lnTo>
                <a:lnTo>
                  <a:pt x="175603" y="141579"/>
                </a:lnTo>
                <a:lnTo>
                  <a:pt x="175977" y="140778"/>
                </a:lnTo>
                <a:lnTo>
                  <a:pt x="176502" y="134911"/>
                </a:lnTo>
                <a:lnTo>
                  <a:pt x="176625" y="129674"/>
                </a:lnTo>
                <a:lnTo>
                  <a:pt x="177650" y="125896"/>
                </a:lnTo>
                <a:lnTo>
                  <a:pt x="179325" y="121394"/>
                </a:lnTo>
                <a:lnTo>
                  <a:pt x="181434" y="116407"/>
                </a:lnTo>
                <a:lnTo>
                  <a:pt x="182841" y="110107"/>
                </a:lnTo>
                <a:lnTo>
                  <a:pt x="183778" y="102929"/>
                </a:lnTo>
                <a:lnTo>
                  <a:pt x="184403" y="95168"/>
                </a:lnTo>
                <a:lnTo>
                  <a:pt x="185812" y="87017"/>
                </a:lnTo>
                <a:lnTo>
                  <a:pt x="187743" y="78607"/>
                </a:lnTo>
                <a:lnTo>
                  <a:pt x="190023" y="70024"/>
                </a:lnTo>
                <a:lnTo>
                  <a:pt x="195202" y="52549"/>
                </a:lnTo>
                <a:lnTo>
                  <a:pt x="197972" y="43722"/>
                </a:lnTo>
                <a:lnTo>
                  <a:pt x="200811" y="35853"/>
                </a:lnTo>
                <a:lnTo>
                  <a:pt x="203696" y="28622"/>
                </a:lnTo>
                <a:lnTo>
                  <a:pt x="206611" y="21817"/>
                </a:lnTo>
                <a:lnTo>
                  <a:pt x="209547" y="16289"/>
                </a:lnTo>
                <a:lnTo>
                  <a:pt x="212496" y="11611"/>
                </a:lnTo>
                <a:lnTo>
                  <a:pt x="215455" y="7500"/>
                </a:lnTo>
                <a:lnTo>
                  <a:pt x="219412" y="4760"/>
                </a:lnTo>
                <a:lnTo>
                  <a:pt x="224034" y="2932"/>
                </a:lnTo>
                <a:lnTo>
                  <a:pt x="229099" y="1715"/>
                </a:lnTo>
                <a:lnTo>
                  <a:pt x="234461" y="902"/>
                </a:lnTo>
                <a:lnTo>
                  <a:pt x="240020" y="361"/>
                </a:lnTo>
                <a:lnTo>
                  <a:pt x="245710" y="0"/>
                </a:lnTo>
                <a:lnTo>
                  <a:pt x="250496" y="1744"/>
                </a:lnTo>
                <a:lnTo>
                  <a:pt x="254678" y="4891"/>
                </a:lnTo>
                <a:lnTo>
                  <a:pt x="258459" y="8973"/>
                </a:lnTo>
                <a:lnTo>
                  <a:pt x="261971" y="13679"/>
                </a:lnTo>
                <a:lnTo>
                  <a:pt x="265305" y="18801"/>
                </a:lnTo>
                <a:lnTo>
                  <a:pt x="268520" y="24200"/>
                </a:lnTo>
                <a:lnTo>
                  <a:pt x="270663" y="29783"/>
                </a:lnTo>
                <a:lnTo>
                  <a:pt x="272092" y="35490"/>
                </a:lnTo>
                <a:lnTo>
                  <a:pt x="273045" y="41279"/>
                </a:lnTo>
                <a:lnTo>
                  <a:pt x="274672" y="47122"/>
                </a:lnTo>
                <a:lnTo>
                  <a:pt x="276749" y="53003"/>
                </a:lnTo>
                <a:lnTo>
                  <a:pt x="279126" y="58907"/>
                </a:lnTo>
                <a:lnTo>
                  <a:pt x="280711" y="64828"/>
                </a:lnTo>
                <a:lnTo>
                  <a:pt x="281767" y="70759"/>
                </a:lnTo>
                <a:lnTo>
                  <a:pt x="282471" y="76698"/>
                </a:lnTo>
                <a:lnTo>
                  <a:pt x="282940" y="81649"/>
                </a:lnTo>
                <a:lnTo>
                  <a:pt x="283254" y="85942"/>
                </a:lnTo>
                <a:lnTo>
                  <a:pt x="283462" y="89797"/>
                </a:lnTo>
                <a:lnTo>
                  <a:pt x="284593" y="93358"/>
                </a:lnTo>
                <a:lnTo>
                  <a:pt x="288496" y="99961"/>
                </a:lnTo>
                <a:lnTo>
                  <a:pt x="290892" y="106204"/>
                </a:lnTo>
                <a:lnTo>
                  <a:pt x="292809" y="1153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SMARTPenAnnotation591"/>
          <p:cNvSpPr/>
          <p:nvPr/>
        </p:nvSpPr>
        <p:spPr>
          <a:xfrm>
            <a:off x="2736936" y="339328"/>
            <a:ext cx="120565" cy="310568"/>
          </a:xfrm>
          <a:custGeom>
            <a:avLst/>
            <a:gdLst/>
            <a:ahLst/>
            <a:cxnLst/>
            <a:rect l="0" t="0" r="0" b="0"/>
            <a:pathLst>
              <a:path w="120565" h="310568">
                <a:moveTo>
                  <a:pt x="102704" y="0"/>
                </a:moveTo>
                <a:lnTo>
                  <a:pt x="97964" y="0"/>
                </a:lnTo>
                <a:lnTo>
                  <a:pt x="95575" y="992"/>
                </a:lnTo>
                <a:lnTo>
                  <a:pt x="92990" y="2645"/>
                </a:lnTo>
                <a:lnTo>
                  <a:pt x="86454" y="7688"/>
                </a:lnTo>
                <a:lnTo>
                  <a:pt x="83933" y="9094"/>
                </a:lnTo>
                <a:lnTo>
                  <a:pt x="75841" y="13302"/>
                </a:lnTo>
                <a:lnTo>
                  <a:pt x="71897" y="15813"/>
                </a:lnTo>
                <a:lnTo>
                  <a:pt x="68275" y="18480"/>
                </a:lnTo>
                <a:lnTo>
                  <a:pt x="64869" y="21249"/>
                </a:lnTo>
                <a:lnTo>
                  <a:pt x="61605" y="25080"/>
                </a:lnTo>
                <a:lnTo>
                  <a:pt x="58438" y="29618"/>
                </a:lnTo>
                <a:lnTo>
                  <a:pt x="55334" y="34628"/>
                </a:lnTo>
                <a:lnTo>
                  <a:pt x="52273" y="40945"/>
                </a:lnTo>
                <a:lnTo>
                  <a:pt x="49239" y="48132"/>
                </a:lnTo>
                <a:lnTo>
                  <a:pt x="46225" y="55901"/>
                </a:lnTo>
                <a:lnTo>
                  <a:pt x="42231" y="64056"/>
                </a:lnTo>
                <a:lnTo>
                  <a:pt x="37584" y="72470"/>
                </a:lnTo>
                <a:lnTo>
                  <a:pt x="32502" y="81055"/>
                </a:lnTo>
                <a:lnTo>
                  <a:pt x="21563" y="98532"/>
                </a:lnTo>
                <a:lnTo>
                  <a:pt x="15868" y="107360"/>
                </a:lnTo>
                <a:lnTo>
                  <a:pt x="12071" y="115229"/>
                </a:lnTo>
                <a:lnTo>
                  <a:pt x="9540" y="122460"/>
                </a:lnTo>
                <a:lnTo>
                  <a:pt x="7853" y="129265"/>
                </a:lnTo>
                <a:lnTo>
                  <a:pt x="5735" y="134794"/>
                </a:lnTo>
                <a:lnTo>
                  <a:pt x="3332" y="139472"/>
                </a:lnTo>
                <a:lnTo>
                  <a:pt x="737" y="143583"/>
                </a:lnTo>
                <a:lnTo>
                  <a:pt x="0" y="147315"/>
                </a:lnTo>
                <a:lnTo>
                  <a:pt x="500" y="150796"/>
                </a:lnTo>
                <a:lnTo>
                  <a:pt x="1826" y="154109"/>
                </a:lnTo>
                <a:lnTo>
                  <a:pt x="3702" y="157309"/>
                </a:lnTo>
                <a:lnTo>
                  <a:pt x="5945" y="160435"/>
                </a:lnTo>
                <a:lnTo>
                  <a:pt x="8433" y="163511"/>
                </a:lnTo>
                <a:lnTo>
                  <a:pt x="11083" y="164570"/>
                </a:lnTo>
                <a:lnTo>
                  <a:pt x="13842" y="164283"/>
                </a:lnTo>
                <a:lnTo>
                  <a:pt x="16674" y="163100"/>
                </a:lnTo>
                <a:lnTo>
                  <a:pt x="19554" y="161319"/>
                </a:lnTo>
                <a:lnTo>
                  <a:pt x="22466" y="159140"/>
                </a:lnTo>
                <a:lnTo>
                  <a:pt x="25399" y="156695"/>
                </a:lnTo>
                <a:lnTo>
                  <a:pt x="29339" y="154072"/>
                </a:lnTo>
                <a:lnTo>
                  <a:pt x="33951" y="151332"/>
                </a:lnTo>
                <a:lnTo>
                  <a:pt x="39009" y="148513"/>
                </a:lnTo>
                <a:lnTo>
                  <a:pt x="43373" y="144649"/>
                </a:lnTo>
                <a:lnTo>
                  <a:pt x="47275" y="140089"/>
                </a:lnTo>
                <a:lnTo>
                  <a:pt x="50869" y="135064"/>
                </a:lnTo>
                <a:lnTo>
                  <a:pt x="55249" y="129730"/>
                </a:lnTo>
                <a:lnTo>
                  <a:pt x="60153" y="124190"/>
                </a:lnTo>
                <a:lnTo>
                  <a:pt x="65407" y="118512"/>
                </a:lnTo>
                <a:lnTo>
                  <a:pt x="69902" y="112742"/>
                </a:lnTo>
                <a:lnTo>
                  <a:pt x="73891" y="106911"/>
                </a:lnTo>
                <a:lnTo>
                  <a:pt x="77542" y="101040"/>
                </a:lnTo>
                <a:lnTo>
                  <a:pt x="80969" y="94149"/>
                </a:lnTo>
                <a:lnTo>
                  <a:pt x="84245" y="86578"/>
                </a:lnTo>
                <a:lnTo>
                  <a:pt x="87421" y="78555"/>
                </a:lnTo>
                <a:lnTo>
                  <a:pt x="93597" y="61702"/>
                </a:lnTo>
                <a:lnTo>
                  <a:pt x="96633" y="53041"/>
                </a:lnTo>
                <a:lnTo>
                  <a:pt x="99648" y="45282"/>
                </a:lnTo>
                <a:lnTo>
                  <a:pt x="102652" y="38126"/>
                </a:lnTo>
                <a:lnTo>
                  <a:pt x="105646" y="31370"/>
                </a:lnTo>
                <a:lnTo>
                  <a:pt x="108634" y="25874"/>
                </a:lnTo>
                <a:lnTo>
                  <a:pt x="111618" y="21218"/>
                </a:lnTo>
                <a:lnTo>
                  <a:pt x="120040" y="9649"/>
                </a:lnTo>
                <a:lnTo>
                  <a:pt x="120408" y="18623"/>
                </a:lnTo>
                <a:lnTo>
                  <a:pt x="120564" y="295289"/>
                </a:lnTo>
                <a:lnTo>
                  <a:pt x="119571" y="299054"/>
                </a:lnTo>
                <a:lnTo>
                  <a:pt x="115823" y="305884"/>
                </a:lnTo>
                <a:lnTo>
                  <a:pt x="113434" y="308102"/>
                </a:lnTo>
                <a:lnTo>
                  <a:pt x="110850" y="309581"/>
                </a:lnTo>
                <a:lnTo>
                  <a:pt x="108135" y="310567"/>
                </a:lnTo>
                <a:lnTo>
                  <a:pt x="105332" y="310232"/>
                </a:lnTo>
                <a:lnTo>
                  <a:pt x="102472" y="309017"/>
                </a:lnTo>
                <a:lnTo>
                  <a:pt x="99573" y="307214"/>
                </a:lnTo>
                <a:lnTo>
                  <a:pt x="96648" y="305020"/>
                </a:lnTo>
                <a:lnTo>
                  <a:pt x="93706" y="302565"/>
                </a:lnTo>
                <a:lnTo>
                  <a:pt x="90752" y="299937"/>
                </a:lnTo>
                <a:lnTo>
                  <a:pt x="87791" y="296200"/>
                </a:lnTo>
                <a:lnTo>
                  <a:pt x="84824" y="291724"/>
                </a:lnTo>
                <a:lnTo>
                  <a:pt x="75915" y="27682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SMARTPenAnnotation592"/>
          <p:cNvSpPr/>
          <p:nvPr/>
        </p:nvSpPr>
        <p:spPr>
          <a:xfrm>
            <a:off x="2928937" y="322187"/>
            <a:ext cx="125017" cy="141579"/>
          </a:xfrm>
          <a:custGeom>
            <a:avLst/>
            <a:gdLst/>
            <a:ahLst/>
            <a:cxnLst/>
            <a:rect l="0" t="0" r="0" b="0"/>
            <a:pathLst>
              <a:path w="125017" h="141579">
                <a:moveTo>
                  <a:pt x="0" y="43930"/>
                </a:moveTo>
                <a:lnTo>
                  <a:pt x="4741" y="39189"/>
                </a:lnTo>
                <a:lnTo>
                  <a:pt x="6137" y="36801"/>
                </a:lnTo>
                <a:lnTo>
                  <a:pt x="7068" y="34216"/>
                </a:lnTo>
                <a:lnTo>
                  <a:pt x="8562" y="27679"/>
                </a:lnTo>
                <a:lnTo>
                  <a:pt x="8766" y="24140"/>
                </a:lnTo>
                <a:lnTo>
                  <a:pt x="8857" y="19259"/>
                </a:lnTo>
                <a:lnTo>
                  <a:pt x="8908" y="12918"/>
                </a:lnTo>
                <a:lnTo>
                  <a:pt x="8920" y="14602"/>
                </a:lnTo>
                <a:lnTo>
                  <a:pt x="11571" y="18658"/>
                </a:lnTo>
                <a:lnTo>
                  <a:pt x="13667" y="21129"/>
                </a:lnTo>
                <a:lnTo>
                  <a:pt x="15065" y="23768"/>
                </a:lnTo>
                <a:lnTo>
                  <a:pt x="15996" y="26520"/>
                </a:lnTo>
                <a:lnTo>
                  <a:pt x="16617" y="29347"/>
                </a:lnTo>
                <a:lnTo>
                  <a:pt x="16039" y="34208"/>
                </a:lnTo>
                <a:lnTo>
                  <a:pt x="14662" y="40425"/>
                </a:lnTo>
                <a:lnTo>
                  <a:pt x="12751" y="47546"/>
                </a:lnTo>
                <a:lnTo>
                  <a:pt x="11477" y="54278"/>
                </a:lnTo>
                <a:lnTo>
                  <a:pt x="10628" y="60751"/>
                </a:lnTo>
                <a:lnTo>
                  <a:pt x="10062" y="67050"/>
                </a:lnTo>
                <a:lnTo>
                  <a:pt x="9684" y="74226"/>
                </a:lnTo>
                <a:lnTo>
                  <a:pt x="9265" y="90137"/>
                </a:lnTo>
                <a:lnTo>
                  <a:pt x="8932" y="140204"/>
                </a:lnTo>
                <a:lnTo>
                  <a:pt x="9924" y="140855"/>
                </a:lnTo>
                <a:lnTo>
                  <a:pt x="13671" y="141578"/>
                </a:lnTo>
                <a:lnTo>
                  <a:pt x="16059" y="140778"/>
                </a:lnTo>
                <a:lnTo>
                  <a:pt x="18644" y="139253"/>
                </a:lnTo>
                <a:lnTo>
                  <a:pt x="21359" y="137244"/>
                </a:lnTo>
                <a:lnTo>
                  <a:pt x="25154" y="133921"/>
                </a:lnTo>
                <a:lnTo>
                  <a:pt x="29667" y="129721"/>
                </a:lnTo>
                <a:lnTo>
                  <a:pt x="34661" y="124936"/>
                </a:lnTo>
                <a:lnTo>
                  <a:pt x="38982" y="119762"/>
                </a:lnTo>
                <a:lnTo>
                  <a:pt x="42856" y="114328"/>
                </a:lnTo>
                <a:lnTo>
                  <a:pt x="46430" y="108722"/>
                </a:lnTo>
                <a:lnTo>
                  <a:pt x="49805" y="102999"/>
                </a:lnTo>
                <a:lnTo>
                  <a:pt x="53047" y="97200"/>
                </a:lnTo>
                <a:lnTo>
                  <a:pt x="56200" y="91350"/>
                </a:lnTo>
                <a:lnTo>
                  <a:pt x="59295" y="84473"/>
                </a:lnTo>
                <a:lnTo>
                  <a:pt x="62351" y="76911"/>
                </a:lnTo>
                <a:lnTo>
                  <a:pt x="65380" y="68894"/>
                </a:lnTo>
                <a:lnTo>
                  <a:pt x="69383" y="60573"/>
                </a:lnTo>
                <a:lnTo>
                  <a:pt x="74037" y="52048"/>
                </a:lnTo>
                <a:lnTo>
                  <a:pt x="79123" y="43389"/>
                </a:lnTo>
                <a:lnTo>
                  <a:pt x="87421" y="28476"/>
                </a:lnTo>
                <a:lnTo>
                  <a:pt x="91023" y="21721"/>
                </a:lnTo>
                <a:lnTo>
                  <a:pt x="93424" y="16225"/>
                </a:lnTo>
                <a:lnTo>
                  <a:pt x="95025" y="11570"/>
                </a:lnTo>
                <a:lnTo>
                  <a:pt x="98039" y="0"/>
                </a:lnTo>
                <a:lnTo>
                  <a:pt x="98171" y="4235"/>
                </a:lnTo>
                <a:lnTo>
                  <a:pt x="98210" y="11773"/>
                </a:lnTo>
                <a:lnTo>
                  <a:pt x="99208" y="14555"/>
                </a:lnTo>
                <a:lnTo>
                  <a:pt x="100865" y="17401"/>
                </a:lnTo>
                <a:lnTo>
                  <a:pt x="102962" y="20291"/>
                </a:lnTo>
                <a:lnTo>
                  <a:pt x="104360" y="24202"/>
                </a:lnTo>
                <a:lnTo>
                  <a:pt x="105292" y="28793"/>
                </a:lnTo>
                <a:lnTo>
                  <a:pt x="105914" y="33839"/>
                </a:lnTo>
                <a:lnTo>
                  <a:pt x="106328" y="39187"/>
                </a:lnTo>
                <a:lnTo>
                  <a:pt x="106604" y="44736"/>
                </a:lnTo>
                <a:lnTo>
                  <a:pt x="106788" y="50421"/>
                </a:lnTo>
                <a:lnTo>
                  <a:pt x="107903" y="56195"/>
                </a:lnTo>
                <a:lnTo>
                  <a:pt x="109639" y="62028"/>
                </a:lnTo>
                <a:lnTo>
                  <a:pt x="111788" y="67902"/>
                </a:lnTo>
                <a:lnTo>
                  <a:pt x="113220" y="72809"/>
                </a:lnTo>
                <a:lnTo>
                  <a:pt x="114176" y="77073"/>
                </a:lnTo>
                <a:lnTo>
                  <a:pt x="114813" y="80908"/>
                </a:lnTo>
                <a:lnTo>
                  <a:pt x="116229" y="85449"/>
                </a:lnTo>
                <a:lnTo>
                  <a:pt x="118166" y="90461"/>
                </a:lnTo>
                <a:lnTo>
                  <a:pt x="125016" y="10643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SMARTPenAnnotation593"/>
          <p:cNvSpPr/>
          <p:nvPr/>
        </p:nvSpPr>
        <p:spPr>
          <a:xfrm>
            <a:off x="3099156" y="276820"/>
            <a:ext cx="133391" cy="115918"/>
          </a:xfrm>
          <a:custGeom>
            <a:avLst/>
            <a:gdLst/>
            <a:ahLst/>
            <a:cxnLst/>
            <a:rect l="0" t="0" r="0" b="0"/>
            <a:pathLst>
              <a:path w="133391" h="115918">
                <a:moveTo>
                  <a:pt x="79812" y="0"/>
                </a:moveTo>
                <a:lnTo>
                  <a:pt x="58563" y="0"/>
                </a:lnTo>
                <a:lnTo>
                  <a:pt x="55724" y="992"/>
                </a:lnTo>
                <a:lnTo>
                  <a:pt x="52839" y="2646"/>
                </a:lnTo>
                <a:lnTo>
                  <a:pt x="49924" y="4740"/>
                </a:lnTo>
                <a:lnTo>
                  <a:pt x="46988" y="8121"/>
                </a:lnTo>
                <a:lnTo>
                  <a:pt x="44039" y="12359"/>
                </a:lnTo>
                <a:lnTo>
                  <a:pt x="41081" y="17169"/>
                </a:lnTo>
                <a:lnTo>
                  <a:pt x="37124" y="22360"/>
                </a:lnTo>
                <a:lnTo>
                  <a:pt x="32502" y="27805"/>
                </a:lnTo>
                <a:lnTo>
                  <a:pt x="27436" y="33419"/>
                </a:lnTo>
                <a:lnTo>
                  <a:pt x="23067" y="39147"/>
                </a:lnTo>
                <a:lnTo>
                  <a:pt x="19162" y="44949"/>
                </a:lnTo>
                <a:lnTo>
                  <a:pt x="15566" y="50802"/>
                </a:lnTo>
                <a:lnTo>
                  <a:pt x="12177" y="56688"/>
                </a:lnTo>
                <a:lnTo>
                  <a:pt x="5765" y="68520"/>
                </a:lnTo>
                <a:lnTo>
                  <a:pt x="3658" y="74454"/>
                </a:lnTo>
                <a:lnTo>
                  <a:pt x="2254" y="80393"/>
                </a:lnTo>
                <a:lnTo>
                  <a:pt x="1318" y="86338"/>
                </a:lnTo>
                <a:lnTo>
                  <a:pt x="693" y="91293"/>
                </a:lnTo>
                <a:lnTo>
                  <a:pt x="277" y="95588"/>
                </a:lnTo>
                <a:lnTo>
                  <a:pt x="0" y="99444"/>
                </a:lnTo>
                <a:lnTo>
                  <a:pt x="807" y="103007"/>
                </a:lnTo>
                <a:lnTo>
                  <a:pt x="2338" y="106374"/>
                </a:lnTo>
                <a:lnTo>
                  <a:pt x="4350" y="109612"/>
                </a:lnTo>
                <a:lnTo>
                  <a:pt x="6684" y="111770"/>
                </a:lnTo>
                <a:lnTo>
                  <a:pt x="9232" y="113208"/>
                </a:lnTo>
                <a:lnTo>
                  <a:pt x="11923" y="114167"/>
                </a:lnTo>
                <a:lnTo>
                  <a:pt x="14709" y="114807"/>
                </a:lnTo>
                <a:lnTo>
                  <a:pt x="17558" y="115233"/>
                </a:lnTo>
                <a:lnTo>
                  <a:pt x="20450" y="115517"/>
                </a:lnTo>
                <a:lnTo>
                  <a:pt x="23370" y="115707"/>
                </a:lnTo>
                <a:lnTo>
                  <a:pt x="26309" y="115833"/>
                </a:lnTo>
                <a:lnTo>
                  <a:pt x="29261" y="115917"/>
                </a:lnTo>
                <a:lnTo>
                  <a:pt x="32221" y="114981"/>
                </a:lnTo>
                <a:lnTo>
                  <a:pt x="35186" y="113365"/>
                </a:lnTo>
                <a:lnTo>
                  <a:pt x="38155" y="111295"/>
                </a:lnTo>
                <a:lnTo>
                  <a:pt x="42119" y="108923"/>
                </a:lnTo>
                <a:lnTo>
                  <a:pt x="46746" y="106350"/>
                </a:lnTo>
                <a:lnTo>
                  <a:pt x="51815" y="103642"/>
                </a:lnTo>
                <a:lnTo>
                  <a:pt x="56187" y="99852"/>
                </a:lnTo>
                <a:lnTo>
                  <a:pt x="60093" y="95342"/>
                </a:lnTo>
                <a:lnTo>
                  <a:pt x="63690" y="90350"/>
                </a:lnTo>
                <a:lnTo>
                  <a:pt x="67079" y="85038"/>
                </a:lnTo>
                <a:lnTo>
                  <a:pt x="70332" y="79512"/>
                </a:lnTo>
                <a:lnTo>
                  <a:pt x="73492" y="73844"/>
                </a:lnTo>
                <a:lnTo>
                  <a:pt x="79649" y="62254"/>
                </a:lnTo>
                <a:lnTo>
                  <a:pt x="82680" y="56386"/>
                </a:lnTo>
                <a:lnTo>
                  <a:pt x="86685" y="49497"/>
                </a:lnTo>
                <a:lnTo>
                  <a:pt x="96427" y="33905"/>
                </a:lnTo>
                <a:lnTo>
                  <a:pt x="99818" y="27564"/>
                </a:lnTo>
                <a:lnTo>
                  <a:pt x="102079" y="22345"/>
                </a:lnTo>
                <a:lnTo>
                  <a:pt x="103587" y="17873"/>
                </a:lnTo>
                <a:lnTo>
                  <a:pt x="105584" y="13900"/>
                </a:lnTo>
                <a:lnTo>
                  <a:pt x="107907" y="10259"/>
                </a:lnTo>
                <a:lnTo>
                  <a:pt x="110449" y="6839"/>
                </a:lnTo>
                <a:lnTo>
                  <a:pt x="113135" y="4559"/>
                </a:lnTo>
                <a:lnTo>
                  <a:pt x="115918" y="3039"/>
                </a:lnTo>
                <a:lnTo>
                  <a:pt x="122773" y="600"/>
                </a:lnTo>
                <a:lnTo>
                  <a:pt x="123336" y="2384"/>
                </a:lnTo>
                <a:lnTo>
                  <a:pt x="123711" y="5558"/>
                </a:lnTo>
                <a:lnTo>
                  <a:pt x="123961" y="9659"/>
                </a:lnTo>
                <a:lnTo>
                  <a:pt x="123135" y="14377"/>
                </a:lnTo>
                <a:lnTo>
                  <a:pt x="121593" y="19506"/>
                </a:lnTo>
                <a:lnTo>
                  <a:pt x="119572" y="24910"/>
                </a:lnTo>
                <a:lnTo>
                  <a:pt x="118225" y="30497"/>
                </a:lnTo>
                <a:lnTo>
                  <a:pt x="117327" y="36207"/>
                </a:lnTo>
                <a:lnTo>
                  <a:pt x="116728" y="41997"/>
                </a:lnTo>
                <a:lnTo>
                  <a:pt x="116329" y="47842"/>
                </a:lnTo>
                <a:lnTo>
                  <a:pt x="116063" y="53723"/>
                </a:lnTo>
                <a:lnTo>
                  <a:pt x="115768" y="65548"/>
                </a:lnTo>
                <a:lnTo>
                  <a:pt x="115636" y="77419"/>
                </a:lnTo>
                <a:lnTo>
                  <a:pt x="116593" y="83363"/>
                </a:lnTo>
                <a:lnTo>
                  <a:pt x="118224" y="89309"/>
                </a:lnTo>
                <a:lnTo>
                  <a:pt x="120303" y="95258"/>
                </a:lnTo>
                <a:lnTo>
                  <a:pt x="122681" y="99224"/>
                </a:lnTo>
                <a:lnTo>
                  <a:pt x="125259" y="101868"/>
                </a:lnTo>
                <a:lnTo>
                  <a:pt x="133390" y="10715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SMARTPenAnnotation594"/>
          <p:cNvSpPr/>
          <p:nvPr/>
        </p:nvSpPr>
        <p:spPr>
          <a:xfrm>
            <a:off x="3277760" y="153691"/>
            <a:ext cx="294116" cy="301551"/>
          </a:xfrm>
          <a:custGeom>
            <a:avLst/>
            <a:gdLst/>
            <a:ahLst/>
            <a:cxnLst/>
            <a:rect l="0" t="0" r="0" b="0"/>
            <a:pathLst>
              <a:path w="294116" h="301551">
                <a:moveTo>
                  <a:pt x="97661" y="105269"/>
                </a:moveTo>
                <a:lnTo>
                  <a:pt x="89973" y="97581"/>
                </a:lnTo>
                <a:lnTo>
                  <a:pt x="86637" y="96891"/>
                </a:lnTo>
                <a:lnTo>
                  <a:pt x="80856" y="96585"/>
                </a:lnTo>
                <a:lnTo>
                  <a:pt x="71671" y="96449"/>
                </a:lnTo>
                <a:lnTo>
                  <a:pt x="67436" y="97405"/>
                </a:lnTo>
                <a:lnTo>
                  <a:pt x="60085" y="101112"/>
                </a:lnTo>
                <a:lnTo>
                  <a:pt x="55743" y="103490"/>
                </a:lnTo>
                <a:lnTo>
                  <a:pt x="45627" y="108778"/>
                </a:lnTo>
                <a:lnTo>
                  <a:pt x="40152" y="112570"/>
                </a:lnTo>
                <a:lnTo>
                  <a:pt x="34517" y="117082"/>
                </a:lnTo>
                <a:lnTo>
                  <a:pt x="28776" y="122074"/>
                </a:lnTo>
                <a:lnTo>
                  <a:pt x="19751" y="130267"/>
                </a:lnTo>
                <a:lnTo>
                  <a:pt x="12433" y="138207"/>
                </a:lnTo>
                <a:lnTo>
                  <a:pt x="9093" y="143103"/>
                </a:lnTo>
                <a:lnTo>
                  <a:pt x="5874" y="148351"/>
                </a:lnTo>
                <a:lnTo>
                  <a:pt x="3727" y="153834"/>
                </a:lnTo>
                <a:lnTo>
                  <a:pt x="2297" y="159474"/>
                </a:lnTo>
                <a:lnTo>
                  <a:pt x="1342" y="165218"/>
                </a:lnTo>
                <a:lnTo>
                  <a:pt x="282" y="174247"/>
                </a:lnTo>
                <a:lnTo>
                  <a:pt x="0" y="178043"/>
                </a:lnTo>
                <a:lnTo>
                  <a:pt x="804" y="181567"/>
                </a:lnTo>
                <a:lnTo>
                  <a:pt x="4343" y="188127"/>
                </a:lnTo>
                <a:lnTo>
                  <a:pt x="6675" y="190274"/>
                </a:lnTo>
                <a:lnTo>
                  <a:pt x="9223" y="191704"/>
                </a:lnTo>
                <a:lnTo>
                  <a:pt x="14699" y="193294"/>
                </a:lnTo>
                <a:lnTo>
                  <a:pt x="23360" y="194189"/>
                </a:lnTo>
                <a:lnTo>
                  <a:pt x="29251" y="194399"/>
                </a:lnTo>
                <a:lnTo>
                  <a:pt x="33203" y="192470"/>
                </a:lnTo>
                <a:lnTo>
                  <a:pt x="37822" y="189200"/>
                </a:lnTo>
                <a:lnTo>
                  <a:pt x="42886" y="185036"/>
                </a:lnTo>
                <a:lnTo>
                  <a:pt x="51158" y="177763"/>
                </a:lnTo>
                <a:lnTo>
                  <a:pt x="58142" y="170231"/>
                </a:lnTo>
                <a:lnTo>
                  <a:pt x="61393" y="165444"/>
                </a:lnTo>
                <a:lnTo>
                  <a:pt x="64553" y="160269"/>
                </a:lnTo>
                <a:lnTo>
                  <a:pt x="68644" y="154834"/>
                </a:lnTo>
                <a:lnTo>
                  <a:pt x="73355" y="149227"/>
                </a:lnTo>
                <a:lnTo>
                  <a:pt x="78481" y="143504"/>
                </a:lnTo>
                <a:lnTo>
                  <a:pt x="82890" y="136712"/>
                </a:lnTo>
                <a:lnTo>
                  <a:pt x="86822" y="129208"/>
                </a:lnTo>
                <a:lnTo>
                  <a:pt x="93836" y="113924"/>
                </a:lnTo>
                <a:lnTo>
                  <a:pt x="106424" y="87944"/>
                </a:lnTo>
                <a:lnTo>
                  <a:pt x="109456" y="81813"/>
                </a:lnTo>
                <a:lnTo>
                  <a:pt x="112470" y="77725"/>
                </a:lnTo>
                <a:lnTo>
                  <a:pt x="115471" y="75001"/>
                </a:lnTo>
                <a:lnTo>
                  <a:pt x="123925" y="69870"/>
                </a:lnTo>
                <a:lnTo>
                  <a:pt x="124295" y="79126"/>
                </a:lnTo>
                <a:lnTo>
                  <a:pt x="123354" y="83872"/>
                </a:lnTo>
                <a:lnTo>
                  <a:pt x="121735" y="89020"/>
                </a:lnTo>
                <a:lnTo>
                  <a:pt x="119664" y="94436"/>
                </a:lnTo>
                <a:lnTo>
                  <a:pt x="118283" y="101024"/>
                </a:lnTo>
                <a:lnTo>
                  <a:pt x="117362" y="108392"/>
                </a:lnTo>
                <a:lnTo>
                  <a:pt x="116749" y="116281"/>
                </a:lnTo>
                <a:lnTo>
                  <a:pt x="116339" y="124517"/>
                </a:lnTo>
                <a:lnTo>
                  <a:pt x="115885" y="141605"/>
                </a:lnTo>
                <a:lnTo>
                  <a:pt x="115521" y="301550"/>
                </a:lnTo>
                <a:lnTo>
                  <a:pt x="115521" y="296931"/>
                </a:lnTo>
                <a:lnTo>
                  <a:pt x="116513" y="294559"/>
                </a:lnTo>
                <a:lnTo>
                  <a:pt x="120262" y="289279"/>
                </a:lnTo>
                <a:lnTo>
                  <a:pt x="121658" y="285489"/>
                </a:lnTo>
                <a:lnTo>
                  <a:pt x="122589" y="280978"/>
                </a:lnTo>
                <a:lnTo>
                  <a:pt x="123209" y="275987"/>
                </a:lnTo>
                <a:lnTo>
                  <a:pt x="125607" y="270675"/>
                </a:lnTo>
                <a:lnTo>
                  <a:pt x="129190" y="265149"/>
                </a:lnTo>
                <a:lnTo>
                  <a:pt x="133563" y="259481"/>
                </a:lnTo>
                <a:lnTo>
                  <a:pt x="137471" y="252725"/>
                </a:lnTo>
                <a:lnTo>
                  <a:pt x="141068" y="245245"/>
                </a:lnTo>
                <a:lnTo>
                  <a:pt x="144459" y="237282"/>
                </a:lnTo>
                <a:lnTo>
                  <a:pt x="148704" y="228997"/>
                </a:lnTo>
                <a:lnTo>
                  <a:pt x="153517" y="220496"/>
                </a:lnTo>
                <a:lnTo>
                  <a:pt x="158711" y="211853"/>
                </a:lnTo>
                <a:lnTo>
                  <a:pt x="169774" y="194312"/>
                </a:lnTo>
                <a:lnTo>
                  <a:pt x="175502" y="185467"/>
                </a:lnTo>
                <a:lnTo>
                  <a:pt x="182297" y="176594"/>
                </a:lnTo>
                <a:lnTo>
                  <a:pt x="189804" y="167702"/>
                </a:lnTo>
                <a:lnTo>
                  <a:pt x="197785" y="158797"/>
                </a:lnTo>
                <a:lnTo>
                  <a:pt x="204098" y="150877"/>
                </a:lnTo>
                <a:lnTo>
                  <a:pt x="209299" y="143612"/>
                </a:lnTo>
                <a:lnTo>
                  <a:pt x="229515" y="112953"/>
                </a:lnTo>
                <a:lnTo>
                  <a:pt x="235173" y="105431"/>
                </a:lnTo>
                <a:lnTo>
                  <a:pt x="240930" y="98432"/>
                </a:lnTo>
                <a:lnTo>
                  <a:pt x="246752" y="91781"/>
                </a:lnTo>
                <a:lnTo>
                  <a:pt x="251625" y="85363"/>
                </a:lnTo>
                <a:lnTo>
                  <a:pt x="255866" y="79100"/>
                </a:lnTo>
                <a:lnTo>
                  <a:pt x="259686" y="72941"/>
                </a:lnTo>
                <a:lnTo>
                  <a:pt x="263225" y="66850"/>
                </a:lnTo>
                <a:lnTo>
                  <a:pt x="269802" y="54790"/>
                </a:lnTo>
                <a:lnTo>
                  <a:pt x="273387" y="45462"/>
                </a:lnTo>
                <a:lnTo>
                  <a:pt x="275973" y="37016"/>
                </a:lnTo>
                <a:lnTo>
                  <a:pt x="278051" y="31986"/>
                </a:lnTo>
                <a:lnTo>
                  <a:pt x="280429" y="26648"/>
                </a:lnTo>
                <a:lnTo>
                  <a:pt x="281022" y="22098"/>
                </a:lnTo>
                <a:lnTo>
                  <a:pt x="280425" y="18072"/>
                </a:lnTo>
                <a:lnTo>
                  <a:pt x="277117" y="10952"/>
                </a:lnTo>
                <a:lnTo>
                  <a:pt x="272338" y="4481"/>
                </a:lnTo>
                <a:lnTo>
                  <a:pt x="269675" y="2358"/>
                </a:lnTo>
                <a:lnTo>
                  <a:pt x="266908" y="943"/>
                </a:lnTo>
                <a:lnTo>
                  <a:pt x="264070" y="0"/>
                </a:lnTo>
                <a:lnTo>
                  <a:pt x="261187" y="363"/>
                </a:lnTo>
                <a:lnTo>
                  <a:pt x="258272" y="1598"/>
                </a:lnTo>
                <a:lnTo>
                  <a:pt x="251395" y="6607"/>
                </a:lnTo>
                <a:lnTo>
                  <a:pt x="246784" y="10721"/>
                </a:lnTo>
                <a:lnTo>
                  <a:pt x="241725" y="15448"/>
                </a:lnTo>
                <a:lnTo>
                  <a:pt x="237360" y="20584"/>
                </a:lnTo>
                <a:lnTo>
                  <a:pt x="233458" y="25992"/>
                </a:lnTo>
                <a:lnTo>
                  <a:pt x="229864" y="31582"/>
                </a:lnTo>
                <a:lnTo>
                  <a:pt x="226476" y="37293"/>
                </a:lnTo>
                <a:lnTo>
                  <a:pt x="223225" y="43085"/>
                </a:lnTo>
                <a:lnTo>
                  <a:pt x="220066" y="48930"/>
                </a:lnTo>
                <a:lnTo>
                  <a:pt x="217960" y="54811"/>
                </a:lnTo>
                <a:lnTo>
                  <a:pt x="216556" y="60717"/>
                </a:lnTo>
                <a:lnTo>
                  <a:pt x="215620" y="66638"/>
                </a:lnTo>
                <a:lnTo>
                  <a:pt x="216980" y="72570"/>
                </a:lnTo>
                <a:lnTo>
                  <a:pt x="219871" y="78509"/>
                </a:lnTo>
                <a:lnTo>
                  <a:pt x="223783" y="84452"/>
                </a:lnTo>
                <a:lnTo>
                  <a:pt x="227383" y="90399"/>
                </a:lnTo>
                <a:lnTo>
                  <a:pt x="230775" y="96348"/>
                </a:lnTo>
                <a:lnTo>
                  <a:pt x="234029" y="102298"/>
                </a:lnTo>
                <a:lnTo>
                  <a:pt x="239174" y="108250"/>
                </a:lnTo>
                <a:lnTo>
                  <a:pt x="245582" y="114202"/>
                </a:lnTo>
                <a:lnTo>
                  <a:pt x="252830" y="120154"/>
                </a:lnTo>
                <a:lnTo>
                  <a:pt x="260638" y="125114"/>
                </a:lnTo>
                <a:lnTo>
                  <a:pt x="268820" y="129413"/>
                </a:lnTo>
                <a:lnTo>
                  <a:pt x="294115" y="14098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SMARTPenAnnotation595"/>
          <p:cNvSpPr/>
          <p:nvPr/>
        </p:nvSpPr>
        <p:spPr>
          <a:xfrm>
            <a:off x="698289" y="1172991"/>
            <a:ext cx="141102" cy="246625"/>
          </a:xfrm>
          <a:custGeom>
            <a:avLst/>
            <a:gdLst/>
            <a:ahLst/>
            <a:cxnLst/>
            <a:rect l="0" t="0" r="0" b="0"/>
            <a:pathLst>
              <a:path w="141102" h="246625">
                <a:moveTo>
                  <a:pt x="114312" y="5727"/>
                </a:moveTo>
                <a:lnTo>
                  <a:pt x="104831" y="5727"/>
                </a:lnTo>
                <a:lnTo>
                  <a:pt x="102038" y="4735"/>
                </a:lnTo>
                <a:lnTo>
                  <a:pt x="100176" y="3081"/>
                </a:lnTo>
                <a:lnTo>
                  <a:pt x="98935" y="987"/>
                </a:lnTo>
                <a:lnTo>
                  <a:pt x="98108" y="583"/>
                </a:lnTo>
                <a:lnTo>
                  <a:pt x="97556" y="1305"/>
                </a:lnTo>
                <a:lnTo>
                  <a:pt x="97188" y="2779"/>
                </a:lnTo>
                <a:lnTo>
                  <a:pt x="96943" y="2770"/>
                </a:lnTo>
                <a:lnTo>
                  <a:pt x="96671" y="113"/>
                </a:lnTo>
                <a:lnTo>
                  <a:pt x="95606" y="0"/>
                </a:lnTo>
                <a:lnTo>
                  <a:pt x="93904" y="917"/>
                </a:lnTo>
                <a:lnTo>
                  <a:pt x="91777" y="2520"/>
                </a:lnTo>
                <a:lnTo>
                  <a:pt x="89367" y="3589"/>
                </a:lnTo>
                <a:lnTo>
                  <a:pt x="86768" y="4302"/>
                </a:lnTo>
                <a:lnTo>
                  <a:pt x="84043" y="4777"/>
                </a:lnTo>
                <a:lnTo>
                  <a:pt x="81234" y="5094"/>
                </a:lnTo>
                <a:lnTo>
                  <a:pt x="78370" y="5305"/>
                </a:lnTo>
                <a:lnTo>
                  <a:pt x="75468" y="5446"/>
                </a:lnTo>
                <a:lnTo>
                  <a:pt x="72541" y="7524"/>
                </a:lnTo>
                <a:lnTo>
                  <a:pt x="69597" y="10894"/>
                </a:lnTo>
                <a:lnTo>
                  <a:pt x="66643" y="15125"/>
                </a:lnTo>
                <a:lnTo>
                  <a:pt x="63681" y="18938"/>
                </a:lnTo>
                <a:lnTo>
                  <a:pt x="60714" y="22472"/>
                </a:lnTo>
                <a:lnTo>
                  <a:pt x="57744" y="25820"/>
                </a:lnTo>
                <a:lnTo>
                  <a:pt x="49153" y="34832"/>
                </a:lnTo>
                <a:lnTo>
                  <a:pt x="44083" y="40013"/>
                </a:lnTo>
                <a:lnTo>
                  <a:pt x="39712" y="45452"/>
                </a:lnTo>
                <a:lnTo>
                  <a:pt x="35805" y="51062"/>
                </a:lnTo>
                <a:lnTo>
                  <a:pt x="32208" y="56786"/>
                </a:lnTo>
                <a:lnTo>
                  <a:pt x="28818" y="63579"/>
                </a:lnTo>
                <a:lnTo>
                  <a:pt x="25566" y="71084"/>
                </a:lnTo>
                <a:lnTo>
                  <a:pt x="22406" y="79064"/>
                </a:lnTo>
                <a:lnTo>
                  <a:pt x="16249" y="95868"/>
                </a:lnTo>
                <a:lnTo>
                  <a:pt x="4212" y="130910"/>
                </a:lnTo>
                <a:lnTo>
                  <a:pt x="2216" y="139784"/>
                </a:lnTo>
                <a:lnTo>
                  <a:pt x="886" y="148676"/>
                </a:lnTo>
                <a:lnTo>
                  <a:pt x="0" y="157581"/>
                </a:lnTo>
                <a:lnTo>
                  <a:pt x="401" y="166495"/>
                </a:lnTo>
                <a:lnTo>
                  <a:pt x="1660" y="175413"/>
                </a:lnTo>
                <a:lnTo>
                  <a:pt x="3492" y="184336"/>
                </a:lnTo>
                <a:lnTo>
                  <a:pt x="5706" y="192268"/>
                </a:lnTo>
                <a:lnTo>
                  <a:pt x="8173" y="199541"/>
                </a:lnTo>
                <a:lnTo>
                  <a:pt x="10811" y="206374"/>
                </a:lnTo>
                <a:lnTo>
                  <a:pt x="13561" y="212914"/>
                </a:lnTo>
                <a:lnTo>
                  <a:pt x="16387" y="219258"/>
                </a:lnTo>
                <a:lnTo>
                  <a:pt x="19263" y="225471"/>
                </a:lnTo>
                <a:lnTo>
                  <a:pt x="22173" y="230606"/>
                </a:lnTo>
                <a:lnTo>
                  <a:pt x="25105" y="235021"/>
                </a:lnTo>
                <a:lnTo>
                  <a:pt x="28051" y="238957"/>
                </a:lnTo>
                <a:lnTo>
                  <a:pt x="32000" y="241581"/>
                </a:lnTo>
                <a:lnTo>
                  <a:pt x="36617" y="243330"/>
                </a:lnTo>
                <a:lnTo>
                  <a:pt x="41680" y="244496"/>
                </a:lnTo>
                <a:lnTo>
                  <a:pt x="47039" y="245274"/>
                </a:lnTo>
                <a:lnTo>
                  <a:pt x="52596" y="245792"/>
                </a:lnTo>
                <a:lnTo>
                  <a:pt x="58285" y="246138"/>
                </a:lnTo>
                <a:lnTo>
                  <a:pt x="69898" y="246522"/>
                </a:lnTo>
                <a:lnTo>
                  <a:pt x="75773" y="246624"/>
                </a:lnTo>
                <a:lnTo>
                  <a:pt x="81674" y="244708"/>
                </a:lnTo>
                <a:lnTo>
                  <a:pt x="87592" y="241446"/>
                </a:lnTo>
                <a:lnTo>
                  <a:pt x="93522" y="237287"/>
                </a:lnTo>
                <a:lnTo>
                  <a:pt x="99460" y="233522"/>
                </a:lnTo>
                <a:lnTo>
                  <a:pt x="105403" y="230020"/>
                </a:lnTo>
                <a:lnTo>
                  <a:pt x="111349" y="226694"/>
                </a:lnTo>
                <a:lnTo>
                  <a:pt x="117298" y="222491"/>
                </a:lnTo>
                <a:lnTo>
                  <a:pt x="123248" y="217705"/>
                </a:lnTo>
                <a:lnTo>
                  <a:pt x="141101" y="20218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SMARTPenAnnotation596"/>
          <p:cNvSpPr/>
          <p:nvPr/>
        </p:nvSpPr>
        <p:spPr>
          <a:xfrm>
            <a:off x="858232" y="1151929"/>
            <a:ext cx="43667" cy="214314"/>
          </a:xfrm>
          <a:custGeom>
            <a:avLst/>
            <a:gdLst/>
            <a:ahLst/>
            <a:cxnLst/>
            <a:rect l="0" t="0" r="0" b="0"/>
            <a:pathLst>
              <a:path w="43667" h="214314">
                <a:moveTo>
                  <a:pt x="7947" y="0"/>
                </a:moveTo>
                <a:lnTo>
                  <a:pt x="3207" y="4741"/>
                </a:lnTo>
                <a:lnTo>
                  <a:pt x="2803" y="6137"/>
                </a:lnTo>
                <a:lnTo>
                  <a:pt x="3525" y="7068"/>
                </a:lnTo>
                <a:lnTo>
                  <a:pt x="4999" y="7689"/>
                </a:lnTo>
                <a:lnTo>
                  <a:pt x="4990" y="9095"/>
                </a:lnTo>
                <a:lnTo>
                  <a:pt x="3991" y="11024"/>
                </a:lnTo>
                <a:lnTo>
                  <a:pt x="2333" y="13302"/>
                </a:lnTo>
                <a:lnTo>
                  <a:pt x="1228" y="16806"/>
                </a:lnTo>
                <a:lnTo>
                  <a:pt x="491" y="21126"/>
                </a:lnTo>
                <a:lnTo>
                  <a:pt x="0" y="25990"/>
                </a:lnTo>
                <a:lnTo>
                  <a:pt x="665" y="31217"/>
                </a:lnTo>
                <a:lnTo>
                  <a:pt x="2100" y="36687"/>
                </a:lnTo>
                <a:lnTo>
                  <a:pt x="4049" y="42317"/>
                </a:lnTo>
                <a:lnTo>
                  <a:pt x="5348" y="49047"/>
                </a:lnTo>
                <a:lnTo>
                  <a:pt x="6215" y="56511"/>
                </a:lnTo>
                <a:lnTo>
                  <a:pt x="6792" y="64463"/>
                </a:lnTo>
                <a:lnTo>
                  <a:pt x="8169" y="72741"/>
                </a:lnTo>
                <a:lnTo>
                  <a:pt x="10080" y="81236"/>
                </a:lnTo>
                <a:lnTo>
                  <a:pt x="12345" y="89876"/>
                </a:lnTo>
                <a:lnTo>
                  <a:pt x="14848" y="98613"/>
                </a:lnTo>
                <a:lnTo>
                  <a:pt x="20275" y="116258"/>
                </a:lnTo>
                <a:lnTo>
                  <a:pt x="23111" y="124138"/>
                </a:lnTo>
                <a:lnTo>
                  <a:pt x="25994" y="131376"/>
                </a:lnTo>
                <a:lnTo>
                  <a:pt x="28908" y="138186"/>
                </a:lnTo>
                <a:lnTo>
                  <a:pt x="30851" y="145702"/>
                </a:lnTo>
                <a:lnTo>
                  <a:pt x="32146" y="153689"/>
                </a:lnTo>
                <a:lnTo>
                  <a:pt x="33009" y="161991"/>
                </a:lnTo>
                <a:lnTo>
                  <a:pt x="34577" y="168517"/>
                </a:lnTo>
                <a:lnTo>
                  <a:pt x="36615" y="173861"/>
                </a:lnTo>
                <a:lnTo>
                  <a:pt x="38965" y="178415"/>
                </a:lnTo>
                <a:lnTo>
                  <a:pt x="40532" y="184428"/>
                </a:lnTo>
                <a:lnTo>
                  <a:pt x="41577" y="191413"/>
                </a:lnTo>
                <a:lnTo>
                  <a:pt x="43666" y="2143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SMARTPenAnnotation597"/>
          <p:cNvSpPr/>
          <p:nvPr/>
        </p:nvSpPr>
        <p:spPr>
          <a:xfrm>
            <a:off x="857665" y="1205507"/>
            <a:ext cx="106209" cy="167769"/>
          </a:xfrm>
          <a:custGeom>
            <a:avLst/>
            <a:gdLst/>
            <a:ahLst/>
            <a:cxnLst/>
            <a:rect l="0" t="0" r="0" b="0"/>
            <a:pathLst>
              <a:path w="106209" h="167769">
                <a:moveTo>
                  <a:pt x="62092" y="0"/>
                </a:moveTo>
                <a:lnTo>
                  <a:pt x="45842" y="0"/>
                </a:lnTo>
                <a:lnTo>
                  <a:pt x="43321" y="1985"/>
                </a:lnTo>
                <a:lnTo>
                  <a:pt x="39656" y="5292"/>
                </a:lnTo>
                <a:lnTo>
                  <a:pt x="35229" y="9481"/>
                </a:lnTo>
                <a:lnTo>
                  <a:pt x="31285" y="14258"/>
                </a:lnTo>
                <a:lnTo>
                  <a:pt x="27663" y="19428"/>
                </a:lnTo>
                <a:lnTo>
                  <a:pt x="24257" y="24858"/>
                </a:lnTo>
                <a:lnTo>
                  <a:pt x="20994" y="30463"/>
                </a:lnTo>
                <a:lnTo>
                  <a:pt x="17826" y="36184"/>
                </a:lnTo>
                <a:lnTo>
                  <a:pt x="14722" y="41982"/>
                </a:lnTo>
                <a:lnTo>
                  <a:pt x="12653" y="48824"/>
                </a:lnTo>
                <a:lnTo>
                  <a:pt x="11273" y="56362"/>
                </a:lnTo>
                <a:lnTo>
                  <a:pt x="10354" y="64364"/>
                </a:lnTo>
                <a:lnTo>
                  <a:pt x="8748" y="71683"/>
                </a:lnTo>
                <a:lnTo>
                  <a:pt x="6686" y="78546"/>
                </a:lnTo>
                <a:lnTo>
                  <a:pt x="4319" y="85107"/>
                </a:lnTo>
                <a:lnTo>
                  <a:pt x="2741" y="92457"/>
                </a:lnTo>
                <a:lnTo>
                  <a:pt x="1689" y="100333"/>
                </a:lnTo>
                <a:lnTo>
                  <a:pt x="520" y="115038"/>
                </a:lnTo>
                <a:lnTo>
                  <a:pt x="0" y="124881"/>
                </a:lnTo>
                <a:lnTo>
                  <a:pt x="854" y="129887"/>
                </a:lnTo>
                <a:lnTo>
                  <a:pt x="2415" y="135208"/>
                </a:lnTo>
                <a:lnTo>
                  <a:pt x="4448" y="140741"/>
                </a:lnTo>
                <a:lnTo>
                  <a:pt x="6796" y="145421"/>
                </a:lnTo>
                <a:lnTo>
                  <a:pt x="9353" y="149533"/>
                </a:lnTo>
                <a:lnTo>
                  <a:pt x="12050" y="153267"/>
                </a:lnTo>
                <a:lnTo>
                  <a:pt x="14840" y="156748"/>
                </a:lnTo>
                <a:lnTo>
                  <a:pt x="17692" y="160062"/>
                </a:lnTo>
                <a:lnTo>
                  <a:pt x="20586" y="163263"/>
                </a:lnTo>
                <a:lnTo>
                  <a:pt x="23507" y="165397"/>
                </a:lnTo>
                <a:lnTo>
                  <a:pt x="26447" y="166819"/>
                </a:lnTo>
                <a:lnTo>
                  <a:pt x="29399" y="167768"/>
                </a:lnTo>
                <a:lnTo>
                  <a:pt x="33352" y="167408"/>
                </a:lnTo>
                <a:lnTo>
                  <a:pt x="37971" y="166176"/>
                </a:lnTo>
                <a:lnTo>
                  <a:pt x="43035" y="164362"/>
                </a:lnTo>
                <a:lnTo>
                  <a:pt x="47403" y="163153"/>
                </a:lnTo>
                <a:lnTo>
                  <a:pt x="51307" y="162347"/>
                </a:lnTo>
                <a:lnTo>
                  <a:pt x="54902" y="161809"/>
                </a:lnTo>
                <a:lnTo>
                  <a:pt x="59283" y="160459"/>
                </a:lnTo>
                <a:lnTo>
                  <a:pt x="64188" y="158567"/>
                </a:lnTo>
                <a:lnTo>
                  <a:pt x="69443" y="156313"/>
                </a:lnTo>
                <a:lnTo>
                  <a:pt x="73938" y="153818"/>
                </a:lnTo>
                <a:lnTo>
                  <a:pt x="77927" y="151163"/>
                </a:lnTo>
                <a:lnTo>
                  <a:pt x="81578" y="148400"/>
                </a:lnTo>
                <a:lnTo>
                  <a:pt x="85005" y="144574"/>
                </a:lnTo>
                <a:lnTo>
                  <a:pt x="88281" y="140039"/>
                </a:lnTo>
                <a:lnTo>
                  <a:pt x="91458" y="135031"/>
                </a:lnTo>
                <a:lnTo>
                  <a:pt x="94568" y="129709"/>
                </a:lnTo>
                <a:lnTo>
                  <a:pt x="97633" y="124176"/>
                </a:lnTo>
                <a:lnTo>
                  <a:pt x="100669" y="118503"/>
                </a:lnTo>
                <a:lnTo>
                  <a:pt x="102693" y="112736"/>
                </a:lnTo>
                <a:lnTo>
                  <a:pt x="104042" y="106908"/>
                </a:lnTo>
                <a:lnTo>
                  <a:pt x="104942" y="101037"/>
                </a:lnTo>
                <a:lnTo>
                  <a:pt x="105541" y="95140"/>
                </a:lnTo>
                <a:lnTo>
                  <a:pt x="105941" y="89223"/>
                </a:lnTo>
                <a:lnTo>
                  <a:pt x="106208" y="83295"/>
                </a:lnTo>
                <a:lnTo>
                  <a:pt x="105393" y="77358"/>
                </a:lnTo>
                <a:lnTo>
                  <a:pt x="103858" y="71416"/>
                </a:lnTo>
                <a:lnTo>
                  <a:pt x="101842" y="65470"/>
                </a:lnTo>
                <a:lnTo>
                  <a:pt x="100499" y="59522"/>
                </a:lnTo>
                <a:lnTo>
                  <a:pt x="99603" y="53572"/>
                </a:lnTo>
                <a:lnTo>
                  <a:pt x="99006" y="47621"/>
                </a:lnTo>
                <a:lnTo>
                  <a:pt x="97615" y="41669"/>
                </a:lnTo>
                <a:lnTo>
                  <a:pt x="95696" y="35717"/>
                </a:lnTo>
                <a:lnTo>
                  <a:pt x="93425" y="29765"/>
                </a:lnTo>
                <a:lnTo>
                  <a:pt x="90918" y="24804"/>
                </a:lnTo>
                <a:lnTo>
                  <a:pt x="88255" y="20505"/>
                </a:lnTo>
                <a:lnTo>
                  <a:pt x="85487" y="16647"/>
                </a:lnTo>
                <a:lnTo>
                  <a:pt x="81658" y="14074"/>
                </a:lnTo>
                <a:lnTo>
                  <a:pt x="77120" y="12360"/>
                </a:lnTo>
                <a:lnTo>
                  <a:pt x="72111" y="11216"/>
                </a:lnTo>
                <a:lnTo>
                  <a:pt x="66787" y="10454"/>
                </a:lnTo>
                <a:lnTo>
                  <a:pt x="61253" y="9946"/>
                </a:lnTo>
                <a:lnTo>
                  <a:pt x="50805" y="9382"/>
                </a:lnTo>
                <a:lnTo>
                  <a:pt x="42855" y="9131"/>
                </a:lnTo>
                <a:lnTo>
                  <a:pt x="38353" y="10056"/>
                </a:lnTo>
                <a:lnTo>
                  <a:pt x="33368" y="11665"/>
                </a:lnTo>
                <a:lnTo>
                  <a:pt x="20589" y="16636"/>
                </a:lnTo>
                <a:lnTo>
                  <a:pt x="18549" y="18036"/>
                </a:lnTo>
                <a:lnTo>
                  <a:pt x="16196" y="19962"/>
                </a:lnTo>
                <a:lnTo>
                  <a:pt x="13635" y="22238"/>
                </a:lnTo>
                <a:lnTo>
                  <a:pt x="11928" y="24747"/>
                </a:lnTo>
                <a:lnTo>
                  <a:pt x="10790" y="27412"/>
                </a:lnTo>
                <a:lnTo>
                  <a:pt x="8964" y="34078"/>
                </a:lnTo>
                <a:lnTo>
                  <a:pt x="8714" y="37636"/>
                </a:lnTo>
                <a:lnTo>
                  <a:pt x="8514" y="4464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SMARTPenAnnotation598"/>
          <p:cNvSpPr/>
          <p:nvPr/>
        </p:nvSpPr>
        <p:spPr>
          <a:xfrm>
            <a:off x="968191" y="1118175"/>
            <a:ext cx="255177" cy="221110"/>
          </a:xfrm>
          <a:custGeom>
            <a:avLst/>
            <a:gdLst/>
            <a:ahLst/>
            <a:cxnLst/>
            <a:rect l="0" t="0" r="0" b="0"/>
            <a:pathLst>
              <a:path w="255177" h="221110">
                <a:moveTo>
                  <a:pt x="5144" y="105192"/>
                </a:moveTo>
                <a:lnTo>
                  <a:pt x="404" y="100451"/>
                </a:lnTo>
                <a:lnTo>
                  <a:pt x="0" y="98063"/>
                </a:lnTo>
                <a:lnTo>
                  <a:pt x="722" y="95478"/>
                </a:lnTo>
                <a:lnTo>
                  <a:pt x="2196" y="92763"/>
                </a:lnTo>
                <a:lnTo>
                  <a:pt x="3179" y="91945"/>
                </a:lnTo>
                <a:lnTo>
                  <a:pt x="3834" y="92392"/>
                </a:lnTo>
                <a:lnTo>
                  <a:pt x="4271" y="93682"/>
                </a:lnTo>
                <a:lnTo>
                  <a:pt x="5554" y="93550"/>
                </a:lnTo>
                <a:lnTo>
                  <a:pt x="12101" y="89616"/>
                </a:lnTo>
                <a:lnTo>
                  <a:pt x="17497" y="88347"/>
                </a:lnTo>
                <a:lnTo>
                  <a:pt x="19332" y="89001"/>
                </a:lnTo>
                <a:lnTo>
                  <a:pt x="20556" y="90429"/>
                </a:lnTo>
                <a:lnTo>
                  <a:pt x="21372" y="92373"/>
                </a:lnTo>
                <a:lnTo>
                  <a:pt x="22279" y="97180"/>
                </a:lnTo>
                <a:lnTo>
                  <a:pt x="22520" y="99850"/>
                </a:lnTo>
                <a:lnTo>
                  <a:pt x="21689" y="102623"/>
                </a:lnTo>
                <a:lnTo>
                  <a:pt x="18120" y="108350"/>
                </a:lnTo>
                <a:lnTo>
                  <a:pt x="16771" y="112258"/>
                </a:lnTo>
                <a:lnTo>
                  <a:pt x="15872" y="116848"/>
                </a:lnTo>
                <a:lnTo>
                  <a:pt x="15273" y="121892"/>
                </a:lnTo>
                <a:lnTo>
                  <a:pt x="14873" y="127239"/>
                </a:lnTo>
                <a:lnTo>
                  <a:pt x="14607" y="132789"/>
                </a:lnTo>
                <a:lnTo>
                  <a:pt x="14311" y="144246"/>
                </a:lnTo>
                <a:lnTo>
                  <a:pt x="14105" y="173700"/>
                </a:lnTo>
                <a:lnTo>
                  <a:pt x="15087" y="179637"/>
                </a:lnTo>
                <a:lnTo>
                  <a:pt x="16734" y="185580"/>
                </a:lnTo>
                <a:lnTo>
                  <a:pt x="18824" y="191526"/>
                </a:lnTo>
                <a:lnTo>
                  <a:pt x="20217" y="196482"/>
                </a:lnTo>
                <a:lnTo>
                  <a:pt x="21146" y="200779"/>
                </a:lnTo>
                <a:lnTo>
                  <a:pt x="21765" y="204635"/>
                </a:lnTo>
                <a:lnTo>
                  <a:pt x="24163" y="208198"/>
                </a:lnTo>
                <a:lnTo>
                  <a:pt x="32118" y="214803"/>
                </a:lnTo>
                <a:lnTo>
                  <a:pt x="39622" y="218400"/>
                </a:lnTo>
                <a:lnTo>
                  <a:pt x="46265" y="219999"/>
                </a:lnTo>
                <a:lnTo>
                  <a:pt x="52524" y="220709"/>
                </a:lnTo>
                <a:lnTo>
                  <a:pt x="58614" y="221025"/>
                </a:lnTo>
                <a:lnTo>
                  <a:pt x="61627" y="221109"/>
                </a:lnTo>
                <a:lnTo>
                  <a:pt x="64627" y="219181"/>
                </a:lnTo>
                <a:lnTo>
                  <a:pt x="67620" y="215911"/>
                </a:lnTo>
                <a:lnTo>
                  <a:pt x="70607" y="211747"/>
                </a:lnTo>
                <a:lnTo>
                  <a:pt x="73591" y="207978"/>
                </a:lnTo>
                <a:lnTo>
                  <a:pt x="79552" y="201146"/>
                </a:lnTo>
                <a:lnTo>
                  <a:pt x="82531" y="196942"/>
                </a:lnTo>
                <a:lnTo>
                  <a:pt x="85509" y="192156"/>
                </a:lnTo>
                <a:lnTo>
                  <a:pt x="88486" y="186980"/>
                </a:lnTo>
                <a:lnTo>
                  <a:pt x="91463" y="182538"/>
                </a:lnTo>
                <a:lnTo>
                  <a:pt x="94441" y="178584"/>
                </a:lnTo>
                <a:lnTo>
                  <a:pt x="97417" y="174956"/>
                </a:lnTo>
                <a:lnTo>
                  <a:pt x="100394" y="170553"/>
                </a:lnTo>
                <a:lnTo>
                  <a:pt x="103371" y="165633"/>
                </a:lnTo>
                <a:lnTo>
                  <a:pt x="106347" y="160369"/>
                </a:lnTo>
                <a:lnTo>
                  <a:pt x="108332" y="154875"/>
                </a:lnTo>
                <a:lnTo>
                  <a:pt x="109655" y="149228"/>
                </a:lnTo>
                <a:lnTo>
                  <a:pt x="110537" y="143479"/>
                </a:lnTo>
                <a:lnTo>
                  <a:pt x="111125" y="137662"/>
                </a:lnTo>
                <a:lnTo>
                  <a:pt x="111517" y="131799"/>
                </a:lnTo>
                <a:lnTo>
                  <a:pt x="111778" y="125907"/>
                </a:lnTo>
                <a:lnTo>
                  <a:pt x="112068" y="114068"/>
                </a:lnTo>
                <a:lnTo>
                  <a:pt x="112298" y="72571"/>
                </a:lnTo>
                <a:lnTo>
                  <a:pt x="112301" y="119426"/>
                </a:lnTo>
                <a:lnTo>
                  <a:pt x="113293" y="125595"/>
                </a:lnTo>
                <a:lnTo>
                  <a:pt x="114947" y="131693"/>
                </a:lnTo>
                <a:lnTo>
                  <a:pt x="124730" y="160477"/>
                </a:lnTo>
                <a:lnTo>
                  <a:pt x="127532" y="166853"/>
                </a:lnTo>
                <a:lnTo>
                  <a:pt x="130392" y="172096"/>
                </a:lnTo>
                <a:lnTo>
                  <a:pt x="133291" y="176584"/>
                </a:lnTo>
                <a:lnTo>
                  <a:pt x="137209" y="181560"/>
                </a:lnTo>
                <a:lnTo>
                  <a:pt x="141804" y="186862"/>
                </a:lnTo>
                <a:lnTo>
                  <a:pt x="146853" y="192381"/>
                </a:lnTo>
                <a:lnTo>
                  <a:pt x="151210" y="196060"/>
                </a:lnTo>
                <a:lnTo>
                  <a:pt x="158698" y="200148"/>
                </a:lnTo>
                <a:lnTo>
                  <a:pt x="165333" y="201965"/>
                </a:lnTo>
                <a:lnTo>
                  <a:pt x="168492" y="202449"/>
                </a:lnTo>
                <a:lnTo>
                  <a:pt x="172582" y="201780"/>
                </a:lnTo>
                <a:lnTo>
                  <a:pt x="177293" y="200342"/>
                </a:lnTo>
                <a:lnTo>
                  <a:pt x="182418" y="198391"/>
                </a:lnTo>
                <a:lnTo>
                  <a:pt x="186827" y="196098"/>
                </a:lnTo>
                <a:lnTo>
                  <a:pt x="194371" y="190904"/>
                </a:lnTo>
                <a:lnTo>
                  <a:pt x="196780" y="188130"/>
                </a:lnTo>
                <a:lnTo>
                  <a:pt x="198386" y="185289"/>
                </a:lnTo>
                <a:lnTo>
                  <a:pt x="201162" y="178494"/>
                </a:lnTo>
                <a:lnTo>
                  <a:pt x="205704" y="168859"/>
                </a:lnTo>
                <a:lnTo>
                  <a:pt x="206319" y="163511"/>
                </a:lnTo>
                <a:lnTo>
                  <a:pt x="205738" y="157962"/>
                </a:lnTo>
                <a:lnTo>
                  <a:pt x="204358" y="152278"/>
                </a:lnTo>
                <a:lnTo>
                  <a:pt x="204430" y="145512"/>
                </a:lnTo>
                <a:lnTo>
                  <a:pt x="205470" y="138025"/>
                </a:lnTo>
                <a:lnTo>
                  <a:pt x="207156" y="130057"/>
                </a:lnTo>
                <a:lnTo>
                  <a:pt x="207287" y="121769"/>
                </a:lnTo>
                <a:lnTo>
                  <a:pt x="206383" y="113266"/>
                </a:lnTo>
                <a:lnTo>
                  <a:pt x="204788" y="104622"/>
                </a:lnTo>
                <a:lnTo>
                  <a:pt x="203724" y="95882"/>
                </a:lnTo>
                <a:lnTo>
                  <a:pt x="203015" y="87079"/>
                </a:lnTo>
                <a:lnTo>
                  <a:pt x="202543" y="78234"/>
                </a:lnTo>
                <a:lnTo>
                  <a:pt x="202018" y="60468"/>
                </a:lnTo>
                <a:lnTo>
                  <a:pt x="201681" y="29550"/>
                </a:lnTo>
                <a:lnTo>
                  <a:pt x="200661" y="24006"/>
                </a:lnTo>
                <a:lnTo>
                  <a:pt x="198989" y="19318"/>
                </a:lnTo>
                <a:lnTo>
                  <a:pt x="196882" y="15200"/>
                </a:lnTo>
                <a:lnTo>
                  <a:pt x="195477" y="11463"/>
                </a:lnTo>
                <a:lnTo>
                  <a:pt x="193916" y="4665"/>
                </a:lnTo>
                <a:lnTo>
                  <a:pt x="193038" y="0"/>
                </a:lnTo>
                <a:lnTo>
                  <a:pt x="192914" y="337"/>
                </a:lnTo>
                <a:lnTo>
                  <a:pt x="192741" y="6545"/>
                </a:lnTo>
                <a:lnTo>
                  <a:pt x="192700" y="15377"/>
                </a:lnTo>
                <a:lnTo>
                  <a:pt x="191697" y="20511"/>
                </a:lnTo>
                <a:lnTo>
                  <a:pt x="190036" y="25917"/>
                </a:lnTo>
                <a:lnTo>
                  <a:pt x="187937" y="31506"/>
                </a:lnTo>
                <a:lnTo>
                  <a:pt x="187530" y="38209"/>
                </a:lnTo>
                <a:lnTo>
                  <a:pt x="188250" y="45654"/>
                </a:lnTo>
                <a:lnTo>
                  <a:pt x="189723" y="53593"/>
                </a:lnTo>
                <a:lnTo>
                  <a:pt x="190704" y="61863"/>
                </a:lnTo>
                <a:lnTo>
                  <a:pt x="191359" y="70353"/>
                </a:lnTo>
                <a:lnTo>
                  <a:pt x="191795" y="78989"/>
                </a:lnTo>
                <a:lnTo>
                  <a:pt x="193078" y="87723"/>
                </a:lnTo>
                <a:lnTo>
                  <a:pt x="194926" y="96523"/>
                </a:lnTo>
                <a:lnTo>
                  <a:pt x="197150" y="105366"/>
                </a:lnTo>
                <a:lnTo>
                  <a:pt x="200617" y="114237"/>
                </a:lnTo>
                <a:lnTo>
                  <a:pt x="204912" y="123128"/>
                </a:lnTo>
                <a:lnTo>
                  <a:pt x="213985" y="139953"/>
                </a:lnTo>
                <a:lnTo>
                  <a:pt x="221324" y="154045"/>
                </a:lnTo>
                <a:lnTo>
                  <a:pt x="224671" y="159588"/>
                </a:lnTo>
                <a:lnTo>
                  <a:pt x="227894" y="164276"/>
                </a:lnTo>
                <a:lnTo>
                  <a:pt x="231035" y="168394"/>
                </a:lnTo>
                <a:lnTo>
                  <a:pt x="234121" y="172131"/>
                </a:lnTo>
                <a:lnTo>
                  <a:pt x="240195" y="178930"/>
                </a:lnTo>
                <a:lnTo>
                  <a:pt x="243205" y="181139"/>
                </a:lnTo>
                <a:lnTo>
                  <a:pt x="246203" y="182613"/>
                </a:lnTo>
                <a:lnTo>
                  <a:pt x="255176" y="1855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SMARTPenAnnotation599"/>
          <p:cNvSpPr/>
          <p:nvPr/>
        </p:nvSpPr>
        <p:spPr>
          <a:xfrm>
            <a:off x="1227575" y="1071920"/>
            <a:ext cx="147597" cy="221041"/>
          </a:xfrm>
          <a:custGeom>
            <a:avLst/>
            <a:gdLst/>
            <a:ahLst/>
            <a:cxnLst/>
            <a:rect l="0" t="0" r="0" b="0"/>
            <a:pathLst>
              <a:path w="147597" h="221041">
                <a:moveTo>
                  <a:pt x="102948" y="115728"/>
                </a:moveTo>
                <a:lnTo>
                  <a:pt x="102948" y="110988"/>
                </a:lnTo>
                <a:lnTo>
                  <a:pt x="101956" y="108599"/>
                </a:lnTo>
                <a:lnTo>
                  <a:pt x="98208" y="103299"/>
                </a:lnTo>
                <a:lnTo>
                  <a:pt x="95819" y="101489"/>
                </a:lnTo>
                <a:lnTo>
                  <a:pt x="93234" y="100282"/>
                </a:lnTo>
                <a:lnTo>
                  <a:pt x="90519" y="99478"/>
                </a:lnTo>
                <a:lnTo>
                  <a:pt x="87717" y="97949"/>
                </a:lnTo>
                <a:lnTo>
                  <a:pt x="84856" y="95938"/>
                </a:lnTo>
                <a:lnTo>
                  <a:pt x="81957" y="93605"/>
                </a:lnTo>
                <a:lnTo>
                  <a:pt x="79032" y="92049"/>
                </a:lnTo>
                <a:lnTo>
                  <a:pt x="76090" y="91013"/>
                </a:lnTo>
                <a:lnTo>
                  <a:pt x="73136" y="90321"/>
                </a:lnTo>
                <a:lnTo>
                  <a:pt x="69183" y="89861"/>
                </a:lnTo>
                <a:lnTo>
                  <a:pt x="64563" y="89553"/>
                </a:lnTo>
                <a:lnTo>
                  <a:pt x="59499" y="89348"/>
                </a:lnTo>
                <a:lnTo>
                  <a:pt x="55130" y="90204"/>
                </a:lnTo>
                <a:lnTo>
                  <a:pt x="51226" y="91767"/>
                </a:lnTo>
                <a:lnTo>
                  <a:pt x="47630" y="93801"/>
                </a:lnTo>
                <a:lnTo>
                  <a:pt x="44242" y="96149"/>
                </a:lnTo>
                <a:lnTo>
                  <a:pt x="40990" y="98706"/>
                </a:lnTo>
                <a:lnTo>
                  <a:pt x="37830" y="101404"/>
                </a:lnTo>
                <a:lnTo>
                  <a:pt x="33739" y="105186"/>
                </a:lnTo>
                <a:lnTo>
                  <a:pt x="23902" y="114681"/>
                </a:lnTo>
                <a:lnTo>
                  <a:pt x="19493" y="120983"/>
                </a:lnTo>
                <a:lnTo>
                  <a:pt x="15561" y="128161"/>
                </a:lnTo>
                <a:lnTo>
                  <a:pt x="11948" y="135923"/>
                </a:lnTo>
                <a:lnTo>
                  <a:pt x="9539" y="143082"/>
                </a:lnTo>
                <a:lnTo>
                  <a:pt x="7933" y="149839"/>
                </a:lnTo>
                <a:lnTo>
                  <a:pt x="6863" y="156328"/>
                </a:lnTo>
                <a:lnTo>
                  <a:pt x="5157" y="163631"/>
                </a:lnTo>
                <a:lnTo>
                  <a:pt x="3027" y="171476"/>
                </a:lnTo>
                <a:lnTo>
                  <a:pt x="615" y="179682"/>
                </a:lnTo>
                <a:lnTo>
                  <a:pt x="0" y="186145"/>
                </a:lnTo>
                <a:lnTo>
                  <a:pt x="581" y="191446"/>
                </a:lnTo>
                <a:lnTo>
                  <a:pt x="1961" y="195972"/>
                </a:lnTo>
                <a:lnTo>
                  <a:pt x="3874" y="199982"/>
                </a:lnTo>
                <a:lnTo>
                  <a:pt x="6141" y="203647"/>
                </a:lnTo>
                <a:lnTo>
                  <a:pt x="8644" y="207083"/>
                </a:lnTo>
                <a:lnTo>
                  <a:pt x="11305" y="210366"/>
                </a:lnTo>
                <a:lnTo>
                  <a:pt x="14072" y="213546"/>
                </a:lnTo>
                <a:lnTo>
                  <a:pt x="16908" y="216659"/>
                </a:lnTo>
                <a:lnTo>
                  <a:pt x="19791" y="218734"/>
                </a:lnTo>
                <a:lnTo>
                  <a:pt x="22705" y="220117"/>
                </a:lnTo>
                <a:lnTo>
                  <a:pt x="25640" y="221040"/>
                </a:lnTo>
                <a:lnTo>
                  <a:pt x="29581" y="220662"/>
                </a:lnTo>
                <a:lnTo>
                  <a:pt x="34193" y="219419"/>
                </a:lnTo>
                <a:lnTo>
                  <a:pt x="39252" y="217597"/>
                </a:lnTo>
                <a:lnTo>
                  <a:pt x="43617" y="214399"/>
                </a:lnTo>
                <a:lnTo>
                  <a:pt x="47519" y="210282"/>
                </a:lnTo>
                <a:lnTo>
                  <a:pt x="51112" y="205553"/>
                </a:lnTo>
                <a:lnTo>
                  <a:pt x="54500" y="201408"/>
                </a:lnTo>
                <a:lnTo>
                  <a:pt x="57751" y="197653"/>
                </a:lnTo>
                <a:lnTo>
                  <a:pt x="60910" y="194157"/>
                </a:lnTo>
                <a:lnTo>
                  <a:pt x="63017" y="188850"/>
                </a:lnTo>
                <a:lnTo>
                  <a:pt x="64421" y="182335"/>
                </a:lnTo>
                <a:lnTo>
                  <a:pt x="65357" y="175016"/>
                </a:lnTo>
                <a:lnTo>
                  <a:pt x="66973" y="167159"/>
                </a:lnTo>
                <a:lnTo>
                  <a:pt x="69043" y="158945"/>
                </a:lnTo>
                <a:lnTo>
                  <a:pt x="71415" y="150493"/>
                </a:lnTo>
                <a:lnTo>
                  <a:pt x="72996" y="141881"/>
                </a:lnTo>
                <a:lnTo>
                  <a:pt x="74050" y="133163"/>
                </a:lnTo>
                <a:lnTo>
                  <a:pt x="74753" y="124375"/>
                </a:lnTo>
                <a:lnTo>
                  <a:pt x="75222" y="114547"/>
                </a:lnTo>
                <a:lnTo>
                  <a:pt x="75742" y="93044"/>
                </a:lnTo>
                <a:lnTo>
                  <a:pt x="76873" y="82746"/>
                </a:lnTo>
                <a:lnTo>
                  <a:pt x="78620" y="72904"/>
                </a:lnTo>
                <a:lnTo>
                  <a:pt x="80776" y="63366"/>
                </a:lnTo>
                <a:lnTo>
                  <a:pt x="82213" y="54031"/>
                </a:lnTo>
                <a:lnTo>
                  <a:pt x="83172" y="44831"/>
                </a:lnTo>
                <a:lnTo>
                  <a:pt x="83811" y="35721"/>
                </a:lnTo>
                <a:lnTo>
                  <a:pt x="83244" y="27664"/>
                </a:lnTo>
                <a:lnTo>
                  <a:pt x="81875" y="20307"/>
                </a:lnTo>
                <a:lnTo>
                  <a:pt x="76258" y="0"/>
                </a:lnTo>
                <a:lnTo>
                  <a:pt x="76203" y="5093"/>
                </a:lnTo>
                <a:lnTo>
                  <a:pt x="76188" y="9229"/>
                </a:lnTo>
                <a:lnTo>
                  <a:pt x="75186" y="13971"/>
                </a:lnTo>
                <a:lnTo>
                  <a:pt x="73526" y="19116"/>
                </a:lnTo>
                <a:lnTo>
                  <a:pt x="71427" y="24531"/>
                </a:lnTo>
                <a:lnTo>
                  <a:pt x="71020" y="31118"/>
                </a:lnTo>
                <a:lnTo>
                  <a:pt x="71741" y="38485"/>
                </a:lnTo>
                <a:lnTo>
                  <a:pt x="73213" y="46373"/>
                </a:lnTo>
                <a:lnTo>
                  <a:pt x="75188" y="54609"/>
                </a:lnTo>
                <a:lnTo>
                  <a:pt x="77496" y="63076"/>
                </a:lnTo>
                <a:lnTo>
                  <a:pt x="82706" y="80421"/>
                </a:lnTo>
                <a:lnTo>
                  <a:pt x="88329" y="98051"/>
                </a:lnTo>
                <a:lnTo>
                  <a:pt x="92210" y="105928"/>
                </a:lnTo>
                <a:lnTo>
                  <a:pt x="96781" y="113163"/>
                </a:lnTo>
                <a:lnTo>
                  <a:pt x="101814" y="119971"/>
                </a:lnTo>
                <a:lnTo>
                  <a:pt x="106160" y="127487"/>
                </a:lnTo>
                <a:lnTo>
                  <a:pt x="110051" y="135473"/>
                </a:lnTo>
                <a:lnTo>
                  <a:pt x="113636" y="143774"/>
                </a:lnTo>
                <a:lnTo>
                  <a:pt x="118011" y="150301"/>
                </a:lnTo>
                <a:lnTo>
                  <a:pt x="122912" y="155644"/>
                </a:lnTo>
                <a:lnTo>
                  <a:pt x="128163" y="160198"/>
                </a:lnTo>
                <a:lnTo>
                  <a:pt x="132657" y="165218"/>
                </a:lnTo>
                <a:lnTo>
                  <a:pt x="136644" y="170549"/>
                </a:lnTo>
                <a:lnTo>
                  <a:pt x="147596" y="18716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SMARTPenAnnotation600"/>
          <p:cNvSpPr/>
          <p:nvPr/>
        </p:nvSpPr>
        <p:spPr>
          <a:xfrm>
            <a:off x="1477280" y="1063010"/>
            <a:ext cx="93781" cy="194680"/>
          </a:xfrm>
          <a:custGeom>
            <a:avLst/>
            <a:gdLst/>
            <a:ahLst/>
            <a:cxnLst/>
            <a:rect l="0" t="0" r="0" b="0"/>
            <a:pathLst>
              <a:path w="93781" h="194680">
                <a:moveTo>
                  <a:pt x="49696" y="17482"/>
                </a:moveTo>
                <a:lnTo>
                  <a:pt x="36135" y="3920"/>
                </a:lnTo>
                <a:lnTo>
                  <a:pt x="33710" y="2488"/>
                </a:lnTo>
                <a:lnTo>
                  <a:pt x="31101" y="1533"/>
                </a:lnTo>
                <a:lnTo>
                  <a:pt x="24526" y="0"/>
                </a:lnTo>
                <a:lnTo>
                  <a:pt x="22994" y="866"/>
                </a:lnTo>
                <a:lnTo>
                  <a:pt x="20981" y="2436"/>
                </a:lnTo>
                <a:lnTo>
                  <a:pt x="18646" y="4475"/>
                </a:lnTo>
                <a:lnTo>
                  <a:pt x="16098" y="6826"/>
                </a:lnTo>
                <a:lnTo>
                  <a:pt x="10620" y="12084"/>
                </a:lnTo>
                <a:lnTo>
                  <a:pt x="8763" y="15868"/>
                </a:lnTo>
                <a:lnTo>
                  <a:pt x="7524" y="20375"/>
                </a:lnTo>
                <a:lnTo>
                  <a:pt x="6699" y="25363"/>
                </a:lnTo>
                <a:lnTo>
                  <a:pt x="6148" y="29681"/>
                </a:lnTo>
                <a:lnTo>
                  <a:pt x="5781" y="33552"/>
                </a:lnTo>
                <a:lnTo>
                  <a:pt x="5537" y="37125"/>
                </a:lnTo>
                <a:lnTo>
                  <a:pt x="4382" y="41491"/>
                </a:lnTo>
                <a:lnTo>
                  <a:pt x="2619" y="46387"/>
                </a:lnTo>
                <a:lnTo>
                  <a:pt x="452" y="51635"/>
                </a:lnTo>
                <a:lnTo>
                  <a:pt x="0" y="56125"/>
                </a:lnTo>
                <a:lnTo>
                  <a:pt x="690" y="60111"/>
                </a:lnTo>
                <a:lnTo>
                  <a:pt x="2143" y="63761"/>
                </a:lnTo>
                <a:lnTo>
                  <a:pt x="4103" y="67186"/>
                </a:lnTo>
                <a:lnTo>
                  <a:pt x="6402" y="70462"/>
                </a:lnTo>
                <a:lnTo>
                  <a:pt x="8927" y="73638"/>
                </a:lnTo>
                <a:lnTo>
                  <a:pt x="11603" y="76747"/>
                </a:lnTo>
                <a:lnTo>
                  <a:pt x="14379" y="79812"/>
                </a:lnTo>
                <a:lnTo>
                  <a:pt x="20109" y="85864"/>
                </a:lnTo>
                <a:lnTo>
                  <a:pt x="34837" y="100815"/>
                </a:lnTo>
                <a:lnTo>
                  <a:pt x="38798" y="103795"/>
                </a:lnTo>
                <a:lnTo>
                  <a:pt x="43423" y="106774"/>
                </a:lnTo>
                <a:lnTo>
                  <a:pt x="48490" y="109752"/>
                </a:lnTo>
                <a:lnTo>
                  <a:pt x="53853" y="112730"/>
                </a:lnTo>
                <a:lnTo>
                  <a:pt x="65104" y="118684"/>
                </a:lnTo>
                <a:lnTo>
                  <a:pt x="69890" y="121661"/>
                </a:lnTo>
                <a:lnTo>
                  <a:pt x="74073" y="124638"/>
                </a:lnTo>
                <a:lnTo>
                  <a:pt x="77853" y="127614"/>
                </a:lnTo>
                <a:lnTo>
                  <a:pt x="81366" y="130591"/>
                </a:lnTo>
                <a:lnTo>
                  <a:pt x="84700" y="133568"/>
                </a:lnTo>
                <a:lnTo>
                  <a:pt x="87915" y="136544"/>
                </a:lnTo>
                <a:lnTo>
                  <a:pt x="90058" y="139521"/>
                </a:lnTo>
                <a:lnTo>
                  <a:pt x="92439" y="145474"/>
                </a:lnTo>
                <a:lnTo>
                  <a:pt x="93498" y="151427"/>
                </a:lnTo>
                <a:lnTo>
                  <a:pt x="93780" y="154404"/>
                </a:lnTo>
                <a:lnTo>
                  <a:pt x="92976" y="157380"/>
                </a:lnTo>
                <a:lnTo>
                  <a:pt x="91448" y="160357"/>
                </a:lnTo>
                <a:lnTo>
                  <a:pt x="89437" y="163333"/>
                </a:lnTo>
                <a:lnTo>
                  <a:pt x="86112" y="166310"/>
                </a:lnTo>
                <a:lnTo>
                  <a:pt x="81911" y="169286"/>
                </a:lnTo>
                <a:lnTo>
                  <a:pt x="77126" y="172263"/>
                </a:lnTo>
                <a:lnTo>
                  <a:pt x="72943" y="175240"/>
                </a:lnTo>
                <a:lnTo>
                  <a:pt x="69163" y="178216"/>
                </a:lnTo>
                <a:lnTo>
                  <a:pt x="65651" y="181193"/>
                </a:lnTo>
                <a:lnTo>
                  <a:pt x="61325" y="183177"/>
                </a:lnTo>
                <a:lnTo>
                  <a:pt x="56456" y="184500"/>
                </a:lnTo>
                <a:lnTo>
                  <a:pt x="51226" y="185382"/>
                </a:lnTo>
                <a:lnTo>
                  <a:pt x="46748" y="186962"/>
                </a:lnTo>
                <a:lnTo>
                  <a:pt x="42769" y="189008"/>
                </a:lnTo>
                <a:lnTo>
                  <a:pt x="39125" y="191364"/>
                </a:lnTo>
                <a:lnTo>
                  <a:pt x="35704" y="192934"/>
                </a:lnTo>
                <a:lnTo>
                  <a:pt x="32430" y="193981"/>
                </a:lnTo>
                <a:lnTo>
                  <a:pt x="29256" y="194679"/>
                </a:lnTo>
                <a:lnTo>
                  <a:pt x="27139" y="194153"/>
                </a:lnTo>
                <a:lnTo>
                  <a:pt x="25729" y="192809"/>
                </a:lnTo>
                <a:lnTo>
                  <a:pt x="22907" y="18714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SMARTPenAnnotation601"/>
          <p:cNvSpPr/>
          <p:nvPr/>
        </p:nvSpPr>
        <p:spPr>
          <a:xfrm>
            <a:off x="1607711" y="1064927"/>
            <a:ext cx="159856" cy="291816"/>
          </a:xfrm>
          <a:custGeom>
            <a:avLst/>
            <a:gdLst/>
            <a:ahLst/>
            <a:cxnLst/>
            <a:rect l="0" t="0" r="0" b="0"/>
            <a:pathLst>
              <a:path w="159856" h="291816">
                <a:moveTo>
                  <a:pt x="8562" y="42354"/>
                </a:moveTo>
                <a:lnTo>
                  <a:pt x="8562" y="37209"/>
                </a:lnTo>
                <a:lnTo>
                  <a:pt x="8562" y="39406"/>
                </a:lnTo>
                <a:lnTo>
                  <a:pt x="7570" y="40388"/>
                </a:lnTo>
                <a:lnTo>
                  <a:pt x="5916" y="41044"/>
                </a:lnTo>
                <a:lnTo>
                  <a:pt x="874" y="42095"/>
                </a:lnTo>
                <a:lnTo>
                  <a:pt x="460" y="43173"/>
                </a:lnTo>
                <a:lnTo>
                  <a:pt x="0" y="47018"/>
                </a:lnTo>
                <a:lnTo>
                  <a:pt x="2442" y="54679"/>
                </a:lnTo>
                <a:lnTo>
                  <a:pt x="4482" y="59500"/>
                </a:lnTo>
                <a:lnTo>
                  <a:pt x="5842" y="64699"/>
                </a:lnTo>
                <a:lnTo>
                  <a:pt x="6748" y="70149"/>
                </a:lnTo>
                <a:lnTo>
                  <a:pt x="7353" y="75767"/>
                </a:lnTo>
                <a:lnTo>
                  <a:pt x="7756" y="81496"/>
                </a:lnTo>
                <a:lnTo>
                  <a:pt x="8025" y="87300"/>
                </a:lnTo>
                <a:lnTo>
                  <a:pt x="8204" y="93154"/>
                </a:lnTo>
                <a:lnTo>
                  <a:pt x="9315" y="99041"/>
                </a:lnTo>
                <a:lnTo>
                  <a:pt x="11049" y="104950"/>
                </a:lnTo>
                <a:lnTo>
                  <a:pt x="13196" y="110874"/>
                </a:lnTo>
                <a:lnTo>
                  <a:pt x="14628" y="115815"/>
                </a:lnTo>
                <a:lnTo>
                  <a:pt x="16219" y="123951"/>
                </a:lnTo>
                <a:lnTo>
                  <a:pt x="19572" y="130875"/>
                </a:lnTo>
                <a:lnTo>
                  <a:pt x="21855" y="134110"/>
                </a:lnTo>
                <a:lnTo>
                  <a:pt x="24369" y="136267"/>
                </a:lnTo>
                <a:lnTo>
                  <a:pt x="27038" y="137705"/>
                </a:lnTo>
                <a:lnTo>
                  <a:pt x="29809" y="138663"/>
                </a:lnTo>
                <a:lnTo>
                  <a:pt x="32648" y="138310"/>
                </a:lnTo>
                <a:lnTo>
                  <a:pt x="35534" y="137082"/>
                </a:lnTo>
                <a:lnTo>
                  <a:pt x="38449" y="135272"/>
                </a:lnTo>
                <a:lnTo>
                  <a:pt x="41385" y="134065"/>
                </a:lnTo>
                <a:lnTo>
                  <a:pt x="44335" y="133260"/>
                </a:lnTo>
                <a:lnTo>
                  <a:pt x="47293" y="132724"/>
                </a:lnTo>
                <a:lnTo>
                  <a:pt x="50258" y="130382"/>
                </a:lnTo>
                <a:lnTo>
                  <a:pt x="53226" y="126836"/>
                </a:lnTo>
                <a:lnTo>
                  <a:pt x="56198" y="122488"/>
                </a:lnTo>
                <a:lnTo>
                  <a:pt x="59171" y="118597"/>
                </a:lnTo>
                <a:lnTo>
                  <a:pt x="62145" y="115010"/>
                </a:lnTo>
                <a:lnTo>
                  <a:pt x="65120" y="111628"/>
                </a:lnTo>
                <a:lnTo>
                  <a:pt x="68095" y="107388"/>
                </a:lnTo>
                <a:lnTo>
                  <a:pt x="71071" y="102577"/>
                </a:lnTo>
                <a:lnTo>
                  <a:pt x="74047" y="97385"/>
                </a:lnTo>
                <a:lnTo>
                  <a:pt x="76031" y="90948"/>
                </a:lnTo>
                <a:lnTo>
                  <a:pt x="77354" y="83679"/>
                </a:lnTo>
                <a:lnTo>
                  <a:pt x="78236" y="75857"/>
                </a:lnTo>
                <a:lnTo>
                  <a:pt x="79816" y="68658"/>
                </a:lnTo>
                <a:lnTo>
                  <a:pt x="81862" y="61874"/>
                </a:lnTo>
                <a:lnTo>
                  <a:pt x="84217" y="55368"/>
                </a:lnTo>
                <a:lnTo>
                  <a:pt x="86780" y="49045"/>
                </a:lnTo>
                <a:lnTo>
                  <a:pt x="89481" y="42846"/>
                </a:lnTo>
                <a:lnTo>
                  <a:pt x="95127" y="30666"/>
                </a:lnTo>
                <a:lnTo>
                  <a:pt x="100944" y="18639"/>
                </a:lnTo>
                <a:lnTo>
                  <a:pt x="103885" y="13645"/>
                </a:lnTo>
                <a:lnTo>
                  <a:pt x="106837" y="9324"/>
                </a:lnTo>
                <a:lnTo>
                  <a:pt x="113964" y="0"/>
                </a:lnTo>
                <a:lnTo>
                  <a:pt x="114549" y="228"/>
                </a:lnTo>
                <a:lnTo>
                  <a:pt x="114939" y="1371"/>
                </a:lnTo>
                <a:lnTo>
                  <a:pt x="115564" y="10336"/>
                </a:lnTo>
                <a:lnTo>
                  <a:pt x="118296" y="18532"/>
                </a:lnTo>
                <a:lnTo>
                  <a:pt x="120413" y="23496"/>
                </a:lnTo>
                <a:lnTo>
                  <a:pt x="121825" y="29782"/>
                </a:lnTo>
                <a:lnTo>
                  <a:pt x="122766" y="36949"/>
                </a:lnTo>
                <a:lnTo>
                  <a:pt x="123393" y="44704"/>
                </a:lnTo>
                <a:lnTo>
                  <a:pt x="124804" y="52850"/>
                </a:lnTo>
                <a:lnTo>
                  <a:pt x="126736" y="61258"/>
                </a:lnTo>
                <a:lnTo>
                  <a:pt x="129017" y="69839"/>
                </a:lnTo>
                <a:lnTo>
                  <a:pt x="130537" y="78537"/>
                </a:lnTo>
                <a:lnTo>
                  <a:pt x="131551" y="87312"/>
                </a:lnTo>
                <a:lnTo>
                  <a:pt x="132226" y="96138"/>
                </a:lnTo>
                <a:lnTo>
                  <a:pt x="133669" y="104999"/>
                </a:lnTo>
                <a:lnTo>
                  <a:pt x="135623" y="113883"/>
                </a:lnTo>
                <a:lnTo>
                  <a:pt x="137918" y="122782"/>
                </a:lnTo>
                <a:lnTo>
                  <a:pt x="140440" y="131691"/>
                </a:lnTo>
                <a:lnTo>
                  <a:pt x="145888" y="149528"/>
                </a:lnTo>
                <a:lnTo>
                  <a:pt x="154533" y="176304"/>
                </a:lnTo>
                <a:lnTo>
                  <a:pt x="156478" y="185232"/>
                </a:lnTo>
                <a:lnTo>
                  <a:pt x="157774" y="194161"/>
                </a:lnTo>
                <a:lnTo>
                  <a:pt x="158638" y="203090"/>
                </a:lnTo>
                <a:lnTo>
                  <a:pt x="159214" y="211027"/>
                </a:lnTo>
                <a:lnTo>
                  <a:pt x="159598" y="218302"/>
                </a:lnTo>
                <a:lnTo>
                  <a:pt x="159855" y="225137"/>
                </a:lnTo>
                <a:lnTo>
                  <a:pt x="159033" y="231678"/>
                </a:lnTo>
                <a:lnTo>
                  <a:pt x="157493" y="238023"/>
                </a:lnTo>
                <a:lnTo>
                  <a:pt x="155474" y="244238"/>
                </a:lnTo>
                <a:lnTo>
                  <a:pt x="153136" y="250365"/>
                </a:lnTo>
                <a:lnTo>
                  <a:pt x="150586" y="256434"/>
                </a:lnTo>
                <a:lnTo>
                  <a:pt x="147893" y="262465"/>
                </a:lnTo>
                <a:lnTo>
                  <a:pt x="144113" y="267477"/>
                </a:lnTo>
                <a:lnTo>
                  <a:pt x="139609" y="271811"/>
                </a:lnTo>
                <a:lnTo>
                  <a:pt x="134622" y="275693"/>
                </a:lnTo>
                <a:lnTo>
                  <a:pt x="129313" y="279272"/>
                </a:lnTo>
                <a:lnTo>
                  <a:pt x="123789" y="282651"/>
                </a:lnTo>
                <a:lnTo>
                  <a:pt x="118122" y="285896"/>
                </a:lnTo>
                <a:lnTo>
                  <a:pt x="113352" y="288059"/>
                </a:lnTo>
                <a:lnTo>
                  <a:pt x="109180" y="289501"/>
                </a:lnTo>
                <a:lnTo>
                  <a:pt x="105406" y="290462"/>
                </a:lnTo>
                <a:lnTo>
                  <a:pt x="99914" y="291103"/>
                </a:lnTo>
                <a:lnTo>
                  <a:pt x="93276" y="291530"/>
                </a:lnTo>
                <a:lnTo>
                  <a:pt x="85874" y="291815"/>
                </a:lnTo>
                <a:lnTo>
                  <a:pt x="78955" y="291013"/>
                </a:lnTo>
                <a:lnTo>
                  <a:pt x="72358" y="289486"/>
                </a:lnTo>
                <a:lnTo>
                  <a:pt x="65975" y="287476"/>
                </a:lnTo>
                <a:lnTo>
                  <a:pt x="60728" y="285143"/>
                </a:lnTo>
                <a:lnTo>
                  <a:pt x="56238" y="282596"/>
                </a:lnTo>
                <a:lnTo>
                  <a:pt x="44281" y="27452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SMARTPenAnnotation602"/>
          <p:cNvSpPr/>
          <p:nvPr/>
        </p:nvSpPr>
        <p:spPr>
          <a:xfrm>
            <a:off x="1759148" y="925096"/>
            <a:ext cx="353027" cy="253087"/>
          </a:xfrm>
          <a:custGeom>
            <a:avLst/>
            <a:gdLst/>
            <a:ahLst/>
            <a:cxnLst/>
            <a:rect l="0" t="0" r="0" b="0"/>
            <a:pathLst>
              <a:path w="353027" h="253087">
                <a:moveTo>
                  <a:pt x="0" y="137536"/>
                </a:moveTo>
                <a:lnTo>
                  <a:pt x="4740" y="137536"/>
                </a:lnTo>
                <a:lnTo>
                  <a:pt x="6137" y="138529"/>
                </a:lnTo>
                <a:lnTo>
                  <a:pt x="7068" y="140182"/>
                </a:lnTo>
                <a:lnTo>
                  <a:pt x="8562" y="145225"/>
                </a:lnTo>
                <a:lnTo>
                  <a:pt x="8821" y="150839"/>
                </a:lnTo>
                <a:lnTo>
                  <a:pt x="8897" y="163526"/>
                </a:lnTo>
                <a:lnTo>
                  <a:pt x="9900" y="168754"/>
                </a:lnTo>
                <a:lnTo>
                  <a:pt x="11561" y="174223"/>
                </a:lnTo>
                <a:lnTo>
                  <a:pt x="13661" y="179853"/>
                </a:lnTo>
                <a:lnTo>
                  <a:pt x="15060" y="185592"/>
                </a:lnTo>
                <a:lnTo>
                  <a:pt x="15993" y="191401"/>
                </a:lnTo>
                <a:lnTo>
                  <a:pt x="16615" y="197259"/>
                </a:lnTo>
                <a:lnTo>
                  <a:pt x="18022" y="203148"/>
                </a:lnTo>
                <a:lnTo>
                  <a:pt x="19952" y="209059"/>
                </a:lnTo>
                <a:lnTo>
                  <a:pt x="22231" y="214984"/>
                </a:lnTo>
                <a:lnTo>
                  <a:pt x="23750" y="219926"/>
                </a:lnTo>
                <a:lnTo>
                  <a:pt x="24763" y="224213"/>
                </a:lnTo>
                <a:lnTo>
                  <a:pt x="25439" y="228063"/>
                </a:lnTo>
                <a:lnTo>
                  <a:pt x="28835" y="234986"/>
                </a:lnTo>
                <a:lnTo>
                  <a:pt x="31129" y="238222"/>
                </a:lnTo>
                <a:lnTo>
                  <a:pt x="33679" y="244463"/>
                </a:lnTo>
                <a:lnTo>
                  <a:pt x="35599" y="253086"/>
                </a:lnTo>
                <a:lnTo>
                  <a:pt x="35708" y="245887"/>
                </a:lnTo>
                <a:lnTo>
                  <a:pt x="30975" y="240306"/>
                </a:lnTo>
                <a:lnTo>
                  <a:pt x="29580" y="236807"/>
                </a:lnTo>
                <a:lnTo>
                  <a:pt x="28650" y="232490"/>
                </a:lnTo>
                <a:lnTo>
                  <a:pt x="28029" y="227628"/>
                </a:lnTo>
                <a:lnTo>
                  <a:pt x="27616" y="222402"/>
                </a:lnTo>
                <a:lnTo>
                  <a:pt x="27340" y="216934"/>
                </a:lnTo>
                <a:lnTo>
                  <a:pt x="27157" y="211304"/>
                </a:lnTo>
                <a:lnTo>
                  <a:pt x="26898" y="189159"/>
                </a:lnTo>
                <a:lnTo>
                  <a:pt x="25869" y="181873"/>
                </a:lnTo>
                <a:lnTo>
                  <a:pt x="24191" y="175032"/>
                </a:lnTo>
                <a:lnTo>
                  <a:pt x="22081" y="168486"/>
                </a:lnTo>
                <a:lnTo>
                  <a:pt x="21666" y="162138"/>
                </a:lnTo>
                <a:lnTo>
                  <a:pt x="22381" y="155922"/>
                </a:lnTo>
                <a:lnTo>
                  <a:pt x="23850" y="149794"/>
                </a:lnTo>
                <a:lnTo>
                  <a:pt x="25822" y="143723"/>
                </a:lnTo>
                <a:lnTo>
                  <a:pt x="28129" y="137692"/>
                </a:lnTo>
                <a:lnTo>
                  <a:pt x="30659" y="131687"/>
                </a:lnTo>
                <a:lnTo>
                  <a:pt x="33338" y="127684"/>
                </a:lnTo>
                <a:lnTo>
                  <a:pt x="36116" y="125015"/>
                </a:lnTo>
                <a:lnTo>
                  <a:pt x="38960" y="123236"/>
                </a:lnTo>
                <a:lnTo>
                  <a:pt x="44766" y="121259"/>
                </a:lnTo>
                <a:lnTo>
                  <a:pt x="53613" y="120146"/>
                </a:lnTo>
                <a:lnTo>
                  <a:pt x="56578" y="119989"/>
                </a:lnTo>
                <a:lnTo>
                  <a:pt x="59547" y="120877"/>
                </a:lnTo>
                <a:lnTo>
                  <a:pt x="65491" y="124510"/>
                </a:lnTo>
                <a:lnTo>
                  <a:pt x="74416" y="132133"/>
                </a:lnTo>
                <a:lnTo>
                  <a:pt x="80368" y="137781"/>
                </a:lnTo>
                <a:lnTo>
                  <a:pt x="83344" y="140676"/>
                </a:lnTo>
                <a:lnTo>
                  <a:pt x="85328" y="144590"/>
                </a:lnTo>
                <a:lnTo>
                  <a:pt x="86651" y="149184"/>
                </a:lnTo>
                <a:lnTo>
                  <a:pt x="87533" y="154231"/>
                </a:lnTo>
                <a:lnTo>
                  <a:pt x="89113" y="159580"/>
                </a:lnTo>
                <a:lnTo>
                  <a:pt x="91159" y="165131"/>
                </a:lnTo>
                <a:lnTo>
                  <a:pt x="93515" y="170815"/>
                </a:lnTo>
                <a:lnTo>
                  <a:pt x="94093" y="176590"/>
                </a:lnTo>
                <a:lnTo>
                  <a:pt x="93486" y="182423"/>
                </a:lnTo>
                <a:lnTo>
                  <a:pt x="92090" y="188297"/>
                </a:lnTo>
                <a:lnTo>
                  <a:pt x="91159" y="193205"/>
                </a:lnTo>
                <a:lnTo>
                  <a:pt x="90538" y="197469"/>
                </a:lnTo>
                <a:lnTo>
                  <a:pt x="89849" y="204853"/>
                </a:lnTo>
                <a:lnTo>
                  <a:pt x="89542" y="211442"/>
                </a:lnTo>
                <a:lnTo>
                  <a:pt x="89369" y="215989"/>
                </a:lnTo>
                <a:lnTo>
                  <a:pt x="90337" y="216627"/>
                </a:lnTo>
                <a:lnTo>
                  <a:pt x="94059" y="217336"/>
                </a:lnTo>
                <a:lnTo>
                  <a:pt x="95448" y="216533"/>
                </a:lnTo>
                <a:lnTo>
                  <a:pt x="96374" y="215006"/>
                </a:lnTo>
                <a:lnTo>
                  <a:pt x="96992" y="212995"/>
                </a:lnTo>
                <a:lnTo>
                  <a:pt x="97678" y="205469"/>
                </a:lnTo>
                <a:lnTo>
                  <a:pt x="97861" y="200684"/>
                </a:lnTo>
                <a:lnTo>
                  <a:pt x="98118" y="184469"/>
                </a:lnTo>
                <a:lnTo>
                  <a:pt x="99147" y="178747"/>
                </a:lnTo>
                <a:lnTo>
                  <a:pt x="100824" y="172947"/>
                </a:lnTo>
                <a:lnTo>
                  <a:pt x="102935" y="167097"/>
                </a:lnTo>
                <a:lnTo>
                  <a:pt x="104342" y="160220"/>
                </a:lnTo>
                <a:lnTo>
                  <a:pt x="105280" y="152659"/>
                </a:lnTo>
                <a:lnTo>
                  <a:pt x="105905" y="144641"/>
                </a:lnTo>
                <a:lnTo>
                  <a:pt x="107315" y="137312"/>
                </a:lnTo>
                <a:lnTo>
                  <a:pt x="109246" y="130441"/>
                </a:lnTo>
                <a:lnTo>
                  <a:pt x="111526" y="123877"/>
                </a:lnTo>
                <a:lnTo>
                  <a:pt x="113046" y="117516"/>
                </a:lnTo>
                <a:lnTo>
                  <a:pt x="114059" y="111291"/>
                </a:lnTo>
                <a:lnTo>
                  <a:pt x="114735" y="105157"/>
                </a:lnTo>
                <a:lnTo>
                  <a:pt x="116177" y="100075"/>
                </a:lnTo>
                <a:lnTo>
                  <a:pt x="118131" y="95695"/>
                </a:lnTo>
                <a:lnTo>
                  <a:pt x="120426" y="91783"/>
                </a:lnTo>
                <a:lnTo>
                  <a:pt x="122948" y="89174"/>
                </a:lnTo>
                <a:lnTo>
                  <a:pt x="125622" y="87436"/>
                </a:lnTo>
                <a:lnTo>
                  <a:pt x="128396" y="86277"/>
                </a:lnTo>
                <a:lnTo>
                  <a:pt x="131238" y="86496"/>
                </a:lnTo>
                <a:lnTo>
                  <a:pt x="134125" y="87634"/>
                </a:lnTo>
                <a:lnTo>
                  <a:pt x="139978" y="91545"/>
                </a:lnTo>
                <a:lnTo>
                  <a:pt x="145887" y="96591"/>
                </a:lnTo>
                <a:lnTo>
                  <a:pt x="148852" y="100317"/>
                </a:lnTo>
                <a:lnTo>
                  <a:pt x="151821" y="104786"/>
                </a:lnTo>
                <a:lnTo>
                  <a:pt x="154792" y="109750"/>
                </a:lnTo>
                <a:lnTo>
                  <a:pt x="156773" y="115043"/>
                </a:lnTo>
                <a:lnTo>
                  <a:pt x="158093" y="120557"/>
                </a:lnTo>
                <a:lnTo>
                  <a:pt x="158974" y="126216"/>
                </a:lnTo>
                <a:lnTo>
                  <a:pt x="160553" y="131974"/>
                </a:lnTo>
                <a:lnTo>
                  <a:pt x="162598" y="137797"/>
                </a:lnTo>
                <a:lnTo>
                  <a:pt x="164953" y="143663"/>
                </a:lnTo>
                <a:lnTo>
                  <a:pt x="166523" y="149558"/>
                </a:lnTo>
                <a:lnTo>
                  <a:pt x="167570" y="155473"/>
                </a:lnTo>
                <a:lnTo>
                  <a:pt x="168268" y="161400"/>
                </a:lnTo>
                <a:lnTo>
                  <a:pt x="169726" y="166344"/>
                </a:lnTo>
                <a:lnTo>
                  <a:pt x="171689" y="170632"/>
                </a:lnTo>
                <a:lnTo>
                  <a:pt x="173991" y="174483"/>
                </a:lnTo>
                <a:lnTo>
                  <a:pt x="176517" y="179035"/>
                </a:lnTo>
                <a:lnTo>
                  <a:pt x="187036" y="199108"/>
                </a:lnTo>
                <a:lnTo>
                  <a:pt x="188191" y="198428"/>
                </a:lnTo>
                <a:lnTo>
                  <a:pt x="192119" y="195026"/>
                </a:lnTo>
                <a:lnTo>
                  <a:pt x="197173" y="187561"/>
                </a:lnTo>
                <a:lnTo>
                  <a:pt x="199909" y="182793"/>
                </a:lnTo>
                <a:lnTo>
                  <a:pt x="202726" y="178621"/>
                </a:lnTo>
                <a:lnTo>
                  <a:pt x="208502" y="171341"/>
                </a:lnTo>
                <a:lnTo>
                  <a:pt x="210438" y="167018"/>
                </a:lnTo>
                <a:lnTo>
                  <a:pt x="211730" y="162152"/>
                </a:lnTo>
                <a:lnTo>
                  <a:pt x="212591" y="156923"/>
                </a:lnTo>
                <a:lnTo>
                  <a:pt x="214157" y="151453"/>
                </a:lnTo>
                <a:lnTo>
                  <a:pt x="216193" y="145822"/>
                </a:lnTo>
                <a:lnTo>
                  <a:pt x="218543" y="140083"/>
                </a:lnTo>
                <a:lnTo>
                  <a:pt x="220109" y="133281"/>
                </a:lnTo>
                <a:lnTo>
                  <a:pt x="221153" y="125770"/>
                </a:lnTo>
                <a:lnTo>
                  <a:pt x="221850" y="117786"/>
                </a:lnTo>
                <a:lnTo>
                  <a:pt x="223306" y="109487"/>
                </a:lnTo>
                <a:lnTo>
                  <a:pt x="225269" y="100977"/>
                </a:lnTo>
                <a:lnTo>
                  <a:pt x="227570" y="92328"/>
                </a:lnTo>
                <a:lnTo>
                  <a:pt x="229104" y="83585"/>
                </a:lnTo>
                <a:lnTo>
                  <a:pt x="230127" y="74779"/>
                </a:lnTo>
                <a:lnTo>
                  <a:pt x="230809" y="65933"/>
                </a:lnTo>
                <a:lnTo>
                  <a:pt x="231263" y="58051"/>
                </a:lnTo>
                <a:lnTo>
                  <a:pt x="231768" y="44001"/>
                </a:lnTo>
                <a:lnTo>
                  <a:pt x="232092" y="19805"/>
                </a:lnTo>
                <a:lnTo>
                  <a:pt x="232165" y="0"/>
                </a:lnTo>
                <a:lnTo>
                  <a:pt x="232171" y="2922"/>
                </a:lnTo>
                <a:lnTo>
                  <a:pt x="227431" y="8133"/>
                </a:lnTo>
                <a:lnTo>
                  <a:pt x="226035" y="11580"/>
                </a:lnTo>
                <a:lnTo>
                  <a:pt x="225104" y="15862"/>
                </a:lnTo>
                <a:lnTo>
                  <a:pt x="224483" y="20702"/>
                </a:lnTo>
                <a:lnTo>
                  <a:pt x="225062" y="26904"/>
                </a:lnTo>
                <a:lnTo>
                  <a:pt x="226440" y="34016"/>
                </a:lnTo>
                <a:lnTo>
                  <a:pt x="228350" y="41734"/>
                </a:lnTo>
                <a:lnTo>
                  <a:pt x="229624" y="48863"/>
                </a:lnTo>
                <a:lnTo>
                  <a:pt x="230473" y="55601"/>
                </a:lnTo>
                <a:lnTo>
                  <a:pt x="231040" y="62077"/>
                </a:lnTo>
                <a:lnTo>
                  <a:pt x="232409" y="69370"/>
                </a:lnTo>
                <a:lnTo>
                  <a:pt x="234315" y="77210"/>
                </a:lnTo>
                <a:lnTo>
                  <a:pt x="236577" y="85412"/>
                </a:lnTo>
                <a:lnTo>
                  <a:pt x="239077" y="92865"/>
                </a:lnTo>
                <a:lnTo>
                  <a:pt x="241736" y="99818"/>
                </a:lnTo>
                <a:lnTo>
                  <a:pt x="244501" y="106438"/>
                </a:lnTo>
                <a:lnTo>
                  <a:pt x="247337" y="112835"/>
                </a:lnTo>
                <a:lnTo>
                  <a:pt x="253133" y="125235"/>
                </a:lnTo>
                <a:lnTo>
                  <a:pt x="256068" y="130328"/>
                </a:lnTo>
                <a:lnTo>
                  <a:pt x="259017" y="134715"/>
                </a:lnTo>
                <a:lnTo>
                  <a:pt x="261975" y="138632"/>
                </a:lnTo>
                <a:lnTo>
                  <a:pt x="270553" y="145630"/>
                </a:lnTo>
                <a:lnTo>
                  <a:pt x="279988" y="151055"/>
                </a:lnTo>
                <a:lnTo>
                  <a:pt x="287489" y="153467"/>
                </a:lnTo>
                <a:lnTo>
                  <a:pt x="296775" y="154538"/>
                </a:lnTo>
                <a:lnTo>
                  <a:pt x="302030" y="154824"/>
                </a:lnTo>
                <a:lnTo>
                  <a:pt x="307517" y="154023"/>
                </a:lnTo>
                <a:lnTo>
                  <a:pt x="313160" y="152496"/>
                </a:lnTo>
                <a:lnTo>
                  <a:pt x="323729" y="149146"/>
                </a:lnTo>
                <a:lnTo>
                  <a:pt x="331734" y="147657"/>
                </a:lnTo>
                <a:lnTo>
                  <a:pt x="335257" y="145276"/>
                </a:lnTo>
                <a:lnTo>
                  <a:pt x="338599" y="141704"/>
                </a:lnTo>
                <a:lnTo>
                  <a:pt x="341818" y="137338"/>
                </a:lnTo>
                <a:lnTo>
                  <a:pt x="345396" y="129841"/>
                </a:lnTo>
                <a:lnTo>
                  <a:pt x="347978" y="122210"/>
                </a:lnTo>
                <a:lnTo>
                  <a:pt x="350056" y="117397"/>
                </a:lnTo>
                <a:lnTo>
                  <a:pt x="352433" y="112204"/>
                </a:lnTo>
                <a:lnTo>
                  <a:pt x="353026" y="106757"/>
                </a:lnTo>
                <a:lnTo>
                  <a:pt x="352429" y="101142"/>
                </a:lnTo>
                <a:lnTo>
                  <a:pt x="351038" y="95414"/>
                </a:lnTo>
                <a:lnTo>
                  <a:pt x="349119" y="89611"/>
                </a:lnTo>
                <a:lnTo>
                  <a:pt x="346848" y="83758"/>
                </a:lnTo>
                <a:lnTo>
                  <a:pt x="344341" y="77872"/>
                </a:lnTo>
                <a:lnTo>
                  <a:pt x="341678" y="72955"/>
                </a:lnTo>
                <a:lnTo>
                  <a:pt x="338910" y="68685"/>
                </a:lnTo>
                <a:lnTo>
                  <a:pt x="333189" y="61295"/>
                </a:lnTo>
                <a:lnTo>
                  <a:pt x="327339" y="54703"/>
                </a:lnTo>
                <a:lnTo>
                  <a:pt x="322406" y="52549"/>
                </a:lnTo>
                <a:lnTo>
                  <a:pt x="316140" y="51112"/>
                </a:lnTo>
                <a:lnTo>
                  <a:pt x="308987" y="50155"/>
                </a:lnTo>
                <a:lnTo>
                  <a:pt x="298392" y="49091"/>
                </a:lnTo>
                <a:lnTo>
                  <a:pt x="288392" y="48618"/>
                </a:lnTo>
                <a:lnTo>
                  <a:pt x="274026" y="48408"/>
                </a:lnTo>
                <a:lnTo>
                  <a:pt x="268012" y="49344"/>
                </a:lnTo>
                <a:lnTo>
                  <a:pt x="258684" y="53030"/>
                </a:lnTo>
                <a:lnTo>
                  <a:pt x="248585" y="55329"/>
                </a:lnTo>
                <a:lnTo>
                  <a:pt x="235414" y="56806"/>
                </a:lnTo>
                <a:lnTo>
                  <a:pt x="230967" y="59653"/>
                </a:lnTo>
                <a:lnTo>
                  <a:pt x="223242" y="6609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SMARTPenAnnotation603"/>
          <p:cNvSpPr/>
          <p:nvPr/>
        </p:nvSpPr>
        <p:spPr>
          <a:xfrm>
            <a:off x="2125778" y="893288"/>
            <a:ext cx="96197" cy="158465"/>
          </a:xfrm>
          <a:custGeom>
            <a:avLst/>
            <a:gdLst/>
            <a:ahLst/>
            <a:cxnLst/>
            <a:rect l="0" t="0" r="0" b="0"/>
            <a:pathLst>
              <a:path w="96197" h="158465">
                <a:moveTo>
                  <a:pt x="53065" y="17540"/>
                </a:moveTo>
                <a:lnTo>
                  <a:pt x="39763" y="17540"/>
                </a:lnTo>
                <a:lnTo>
                  <a:pt x="37252" y="18532"/>
                </a:lnTo>
                <a:lnTo>
                  <a:pt x="34585" y="20185"/>
                </a:lnTo>
                <a:lnTo>
                  <a:pt x="31816" y="22280"/>
                </a:lnTo>
                <a:lnTo>
                  <a:pt x="29969" y="25661"/>
                </a:lnTo>
                <a:lnTo>
                  <a:pt x="28738" y="29899"/>
                </a:lnTo>
                <a:lnTo>
                  <a:pt x="27918" y="34709"/>
                </a:lnTo>
                <a:lnTo>
                  <a:pt x="26378" y="39900"/>
                </a:lnTo>
                <a:lnTo>
                  <a:pt x="24360" y="45345"/>
                </a:lnTo>
                <a:lnTo>
                  <a:pt x="22022" y="50959"/>
                </a:lnTo>
                <a:lnTo>
                  <a:pt x="19471" y="56687"/>
                </a:lnTo>
                <a:lnTo>
                  <a:pt x="13991" y="68342"/>
                </a:lnTo>
                <a:lnTo>
                  <a:pt x="5328" y="86060"/>
                </a:lnTo>
                <a:lnTo>
                  <a:pt x="3381" y="92986"/>
                </a:lnTo>
                <a:lnTo>
                  <a:pt x="2083" y="100579"/>
                </a:lnTo>
                <a:lnTo>
                  <a:pt x="1218" y="108618"/>
                </a:lnTo>
                <a:lnTo>
                  <a:pt x="641" y="115962"/>
                </a:lnTo>
                <a:lnTo>
                  <a:pt x="256" y="122842"/>
                </a:lnTo>
                <a:lnTo>
                  <a:pt x="0" y="129413"/>
                </a:lnTo>
                <a:lnTo>
                  <a:pt x="821" y="134786"/>
                </a:lnTo>
                <a:lnTo>
                  <a:pt x="2361" y="139360"/>
                </a:lnTo>
                <a:lnTo>
                  <a:pt x="4379" y="143402"/>
                </a:lnTo>
                <a:lnTo>
                  <a:pt x="6717" y="147088"/>
                </a:lnTo>
                <a:lnTo>
                  <a:pt x="9268" y="150538"/>
                </a:lnTo>
                <a:lnTo>
                  <a:pt x="11961" y="153830"/>
                </a:lnTo>
                <a:lnTo>
                  <a:pt x="14748" y="156025"/>
                </a:lnTo>
                <a:lnTo>
                  <a:pt x="17599" y="157488"/>
                </a:lnTo>
                <a:lnTo>
                  <a:pt x="20491" y="158464"/>
                </a:lnTo>
                <a:lnTo>
                  <a:pt x="24404" y="158122"/>
                </a:lnTo>
                <a:lnTo>
                  <a:pt x="28997" y="156902"/>
                </a:lnTo>
                <a:lnTo>
                  <a:pt x="34043" y="155096"/>
                </a:lnTo>
                <a:lnTo>
                  <a:pt x="39391" y="153892"/>
                </a:lnTo>
                <a:lnTo>
                  <a:pt x="44942" y="153090"/>
                </a:lnTo>
                <a:lnTo>
                  <a:pt x="50626" y="152555"/>
                </a:lnTo>
                <a:lnTo>
                  <a:pt x="55408" y="150214"/>
                </a:lnTo>
                <a:lnTo>
                  <a:pt x="59588" y="146669"/>
                </a:lnTo>
                <a:lnTo>
                  <a:pt x="63367" y="142321"/>
                </a:lnTo>
                <a:lnTo>
                  <a:pt x="67870" y="138430"/>
                </a:lnTo>
                <a:lnTo>
                  <a:pt x="72857" y="134844"/>
                </a:lnTo>
                <a:lnTo>
                  <a:pt x="78166" y="131462"/>
                </a:lnTo>
                <a:lnTo>
                  <a:pt x="81706" y="127222"/>
                </a:lnTo>
                <a:lnTo>
                  <a:pt x="84065" y="122411"/>
                </a:lnTo>
                <a:lnTo>
                  <a:pt x="87679" y="110782"/>
                </a:lnTo>
                <a:lnTo>
                  <a:pt x="92592" y="95692"/>
                </a:lnTo>
                <a:lnTo>
                  <a:pt x="94300" y="88493"/>
                </a:lnTo>
                <a:lnTo>
                  <a:pt x="95437" y="81709"/>
                </a:lnTo>
                <a:lnTo>
                  <a:pt x="96196" y="75202"/>
                </a:lnTo>
                <a:lnTo>
                  <a:pt x="95710" y="67887"/>
                </a:lnTo>
                <a:lnTo>
                  <a:pt x="94394" y="60035"/>
                </a:lnTo>
                <a:lnTo>
                  <a:pt x="92524" y="51823"/>
                </a:lnTo>
                <a:lnTo>
                  <a:pt x="90285" y="44364"/>
                </a:lnTo>
                <a:lnTo>
                  <a:pt x="87800" y="37407"/>
                </a:lnTo>
                <a:lnTo>
                  <a:pt x="85152" y="30784"/>
                </a:lnTo>
                <a:lnTo>
                  <a:pt x="82394" y="24385"/>
                </a:lnTo>
                <a:lnTo>
                  <a:pt x="76684" y="11983"/>
                </a:lnTo>
                <a:lnTo>
                  <a:pt x="73772" y="7882"/>
                </a:lnTo>
                <a:lnTo>
                  <a:pt x="70838" y="5148"/>
                </a:lnTo>
                <a:lnTo>
                  <a:pt x="63742" y="760"/>
                </a:lnTo>
                <a:lnTo>
                  <a:pt x="61175" y="400"/>
                </a:lnTo>
                <a:lnTo>
                  <a:pt x="57480" y="160"/>
                </a:lnTo>
                <a:lnTo>
                  <a:pt x="53032" y="0"/>
                </a:lnTo>
                <a:lnTo>
                  <a:pt x="49074" y="886"/>
                </a:lnTo>
                <a:lnTo>
                  <a:pt x="45444" y="2468"/>
                </a:lnTo>
                <a:lnTo>
                  <a:pt x="42031" y="4516"/>
                </a:lnTo>
                <a:lnTo>
                  <a:pt x="38764" y="5880"/>
                </a:lnTo>
                <a:lnTo>
                  <a:pt x="35593" y="6790"/>
                </a:lnTo>
                <a:lnTo>
                  <a:pt x="32488" y="7397"/>
                </a:lnTo>
                <a:lnTo>
                  <a:pt x="29425" y="8793"/>
                </a:lnTo>
                <a:lnTo>
                  <a:pt x="26391" y="10717"/>
                </a:lnTo>
                <a:lnTo>
                  <a:pt x="17347" y="1754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SMARTPenAnnotation604"/>
          <p:cNvSpPr/>
          <p:nvPr/>
        </p:nvSpPr>
        <p:spPr>
          <a:xfrm>
            <a:off x="2236206" y="812601"/>
            <a:ext cx="94443" cy="196454"/>
          </a:xfrm>
          <a:custGeom>
            <a:avLst/>
            <a:gdLst/>
            <a:ahLst/>
            <a:cxnLst/>
            <a:rect l="0" t="0" r="0" b="0"/>
            <a:pathLst>
              <a:path w="94443" h="196454">
                <a:moveTo>
                  <a:pt x="5145" y="0"/>
                </a:moveTo>
                <a:lnTo>
                  <a:pt x="405" y="0"/>
                </a:lnTo>
                <a:lnTo>
                  <a:pt x="0" y="992"/>
                </a:lnTo>
                <a:lnTo>
                  <a:pt x="723" y="2646"/>
                </a:lnTo>
                <a:lnTo>
                  <a:pt x="2197" y="4741"/>
                </a:lnTo>
                <a:lnTo>
                  <a:pt x="3835" y="9714"/>
                </a:lnTo>
                <a:lnTo>
                  <a:pt x="4271" y="12429"/>
                </a:lnTo>
                <a:lnTo>
                  <a:pt x="5555" y="16223"/>
                </a:lnTo>
                <a:lnTo>
                  <a:pt x="7403" y="20738"/>
                </a:lnTo>
                <a:lnTo>
                  <a:pt x="9627" y="25731"/>
                </a:lnTo>
                <a:lnTo>
                  <a:pt x="11109" y="32037"/>
                </a:lnTo>
                <a:lnTo>
                  <a:pt x="12098" y="39217"/>
                </a:lnTo>
                <a:lnTo>
                  <a:pt x="12757" y="46981"/>
                </a:lnTo>
                <a:lnTo>
                  <a:pt x="14188" y="55133"/>
                </a:lnTo>
                <a:lnTo>
                  <a:pt x="16135" y="63545"/>
                </a:lnTo>
                <a:lnTo>
                  <a:pt x="18425" y="72129"/>
                </a:lnTo>
                <a:lnTo>
                  <a:pt x="23615" y="89604"/>
                </a:lnTo>
                <a:lnTo>
                  <a:pt x="35031" y="125076"/>
                </a:lnTo>
                <a:lnTo>
                  <a:pt x="37968" y="132994"/>
                </a:lnTo>
                <a:lnTo>
                  <a:pt x="40917" y="140256"/>
                </a:lnTo>
                <a:lnTo>
                  <a:pt x="43876" y="147082"/>
                </a:lnTo>
                <a:lnTo>
                  <a:pt x="49809" y="159959"/>
                </a:lnTo>
                <a:lnTo>
                  <a:pt x="52781" y="166170"/>
                </a:lnTo>
                <a:lnTo>
                  <a:pt x="55754" y="171304"/>
                </a:lnTo>
                <a:lnTo>
                  <a:pt x="58728" y="175718"/>
                </a:lnTo>
                <a:lnTo>
                  <a:pt x="61703" y="179653"/>
                </a:lnTo>
                <a:lnTo>
                  <a:pt x="64678" y="183269"/>
                </a:lnTo>
                <a:lnTo>
                  <a:pt x="67654" y="186671"/>
                </a:lnTo>
                <a:lnTo>
                  <a:pt x="70630" y="189932"/>
                </a:lnTo>
                <a:lnTo>
                  <a:pt x="73607" y="192106"/>
                </a:lnTo>
                <a:lnTo>
                  <a:pt x="76583" y="193555"/>
                </a:lnTo>
                <a:lnTo>
                  <a:pt x="79560" y="194521"/>
                </a:lnTo>
                <a:lnTo>
                  <a:pt x="82536" y="195165"/>
                </a:lnTo>
                <a:lnTo>
                  <a:pt x="85512" y="195594"/>
                </a:lnTo>
                <a:lnTo>
                  <a:pt x="94442" y="19645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SMARTPenAnnotation605"/>
          <p:cNvSpPr/>
          <p:nvPr/>
        </p:nvSpPr>
        <p:spPr>
          <a:xfrm>
            <a:off x="2348507" y="892968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0" y="0"/>
                </a:moveTo>
                <a:lnTo>
                  <a:pt x="0" y="5145"/>
                </a:lnTo>
                <a:lnTo>
                  <a:pt x="0" y="2948"/>
                </a:lnTo>
                <a:lnTo>
                  <a:pt x="0" y="18325"/>
                </a:lnTo>
                <a:lnTo>
                  <a:pt x="993" y="22138"/>
                </a:lnTo>
                <a:lnTo>
                  <a:pt x="2646" y="25673"/>
                </a:lnTo>
                <a:lnTo>
                  <a:pt x="4741" y="29022"/>
                </a:lnTo>
                <a:lnTo>
                  <a:pt x="6137" y="33239"/>
                </a:lnTo>
                <a:lnTo>
                  <a:pt x="7068" y="38034"/>
                </a:lnTo>
                <a:lnTo>
                  <a:pt x="7689" y="43216"/>
                </a:lnTo>
                <a:lnTo>
                  <a:pt x="9095" y="48654"/>
                </a:lnTo>
                <a:lnTo>
                  <a:pt x="11024" y="54264"/>
                </a:lnTo>
                <a:lnTo>
                  <a:pt x="13303" y="59989"/>
                </a:lnTo>
                <a:lnTo>
                  <a:pt x="14822" y="64797"/>
                </a:lnTo>
                <a:lnTo>
                  <a:pt x="15834" y="68995"/>
                </a:lnTo>
                <a:lnTo>
                  <a:pt x="16509" y="72786"/>
                </a:lnTo>
                <a:lnTo>
                  <a:pt x="16960" y="76305"/>
                </a:lnTo>
                <a:lnTo>
                  <a:pt x="17260" y="79644"/>
                </a:lnTo>
                <a:lnTo>
                  <a:pt x="17860" y="8929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SMARTPenAnnotation606"/>
          <p:cNvSpPr/>
          <p:nvPr/>
        </p:nvSpPr>
        <p:spPr>
          <a:xfrm>
            <a:off x="2312789" y="821531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8929"/>
                </a:moveTo>
                <a:lnTo>
                  <a:pt x="8929" y="1241"/>
                </a:lnTo>
                <a:lnTo>
                  <a:pt x="7937" y="827"/>
                </a:lnTo>
                <a:lnTo>
                  <a:pt x="6283" y="551"/>
                </a:ln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SMARTPenAnnotation607"/>
          <p:cNvSpPr/>
          <p:nvPr/>
        </p:nvSpPr>
        <p:spPr>
          <a:xfrm>
            <a:off x="2393320" y="777419"/>
            <a:ext cx="276657" cy="204834"/>
          </a:xfrm>
          <a:custGeom>
            <a:avLst/>
            <a:gdLst/>
            <a:ahLst/>
            <a:cxnLst/>
            <a:rect l="0" t="0" r="0" b="0"/>
            <a:pathLst>
              <a:path w="276657" h="204834">
                <a:moveTo>
                  <a:pt x="71273" y="26252"/>
                </a:moveTo>
                <a:lnTo>
                  <a:pt x="63585" y="18564"/>
                </a:lnTo>
                <a:lnTo>
                  <a:pt x="60249" y="17874"/>
                </a:lnTo>
                <a:lnTo>
                  <a:pt x="52793" y="17486"/>
                </a:lnTo>
                <a:lnTo>
                  <a:pt x="44300" y="17371"/>
                </a:lnTo>
                <a:lnTo>
                  <a:pt x="41385" y="17355"/>
                </a:lnTo>
                <a:lnTo>
                  <a:pt x="32854" y="19983"/>
                </a:lnTo>
                <a:lnTo>
                  <a:pt x="27801" y="22073"/>
                </a:lnTo>
                <a:lnTo>
                  <a:pt x="19541" y="27041"/>
                </a:lnTo>
                <a:lnTo>
                  <a:pt x="12562" y="32556"/>
                </a:lnTo>
                <a:lnTo>
                  <a:pt x="6153" y="38314"/>
                </a:lnTo>
                <a:lnTo>
                  <a:pt x="4048" y="41239"/>
                </a:lnTo>
                <a:lnTo>
                  <a:pt x="1708" y="47134"/>
                </a:lnTo>
                <a:lnTo>
                  <a:pt x="668" y="53062"/>
                </a:lnTo>
                <a:lnTo>
                  <a:pt x="391" y="56032"/>
                </a:lnTo>
                <a:lnTo>
                  <a:pt x="205" y="59996"/>
                </a:lnTo>
                <a:lnTo>
                  <a:pt x="0" y="69692"/>
                </a:lnTo>
                <a:lnTo>
                  <a:pt x="937" y="74064"/>
                </a:lnTo>
                <a:lnTo>
                  <a:pt x="2555" y="77970"/>
                </a:lnTo>
                <a:lnTo>
                  <a:pt x="4625" y="81567"/>
                </a:lnTo>
                <a:lnTo>
                  <a:pt x="6997" y="84957"/>
                </a:lnTo>
                <a:lnTo>
                  <a:pt x="9571" y="88209"/>
                </a:lnTo>
                <a:lnTo>
                  <a:pt x="12279" y="91369"/>
                </a:lnTo>
                <a:lnTo>
                  <a:pt x="20580" y="97527"/>
                </a:lnTo>
                <a:lnTo>
                  <a:pt x="25571" y="100558"/>
                </a:lnTo>
                <a:lnTo>
                  <a:pt x="31876" y="103570"/>
                </a:lnTo>
                <a:lnTo>
                  <a:pt x="39055" y="106571"/>
                </a:lnTo>
                <a:lnTo>
                  <a:pt x="46818" y="109564"/>
                </a:lnTo>
                <a:lnTo>
                  <a:pt x="53977" y="113543"/>
                </a:lnTo>
                <a:lnTo>
                  <a:pt x="60735" y="118181"/>
                </a:lnTo>
                <a:lnTo>
                  <a:pt x="67224" y="123257"/>
                </a:lnTo>
                <a:lnTo>
                  <a:pt x="73535" y="127633"/>
                </a:lnTo>
                <a:lnTo>
                  <a:pt x="79726" y="131543"/>
                </a:lnTo>
                <a:lnTo>
                  <a:pt x="85838" y="135141"/>
                </a:lnTo>
                <a:lnTo>
                  <a:pt x="91897" y="138532"/>
                </a:lnTo>
                <a:lnTo>
                  <a:pt x="103921" y="144946"/>
                </a:lnTo>
                <a:lnTo>
                  <a:pt x="108914" y="148046"/>
                </a:lnTo>
                <a:lnTo>
                  <a:pt x="117106" y="154135"/>
                </a:lnTo>
                <a:lnTo>
                  <a:pt x="119688" y="157148"/>
                </a:lnTo>
                <a:lnTo>
                  <a:pt x="121409" y="160149"/>
                </a:lnTo>
                <a:lnTo>
                  <a:pt x="123321" y="166129"/>
                </a:lnTo>
                <a:lnTo>
                  <a:pt x="124171" y="172094"/>
                </a:lnTo>
                <a:lnTo>
                  <a:pt x="123406" y="175074"/>
                </a:lnTo>
                <a:lnTo>
                  <a:pt x="119910" y="181031"/>
                </a:lnTo>
                <a:lnTo>
                  <a:pt x="115048" y="186985"/>
                </a:lnTo>
                <a:lnTo>
                  <a:pt x="109580" y="192939"/>
                </a:lnTo>
                <a:lnTo>
                  <a:pt x="103843" y="198893"/>
                </a:lnTo>
                <a:lnTo>
                  <a:pt x="100924" y="200877"/>
                </a:lnTo>
                <a:lnTo>
                  <a:pt x="93067" y="203670"/>
                </a:lnTo>
                <a:lnTo>
                  <a:pt x="90881" y="204323"/>
                </a:lnTo>
                <a:lnTo>
                  <a:pt x="82295" y="204777"/>
                </a:lnTo>
                <a:lnTo>
                  <a:pt x="80616" y="204833"/>
                </a:lnTo>
                <a:lnTo>
                  <a:pt x="80325" y="200102"/>
                </a:lnTo>
                <a:lnTo>
                  <a:pt x="81277" y="197714"/>
                </a:lnTo>
                <a:lnTo>
                  <a:pt x="84980" y="192416"/>
                </a:lnTo>
                <a:lnTo>
                  <a:pt x="92579" y="186754"/>
                </a:lnTo>
                <a:lnTo>
                  <a:pt x="97383" y="183855"/>
                </a:lnTo>
                <a:lnTo>
                  <a:pt x="102571" y="180930"/>
                </a:lnTo>
                <a:lnTo>
                  <a:pt x="113626" y="175034"/>
                </a:lnTo>
                <a:lnTo>
                  <a:pt x="131006" y="166137"/>
                </a:lnTo>
                <a:lnTo>
                  <a:pt x="136892" y="162173"/>
                </a:lnTo>
                <a:lnTo>
                  <a:pt x="142800" y="157546"/>
                </a:lnTo>
                <a:lnTo>
                  <a:pt x="148724" y="152477"/>
                </a:lnTo>
                <a:lnTo>
                  <a:pt x="154657" y="147113"/>
                </a:lnTo>
                <a:lnTo>
                  <a:pt x="166541" y="135861"/>
                </a:lnTo>
                <a:lnTo>
                  <a:pt x="184388" y="118371"/>
                </a:lnTo>
                <a:lnTo>
                  <a:pt x="190339" y="111477"/>
                </a:lnTo>
                <a:lnTo>
                  <a:pt x="196291" y="103905"/>
                </a:lnTo>
                <a:lnTo>
                  <a:pt x="202244" y="95880"/>
                </a:lnTo>
                <a:lnTo>
                  <a:pt x="207204" y="88546"/>
                </a:lnTo>
                <a:lnTo>
                  <a:pt x="211503" y="81672"/>
                </a:lnTo>
                <a:lnTo>
                  <a:pt x="215362" y="75105"/>
                </a:lnTo>
                <a:lnTo>
                  <a:pt x="218926" y="68743"/>
                </a:lnTo>
                <a:lnTo>
                  <a:pt x="225532" y="56382"/>
                </a:lnTo>
                <a:lnTo>
                  <a:pt x="227690" y="50307"/>
                </a:lnTo>
                <a:lnTo>
                  <a:pt x="229130" y="44273"/>
                </a:lnTo>
                <a:lnTo>
                  <a:pt x="230089" y="38266"/>
                </a:lnTo>
                <a:lnTo>
                  <a:pt x="231721" y="33270"/>
                </a:lnTo>
                <a:lnTo>
                  <a:pt x="233801" y="28946"/>
                </a:lnTo>
                <a:lnTo>
                  <a:pt x="236179" y="25072"/>
                </a:lnTo>
                <a:lnTo>
                  <a:pt x="237766" y="21496"/>
                </a:lnTo>
                <a:lnTo>
                  <a:pt x="238823" y="18121"/>
                </a:lnTo>
                <a:lnTo>
                  <a:pt x="239528" y="14878"/>
                </a:lnTo>
                <a:lnTo>
                  <a:pt x="239005" y="11724"/>
                </a:lnTo>
                <a:lnTo>
                  <a:pt x="235779" y="5574"/>
                </a:lnTo>
                <a:lnTo>
                  <a:pt x="233530" y="3537"/>
                </a:lnTo>
                <a:lnTo>
                  <a:pt x="231038" y="2179"/>
                </a:lnTo>
                <a:lnTo>
                  <a:pt x="225624" y="670"/>
                </a:lnTo>
                <a:lnTo>
                  <a:pt x="219910" y="0"/>
                </a:lnTo>
                <a:lnTo>
                  <a:pt x="216997" y="813"/>
                </a:lnTo>
                <a:lnTo>
                  <a:pt x="211115" y="4363"/>
                </a:lnTo>
                <a:lnTo>
                  <a:pt x="208157" y="7691"/>
                </a:lnTo>
                <a:lnTo>
                  <a:pt x="205194" y="11893"/>
                </a:lnTo>
                <a:lnTo>
                  <a:pt x="202225" y="16680"/>
                </a:lnTo>
                <a:lnTo>
                  <a:pt x="199254" y="21855"/>
                </a:lnTo>
                <a:lnTo>
                  <a:pt x="193307" y="32897"/>
                </a:lnTo>
                <a:lnTo>
                  <a:pt x="190332" y="39612"/>
                </a:lnTo>
                <a:lnTo>
                  <a:pt x="187357" y="47065"/>
                </a:lnTo>
                <a:lnTo>
                  <a:pt x="184381" y="55010"/>
                </a:lnTo>
                <a:lnTo>
                  <a:pt x="182397" y="62291"/>
                </a:lnTo>
                <a:lnTo>
                  <a:pt x="181075" y="69130"/>
                </a:lnTo>
                <a:lnTo>
                  <a:pt x="180193" y="75673"/>
                </a:lnTo>
                <a:lnTo>
                  <a:pt x="179605" y="82020"/>
                </a:lnTo>
                <a:lnTo>
                  <a:pt x="179213" y="88236"/>
                </a:lnTo>
                <a:lnTo>
                  <a:pt x="178952" y="94364"/>
                </a:lnTo>
                <a:lnTo>
                  <a:pt x="179770" y="100433"/>
                </a:lnTo>
                <a:lnTo>
                  <a:pt x="181307" y="106464"/>
                </a:lnTo>
                <a:lnTo>
                  <a:pt x="183325" y="112469"/>
                </a:lnTo>
                <a:lnTo>
                  <a:pt x="185662" y="117465"/>
                </a:lnTo>
                <a:lnTo>
                  <a:pt x="188212" y="121787"/>
                </a:lnTo>
                <a:lnTo>
                  <a:pt x="190904" y="125661"/>
                </a:lnTo>
                <a:lnTo>
                  <a:pt x="194684" y="129236"/>
                </a:lnTo>
                <a:lnTo>
                  <a:pt x="199188" y="132611"/>
                </a:lnTo>
                <a:lnTo>
                  <a:pt x="204174" y="135853"/>
                </a:lnTo>
                <a:lnTo>
                  <a:pt x="210476" y="139007"/>
                </a:lnTo>
                <a:lnTo>
                  <a:pt x="217653" y="142102"/>
                </a:lnTo>
                <a:lnTo>
                  <a:pt x="225414" y="145157"/>
                </a:lnTo>
                <a:lnTo>
                  <a:pt x="232573" y="147194"/>
                </a:lnTo>
                <a:lnTo>
                  <a:pt x="239330" y="148552"/>
                </a:lnTo>
                <a:lnTo>
                  <a:pt x="245819" y="149457"/>
                </a:lnTo>
                <a:lnTo>
                  <a:pt x="252129" y="150061"/>
                </a:lnTo>
                <a:lnTo>
                  <a:pt x="258320" y="150463"/>
                </a:lnTo>
                <a:lnTo>
                  <a:pt x="276656" y="15126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SMARTPenAnnotation608"/>
          <p:cNvSpPr/>
          <p:nvPr/>
        </p:nvSpPr>
        <p:spPr>
          <a:xfrm>
            <a:off x="1089421" y="1455539"/>
            <a:ext cx="62509" cy="301241"/>
          </a:xfrm>
          <a:custGeom>
            <a:avLst/>
            <a:gdLst/>
            <a:ahLst/>
            <a:cxnLst/>
            <a:rect l="0" t="0" r="0" b="0"/>
            <a:pathLst>
              <a:path w="62509" h="301241">
                <a:moveTo>
                  <a:pt x="0" y="0"/>
                </a:moveTo>
                <a:lnTo>
                  <a:pt x="0" y="16250"/>
                </a:lnTo>
                <a:lnTo>
                  <a:pt x="993" y="19763"/>
                </a:lnTo>
                <a:lnTo>
                  <a:pt x="4741" y="31604"/>
                </a:lnTo>
                <a:lnTo>
                  <a:pt x="6137" y="37936"/>
                </a:lnTo>
                <a:lnTo>
                  <a:pt x="7068" y="44142"/>
                </a:lnTo>
                <a:lnTo>
                  <a:pt x="7689" y="50264"/>
                </a:lnTo>
                <a:lnTo>
                  <a:pt x="8103" y="57322"/>
                </a:lnTo>
                <a:lnTo>
                  <a:pt x="8562" y="73101"/>
                </a:lnTo>
                <a:lnTo>
                  <a:pt x="9677" y="82468"/>
                </a:lnTo>
                <a:lnTo>
                  <a:pt x="11412" y="92682"/>
                </a:lnTo>
                <a:lnTo>
                  <a:pt x="13562" y="103460"/>
                </a:lnTo>
                <a:lnTo>
                  <a:pt x="14994" y="114614"/>
                </a:lnTo>
                <a:lnTo>
                  <a:pt x="15949" y="126018"/>
                </a:lnTo>
                <a:lnTo>
                  <a:pt x="16586" y="137590"/>
                </a:lnTo>
                <a:lnTo>
                  <a:pt x="17294" y="161031"/>
                </a:lnTo>
                <a:lnTo>
                  <a:pt x="17482" y="172838"/>
                </a:lnTo>
                <a:lnTo>
                  <a:pt x="18600" y="183686"/>
                </a:lnTo>
                <a:lnTo>
                  <a:pt x="20338" y="193895"/>
                </a:lnTo>
                <a:lnTo>
                  <a:pt x="22488" y="203677"/>
                </a:lnTo>
                <a:lnTo>
                  <a:pt x="23922" y="214167"/>
                </a:lnTo>
                <a:lnTo>
                  <a:pt x="24878" y="225130"/>
                </a:lnTo>
                <a:lnTo>
                  <a:pt x="25515" y="236407"/>
                </a:lnTo>
                <a:lnTo>
                  <a:pt x="26932" y="245909"/>
                </a:lnTo>
                <a:lnTo>
                  <a:pt x="28869" y="254228"/>
                </a:lnTo>
                <a:lnTo>
                  <a:pt x="31152" y="261759"/>
                </a:lnTo>
                <a:lnTo>
                  <a:pt x="33667" y="268764"/>
                </a:lnTo>
                <a:lnTo>
                  <a:pt x="36335" y="275418"/>
                </a:lnTo>
                <a:lnTo>
                  <a:pt x="39106" y="281838"/>
                </a:lnTo>
                <a:lnTo>
                  <a:pt x="41946" y="287111"/>
                </a:lnTo>
                <a:lnTo>
                  <a:pt x="44831" y="291618"/>
                </a:lnTo>
                <a:lnTo>
                  <a:pt x="47747" y="295615"/>
                </a:lnTo>
                <a:lnTo>
                  <a:pt x="50683" y="298280"/>
                </a:lnTo>
                <a:lnTo>
                  <a:pt x="53633" y="300056"/>
                </a:lnTo>
                <a:lnTo>
                  <a:pt x="56591" y="301240"/>
                </a:lnTo>
                <a:lnTo>
                  <a:pt x="58564" y="301038"/>
                </a:lnTo>
                <a:lnTo>
                  <a:pt x="59878" y="299910"/>
                </a:lnTo>
                <a:lnTo>
                  <a:pt x="62508" y="29467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SMARTPenAnnotation609"/>
          <p:cNvSpPr/>
          <p:nvPr/>
        </p:nvSpPr>
        <p:spPr>
          <a:xfrm>
            <a:off x="1241226" y="1527808"/>
            <a:ext cx="114202" cy="177440"/>
          </a:xfrm>
          <a:custGeom>
            <a:avLst/>
            <a:gdLst/>
            <a:ahLst/>
            <a:cxnLst/>
            <a:rect l="0" t="0" r="0" b="0"/>
            <a:pathLst>
              <a:path w="114202" h="177440">
                <a:moveTo>
                  <a:pt x="35719" y="25957"/>
                </a:moveTo>
                <a:lnTo>
                  <a:pt x="28030" y="25957"/>
                </a:lnTo>
                <a:lnTo>
                  <a:pt x="27617" y="24965"/>
                </a:lnTo>
                <a:lnTo>
                  <a:pt x="27157" y="21217"/>
                </a:lnTo>
                <a:lnTo>
                  <a:pt x="26042" y="19820"/>
                </a:lnTo>
                <a:lnTo>
                  <a:pt x="24307" y="18889"/>
                </a:lnTo>
                <a:lnTo>
                  <a:pt x="22158" y="18269"/>
                </a:lnTo>
                <a:lnTo>
                  <a:pt x="19733" y="17855"/>
                </a:lnTo>
                <a:lnTo>
                  <a:pt x="17124" y="17579"/>
                </a:lnTo>
                <a:lnTo>
                  <a:pt x="14392" y="17395"/>
                </a:lnTo>
                <a:lnTo>
                  <a:pt x="12572" y="18265"/>
                </a:lnTo>
                <a:lnTo>
                  <a:pt x="11358" y="19837"/>
                </a:lnTo>
                <a:lnTo>
                  <a:pt x="9017" y="25221"/>
                </a:lnTo>
                <a:lnTo>
                  <a:pt x="4669" y="34229"/>
                </a:lnTo>
                <a:lnTo>
                  <a:pt x="3113" y="39409"/>
                </a:lnTo>
                <a:lnTo>
                  <a:pt x="2075" y="44847"/>
                </a:lnTo>
                <a:lnTo>
                  <a:pt x="1384" y="50457"/>
                </a:lnTo>
                <a:lnTo>
                  <a:pt x="922" y="57173"/>
                </a:lnTo>
                <a:lnTo>
                  <a:pt x="615" y="64627"/>
                </a:lnTo>
                <a:lnTo>
                  <a:pt x="273" y="80847"/>
                </a:lnTo>
                <a:lnTo>
                  <a:pt x="36" y="124357"/>
                </a:lnTo>
                <a:lnTo>
                  <a:pt x="1016" y="132236"/>
                </a:lnTo>
                <a:lnTo>
                  <a:pt x="2662" y="139474"/>
                </a:lnTo>
                <a:lnTo>
                  <a:pt x="4751" y="146284"/>
                </a:lnTo>
                <a:lnTo>
                  <a:pt x="7136" y="152808"/>
                </a:lnTo>
                <a:lnTo>
                  <a:pt x="9719" y="159141"/>
                </a:lnTo>
                <a:lnTo>
                  <a:pt x="12432" y="165348"/>
                </a:lnTo>
                <a:lnTo>
                  <a:pt x="15233" y="169486"/>
                </a:lnTo>
                <a:lnTo>
                  <a:pt x="18093" y="172245"/>
                </a:lnTo>
                <a:lnTo>
                  <a:pt x="20992" y="174084"/>
                </a:lnTo>
                <a:lnTo>
                  <a:pt x="23916" y="175310"/>
                </a:lnTo>
                <a:lnTo>
                  <a:pt x="26858" y="176127"/>
                </a:lnTo>
                <a:lnTo>
                  <a:pt x="29812" y="176672"/>
                </a:lnTo>
                <a:lnTo>
                  <a:pt x="33765" y="177035"/>
                </a:lnTo>
                <a:lnTo>
                  <a:pt x="38385" y="177277"/>
                </a:lnTo>
                <a:lnTo>
                  <a:pt x="43450" y="177439"/>
                </a:lnTo>
                <a:lnTo>
                  <a:pt x="48810" y="175562"/>
                </a:lnTo>
                <a:lnTo>
                  <a:pt x="54368" y="172327"/>
                </a:lnTo>
                <a:lnTo>
                  <a:pt x="60058" y="168185"/>
                </a:lnTo>
                <a:lnTo>
                  <a:pt x="64843" y="163440"/>
                </a:lnTo>
                <a:lnTo>
                  <a:pt x="69026" y="158292"/>
                </a:lnTo>
                <a:lnTo>
                  <a:pt x="77311" y="146288"/>
                </a:lnTo>
                <a:lnTo>
                  <a:pt x="87608" y="131031"/>
                </a:lnTo>
                <a:lnTo>
                  <a:pt x="92140" y="122796"/>
                </a:lnTo>
                <a:lnTo>
                  <a:pt x="96153" y="114329"/>
                </a:lnTo>
                <a:lnTo>
                  <a:pt x="99821" y="105707"/>
                </a:lnTo>
                <a:lnTo>
                  <a:pt x="103258" y="96983"/>
                </a:lnTo>
                <a:lnTo>
                  <a:pt x="109723" y="79352"/>
                </a:lnTo>
                <a:lnTo>
                  <a:pt x="111844" y="70484"/>
                </a:lnTo>
                <a:lnTo>
                  <a:pt x="113258" y="61595"/>
                </a:lnTo>
                <a:lnTo>
                  <a:pt x="114201" y="52692"/>
                </a:lnTo>
                <a:lnTo>
                  <a:pt x="113837" y="43780"/>
                </a:lnTo>
                <a:lnTo>
                  <a:pt x="112602" y="34863"/>
                </a:lnTo>
                <a:lnTo>
                  <a:pt x="110787" y="25941"/>
                </a:lnTo>
                <a:lnTo>
                  <a:pt x="108585" y="19001"/>
                </a:lnTo>
                <a:lnTo>
                  <a:pt x="106124" y="13382"/>
                </a:lnTo>
                <a:lnTo>
                  <a:pt x="103492" y="8644"/>
                </a:lnTo>
                <a:lnTo>
                  <a:pt x="99752" y="5486"/>
                </a:lnTo>
                <a:lnTo>
                  <a:pt x="95275" y="3380"/>
                </a:lnTo>
                <a:lnTo>
                  <a:pt x="90306" y="1976"/>
                </a:lnTo>
                <a:lnTo>
                  <a:pt x="85009" y="1040"/>
                </a:lnTo>
                <a:lnTo>
                  <a:pt x="79493" y="416"/>
                </a:lnTo>
                <a:lnTo>
                  <a:pt x="73831" y="0"/>
                </a:lnTo>
                <a:lnTo>
                  <a:pt x="68072" y="715"/>
                </a:lnTo>
                <a:lnTo>
                  <a:pt x="62249" y="2184"/>
                </a:lnTo>
                <a:lnTo>
                  <a:pt x="33904" y="11670"/>
                </a:lnTo>
                <a:lnTo>
                  <a:pt x="27563" y="14448"/>
                </a:lnTo>
                <a:lnTo>
                  <a:pt x="22344" y="17292"/>
                </a:lnTo>
                <a:lnTo>
                  <a:pt x="17873" y="20181"/>
                </a:lnTo>
                <a:lnTo>
                  <a:pt x="13900" y="23098"/>
                </a:lnTo>
                <a:lnTo>
                  <a:pt x="10259" y="26036"/>
                </a:lnTo>
                <a:lnTo>
                  <a:pt x="0" y="3488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SMARTPenAnnotation610"/>
          <p:cNvSpPr/>
          <p:nvPr/>
        </p:nvSpPr>
        <p:spPr>
          <a:xfrm>
            <a:off x="1367893" y="1464468"/>
            <a:ext cx="129118" cy="205220"/>
          </a:xfrm>
          <a:custGeom>
            <a:avLst/>
            <a:gdLst/>
            <a:ahLst/>
            <a:cxnLst/>
            <a:rect l="0" t="0" r="0" b="0"/>
            <a:pathLst>
              <a:path w="129118" h="205220">
                <a:moveTo>
                  <a:pt x="42997" y="0"/>
                </a:moveTo>
                <a:lnTo>
                  <a:pt x="29695" y="0"/>
                </a:lnTo>
                <a:lnTo>
                  <a:pt x="27184" y="992"/>
                </a:lnTo>
                <a:lnTo>
                  <a:pt x="24517" y="2646"/>
                </a:lnTo>
                <a:lnTo>
                  <a:pt x="21748" y="4741"/>
                </a:lnTo>
                <a:lnTo>
                  <a:pt x="19901" y="8122"/>
                </a:lnTo>
                <a:lnTo>
                  <a:pt x="18670" y="12360"/>
                </a:lnTo>
                <a:lnTo>
                  <a:pt x="17849" y="17170"/>
                </a:lnTo>
                <a:lnTo>
                  <a:pt x="16310" y="21368"/>
                </a:lnTo>
                <a:lnTo>
                  <a:pt x="14292" y="25160"/>
                </a:lnTo>
                <a:lnTo>
                  <a:pt x="11954" y="28680"/>
                </a:lnTo>
                <a:lnTo>
                  <a:pt x="9403" y="33010"/>
                </a:lnTo>
                <a:lnTo>
                  <a:pt x="6711" y="37882"/>
                </a:lnTo>
                <a:lnTo>
                  <a:pt x="3923" y="43114"/>
                </a:lnTo>
                <a:lnTo>
                  <a:pt x="2065" y="47594"/>
                </a:lnTo>
                <a:lnTo>
                  <a:pt x="826" y="51573"/>
                </a:lnTo>
                <a:lnTo>
                  <a:pt x="0" y="55218"/>
                </a:lnTo>
                <a:lnTo>
                  <a:pt x="442" y="58640"/>
                </a:lnTo>
                <a:lnTo>
                  <a:pt x="1729" y="61914"/>
                </a:lnTo>
                <a:lnTo>
                  <a:pt x="3579" y="65089"/>
                </a:lnTo>
                <a:lnTo>
                  <a:pt x="5804" y="68197"/>
                </a:lnTo>
                <a:lnTo>
                  <a:pt x="8280" y="71262"/>
                </a:lnTo>
                <a:lnTo>
                  <a:pt x="10923" y="74297"/>
                </a:lnTo>
                <a:lnTo>
                  <a:pt x="14669" y="77313"/>
                </a:lnTo>
                <a:lnTo>
                  <a:pt x="19151" y="80315"/>
                </a:lnTo>
                <a:lnTo>
                  <a:pt x="24123" y="83309"/>
                </a:lnTo>
                <a:lnTo>
                  <a:pt x="30414" y="86297"/>
                </a:lnTo>
                <a:lnTo>
                  <a:pt x="37585" y="89282"/>
                </a:lnTo>
                <a:lnTo>
                  <a:pt x="45342" y="92263"/>
                </a:lnTo>
                <a:lnTo>
                  <a:pt x="52498" y="95243"/>
                </a:lnTo>
                <a:lnTo>
                  <a:pt x="59253" y="98222"/>
                </a:lnTo>
                <a:lnTo>
                  <a:pt x="65741" y="101200"/>
                </a:lnTo>
                <a:lnTo>
                  <a:pt x="73042" y="104178"/>
                </a:lnTo>
                <a:lnTo>
                  <a:pt x="80887" y="107155"/>
                </a:lnTo>
                <a:lnTo>
                  <a:pt x="89093" y="110132"/>
                </a:lnTo>
                <a:lnTo>
                  <a:pt x="95556" y="113109"/>
                </a:lnTo>
                <a:lnTo>
                  <a:pt x="100856" y="116086"/>
                </a:lnTo>
                <a:lnTo>
                  <a:pt x="105383" y="119063"/>
                </a:lnTo>
                <a:lnTo>
                  <a:pt x="110384" y="122039"/>
                </a:lnTo>
                <a:lnTo>
                  <a:pt x="115703" y="125016"/>
                </a:lnTo>
                <a:lnTo>
                  <a:pt x="121234" y="127992"/>
                </a:lnTo>
                <a:lnTo>
                  <a:pt x="124920" y="131961"/>
                </a:lnTo>
                <a:lnTo>
                  <a:pt x="127378" y="136591"/>
                </a:lnTo>
                <a:lnTo>
                  <a:pt x="129017" y="141663"/>
                </a:lnTo>
                <a:lnTo>
                  <a:pt x="129117" y="146036"/>
                </a:lnTo>
                <a:lnTo>
                  <a:pt x="128192" y="149943"/>
                </a:lnTo>
                <a:lnTo>
                  <a:pt x="126583" y="153540"/>
                </a:lnTo>
                <a:lnTo>
                  <a:pt x="124518" y="156930"/>
                </a:lnTo>
                <a:lnTo>
                  <a:pt x="122149" y="160183"/>
                </a:lnTo>
                <a:lnTo>
                  <a:pt x="119577" y="163343"/>
                </a:lnTo>
                <a:lnTo>
                  <a:pt x="116871" y="167435"/>
                </a:lnTo>
                <a:lnTo>
                  <a:pt x="114074" y="172147"/>
                </a:lnTo>
                <a:lnTo>
                  <a:pt x="111218" y="177272"/>
                </a:lnTo>
                <a:lnTo>
                  <a:pt x="107329" y="181682"/>
                </a:lnTo>
                <a:lnTo>
                  <a:pt x="102752" y="185613"/>
                </a:lnTo>
                <a:lnTo>
                  <a:pt x="97717" y="189227"/>
                </a:lnTo>
                <a:lnTo>
                  <a:pt x="92375" y="192628"/>
                </a:lnTo>
                <a:lnTo>
                  <a:pt x="86830" y="195887"/>
                </a:lnTo>
                <a:lnTo>
                  <a:pt x="81149" y="199053"/>
                </a:lnTo>
                <a:lnTo>
                  <a:pt x="75377" y="201163"/>
                </a:lnTo>
                <a:lnTo>
                  <a:pt x="69545" y="202569"/>
                </a:lnTo>
                <a:lnTo>
                  <a:pt x="63672" y="203507"/>
                </a:lnTo>
                <a:lnTo>
                  <a:pt x="58765" y="204133"/>
                </a:lnTo>
                <a:lnTo>
                  <a:pt x="54501" y="204549"/>
                </a:lnTo>
                <a:lnTo>
                  <a:pt x="50666" y="204827"/>
                </a:lnTo>
                <a:lnTo>
                  <a:pt x="47118" y="205013"/>
                </a:lnTo>
                <a:lnTo>
                  <a:pt x="40529" y="205219"/>
                </a:lnTo>
                <a:lnTo>
                  <a:pt x="38375" y="204281"/>
                </a:lnTo>
                <a:lnTo>
                  <a:pt x="36939" y="202664"/>
                </a:lnTo>
                <a:lnTo>
                  <a:pt x="34067" y="19645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SMARTPenAnnotation611"/>
          <p:cNvSpPr/>
          <p:nvPr/>
        </p:nvSpPr>
        <p:spPr>
          <a:xfrm>
            <a:off x="1518201" y="1419929"/>
            <a:ext cx="115255" cy="223134"/>
          </a:xfrm>
          <a:custGeom>
            <a:avLst/>
            <a:gdLst/>
            <a:ahLst/>
            <a:cxnLst/>
            <a:rect l="0" t="0" r="0" b="0"/>
            <a:pathLst>
              <a:path w="115255" h="223134">
                <a:moveTo>
                  <a:pt x="44494" y="8821"/>
                </a:moveTo>
                <a:lnTo>
                  <a:pt x="44494" y="259"/>
                </a:lnTo>
                <a:lnTo>
                  <a:pt x="41848" y="54"/>
                </a:lnTo>
                <a:lnTo>
                  <a:pt x="39754" y="0"/>
                </a:lnTo>
                <a:lnTo>
                  <a:pt x="37365" y="956"/>
                </a:lnTo>
                <a:lnTo>
                  <a:pt x="34780" y="2585"/>
                </a:lnTo>
                <a:lnTo>
                  <a:pt x="32065" y="4664"/>
                </a:lnTo>
                <a:lnTo>
                  <a:pt x="29263" y="7041"/>
                </a:lnTo>
                <a:lnTo>
                  <a:pt x="26402" y="9619"/>
                </a:lnTo>
                <a:lnTo>
                  <a:pt x="20578" y="15128"/>
                </a:lnTo>
                <a:lnTo>
                  <a:pt x="5785" y="29703"/>
                </a:lnTo>
                <a:lnTo>
                  <a:pt x="3805" y="33656"/>
                </a:lnTo>
                <a:lnTo>
                  <a:pt x="2485" y="38276"/>
                </a:lnTo>
                <a:lnTo>
                  <a:pt x="1605" y="43340"/>
                </a:lnTo>
                <a:lnTo>
                  <a:pt x="1019" y="47709"/>
                </a:lnTo>
                <a:lnTo>
                  <a:pt x="628" y="51613"/>
                </a:lnTo>
                <a:lnTo>
                  <a:pt x="367" y="55208"/>
                </a:lnTo>
                <a:lnTo>
                  <a:pt x="193" y="59589"/>
                </a:lnTo>
                <a:lnTo>
                  <a:pt x="0" y="69749"/>
                </a:lnTo>
                <a:lnTo>
                  <a:pt x="1933" y="74244"/>
                </a:lnTo>
                <a:lnTo>
                  <a:pt x="5206" y="78233"/>
                </a:lnTo>
                <a:lnTo>
                  <a:pt x="9372" y="81885"/>
                </a:lnTo>
                <a:lnTo>
                  <a:pt x="14134" y="85311"/>
                </a:lnTo>
                <a:lnTo>
                  <a:pt x="19293" y="88588"/>
                </a:lnTo>
                <a:lnTo>
                  <a:pt x="24717" y="91764"/>
                </a:lnTo>
                <a:lnTo>
                  <a:pt x="30317" y="94874"/>
                </a:lnTo>
                <a:lnTo>
                  <a:pt x="41831" y="100976"/>
                </a:lnTo>
                <a:lnTo>
                  <a:pt x="59470" y="109989"/>
                </a:lnTo>
                <a:lnTo>
                  <a:pt x="65392" y="113969"/>
                </a:lnTo>
                <a:lnTo>
                  <a:pt x="71324" y="118607"/>
                </a:lnTo>
                <a:lnTo>
                  <a:pt x="77264" y="123683"/>
                </a:lnTo>
                <a:lnTo>
                  <a:pt x="83207" y="128060"/>
                </a:lnTo>
                <a:lnTo>
                  <a:pt x="89155" y="131970"/>
                </a:lnTo>
                <a:lnTo>
                  <a:pt x="95104" y="135568"/>
                </a:lnTo>
                <a:lnTo>
                  <a:pt x="100062" y="139952"/>
                </a:lnTo>
                <a:lnTo>
                  <a:pt x="104359" y="144859"/>
                </a:lnTo>
                <a:lnTo>
                  <a:pt x="108217" y="150114"/>
                </a:lnTo>
                <a:lnTo>
                  <a:pt x="110788" y="154610"/>
                </a:lnTo>
                <a:lnTo>
                  <a:pt x="112503" y="158599"/>
                </a:lnTo>
                <a:lnTo>
                  <a:pt x="113645" y="162251"/>
                </a:lnTo>
                <a:lnTo>
                  <a:pt x="114407" y="166670"/>
                </a:lnTo>
                <a:lnTo>
                  <a:pt x="114915" y="171600"/>
                </a:lnTo>
                <a:lnTo>
                  <a:pt x="115254" y="176872"/>
                </a:lnTo>
                <a:lnTo>
                  <a:pt x="113495" y="181378"/>
                </a:lnTo>
                <a:lnTo>
                  <a:pt x="110339" y="185374"/>
                </a:lnTo>
                <a:lnTo>
                  <a:pt x="106250" y="189031"/>
                </a:lnTo>
                <a:lnTo>
                  <a:pt x="99061" y="195740"/>
                </a:lnTo>
                <a:lnTo>
                  <a:pt x="95755" y="198918"/>
                </a:lnTo>
                <a:lnTo>
                  <a:pt x="91566" y="202028"/>
                </a:lnTo>
                <a:lnTo>
                  <a:pt x="86789" y="205095"/>
                </a:lnTo>
                <a:lnTo>
                  <a:pt x="81621" y="208131"/>
                </a:lnTo>
                <a:lnTo>
                  <a:pt x="77183" y="211147"/>
                </a:lnTo>
                <a:lnTo>
                  <a:pt x="73232" y="214150"/>
                </a:lnTo>
                <a:lnTo>
                  <a:pt x="69606" y="217145"/>
                </a:lnTo>
                <a:lnTo>
                  <a:pt x="66196" y="219141"/>
                </a:lnTo>
                <a:lnTo>
                  <a:pt x="62931" y="220472"/>
                </a:lnTo>
                <a:lnTo>
                  <a:pt x="59762" y="221359"/>
                </a:lnTo>
                <a:lnTo>
                  <a:pt x="56657" y="221950"/>
                </a:lnTo>
                <a:lnTo>
                  <a:pt x="53595" y="222344"/>
                </a:lnTo>
                <a:lnTo>
                  <a:pt x="44494" y="22313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SMARTPenAnnotation612"/>
          <p:cNvSpPr/>
          <p:nvPr/>
        </p:nvSpPr>
        <p:spPr>
          <a:xfrm>
            <a:off x="1750741" y="1366565"/>
            <a:ext cx="122684" cy="174034"/>
          </a:xfrm>
          <a:custGeom>
            <a:avLst/>
            <a:gdLst/>
            <a:ahLst/>
            <a:cxnLst/>
            <a:rect l="0" t="0" r="0" b="0"/>
            <a:pathLst>
              <a:path w="122684" h="174034">
                <a:moveTo>
                  <a:pt x="53055" y="44325"/>
                </a:moveTo>
                <a:lnTo>
                  <a:pt x="53055" y="53146"/>
                </a:lnTo>
                <a:lnTo>
                  <a:pt x="50410" y="55852"/>
                </a:lnTo>
                <a:lnTo>
                  <a:pt x="32065" y="74243"/>
                </a:lnTo>
                <a:lnTo>
                  <a:pt x="29140" y="79153"/>
                </a:lnTo>
                <a:lnTo>
                  <a:pt x="26198" y="85403"/>
                </a:lnTo>
                <a:lnTo>
                  <a:pt x="23244" y="92547"/>
                </a:lnTo>
                <a:lnTo>
                  <a:pt x="20283" y="99293"/>
                </a:lnTo>
                <a:lnTo>
                  <a:pt x="14346" y="112081"/>
                </a:lnTo>
                <a:lnTo>
                  <a:pt x="5426" y="130436"/>
                </a:lnTo>
                <a:lnTo>
                  <a:pt x="3443" y="136459"/>
                </a:lnTo>
                <a:lnTo>
                  <a:pt x="2121" y="142459"/>
                </a:lnTo>
                <a:lnTo>
                  <a:pt x="1240" y="148443"/>
                </a:lnTo>
                <a:lnTo>
                  <a:pt x="652" y="153425"/>
                </a:lnTo>
                <a:lnTo>
                  <a:pt x="261" y="157738"/>
                </a:lnTo>
                <a:lnTo>
                  <a:pt x="0" y="161605"/>
                </a:lnTo>
                <a:lnTo>
                  <a:pt x="818" y="164184"/>
                </a:lnTo>
                <a:lnTo>
                  <a:pt x="2355" y="165903"/>
                </a:lnTo>
                <a:lnTo>
                  <a:pt x="4372" y="167049"/>
                </a:lnTo>
                <a:lnTo>
                  <a:pt x="6709" y="168805"/>
                </a:lnTo>
                <a:lnTo>
                  <a:pt x="9260" y="170968"/>
                </a:lnTo>
                <a:lnTo>
                  <a:pt x="11952" y="173402"/>
                </a:lnTo>
                <a:lnTo>
                  <a:pt x="14739" y="174033"/>
                </a:lnTo>
                <a:lnTo>
                  <a:pt x="17589" y="173461"/>
                </a:lnTo>
                <a:lnTo>
                  <a:pt x="24394" y="170180"/>
                </a:lnTo>
                <a:lnTo>
                  <a:pt x="50616" y="157153"/>
                </a:lnTo>
                <a:lnTo>
                  <a:pt x="56390" y="153278"/>
                </a:lnTo>
                <a:lnTo>
                  <a:pt x="62224" y="148710"/>
                </a:lnTo>
                <a:lnTo>
                  <a:pt x="68097" y="143681"/>
                </a:lnTo>
                <a:lnTo>
                  <a:pt x="73998" y="138344"/>
                </a:lnTo>
                <a:lnTo>
                  <a:pt x="85845" y="127122"/>
                </a:lnTo>
                <a:lnTo>
                  <a:pt x="90790" y="120359"/>
                </a:lnTo>
                <a:lnTo>
                  <a:pt x="95079" y="112874"/>
                </a:lnTo>
                <a:lnTo>
                  <a:pt x="98930" y="104907"/>
                </a:lnTo>
                <a:lnTo>
                  <a:pt x="102490" y="96619"/>
                </a:lnTo>
                <a:lnTo>
                  <a:pt x="105856" y="88118"/>
                </a:lnTo>
                <a:lnTo>
                  <a:pt x="112241" y="70734"/>
                </a:lnTo>
                <a:lnTo>
                  <a:pt x="118386" y="53086"/>
                </a:lnTo>
                <a:lnTo>
                  <a:pt x="120422" y="45205"/>
                </a:lnTo>
                <a:lnTo>
                  <a:pt x="121779" y="37966"/>
                </a:lnTo>
                <a:lnTo>
                  <a:pt x="122683" y="31156"/>
                </a:lnTo>
                <a:lnTo>
                  <a:pt x="122294" y="24632"/>
                </a:lnTo>
                <a:lnTo>
                  <a:pt x="121043" y="18298"/>
                </a:lnTo>
                <a:lnTo>
                  <a:pt x="119216" y="12091"/>
                </a:lnTo>
                <a:lnTo>
                  <a:pt x="117007" y="7953"/>
                </a:lnTo>
                <a:lnTo>
                  <a:pt x="114541" y="5194"/>
                </a:lnTo>
                <a:lnTo>
                  <a:pt x="111905" y="3355"/>
                </a:lnTo>
                <a:lnTo>
                  <a:pt x="108163" y="2129"/>
                </a:lnTo>
                <a:lnTo>
                  <a:pt x="103685" y="1311"/>
                </a:lnTo>
                <a:lnTo>
                  <a:pt x="98715" y="767"/>
                </a:lnTo>
                <a:lnTo>
                  <a:pt x="94409" y="403"/>
                </a:lnTo>
                <a:lnTo>
                  <a:pt x="90546" y="161"/>
                </a:lnTo>
                <a:lnTo>
                  <a:pt x="86979" y="0"/>
                </a:lnTo>
                <a:lnTo>
                  <a:pt x="82616" y="884"/>
                </a:lnTo>
                <a:lnTo>
                  <a:pt x="77724" y="2466"/>
                </a:lnTo>
                <a:lnTo>
                  <a:pt x="72477" y="4513"/>
                </a:lnTo>
                <a:lnTo>
                  <a:pt x="67988" y="5877"/>
                </a:lnTo>
                <a:lnTo>
                  <a:pt x="64003" y="6787"/>
                </a:lnTo>
                <a:lnTo>
                  <a:pt x="53055" y="860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SMARTPenAnnotation613"/>
          <p:cNvSpPr/>
          <p:nvPr/>
        </p:nvSpPr>
        <p:spPr>
          <a:xfrm>
            <a:off x="1902023" y="1303734"/>
            <a:ext cx="71438" cy="178549"/>
          </a:xfrm>
          <a:custGeom>
            <a:avLst/>
            <a:gdLst/>
            <a:ahLst/>
            <a:cxnLst/>
            <a:rect l="0" t="0" r="0" b="0"/>
            <a:pathLst>
              <a:path w="71438" h="178549">
                <a:moveTo>
                  <a:pt x="0" y="125016"/>
                </a:moveTo>
                <a:lnTo>
                  <a:pt x="0" y="129756"/>
                </a:lnTo>
                <a:lnTo>
                  <a:pt x="992" y="132145"/>
                </a:lnTo>
                <a:lnTo>
                  <a:pt x="2646" y="134729"/>
                </a:lnTo>
                <a:lnTo>
                  <a:pt x="4740" y="137444"/>
                </a:lnTo>
                <a:lnTo>
                  <a:pt x="6137" y="140247"/>
                </a:lnTo>
                <a:lnTo>
                  <a:pt x="7068" y="143107"/>
                </a:lnTo>
                <a:lnTo>
                  <a:pt x="7688" y="146006"/>
                </a:lnTo>
                <a:lnTo>
                  <a:pt x="8102" y="148931"/>
                </a:lnTo>
                <a:lnTo>
                  <a:pt x="8378" y="151873"/>
                </a:lnTo>
                <a:lnTo>
                  <a:pt x="8562" y="154827"/>
                </a:lnTo>
                <a:lnTo>
                  <a:pt x="8766" y="160755"/>
                </a:lnTo>
                <a:lnTo>
                  <a:pt x="8821" y="163724"/>
                </a:lnTo>
                <a:lnTo>
                  <a:pt x="9849" y="166696"/>
                </a:lnTo>
                <a:lnTo>
                  <a:pt x="11527" y="169670"/>
                </a:lnTo>
                <a:lnTo>
                  <a:pt x="17827" y="178548"/>
                </a:lnTo>
                <a:lnTo>
                  <a:pt x="17856" y="161420"/>
                </a:lnTo>
                <a:lnTo>
                  <a:pt x="16865" y="156231"/>
                </a:lnTo>
                <a:lnTo>
                  <a:pt x="15212" y="150787"/>
                </a:lnTo>
                <a:lnTo>
                  <a:pt x="13118" y="145173"/>
                </a:lnTo>
                <a:lnTo>
                  <a:pt x="11722" y="138454"/>
                </a:lnTo>
                <a:lnTo>
                  <a:pt x="10791" y="130998"/>
                </a:lnTo>
                <a:lnTo>
                  <a:pt x="10171" y="123051"/>
                </a:lnTo>
                <a:lnTo>
                  <a:pt x="10749" y="114776"/>
                </a:lnTo>
                <a:lnTo>
                  <a:pt x="12127" y="106283"/>
                </a:lnTo>
                <a:lnTo>
                  <a:pt x="14038" y="97644"/>
                </a:lnTo>
                <a:lnTo>
                  <a:pt x="16304" y="88909"/>
                </a:lnTo>
                <a:lnTo>
                  <a:pt x="18807" y="80108"/>
                </a:lnTo>
                <a:lnTo>
                  <a:pt x="21467" y="71265"/>
                </a:lnTo>
                <a:lnTo>
                  <a:pt x="24234" y="63385"/>
                </a:lnTo>
                <a:lnTo>
                  <a:pt x="27070" y="56147"/>
                </a:lnTo>
                <a:lnTo>
                  <a:pt x="29953" y="49338"/>
                </a:lnTo>
                <a:lnTo>
                  <a:pt x="33859" y="42814"/>
                </a:lnTo>
                <a:lnTo>
                  <a:pt x="38448" y="36480"/>
                </a:lnTo>
                <a:lnTo>
                  <a:pt x="43491" y="30273"/>
                </a:lnTo>
                <a:lnTo>
                  <a:pt x="47846" y="25143"/>
                </a:lnTo>
                <a:lnTo>
                  <a:pt x="51741" y="20731"/>
                </a:lnTo>
                <a:lnTo>
                  <a:pt x="58715" y="13182"/>
                </a:lnTo>
                <a:lnTo>
                  <a:pt x="71437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SMARTPenAnnotation614"/>
          <p:cNvSpPr/>
          <p:nvPr/>
        </p:nvSpPr>
        <p:spPr>
          <a:xfrm>
            <a:off x="1912194" y="1339453"/>
            <a:ext cx="114846" cy="98227"/>
          </a:xfrm>
          <a:custGeom>
            <a:avLst/>
            <a:gdLst/>
            <a:ahLst/>
            <a:cxnLst/>
            <a:rect l="0" t="0" r="0" b="0"/>
            <a:pathLst>
              <a:path w="114846" h="98227">
                <a:moveTo>
                  <a:pt x="7688" y="98226"/>
                </a:moveTo>
                <a:lnTo>
                  <a:pt x="0" y="98226"/>
                </a:lnTo>
                <a:lnTo>
                  <a:pt x="3867" y="98226"/>
                </a:lnTo>
                <a:lnTo>
                  <a:pt x="6133" y="97234"/>
                </a:lnTo>
                <a:lnTo>
                  <a:pt x="8636" y="95580"/>
                </a:lnTo>
                <a:lnTo>
                  <a:pt x="11296" y="93486"/>
                </a:lnTo>
                <a:lnTo>
                  <a:pt x="14063" y="91097"/>
                </a:lnTo>
                <a:lnTo>
                  <a:pt x="16899" y="88513"/>
                </a:lnTo>
                <a:lnTo>
                  <a:pt x="19782" y="85797"/>
                </a:lnTo>
                <a:lnTo>
                  <a:pt x="23688" y="82995"/>
                </a:lnTo>
                <a:lnTo>
                  <a:pt x="28277" y="80134"/>
                </a:lnTo>
                <a:lnTo>
                  <a:pt x="33320" y="77235"/>
                </a:lnTo>
                <a:lnTo>
                  <a:pt x="38667" y="73318"/>
                </a:lnTo>
                <a:lnTo>
                  <a:pt x="44216" y="68722"/>
                </a:lnTo>
                <a:lnTo>
                  <a:pt x="49899" y="63674"/>
                </a:lnTo>
                <a:lnTo>
                  <a:pt x="61506" y="52773"/>
                </a:lnTo>
                <a:lnTo>
                  <a:pt x="67379" y="47088"/>
                </a:lnTo>
                <a:lnTo>
                  <a:pt x="72287" y="41314"/>
                </a:lnTo>
                <a:lnTo>
                  <a:pt x="76551" y="35480"/>
                </a:lnTo>
                <a:lnTo>
                  <a:pt x="80386" y="29606"/>
                </a:lnTo>
                <a:lnTo>
                  <a:pt x="83935" y="24698"/>
                </a:lnTo>
                <a:lnTo>
                  <a:pt x="87293" y="20434"/>
                </a:lnTo>
                <a:lnTo>
                  <a:pt x="90524" y="16599"/>
                </a:lnTo>
                <a:lnTo>
                  <a:pt x="94662" y="13050"/>
                </a:lnTo>
                <a:lnTo>
                  <a:pt x="99405" y="9692"/>
                </a:lnTo>
                <a:lnTo>
                  <a:pt x="114845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SMARTPenAnnotation615"/>
          <p:cNvSpPr/>
          <p:nvPr/>
        </p:nvSpPr>
        <p:spPr>
          <a:xfrm>
            <a:off x="2080617" y="1196578"/>
            <a:ext cx="187369" cy="203951"/>
          </a:xfrm>
          <a:custGeom>
            <a:avLst/>
            <a:gdLst/>
            <a:ahLst/>
            <a:cxnLst/>
            <a:rect l="0" t="0" r="0" b="0"/>
            <a:pathLst>
              <a:path w="187369" h="203951">
                <a:moveTo>
                  <a:pt x="0" y="89297"/>
                </a:moveTo>
                <a:lnTo>
                  <a:pt x="0" y="84152"/>
                </a:lnTo>
                <a:lnTo>
                  <a:pt x="0" y="88423"/>
                </a:lnTo>
                <a:lnTo>
                  <a:pt x="992" y="88714"/>
                </a:lnTo>
                <a:lnTo>
                  <a:pt x="4740" y="89038"/>
                </a:lnTo>
                <a:lnTo>
                  <a:pt x="6137" y="90116"/>
                </a:lnTo>
                <a:lnTo>
                  <a:pt x="7067" y="91827"/>
                </a:lnTo>
                <a:lnTo>
                  <a:pt x="7688" y="93960"/>
                </a:lnTo>
                <a:lnTo>
                  <a:pt x="11024" y="98976"/>
                </a:lnTo>
                <a:lnTo>
                  <a:pt x="13302" y="101703"/>
                </a:lnTo>
                <a:lnTo>
                  <a:pt x="15813" y="105505"/>
                </a:lnTo>
                <a:lnTo>
                  <a:pt x="18480" y="110024"/>
                </a:lnTo>
                <a:lnTo>
                  <a:pt x="21249" y="115021"/>
                </a:lnTo>
                <a:lnTo>
                  <a:pt x="26973" y="125865"/>
                </a:lnTo>
                <a:lnTo>
                  <a:pt x="38731" y="148996"/>
                </a:lnTo>
                <a:lnTo>
                  <a:pt x="40704" y="153901"/>
                </a:lnTo>
                <a:lnTo>
                  <a:pt x="42018" y="158163"/>
                </a:lnTo>
                <a:lnTo>
                  <a:pt x="42895" y="161996"/>
                </a:lnTo>
                <a:lnTo>
                  <a:pt x="44472" y="166537"/>
                </a:lnTo>
                <a:lnTo>
                  <a:pt x="46515" y="171548"/>
                </a:lnTo>
                <a:lnTo>
                  <a:pt x="48869" y="176873"/>
                </a:lnTo>
                <a:lnTo>
                  <a:pt x="52423" y="181415"/>
                </a:lnTo>
                <a:lnTo>
                  <a:pt x="56777" y="185435"/>
                </a:lnTo>
                <a:lnTo>
                  <a:pt x="61664" y="189108"/>
                </a:lnTo>
                <a:lnTo>
                  <a:pt x="65914" y="191556"/>
                </a:lnTo>
                <a:lnTo>
                  <a:pt x="69739" y="193188"/>
                </a:lnTo>
                <a:lnTo>
                  <a:pt x="73282" y="194277"/>
                </a:lnTo>
                <a:lnTo>
                  <a:pt x="76636" y="195994"/>
                </a:lnTo>
                <a:lnTo>
                  <a:pt x="79864" y="198131"/>
                </a:lnTo>
                <a:lnTo>
                  <a:pt x="87433" y="203950"/>
                </a:lnTo>
                <a:lnTo>
                  <a:pt x="89047" y="203435"/>
                </a:lnTo>
                <a:lnTo>
                  <a:pt x="93485" y="200218"/>
                </a:lnTo>
                <a:lnTo>
                  <a:pt x="96821" y="197568"/>
                </a:lnTo>
                <a:lnTo>
                  <a:pt x="97290" y="196204"/>
                </a:lnTo>
                <a:lnTo>
                  <a:pt x="97810" y="192043"/>
                </a:lnTo>
                <a:lnTo>
                  <a:pt x="98941" y="188552"/>
                </a:lnTo>
                <a:lnTo>
                  <a:pt x="100687" y="184240"/>
                </a:lnTo>
                <a:lnTo>
                  <a:pt x="102843" y="179381"/>
                </a:lnTo>
                <a:lnTo>
                  <a:pt x="104281" y="174158"/>
                </a:lnTo>
                <a:lnTo>
                  <a:pt x="105239" y="168691"/>
                </a:lnTo>
                <a:lnTo>
                  <a:pt x="105878" y="163062"/>
                </a:lnTo>
                <a:lnTo>
                  <a:pt x="107296" y="156333"/>
                </a:lnTo>
                <a:lnTo>
                  <a:pt x="109234" y="148870"/>
                </a:lnTo>
                <a:lnTo>
                  <a:pt x="111518" y="140919"/>
                </a:lnTo>
                <a:lnTo>
                  <a:pt x="122312" y="100633"/>
                </a:lnTo>
                <a:lnTo>
                  <a:pt x="128114" y="81436"/>
                </a:lnTo>
                <a:lnTo>
                  <a:pt x="136958" y="53895"/>
                </a:lnTo>
                <a:lnTo>
                  <a:pt x="139922" y="45851"/>
                </a:lnTo>
                <a:lnTo>
                  <a:pt x="142891" y="38505"/>
                </a:lnTo>
                <a:lnTo>
                  <a:pt x="145862" y="31623"/>
                </a:lnTo>
                <a:lnTo>
                  <a:pt x="148835" y="26043"/>
                </a:lnTo>
                <a:lnTo>
                  <a:pt x="151809" y="21330"/>
                </a:lnTo>
                <a:lnTo>
                  <a:pt x="154784" y="17197"/>
                </a:lnTo>
                <a:lnTo>
                  <a:pt x="157760" y="13449"/>
                </a:lnTo>
                <a:lnTo>
                  <a:pt x="160736" y="9958"/>
                </a:lnTo>
                <a:lnTo>
                  <a:pt x="163712" y="6639"/>
                </a:lnTo>
                <a:lnTo>
                  <a:pt x="166688" y="4426"/>
                </a:lnTo>
                <a:lnTo>
                  <a:pt x="169664" y="2950"/>
                </a:lnTo>
                <a:lnTo>
                  <a:pt x="172641" y="1967"/>
                </a:lnTo>
                <a:lnTo>
                  <a:pt x="175617" y="1311"/>
                </a:lnTo>
                <a:lnTo>
                  <a:pt x="178594" y="874"/>
                </a:lnTo>
                <a:lnTo>
                  <a:pt x="187368" y="15"/>
                </a:lnTo>
                <a:lnTo>
                  <a:pt x="178593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SMARTPenAnnotation616"/>
          <p:cNvSpPr/>
          <p:nvPr/>
        </p:nvSpPr>
        <p:spPr>
          <a:xfrm>
            <a:off x="2286108" y="1196578"/>
            <a:ext cx="35611" cy="133946"/>
          </a:xfrm>
          <a:custGeom>
            <a:avLst/>
            <a:gdLst/>
            <a:ahLst/>
            <a:cxnLst/>
            <a:rect l="0" t="0" r="0" b="0"/>
            <a:pathLst>
              <a:path w="35611" h="133946">
                <a:moveTo>
                  <a:pt x="8821" y="0"/>
                </a:moveTo>
                <a:lnTo>
                  <a:pt x="1133" y="7688"/>
                </a:lnTo>
                <a:lnTo>
                  <a:pt x="719" y="10086"/>
                </a:lnTo>
                <a:lnTo>
                  <a:pt x="443" y="13669"/>
                </a:lnTo>
                <a:lnTo>
                  <a:pt x="259" y="18042"/>
                </a:lnTo>
                <a:lnTo>
                  <a:pt x="0" y="38419"/>
                </a:lnTo>
                <a:lnTo>
                  <a:pt x="957" y="45456"/>
                </a:lnTo>
                <a:lnTo>
                  <a:pt x="2586" y="52132"/>
                </a:lnTo>
                <a:lnTo>
                  <a:pt x="4664" y="58567"/>
                </a:lnTo>
                <a:lnTo>
                  <a:pt x="6050" y="64842"/>
                </a:lnTo>
                <a:lnTo>
                  <a:pt x="6974" y="71009"/>
                </a:lnTo>
                <a:lnTo>
                  <a:pt x="7589" y="77105"/>
                </a:lnTo>
                <a:lnTo>
                  <a:pt x="8992" y="83153"/>
                </a:lnTo>
                <a:lnTo>
                  <a:pt x="10920" y="89170"/>
                </a:lnTo>
                <a:lnTo>
                  <a:pt x="13197" y="95165"/>
                </a:lnTo>
                <a:lnTo>
                  <a:pt x="14715" y="100154"/>
                </a:lnTo>
                <a:lnTo>
                  <a:pt x="15727" y="104472"/>
                </a:lnTo>
                <a:lnTo>
                  <a:pt x="16401" y="108343"/>
                </a:lnTo>
                <a:lnTo>
                  <a:pt x="17844" y="111916"/>
                </a:lnTo>
                <a:lnTo>
                  <a:pt x="19797" y="115291"/>
                </a:lnTo>
                <a:lnTo>
                  <a:pt x="22092" y="118532"/>
                </a:lnTo>
                <a:lnTo>
                  <a:pt x="23621" y="121685"/>
                </a:lnTo>
                <a:lnTo>
                  <a:pt x="24641" y="124780"/>
                </a:lnTo>
                <a:lnTo>
                  <a:pt x="25321" y="127835"/>
                </a:lnTo>
                <a:lnTo>
                  <a:pt x="26766" y="129872"/>
                </a:lnTo>
                <a:lnTo>
                  <a:pt x="28722" y="131229"/>
                </a:lnTo>
                <a:lnTo>
                  <a:pt x="35610" y="13394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SMARTPenAnnotation617"/>
          <p:cNvSpPr/>
          <p:nvPr/>
        </p:nvSpPr>
        <p:spPr>
          <a:xfrm>
            <a:off x="2316573" y="1134121"/>
            <a:ext cx="139092" cy="169601"/>
          </a:xfrm>
          <a:custGeom>
            <a:avLst/>
            <a:gdLst/>
            <a:ahLst/>
            <a:cxnLst/>
            <a:rect l="0" t="0" r="0" b="0"/>
            <a:pathLst>
              <a:path w="139092" h="169601">
                <a:moveTo>
                  <a:pt x="5145" y="71386"/>
                </a:moveTo>
                <a:lnTo>
                  <a:pt x="5145" y="62824"/>
                </a:lnTo>
                <a:lnTo>
                  <a:pt x="2499" y="62620"/>
                </a:lnTo>
                <a:lnTo>
                  <a:pt x="405" y="62566"/>
                </a:lnTo>
                <a:lnTo>
                  <a:pt x="0" y="63521"/>
                </a:lnTo>
                <a:lnTo>
                  <a:pt x="723" y="65151"/>
                </a:lnTo>
                <a:lnTo>
                  <a:pt x="4272" y="70155"/>
                </a:lnTo>
                <a:lnTo>
                  <a:pt x="7403" y="73485"/>
                </a:lnTo>
                <a:lnTo>
                  <a:pt x="26113" y="92345"/>
                </a:lnTo>
                <a:lnTo>
                  <a:pt x="28054" y="96273"/>
                </a:lnTo>
                <a:lnTo>
                  <a:pt x="29347" y="100876"/>
                </a:lnTo>
                <a:lnTo>
                  <a:pt x="30210" y="105929"/>
                </a:lnTo>
                <a:lnTo>
                  <a:pt x="31777" y="110290"/>
                </a:lnTo>
                <a:lnTo>
                  <a:pt x="33814" y="114189"/>
                </a:lnTo>
                <a:lnTo>
                  <a:pt x="36164" y="117781"/>
                </a:lnTo>
                <a:lnTo>
                  <a:pt x="37730" y="121167"/>
                </a:lnTo>
                <a:lnTo>
                  <a:pt x="38775" y="124418"/>
                </a:lnTo>
                <a:lnTo>
                  <a:pt x="39471" y="127576"/>
                </a:lnTo>
                <a:lnTo>
                  <a:pt x="39936" y="131667"/>
                </a:lnTo>
                <a:lnTo>
                  <a:pt x="40245" y="136378"/>
                </a:lnTo>
                <a:lnTo>
                  <a:pt x="40742" y="148716"/>
                </a:lnTo>
                <a:lnTo>
                  <a:pt x="40828" y="155594"/>
                </a:lnTo>
                <a:lnTo>
                  <a:pt x="40853" y="163916"/>
                </a:lnTo>
                <a:lnTo>
                  <a:pt x="41849" y="165815"/>
                </a:lnTo>
                <a:lnTo>
                  <a:pt x="43505" y="167081"/>
                </a:lnTo>
                <a:lnTo>
                  <a:pt x="49762" y="169600"/>
                </a:lnTo>
                <a:lnTo>
                  <a:pt x="49793" y="143881"/>
                </a:lnTo>
                <a:lnTo>
                  <a:pt x="48801" y="138568"/>
                </a:lnTo>
                <a:lnTo>
                  <a:pt x="47148" y="133041"/>
                </a:lnTo>
                <a:lnTo>
                  <a:pt x="45053" y="127372"/>
                </a:lnTo>
                <a:lnTo>
                  <a:pt x="43657" y="120617"/>
                </a:lnTo>
                <a:lnTo>
                  <a:pt x="42726" y="113136"/>
                </a:lnTo>
                <a:lnTo>
                  <a:pt x="42105" y="105173"/>
                </a:lnTo>
                <a:lnTo>
                  <a:pt x="41692" y="96887"/>
                </a:lnTo>
                <a:lnTo>
                  <a:pt x="41232" y="79743"/>
                </a:lnTo>
                <a:lnTo>
                  <a:pt x="40973" y="53357"/>
                </a:lnTo>
                <a:lnTo>
                  <a:pt x="41929" y="45476"/>
                </a:lnTo>
                <a:lnTo>
                  <a:pt x="43558" y="38238"/>
                </a:lnTo>
                <a:lnTo>
                  <a:pt x="45637" y="31428"/>
                </a:lnTo>
                <a:lnTo>
                  <a:pt x="48015" y="25896"/>
                </a:lnTo>
                <a:lnTo>
                  <a:pt x="50592" y="21216"/>
                </a:lnTo>
                <a:lnTo>
                  <a:pt x="53303" y="17103"/>
                </a:lnTo>
                <a:lnTo>
                  <a:pt x="56102" y="13370"/>
                </a:lnTo>
                <a:lnTo>
                  <a:pt x="58960" y="9888"/>
                </a:lnTo>
                <a:lnTo>
                  <a:pt x="61858" y="6575"/>
                </a:lnTo>
                <a:lnTo>
                  <a:pt x="64782" y="4366"/>
                </a:lnTo>
                <a:lnTo>
                  <a:pt x="67723" y="2894"/>
                </a:lnTo>
                <a:lnTo>
                  <a:pt x="70677" y="1912"/>
                </a:lnTo>
                <a:lnTo>
                  <a:pt x="74630" y="1258"/>
                </a:lnTo>
                <a:lnTo>
                  <a:pt x="79250" y="821"/>
                </a:lnTo>
                <a:lnTo>
                  <a:pt x="88682" y="337"/>
                </a:lnTo>
                <a:lnTo>
                  <a:pt x="96182" y="121"/>
                </a:lnTo>
                <a:lnTo>
                  <a:pt x="110722" y="0"/>
                </a:lnTo>
                <a:lnTo>
                  <a:pt x="116210" y="975"/>
                </a:lnTo>
                <a:lnTo>
                  <a:pt x="121852" y="2617"/>
                </a:lnTo>
                <a:lnTo>
                  <a:pt x="139091" y="887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SMARTPenAnnotation618"/>
          <p:cNvSpPr/>
          <p:nvPr/>
        </p:nvSpPr>
        <p:spPr>
          <a:xfrm>
            <a:off x="2437804" y="1089421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0" y="0"/>
                </a:moveTo>
                <a:lnTo>
                  <a:pt x="0" y="7689"/>
                </a:lnTo>
                <a:lnTo>
                  <a:pt x="992" y="9095"/>
                </a:lnTo>
                <a:lnTo>
                  <a:pt x="2646" y="11024"/>
                </a:lnTo>
                <a:lnTo>
                  <a:pt x="4741" y="13303"/>
                </a:lnTo>
                <a:lnTo>
                  <a:pt x="7129" y="16806"/>
                </a:lnTo>
                <a:lnTo>
                  <a:pt x="9714" y="21126"/>
                </a:lnTo>
                <a:lnTo>
                  <a:pt x="12429" y="25990"/>
                </a:lnTo>
                <a:lnTo>
                  <a:pt x="18092" y="36687"/>
                </a:lnTo>
                <a:lnTo>
                  <a:pt x="20991" y="42317"/>
                </a:lnTo>
                <a:lnTo>
                  <a:pt x="22924" y="48056"/>
                </a:lnTo>
                <a:lnTo>
                  <a:pt x="24212" y="53865"/>
                </a:lnTo>
                <a:lnTo>
                  <a:pt x="25071" y="59723"/>
                </a:lnTo>
                <a:lnTo>
                  <a:pt x="27628" y="65612"/>
                </a:lnTo>
                <a:lnTo>
                  <a:pt x="31317" y="71523"/>
                </a:lnTo>
                <a:lnTo>
                  <a:pt x="35761" y="77448"/>
                </a:lnTo>
                <a:lnTo>
                  <a:pt x="39716" y="84374"/>
                </a:lnTo>
                <a:lnTo>
                  <a:pt x="43344" y="91968"/>
                </a:lnTo>
                <a:lnTo>
                  <a:pt x="46756" y="100008"/>
                </a:lnTo>
                <a:lnTo>
                  <a:pt x="53192" y="114232"/>
                </a:lnTo>
                <a:lnTo>
                  <a:pt x="62393" y="133396"/>
                </a:lnTo>
                <a:lnTo>
                  <a:pt x="65408" y="139532"/>
                </a:lnTo>
                <a:lnTo>
                  <a:pt x="67418" y="144615"/>
                </a:lnTo>
                <a:lnTo>
                  <a:pt x="68758" y="148996"/>
                </a:lnTo>
                <a:lnTo>
                  <a:pt x="69651" y="152909"/>
                </a:lnTo>
                <a:lnTo>
                  <a:pt x="71239" y="156510"/>
                </a:lnTo>
                <a:lnTo>
                  <a:pt x="73289" y="159903"/>
                </a:lnTo>
                <a:lnTo>
                  <a:pt x="80367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SMARTPenAnnotation619"/>
          <p:cNvSpPr/>
          <p:nvPr/>
        </p:nvSpPr>
        <p:spPr>
          <a:xfrm>
            <a:off x="2473523" y="1018412"/>
            <a:ext cx="419696" cy="212112"/>
          </a:xfrm>
          <a:custGeom>
            <a:avLst/>
            <a:gdLst/>
            <a:ahLst/>
            <a:cxnLst/>
            <a:rect l="0" t="0" r="0" b="0"/>
            <a:pathLst>
              <a:path w="419696" h="212112">
                <a:moveTo>
                  <a:pt x="0" y="187095"/>
                </a:moveTo>
                <a:lnTo>
                  <a:pt x="0" y="179407"/>
                </a:lnTo>
                <a:lnTo>
                  <a:pt x="4741" y="173793"/>
                </a:lnTo>
                <a:lnTo>
                  <a:pt x="9714" y="168615"/>
                </a:lnTo>
                <a:lnTo>
                  <a:pt x="12429" y="165846"/>
                </a:lnTo>
                <a:lnTo>
                  <a:pt x="20738" y="160122"/>
                </a:lnTo>
                <a:lnTo>
                  <a:pt x="31045" y="154271"/>
                </a:lnTo>
                <a:lnTo>
                  <a:pt x="42240" y="148364"/>
                </a:lnTo>
                <a:lnTo>
                  <a:pt x="51185" y="145077"/>
                </a:lnTo>
                <a:lnTo>
                  <a:pt x="59460" y="142623"/>
                </a:lnTo>
                <a:lnTo>
                  <a:pt x="69752" y="138226"/>
                </a:lnTo>
                <a:lnTo>
                  <a:pt x="81962" y="134912"/>
                </a:lnTo>
                <a:lnTo>
                  <a:pt x="87124" y="133931"/>
                </a:lnTo>
                <a:lnTo>
                  <a:pt x="88840" y="134785"/>
                </a:lnTo>
                <a:lnTo>
                  <a:pt x="93393" y="138380"/>
                </a:lnTo>
                <a:lnTo>
                  <a:pt x="95004" y="140728"/>
                </a:lnTo>
                <a:lnTo>
                  <a:pt x="96794" y="145982"/>
                </a:lnTo>
                <a:lnTo>
                  <a:pt x="97590" y="151625"/>
                </a:lnTo>
                <a:lnTo>
                  <a:pt x="97802" y="154519"/>
                </a:lnTo>
                <a:lnTo>
                  <a:pt x="98936" y="158432"/>
                </a:lnTo>
                <a:lnTo>
                  <a:pt x="100684" y="163026"/>
                </a:lnTo>
                <a:lnTo>
                  <a:pt x="102841" y="168072"/>
                </a:lnTo>
                <a:lnTo>
                  <a:pt x="104280" y="172429"/>
                </a:lnTo>
                <a:lnTo>
                  <a:pt x="105238" y="176326"/>
                </a:lnTo>
                <a:lnTo>
                  <a:pt x="105878" y="179915"/>
                </a:lnTo>
                <a:lnTo>
                  <a:pt x="106304" y="183301"/>
                </a:lnTo>
                <a:lnTo>
                  <a:pt x="106777" y="189708"/>
                </a:lnTo>
                <a:lnTo>
                  <a:pt x="106988" y="195863"/>
                </a:lnTo>
                <a:lnTo>
                  <a:pt x="107146" y="212111"/>
                </a:lnTo>
                <a:lnTo>
                  <a:pt x="108142" y="211710"/>
                </a:lnTo>
                <a:lnTo>
                  <a:pt x="114844" y="206040"/>
                </a:lnTo>
                <a:lnTo>
                  <a:pt x="118180" y="200145"/>
                </a:lnTo>
                <a:lnTo>
                  <a:pt x="120458" y="195795"/>
                </a:lnTo>
                <a:lnTo>
                  <a:pt x="123962" y="191903"/>
                </a:lnTo>
                <a:lnTo>
                  <a:pt x="128282" y="188316"/>
                </a:lnTo>
                <a:lnTo>
                  <a:pt x="133146" y="184933"/>
                </a:lnTo>
                <a:lnTo>
                  <a:pt x="141197" y="178527"/>
                </a:lnTo>
                <a:lnTo>
                  <a:pt x="144733" y="175430"/>
                </a:lnTo>
                <a:lnTo>
                  <a:pt x="148082" y="171381"/>
                </a:lnTo>
                <a:lnTo>
                  <a:pt x="151308" y="166697"/>
                </a:lnTo>
                <a:lnTo>
                  <a:pt x="154450" y="161590"/>
                </a:lnTo>
                <a:lnTo>
                  <a:pt x="157537" y="156201"/>
                </a:lnTo>
                <a:lnTo>
                  <a:pt x="163613" y="144922"/>
                </a:lnTo>
                <a:lnTo>
                  <a:pt x="181562" y="109661"/>
                </a:lnTo>
                <a:lnTo>
                  <a:pt x="184541" y="104714"/>
                </a:lnTo>
                <a:lnTo>
                  <a:pt x="187519" y="100425"/>
                </a:lnTo>
                <a:lnTo>
                  <a:pt x="195930" y="89545"/>
                </a:lnTo>
                <a:lnTo>
                  <a:pt x="196221" y="91815"/>
                </a:lnTo>
                <a:lnTo>
                  <a:pt x="196298" y="93810"/>
                </a:lnTo>
                <a:lnTo>
                  <a:pt x="197342" y="96131"/>
                </a:lnTo>
                <a:lnTo>
                  <a:pt x="201148" y="101357"/>
                </a:lnTo>
                <a:lnTo>
                  <a:pt x="202559" y="104140"/>
                </a:lnTo>
                <a:lnTo>
                  <a:pt x="204128" y="109877"/>
                </a:lnTo>
                <a:lnTo>
                  <a:pt x="207471" y="115734"/>
                </a:lnTo>
                <a:lnTo>
                  <a:pt x="209751" y="118686"/>
                </a:lnTo>
                <a:lnTo>
                  <a:pt x="212264" y="122637"/>
                </a:lnTo>
                <a:lnTo>
                  <a:pt x="214931" y="127256"/>
                </a:lnTo>
                <a:lnTo>
                  <a:pt x="217701" y="132320"/>
                </a:lnTo>
                <a:lnTo>
                  <a:pt x="219549" y="136688"/>
                </a:lnTo>
                <a:lnTo>
                  <a:pt x="220780" y="140592"/>
                </a:lnTo>
                <a:lnTo>
                  <a:pt x="221601" y="144187"/>
                </a:lnTo>
                <a:lnTo>
                  <a:pt x="223140" y="147576"/>
                </a:lnTo>
                <a:lnTo>
                  <a:pt x="227496" y="153987"/>
                </a:lnTo>
                <a:lnTo>
                  <a:pt x="230047" y="156093"/>
                </a:lnTo>
                <a:lnTo>
                  <a:pt x="232740" y="157498"/>
                </a:lnTo>
                <a:lnTo>
                  <a:pt x="235527" y="158434"/>
                </a:lnTo>
                <a:lnTo>
                  <a:pt x="241270" y="162120"/>
                </a:lnTo>
                <a:lnTo>
                  <a:pt x="244190" y="164492"/>
                </a:lnTo>
                <a:lnTo>
                  <a:pt x="247129" y="166073"/>
                </a:lnTo>
                <a:lnTo>
                  <a:pt x="253041" y="167830"/>
                </a:lnTo>
                <a:lnTo>
                  <a:pt x="256007" y="167307"/>
                </a:lnTo>
                <a:lnTo>
                  <a:pt x="264921" y="162821"/>
                </a:lnTo>
                <a:lnTo>
                  <a:pt x="270870" y="161424"/>
                </a:lnTo>
                <a:lnTo>
                  <a:pt x="276822" y="158157"/>
                </a:lnTo>
                <a:lnTo>
                  <a:pt x="279798" y="155897"/>
                </a:lnTo>
                <a:lnTo>
                  <a:pt x="282774" y="152406"/>
                </a:lnTo>
                <a:lnTo>
                  <a:pt x="285750" y="148094"/>
                </a:lnTo>
                <a:lnTo>
                  <a:pt x="288727" y="143235"/>
                </a:lnTo>
                <a:lnTo>
                  <a:pt x="291703" y="139004"/>
                </a:lnTo>
                <a:lnTo>
                  <a:pt x="294680" y="135190"/>
                </a:lnTo>
                <a:lnTo>
                  <a:pt x="297656" y="131656"/>
                </a:lnTo>
                <a:lnTo>
                  <a:pt x="300633" y="126323"/>
                </a:lnTo>
                <a:lnTo>
                  <a:pt x="303609" y="119792"/>
                </a:lnTo>
                <a:lnTo>
                  <a:pt x="306586" y="112461"/>
                </a:lnTo>
                <a:lnTo>
                  <a:pt x="309562" y="105589"/>
                </a:lnTo>
                <a:lnTo>
                  <a:pt x="315516" y="92662"/>
                </a:lnTo>
                <a:lnTo>
                  <a:pt x="318492" y="85444"/>
                </a:lnTo>
                <a:lnTo>
                  <a:pt x="321469" y="77656"/>
                </a:lnTo>
                <a:lnTo>
                  <a:pt x="324445" y="69487"/>
                </a:lnTo>
                <a:lnTo>
                  <a:pt x="327422" y="62057"/>
                </a:lnTo>
                <a:lnTo>
                  <a:pt x="330398" y="55119"/>
                </a:lnTo>
                <a:lnTo>
                  <a:pt x="336352" y="42119"/>
                </a:lnTo>
                <a:lnTo>
                  <a:pt x="342305" y="29727"/>
                </a:lnTo>
                <a:lnTo>
                  <a:pt x="344289" y="24636"/>
                </a:lnTo>
                <a:lnTo>
                  <a:pt x="345612" y="20250"/>
                </a:lnTo>
                <a:lnTo>
                  <a:pt x="347735" y="10822"/>
                </a:lnTo>
                <a:lnTo>
                  <a:pt x="348103" y="4449"/>
                </a:lnTo>
                <a:lnTo>
                  <a:pt x="348244" y="0"/>
                </a:lnTo>
                <a:lnTo>
                  <a:pt x="343513" y="4439"/>
                </a:lnTo>
                <a:lnTo>
                  <a:pt x="335828" y="12038"/>
                </a:lnTo>
                <a:lnTo>
                  <a:pt x="333026" y="15820"/>
                </a:lnTo>
                <a:lnTo>
                  <a:pt x="330166" y="20326"/>
                </a:lnTo>
                <a:lnTo>
                  <a:pt x="327267" y="25314"/>
                </a:lnTo>
                <a:lnTo>
                  <a:pt x="321400" y="36148"/>
                </a:lnTo>
                <a:lnTo>
                  <a:pt x="318446" y="41816"/>
                </a:lnTo>
                <a:lnTo>
                  <a:pt x="315485" y="48570"/>
                </a:lnTo>
                <a:lnTo>
                  <a:pt x="312519" y="56050"/>
                </a:lnTo>
                <a:lnTo>
                  <a:pt x="309549" y="64013"/>
                </a:lnTo>
                <a:lnTo>
                  <a:pt x="307569" y="71306"/>
                </a:lnTo>
                <a:lnTo>
                  <a:pt x="306249" y="78153"/>
                </a:lnTo>
                <a:lnTo>
                  <a:pt x="305369" y="84701"/>
                </a:lnTo>
                <a:lnTo>
                  <a:pt x="305775" y="92043"/>
                </a:lnTo>
                <a:lnTo>
                  <a:pt x="307037" y="99915"/>
                </a:lnTo>
                <a:lnTo>
                  <a:pt x="308871" y="108139"/>
                </a:lnTo>
                <a:lnTo>
                  <a:pt x="311086" y="114614"/>
                </a:lnTo>
                <a:lnTo>
                  <a:pt x="313555" y="119923"/>
                </a:lnTo>
                <a:lnTo>
                  <a:pt x="316193" y="124454"/>
                </a:lnTo>
                <a:lnTo>
                  <a:pt x="319936" y="128467"/>
                </a:lnTo>
                <a:lnTo>
                  <a:pt x="324416" y="132135"/>
                </a:lnTo>
                <a:lnTo>
                  <a:pt x="329386" y="135572"/>
                </a:lnTo>
                <a:lnTo>
                  <a:pt x="340201" y="142037"/>
                </a:lnTo>
                <a:lnTo>
                  <a:pt x="345864" y="145150"/>
                </a:lnTo>
                <a:lnTo>
                  <a:pt x="352615" y="147226"/>
                </a:lnTo>
                <a:lnTo>
                  <a:pt x="360092" y="148609"/>
                </a:lnTo>
                <a:lnTo>
                  <a:pt x="368054" y="149532"/>
                </a:lnTo>
                <a:lnTo>
                  <a:pt x="375345" y="149155"/>
                </a:lnTo>
                <a:lnTo>
                  <a:pt x="382191" y="147911"/>
                </a:lnTo>
                <a:lnTo>
                  <a:pt x="395089" y="144875"/>
                </a:lnTo>
                <a:lnTo>
                  <a:pt x="401307" y="144066"/>
                </a:lnTo>
                <a:lnTo>
                  <a:pt x="419695" y="14244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SMARTPenAnnotation620"/>
          <p:cNvSpPr/>
          <p:nvPr/>
        </p:nvSpPr>
        <p:spPr>
          <a:xfrm>
            <a:off x="3009304" y="107156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4740"/>
                </a:lnTo>
                <a:lnTo>
                  <a:pt x="992" y="6137"/>
                </a:lnTo>
                <a:lnTo>
                  <a:pt x="2646" y="7068"/>
                </a:lnTo>
                <a:lnTo>
                  <a:pt x="8930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SMARTPenAnnotation621"/>
          <p:cNvSpPr/>
          <p:nvPr/>
        </p:nvSpPr>
        <p:spPr>
          <a:xfrm>
            <a:off x="1803796" y="1571625"/>
            <a:ext cx="53580" cy="151805"/>
          </a:xfrm>
          <a:custGeom>
            <a:avLst/>
            <a:gdLst/>
            <a:ahLst/>
            <a:cxnLst/>
            <a:rect l="0" t="0" r="0" b="0"/>
            <a:pathLst>
              <a:path w="53580" h="151805">
                <a:moveTo>
                  <a:pt x="0" y="0"/>
                </a:moveTo>
                <a:lnTo>
                  <a:pt x="4741" y="0"/>
                </a:lnTo>
                <a:lnTo>
                  <a:pt x="6137" y="992"/>
                </a:lnTo>
                <a:lnTo>
                  <a:pt x="7068" y="2645"/>
                </a:lnTo>
                <a:lnTo>
                  <a:pt x="7689" y="4740"/>
                </a:lnTo>
                <a:lnTo>
                  <a:pt x="9095" y="8121"/>
                </a:lnTo>
                <a:lnTo>
                  <a:pt x="11024" y="12359"/>
                </a:lnTo>
                <a:lnTo>
                  <a:pt x="13303" y="17169"/>
                </a:lnTo>
                <a:lnTo>
                  <a:pt x="14822" y="21368"/>
                </a:lnTo>
                <a:lnTo>
                  <a:pt x="15834" y="25159"/>
                </a:lnTo>
                <a:lnTo>
                  <a:pt x="16510" y="28679"/>
                </a:lnTo>
                <a:lnTo>
                  <a:pt x="17952" y="33010"/>
                </a:lnTo>
                <a:lnTo>
                  <a:pt x="19906" y="37881"/>
                </a:lnTo>
                <a:lnTo>
                  <a:pt x="22200" y="43113"/>
                </a:lnTo>
                <a:lnTo>
                  <a:pt x="23730" y="48586"/>
                </a:lnTo>
                <a:lnTo>
                  <a:pt x="24750" y="54219"/>
                </a:lnTo>
                <a:lnTo>
                  <a:pt x="25430" y="59958"/>
                </a:lnTo>
                <a:lnTo>
                  <a:pt x="25883" y="65769"/>
                </a:lnTo>
                <a:lnTo>
                  <a:pt x="26185" y="71627"/>
                </a:lnTo>
                <a:lnTo>
                  <a:pt x="26387" y="77517"/>
                </a:lnTo>
                <a:lnTo>
                  <a:pt x="27513" y="84420"/>
                </a:lnTo>
                <a:lnTo>
                  <a:pt x="29256" y="91999"/>
                </a:lnTo>
                <a:lnTo>
                  <a:pt x="31410" y="100028"/>
                </a:lnTo>
                <a:lnTo>
                  <a:pt x="33839" y="106372"/>
                </a:lnTo>
                <a:lnTo>
                  <a:pt x="36450" y="111594"/>
                </a:lnTo>
                <a:lnTo>
                  <a:pt x="39183" y="116068"/>
                </a:lnTo>
                <a:lnTo>
                  <a:pt x="41005" y="120043"/>
                </a:lnTo>
                <a:lnTo>
                  <a:pt x="42220" y="123684"/>
                </a:lnTo>
                <a:lnTo>
                  <a:pt x="43029" y="127105"/>
                </a:lnTo>
                <a:lnTo>
                  <a:pt x="43569" y="130377"/>
                </a:lnTo>
                <a:lnTo>
                  <a:pt x="43929" y="133550"/>
                </a:lnTo>
                <a:lnTo>
                  <a:pt x="44169" y="136659"/>
                </a:lnTo>
                <a:lnTo>
                  <a:pt x="45321" y="139723"/>
                </a:lnTo>
                <a:lnTo>
                  <a:pt x="47081" y="142758"/>
                </a:lnTo>
                <a:lnTo>
                  <a:pt x="53579" y="15180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SMARTPenAnnotation622"/>
          <p:cNvSpPr/>
          <p:nvPr/>
        </p:nvSpPr>
        <p:spPr>
          <a:xfrm>
            <a:off x="1750218" y="1616273"/>
            <a:ext cx="151806" cy="44649"/>
          </a:xfrm>
          <a:custGeom>
            <a:avLst/>
            <a:gdLst/>
            <a:ahLst/>
            <a:cxnLst/>
            <a:rect l="0" t="0" r="0" b="0"/>
            <a:pathLst>
              <a:path w="151806" h="44649">
                <a:moveTo>
                  <a:pt x="0" y="44648"/>
                </a:moveTo>
                <a:lnTo>
                  <a:pt x="7689" y="44648"/>
                </a:lnTo>
                <a:lnTo>
                  <a:pt x="9095" y="43656"/>
                </a:lnTo>
                <a:lnTo>
                  <a:pt x="11024" y="42003"/>
                </a:lnTo>
                <a:lnTo>
                  <a:pt x="13303" y="39908"/>
                </a:lnTo>
                <a:lnTo>
                  <a:pt x="16806" y="38512"/>
                </a:lnTo>
                <a:lnTo>
                  <a:pt x="21126" y="37581"/>
                </a:lnTo>
                <a:lnTo>
                  <a:pt x="25990" y="36960"/>
                </a:lnTo>
                <a:lnTo>
                  <a:pt x="32210" y="35554"/>
                </a:lnTo>
                <a:lnTo>
                  <a:pt x="39333" y="33625"/>
                </a:lnTo>
                <a:lnTo>
                  <a:pt x="47058" y="31346"/>
                </a:lnTo>
                <a:lnTo>
                  <a:pt x="54192" y="29827"/>
                </a:lnTo>
                <a:lnTo>
                  <a:pt x="60933" y="28814"/>
                </a:lnTo>
                <a:lnTo>
                  <a:pt x="67411" y="28139"/>
                </a:lnTo>
                <a:lnTo>
                  <a:pt x="73714" y="26697"/>
                </a:lnTo>
                <a:lnTo>
                  <a:pt x="79901" y="24743"/>
                </a:lnTo>
                <a:lnTo>
                  <a:pt x="86010" y="22449"/>
                </a:lnTo>
                <a:lnTo>
                  <a:pt x="93059" y="20919"/>
                </a:lnTo>
                <a:lnTo>
                  <a:pt x="100734" y="19899"/>
                </a:lnTo>
                <a:lnTo>
                  <a:pt x="108828" y="19219"/>
                </a:lnTo>
                <a:lnTo>
                  <a:pt x="116208" y="17774"/>
                </a:lnTo>
                <a:lnTo>
                  <a:pt x="123113" y="15818"/>
                </a:lnTo>
                <a:lnTo>
                  <a:pt x="129700" y="13522"/>
                </a:lnTo>
                <a:lnTo>
                  <a:pt x="135084" y="10999"/>
                </a:lnTo>
                <a:lnTo>
                  <a:pt x="139666" y="8325"/>
                </a:lnTo>
                <a:lnTo>
                  <a:pt x="151805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SMARTPenAnnotation623"/>
          <p:cNvSpPr/>
          <p:nvPr/>
        </p:nvSpPr>
        <p:spPr>
          <a:xfrm>
            <a:off x="1991320" y="1439611"/>
            <a:ext cx="357177" cy="248051"/>
          </a:xfrm>
          <a:custGeom>
            <a:avLst/>
            <a:gdLst/>
            <a:ahLst/>
            <a:cxnLst/>
            <a:rect l="0" t="0" r="0" b="0"/>
            <a:pathLst>
              <a:path w="357177" h="248051">
                <a:moveTo>
                  <a:pt x="0" y="158803"/>
                </a:moveTo>
                <a:lnTo>
                  <a:pt x="0" y="180052"/>
                </a:lnTo>
                <a:lnTo>
                  <a:pt x="992" y="182891"/>
                </a:lnTo>
                <a:lnTo>
                  <a:pt x="4740" y="188691"/>
                </a:lnTo>
                <a:lnTo>
                  <a:pt x="6137" y="192619"/>
                </a:lnTo>
                <a:lnTo>
                  <a:pt x="7068" y="197222"/>
                </a:lnTo>
                <a:lnTo>
                  <a:pt x="7688" y="202275"/>
                </a:lnTo>
                <a:lnTo>
                  <a:pt x="9094" y="207628"/>
                </a:lnTo>
                <a:lnTo>
                  <a:pt x="11024" y="213181"/>
                </a:lnTo>
                <a:lnTo>
                  <a:pt x="13302" y="218867"/>
                </a:lnTo>
                <a:lnTo>
                  <a:pt x="14821" y="223650"/>
                </a:lnTo>
                <a:lnTo>
                  <a:pt x="15834" y="227831"/>
                </a:lnTo>
                <a:lnTo>
                  <a:pt x="16509" y="231611"/>
                </a:lnTo>
                <a:lnTo>
                  <a:pt x="19905" y="238456"/>
                </a:lnTo>
                <a:lnTo>
                  <a:pt x="26754" y="248050"/>
                </a:lnTo>
                <a:lnTo>
                  <a:pt x="22038" y="243344"/>
                </a:lnTo>
                <a:lnTo>
                  <a:pt x="21637" y="240961"/>
                </a:lnTo>
                <a:lnTo>
                  <a:pt x="22362" y="238379"/>
                </a:lnTo>
                <a:lnTo>
                  <a:pt x="23838" y="235666"/>
                </a:lnTo>
                <a:lnTo>
                  <a:pt x="23829" y="231873"/>
                </a:lnTo>
                <a:lnTo>
                  <a:pt x="22831" y="227360"/>
                </a:lnTo>
                <a:lnTo>
                  <a:pt x="21174" y="222367"/>
                </a:lnTo>
                <a:lnTo>
                  <a:pt x="20069" y="217054"/>
                </a:lnTo>
                <a:lnTo>
                  <a:pt x="19333" y="211527"/>
                </a:lnTo>
                <a:lnTo>
                  <a:pt x="18841" y="205859"/>
                </a:lnTo>
                <a:lnTo>
                  <a:pt x="18514" y="199103"/>
                </a:lnTo>
                <a:lnTo>
                  <a:pt x="18150" y="183659"/>
                </a:lnTo>
                <a:lnTo>
                  <a:pt x="17061" y="176366"/>
                </a:lnTo>
                <a:lnTo>
                  <a:pt x="15343" y="169519"/>
                </a:lnTo>
                <a:lnTo>
                  <a:pt x="13205" y="162971"/>
                </a:lnTo>
                <a:lnTo>
                  <a:pt x="11780" y="156620"/>
                </a:lnTo>
                <a:lnTo>
                  <a:pt x="10830" y="150402"/>
                </a:lnTo>
                <a:lnTo>
                  <a:pt x="10196" y="144273"/>
                </a:lnTo>
                <a:lnTo>
                  <a:pt x="10766" y="138202"/>
                </a:lnTo>
                <a:lnTo>
                  <a:pt x="12138" y="132170"/>
                </a:lnTo>
                <a:lnTo>
                  <a:pt x="14045" y="126165"/>
                </a:lnTo>
                <a:lnTo>
                  <a:pt x="15317" y="121169"/>
                </a:lnTo>
                <a:lnTo>
                  <a:pt x="16164" y="116847"/>
                </a:lnTo>
                <a:lnTo>
                  <a:pt x="17524" y="107520"/>
                </a:lnTo>
                <a:lnTo>
                  <a:pt x="20356" y="103599"/>
                </a:lnTo>
                <a:lnTo>
                  <a:pt x="22501" y="101164"/>
                </a:lnTo>
                <a:lnTo>
                  <a:pt x="24922" y="99541"/>
                </a:lnTo>
                <a:lnTo>
                  <a:pt x="30259" y="97738"/>
                </a:lnTo>
                <a:lnTo>
                  <a:pt x="33071" y="98249"/>
                </a:lnTo>
                <a:lnTo>
                  <a:pt x="41769" y="102717"/>
                </a:lnTo>
                <a:lnTo>
                  <a:pt x="51622" y="105474"/>
                </a:lnTo>
                <a:lnTo>
                  <a:pt x="61308" y="109635"/>
                </a:lnTo>
                <a:lnTo>
                  <a:pt x="69581" y="114791"/>
                </a:lnTo>
                <a:lnTo>
                  <a:pt x="73176" y="117555"/>
                </a:lnTo>
                <a:lnTo>
                  <a:pt x="79817" y="120627"/>
                </a:lnTo>
                <a:lnTo>
                  <a:pt x="82977" y="121446"/>
                </a:lnTo>
                <a:lnTo>
                  <a:pt x="89134" y="125002"/>
                </a:lnTo>
                <a:lnTo>
                  <a:pt x="92165" y="127339"/>
                </a:lnTo>
                <a:lnTo>
                  <a:pt x="96170" y="128897"/>
                </a:lnTo>
                <a:lnTo>
                  <a:pt x="105911" y="130628"/>
                </a:lnTo>
                <a:lnTo>
                  <a:pt x="110295" y="130098"/>
                </a:lnTo>
                <a:lnTo>
                  <a:pt x="114210" y="128752"/>
                </a:lnTo>
                <a:lnTo>
                  <a:pt x="121205" y="125603"/>
                </a:lnTo>
                <a:lnTo>
                  <a:pt x="127621" y="124204"/>
                </a:lnTo>
                <a:lnTo>
                  <a:pt x="133780" y="120936"/>
                </a:lnTo>
                <a:lnTo>
                  <a:pt x="140817" y="116176"/>
                </a:lnTo>
                <a:lnTo>
                  <a:pt x="150559" y="110753"/>
                </a:lnTo>
                <a:lnTo>
                  <a:pt x="154943" y="106926"/>
                </a:lnTo>
                <a:lnTo>
                  <a:pt x="158858" y="102390"/>
                </a:lnTo>
                <a:lnTo>
                  <a:pt x="162460" y="97382"/>
                </a:lnTo>
                <a:lnTo>
                  <a:pt x="165853" y="93051"/>
                </a:lnTo>
                <a:lnTo>
                  <a:pt x="172270" y="85592"/>
                </a:lnTo>
                <a:lnTo>
                  <a:pt x="175370" y="81223"/>
                </a:lnTo>
                <a:lnTo>
                  <a:pt x="178429" y="76325"/>
                </a:lnTo>
                <a:lnTo>
                  <a:pt x="181460" y="71075"/>
                </a:lnTo>
                <a:lnTo>
                  <a:pt x="183481" y="66583"/>
                </a:lnTo>
                <a:lnTo>
                  <a:pt x="185727" y="58946"/>
                </a:lnTo>
                <a:lnTo>
                  <a:pt x="186326" y="54529"/>
                </a:lnTo>
                <a:lnTo>
                  <a:pt x="186725" y="49599"/>
                </a:lnTo>
                <a:lnTo>
                  <a:pt x="186991" y="44328"/>
                </a:lnTo>
                <a:lnTo>
                  <a:pt x="186176" y="39822"/>
                </a:lnTo>
                <a:lnTo>
                  <a:pt x="182625" y="32170"/>
                </a:lnTo>
                <a:lnTo>
                  <a:pt x="179788" y="27024"/>
                </a:lnTo>
                <a:lnTo>
                  <a:pt x="177405" y="26302"/>
                </a:lnTo>
                <a:lnTo>
                  <a:pt x="169467" y="25499"/>
                </a:lnTo>
                <a:lnTo>
                  <a:pt x="158581" y="25047"/>
                </a:lnTo>
                <a:lnTo>
                  <a:pt x="155330" y="25976"/>
                </a:lnTo>
                <a:lnTo>
                  <a:pt x="149072" y="29654"/>
                </a:lnTo>
                <a:lnTo>
                  <a:pt x="142983" y="37242"/>
                </a:lnTo>
                <a:lnTo>
                  <a:pt x="139971" y="42043"/>
                </a:lnTo>
                <a:lnTo>
                  <a:pt x="137962" y="47229"/>
                </a:lnTo>
                <a:lnTo>
                  <a:pt x="136623" y="52670"/>
                </a:lnTo>
                <a:lnTo>
                  <a:pt x="135730" y="58282"/>
                </a:lnTo>
                <a:lnTo>
                  <a:pt x="135135" y="64007"/>
                </a:lnTo>
                <a:lnTo>
                  <a:pt x="134738" y="69809"/>
                </a:lnTo>
                <a:lnTo>
                  <a:pt x="134474" y="75661"/>
                </a:lnTo>
                <a:lnTo>
                  <a:pt x="133306" y="82539"/>
                </a:lnTo>
                <a:lnTo>
                  <a:pt x="131534" y="90101"/>
                </a:lnTo>
                <a:lnTo>
                  <a:pt x="129361" y="98119"/>
                </a:lnTo>
                <a:lnTo>
                  <a:pt x="127913" y="106440"/>
                </a:lnTo>
                <a:lnTo>
                  <a:pt x="126947" y="114965"/>
                </a:lnTo>
                <a:lnTo>
                  <a:pt x="126303" y="123624"/>
                </a:lnTo>
                <a:lnTo>
                  <a:pt x="126866" y="131382"/>
                </a:lnTo>
                <a:lnTo>
                  <a:pt x="128234" y="138538"/>
                </a:lnTo>
                <a:lnTo>
                  <a:pt x="130137" y="145293"/>
                </a:lnTo>
                <a:lnTo>
                  <a:pt x="132399" y="150788"/>
                </a:lnTo>
                <a:lnTo>
                  <a:pt x="134899" y="155444"/>
                </a:lnTo>
                <a:lnTo>
                  <a:pt x="137557" y="159540"/>
                </a:lnTo>
                <a:lnTo>
                  <a:pt x="143157" y="166737"/>
                </a:lnTo>
                <a:lnTo>
                  <a:pt x="146040" y="170045"/>
                </a:lnTo>
                <a:lnTo>
                  <a:pt x="148954" y="172251"/>
                </a:lnTo>
                <a:lnTo>
                  <a:pt x="154837" y="174701"/>
                </a:lnTo>
                <a:lnTo>
                  <a:pt x="163405" y="175791"/>
                </a:lnTo>
                <a:lnTo>
                  <a:pt x="173827" y="176275"/>
                </a:lnTo>
                <a:lnTo>
                  <a:pt x="185074" y="176490"/>
                </a:lnTo>
                <a:lnTo>
                  <a:pt x="190852" y="175555"/>
                </a:lnTo>
                <a:lnTo>
                  <a:pt x="196687" y="173940"/>
                </a:lnTo>
                <a:lnTo>
                  <a:pt x="202562" y="171870"/>
                </a:lnTo>
                <a:lnTo>
                  <a:pt x="208463" y="169499"/>
                </a:lnTo>
                <a:lnTo>
                  <a:pt x="214382" y="166926"/>
                </a:lnTo>
                <a:lnTo>
                  <a:pt x="226249" y="161421"/>
                </a:lnTo>
                <a:lnTo>
                  <a:pt x="238139" y="155667"/>
                </a:lnTo>
                <a:lnTo>
                  <a:pt x="243095" y="151751"/>
                </a:lnTo>
                <a:lnTo>
                  <a:pt x="247391" y="147156"/>
                </a:lnTo>
                <a:lnTo>
                  <a:pt x="251248" y="142109"/>
                </a:lnTo>
                <a:lnTo>
                  <a:pt x="253819" y="136759"/>
                </a:lnTo>
                <a:lnTo>
                  <a:pt x="255533" y="131209"/>
                </a:lnTo>
                <a:lnTo>
                  <a:pt x="256676" y="125524"/>
                </a:lnTo>
                <a:lnTo>
                  <a:pt x="258430" y="119750"/>
                </a:lnTo>
                <a:lnTo>
                  <a:pt x="260591" y="113916"/>
                </a:lnTo>
                <a:lnTo>
                  <a:pt x="263024" y="108042"/>
                </a:lnTo>
                <a:lnTo>
                  <a:pt x="264646" y="103134"/>
                </a:lnTo>
                <a:lnTo>
                  <a:pt x="265728" y="98870"/>
                </a:lnTo>
                <a:lnTo>
                  <a:pt x="266449" y="95035"/>
                </a:lnTo>
                <a:lnTo>
                  <a:pt x="265937" y="90494"/>
                </a:lnTo>
                <a:lnTo>
                  <a:pt x="264604" y="85482"/>
                </a:lnTo>
                <a:lnTo>
                  <a:pt x="260075" y="72662"/>
                </a:lnTo>
                <a:lnTo>
                  <a:pt x="259291" y="65700"/>
                </a:lnTo>
                <a:lnTo>
                  <a:pt x="259059" y="62094"/>
                </a:lnTo>
                <a:lnTo>
                  <a:pt x="258034" y="62580"/>
                </a:lnTo>
                <a:lnTo>
                  <a:pt x="254249" y="65766"/>
                </a:lnTo>
                <a:lnTo>
                  <a:pt x="253835" y="68005"/>
                </a:lnTo>
                <a:lnTo>
                  <a:pt x="254552" y="70490"/>
                </a:lnTo>
                <a:lnTo>
                  <a:pt x="256021" y="73138"/>
                </a:lnTo>
                <a:lnTo>
                  <a:pt x="257001" y="76888"/>
                </a:lnTo>
                <a:lnTo>
                  <a:pt x="257654" y="81373"/>
                </a:lnTo>
                <a:lnTo>
                  <a:pt x="258090" y="86347"/>
                </a:lnTo>
                <a:lnTo>
                  <a:pt x="259372" y="91647"/>
                </a:lnTo>
                <a:lnTo>
                  <a:pt x="261220" y="97165"/>
                </a:lnTo>
                <a:lnTo>
                  <a:pt x="263443" y="102828"/>
                </a:lnTo>
                <a:lnTo>
                  <a:pt x="264926" y="108588"/>
                </a:lnTo>
                <a:lnTo>
                  <a:pt x="265914" y="114412"/>
                </a:lnTo>
                <a:lnTo>
                  <a:pt x="266573" y="120279"/>
                </a:lnTo>
                <a:lnTo>
                  <a:pt x="268004" y="126175"/>
                </a:lnTo>
                <a:lnTo>
                  <a:pt x="269951" y="132090"/>
                </a:lnTo>
                <a:lnTo>
                  <a:pt x="272240" y="138018"/>
                </a:lnTo>
                <a:lnTo>
                  <a:pt x="274759" y="143954"/>
                </a:lnTo>
                <a:lnTo>
                  <a:pt x="280204" y="155841"/>
                </a:lnTo>
                <a:lnTo>
                  <a:pt x="282052" y="161789"/>
                </a:lnTo>
                <a:lnTo>
                  <a:pt x="283285" y="167739"/>
                </a:lnTo>
                <a:lnTo>
                  <a:pt x="284107" y="173690"/>
                </a:lnTo>
                <a:lnTo>
                  <a:pt x="285647" y="179642"/>
                </a:lnTo>
                <a:lnTo>
                  <a:pt x="287665" y="185594"/>
                </a:lnTo>
                <a:lnTo>
                  <a:pt x="290003" y="191546"/>
                </a:lnTo>
                <a:lnTo>
                  <a:pt x="291562" y="196507"/>
                </a:lnTo>
                <a:lnTo>
                  <a:pt x="292601" y="200806"/>
                </a:lnTo>
                <a:lnTo>
                  <a:pt x="294269" y="210094"/>
                </a:lnTo>
                <a:lnTo>
                  <a:pt x="297143" y="214010"/>
                </a:lnTo>
                <a:lnTo>
                  <a:pt x="299298" y="216444"/>
                </a:lnTo>
                <a:lnTo>
                  <a:pt x="300735" y="217074"/>
                </a:lnTo>
                <a:lnTo>
                  <a:pt x="301693" y="216502"/>
                </a:lnTo>
                <a:lnTo>
                  <a:pt x="303231" y="213195"/>
                </a:lnTo>
                <a:lnTo>
                  <a:pt x="303497" y="207882"/>
                </a:lnTo>
                <a:lnTo>
                  <a:pt x="303599" y="191411"/>
                </a:lnTo>
                <a:lnTo>
                  <a:pt x="302610" y="186495"/>
                </a:lnTo>
                <a:lnTo>
                  <a:pt x="300959" y="180241"/>
                </a:lnTo>
                <a:lnTo>
                  <a:pt x="298866" y="173095"/>
                </a:lnTo>
                <a:lnTo>
                  <a:pt x="297470" y="165354"/>
                </a:lnTo>
                <a:lnTo>
                  <a:pt x="296540" y="157217"/>
                </a:lnTo>
                <a:lnTo>
                  <a:pt x="295920" y="148816"/>
                </a:lnTo>
                <a:lnTo>
                  <a:pt x="294514" y="140238"/>
                </a:lnTo>
                <a:lnTo>
                  <a:pt x="292585" y="131544"/>
                </a:lnTo>
                <a:lnTo>
                  <a:pt x="290307" y="122771"/>
                </a:lnTo>
                <a:lnTo>
                  <a:pt x="288788" y="113945"/>
                </a:lnTo>
                <a:lnTo>
                  <a:pt x="287775" y="105085"/>
                </a:lnTo>
                <a:lnTo>
                  <a:pt x="287100" y="96202"/>
                </a:lnTo>
                <a:lnTo>
                  <a:pt x="286650" y="87303"/>
                </a:lnTo>
                <a:lnTo>
                  <a:pt x="286150" y="69478"/>
                </a:lnTo>
                <a:lnTo>
                  <a:pt x="285868" y="47449"/>
                </a:lnTo>
                <a:lnTo>
                  <a:pt x="286821" y="40911"/>
                </a:lnTo>
                <a:lnTo>
                  <a:pt x="288448" y="34567"/>
                </a:lnTo>
                <a:lnTo>
                  <a:pt x="290525" y="28354"/>
                </a:lnTo>
                <a:lnTo>
                  <a:pt x="292902" y="23220"/>
                </a:lnTo>
                <a:lnTo>
                  <a:pt x="295479" y="18805"/>
                </a:lnTo>
                <a:lnTo>
                  <a:pt x="298189" y="14869"/>
                </a:lnTo>
                <a:lnTo>
                  <a:pt x="306492" y="7850"/>
                </a:lnTo>
                <a:lnTo>
                  <a:pt x="315804" y="2416"/>
                </a:lnTo>
                <a:lnTo>
                  <a:pt x="323251" y="0"/>
                </a:lnTo>
                <a:lnTo>
                  <a:pt x="326626" y="349"/>
                </a:lnTo>
                <a:lnTo>
                  <a:pt x="329867" y="1573"/>
                </a:lnTo>
                <a:lnTo>
                  <a:pt x="336116" y="5579"/>
                </a:lnTo>
                <a:lnTo>
                  <a:pt x="342200" y="10667"/>
                </a:lnTo>
                <a:lnTo>
                  <a:pt x="344219" y="14405"/>
                </a:lnTo>
                <a:lnTo>
                  <a:pt x="345565" y="18881"/>
                </a:lnTo>
                <a:lnTo>
                  <a:pt x="346463" y="23850"/>
                </a:lnTo>
                <a:lnTo>
                  <a:pt x="348053" y="29146"/>
                </a:lnTo>
                <a:lnTo>
                  <a:pt x="350106" y="34662"/>
                </a:lnTo>
                <a:lnTo>
                  <a:pt x="352466" y="40324"/>
                </a:lnTo>
                <a:lnTo>
                  <a:pt x="354040" y="46082"/>
                </a:lnTo>
                <a:lnTo>
                  <a:pt x="355089" y="51906"/>
                </a:lnTo>
                <a:lnTo>
                  <a:pt x="355789" y="57772"/>
                </a:lnTo>
                <a:lnTo>
                  <a:pt x="356255" y="63668"/>
                </a:lnTo>
                <a:lnTo>
                  <a:pt x="356566" y="69583"/>
                </a:lnTo>
                <a:lnTo>
                  <a:pt x="357003" y="84742"/>
                </a:lnTo>
                <a:lnTo>
                  <a:pt x="357171" y="112062"/>
                </a:lnTo>
                <a:lnTo>
                  <a:pt x="357176" y="115736"/>
                </a:lnTo>
                <a:lnTo>
                  <a:pt x="356188" y="119177"/>
                </a:lnTo>
                <a:lnTo>
                  <a:pt x="352444" y="125647"/>
                </a:lnTo>
                <a:lnTo>
                  <a:pt x="350056" y="127769"/>
                </a:lnTo>
                <a:lnTo>
                  <a:pt x="347472" y="129184"/>
                </a:lnTo>
                <a:lnTo>
                  <a:pt x="344757" y="130127"/>
                </a:lnTo>
                <a:lnTo>
                  <a:pt x="336449" y="131175"/>
                </a:lnTo>
                <a:lnTo>
                  <a:pt x="327135" y="131641"/>
                </a:lnTo>
                <a:lnTo>
                  <a:pt x="316312" y="131903"/>
                </a:lnTo>
                <a:lnTo>
                  <a:pt x="309917" y="131964"/>
                </a:lnTo>
                <a:lnTo>
                  <a:pt x="306822" y="130989"/>
                </a:lnTo>
                <a:lnTo>
                  <a:pt x="303767" y="129346"/>
                </a:lnTo>
                <a:lnTo>
                  <a:pt x="294680" y="12308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SMARTPenAnnotation624"/>
          <p:cNvSpPr/>
          <p:nvPr/>
        </p:nvSpPr>
        <p:spPr>
          <a:xfrm>
            <a:off x="2366367" y="1384101"/>
            <a:ext cx="205384" cy="133898"/>
          </a:xfrm>
          <a:custGeom>
            <a:avLst/>
            <a:gdLst/>
            <a:ahLst/>
            <a:cxnLst/>
            <a:rect l="0" t="0" r="0" b="0"/>
            <a:pathLst>
              <a:path w="205384" h="133898">
                <a:moveTo>
                  <a:pt x="0" y="62508"/>
                </a:moveTo>
                <a:lnTo>
                  <a:pt x="0" y="57363"/>
                </a:lnTo>
                <a:lnTo>
                  <a:pt x="0" y="62249"/>
                </a:lnTo>
                <a:lnTo>
                  <a:pt x="2645" y="65039"/>
                </a:lnTo>
                <a:lnTo>
                  <a:pt x="4740" y="67172"/>
                </a:lnTo>
                <a:lnTo>
                  <a:pt x="6137" y="69586"/>
                </a:lnTo>
                <a:lnTo>
                  <a:pt x="7067" y="72188"/>
                </a:lnTo>
                <a:lnTo>
                  <a:pt x="7688" y="74914"/>
                </a:lnTo>
                <a:lnTo>
                  <a:pt x="8102" y="77724"/>
                </a:lnTo>
                <a:lnTo>
                  <a:pt x="8378" y="80590"/>
                </a:lnTo>
                <a:lnTo>
                  <a:pt x="8562" y="83492"/>
                </a:lnTo>
                <a:lnTo>
                  <a:pt x="9676" y="86419"/>
                </a:lnTo>
                <a:lnTo>
                  <a:pt x="11412" y="89363"/>
                </a:lnTo>
                <a:lnTo>
                  <a:pt x="13561" y="92317"/>
                </a:lnTo>
                <a:lnTo>
                  <a:pt x="14994" y="96272"/>
                </a:lnTo>
                <a:lnTo>
                  <a:pt x="15949" y="100892"/>
                </a:lnTo>
                <a:lnTo>
                  <a:pt x="16586" y="105957"/>
                </a:lnTo>
                <a:lnTo>
                  <a:pt x="17010" y="110325"/>
                </a:lnTo>
                <a:lnTo>
                  <a:pt x="17293" y="114230"/>
                </a:lnTo>
                <a:lnTo>
                  <a:pt x="17482" y="117825"/>
                </a:lnTo>
                <a:lnTo>
                  <a:pt x="17691" y="124466"/>
                </a:lnTo>
                <a:lnTo>
                  <a:pt x="17747" y="127626"/>
                </a:lnTo>
                <a:lnTo>
                  <a:pt x="18777" y="129732"/>
                </a:lnTo>
                <a:lnTo>
                  <a:pt x="20455" y="131137"/>
                </a:lnTo>
                <a:lnTo>
                  <a:pt x="25538" y="133391"/>
                </a:lnTo>
                <a:lnTo>
                  <a:pt x="31158" y="133781"/>
                </a:lnTo>
                <a:lnTo>
                  <a:pt x="34367" y="133897"/>
                </a:lnTo>
                <a:lnTo>
                  <a:pt x="37764" y="131278"/>
                </a:lnTo>
                <a:lnTo>
                  <a:pt x="40059" y="129190"/>
                </a:lnTo>
                <a:lnTo>
                  <a:pt x="45254" y="124225"/>
                </a:lnTo>
                <a:lnTo>
                  <a:pt x="48029" y="121512"/>
                </a:lnTo>
                <a:lnTo>
                  <a:pt x="49878" y="117719"/>
                </a:lnTo>
                <a:lnTo>
                  <a:pt x="51111" y="113206"/>
                </a:lnTo>
                <a:lnTo>
                  <a:pt x="51934" y="108213"/>
                </a:lnTo>
                <a:lnTo>
                  <a:pt x="52482" y="102900"/>
                </a:lnTo>
                <a:lnTo>
                  <a:pt x="52847" y="97373"/>
                </a:lnTo>
                <a:lnTo>
                  <a:pt x="53091" y="91705"/>
                </a:lnTo>
                <a:lnTo>
                  <a:pt x="53361" y="80114"/>
                </a:lnTo>
                <a:lnTo>
                  <a:pt x="53574" y="33260"/>
                </a:lnTo>
                <a:lnTo>
                  <a:pt x="54568" y="31103"/>
                </a:lnTo>
                <a:lnTo>
                  <a:pt x="56222" y="29665"/>
                </a:lnTo>
                <a:lnTo>
                  <a:pt x="61266" y="27357"/>
                </a:lnTo>
                <a:lnTo>
                  <a:pt x="61680" y="28160"/>
                </a:lnTo>
                <a:lnTo>
                  <a:pt x="62140" y="31698"/>
                </a:lnTo>
                <a:lnTo>
                  <a:pt x="62262" y="34030"/>
                </a:lnTo>
                <a:lnTo>
                  <a:pt x="62399" y="39268"/>
                </a:lnTo>
                <a:lnTo>
                  <a:pt x="63427" y="43046"/>
                </a:lnTo>
                <a:lnTo>
                  <a:pt x="65105" y="47549"/>
                </a:lnTo>
                <a:lnTo>
                  <a:pt x="67216" y="52535"/>
                </a:lnTo>
                <a:lnTo>
                  <a:pt x="69615" y="57844"/>
                </a:lnTo>
                <a:lnTo>
                  <a:pt x="74927" y="69034"/>
                </a:lnTo>
                <a:lnTo>
                  <a:pt x="92318" y="104230"/>
                </a:lnTo>
                <a:lnTo>
                  <a:pt x="96272" y="109174"/>
                </a:lnTo>
                <a:lnTo>
                  <a:pt x="100892" y="113463"/>
                </a:lnTo>
                <a:lnTo>
                  <a:pt x="105957" y="117314"/>
                </a:lnTo>
                <a:lnTo>
                  <a:pt x="110325" y="120873"/>
                </a:lnTo>
                <a:lnTo>
                  <a:pt x="114230" y="124238"/>
                </a:lnTo>
                <a:lnTo>
                  <a:pt x="117825" y="127474"/>
                </a:lnTo>
                <a:lnTo>
                  <a:pt x="122206" y="129631"/>
                </a:lnTo>
                <a:lnTo>
                  <a:pt x="127111" y="131069"/>
                </a:lnTo>
                <a:lnTo>
                  <a:pt x="132366" y="132028"/>
                </a:lnTo>
                <a:lnTo>
                  <a:pt x="136861" y="132667"/>
                </a:lnTo>
                <a:lnTo>
                  <a:pt x="140850" y="133093"/>
                </a:lnTo>
                <a:lnTo>
                  <a:pt x="144501" y="133377"/>
                </a:lnTo>
                <a:lnTo>
                  <a:pt x="148920" y="132575"/>
                </a:lnTo>
                <a:lnTo>
                  <a:pt x="153850" y="131047"/>
                </a:lnTo>
                <a:lnTo>
                  <a:pt x="159121" y="129037"/>
                </a:lnTo>
                <a:lnTo>
                  <a:pt x="163628" y="126704"/>
                </a:lnTo>
                <a:lnTo>
                  <a:pt x="167624" y="124157"/>
                </a:lnTo>
                <a:lnTo>
                  <a:pt x="171281" y="121467"/>
                </a:lnTo>
                <a:lnTo>
                  <a:pt x="174710" y="117689"/>
                </a:lnTo>
                <a:lnTo>
                  <a:pt x="177989" y="113186"/>
                </a:lnTo>
                <a:lnTo>
                  <a:pt x="181167" y="108199"/>
                </a:lnTo>
                <a:lnTo>
                  <a:pt x="184278" y="102891"/>
                </a:lnTo>
                <a:lnTo>
                  <a:pt x="187344" y="97367"/>
                </a:lnTo>
                <a:lnTo>
                  <a:pt x="190381" y="91701"/>
                </a:lnTo>
                <a:lnTo>
                  <a:pt x="192405" y="85939"/>
                </a:lnTo>
                <a:lnTo>
                  <a:pt x="193754" y="80113"/>
                </a:lnTo>
                <a:lnTo>
                  <a:pt x="194654" y="74244"/>
                </a:lnTo>
                <a:lnTo>
                  <a:pt x="196245" y="67356"/>
                </a:lnTo>
                <a:lnTo>
                  <a:pt x="198299" y="59787"/>
                </a:lnTo>
                <a:lnTo>
                  <a:pt x="200660" y="51764"/>
                </a:lnTo>
                <a:lnTo>
                  <a:pt x="202234" y="44431"/>
                </a:lnTo>
                <a:lnTo>
                  <a:pt x="203284" y="37558"/>
                </a:lnTo>
                <a:lnTo>
                  <a:pt x="203983" y="30992"/>
                </a:lnTo>
                <a:lnTo>
                  <a:pt x="204450" y="25622"/>
                </a:lnTo>
                <a:lnTo>
                  <a:pt x="204761" y="21050"/>
                </a:lnTo>
                <a:lnTo>
                  <a:pt x="205260" y="11324"/>
                </a:lnTo>
                <a:lnTo>
                  <a:pt x="205328" y="7348"/>
                </a:lnTo>
                <a:lnTo>
                  <a:pt x="205383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SMARTPenAnnotation625"/>
          <p:cNvSpPr/>
          <p:nvPr/>
        </p:nvSpPr>
        <p:spPr>
          <a:xfrm>
            <a:off x="2548745" y="1330523"/>
            <a:ext cx="94443" cy="150373"/>
          </a:xfrm>
          <a:custGeom>
            <a:avLst/>
            <a:gdLst/>
            <a:ahLst/>
            <a:cxnLst/>
            <a:rect l="0" t="0" r="0" b="0"/>
            <a:pathLst>
              <a:path w="94443" h="150373">
                <a:moveTo>
                  <a:pt x="5145" y="0"/>
                </a:moveTo>
                <a:lnTo>
                  <a:pt x="405" y="0"/>
                </a:lnTo>
                <a:lnTo>
                  <a:pt x="0" y="992"/>
                </a:lnTo>
                <a:lnTo>
                  <a:pt x="723" y="2646"/>
                </a:lnTo>
                <a:lnTo>
                  <a:pt x="4272" y="7688"/>
                </a:lnTo>
                <a:lnTo>
                  <a:pt x="4757" y="11024"/>
                </a:lnTo>
                <a:lnTo>
                  <a:pt x="4886" y="13302"/>
                </a:lnTo>
                <a:lnTo>
                  <a:pt x="5965" y="16806"/>
                </a:lnTo>
                <a:lnTo>
                  <a:pt x="7676" y="21126"/>
                </a:lnTo>
                <a:lnTo>
                  <a:pt x="9809" y="25990"/>
                </a:lnTo>
                <a:lnTo>
                  <a:pt x="11231" y="31217"/>
                </a:lnTo>
                <a:lnTo>
                  <a:pt x="12179" y="36687"/>
                </a:lnTo>
                <a:lnTo>
                  <a:pt x="12811" y="42317"/>
                </a:lnTo>
                <a:lnTo>
                  <a:pt x="14224" y="48055"/>
                </a:lnTo>
                <a:lnTo>
                  <a:pt x="16159" y="53865"/>
                </a:lnTo>
                <a:lnTo>
                  <a:pt x="18441" y="59722"/>
                </a:lnTo>
                <a:lnTo>
                  <a:pt x="20954" y="65612"/>
                </a:lnTo>
                <a:lnTo>
                  <a:pt x="26393" y="77447"/>
                </a:lnTo>
                <a:lnTo>
                  <a:pt x="28240" y="83381"/>
                </a:lnTo>
                <a:lnTo>
                  <a:pt x="29471" y="89322"/>
                </a:lnTo>
                <a:lnTo>
                  <a:pt x="30292" y="95267"/>
                </a:lnTo>
                <a:lnTo>
                  <a:pt x="31832" y="100222"/>
                </a:lnTo>
                <a:lnTo>
                  <a:pt x="33850" y="104518"/>
                </a:lnTo>
                <a:lnTo>
                  <a:pt x="36188" y="108374"/>
                </a:lnTo>
                <a:lnTo>
                  <a:pt x="37747" y="112929"/>
                </a:lnTo>
                <a:lnTo>
                  <a:pt x="38786" y="117950"/>
                </a:lnTo>
                <a:lnTo>
                  <a:pt x="39478" y="123282"/>
                </a:lnTo>
                <a:lnTo>
                  <a:pt x="40932" y="127828"/>
                </a:lnTo>
                <a:lnTo>
                  <a:pt x="42894" y="131852"/>
                </a:lnTo>
                <a:lnTo>
                  <a:pt x="48431" y="140698"/>
                </a:lnTo>
                <a:lnTo>
                  <a:pt x="49877" y="142415"/>
                </a:lnTo>
                <a:lnTo>
                  <a:pt x="51834" y="144553"/>
                </a:lnTo>
                <a:lnTo>
                  <a:pt x="54130" y="146970"/>
                </a:lnTo>
                <a:lnTo>
                  <a:pt x="56654" y="148582"/>
                </a:lnTo>
                <a:lnTo>
                  <a:pt x="59328" y="149656"/>
                </a:lnTo>
                <a:lnTo>
                  <a:pt x="62103" y="150372"/>
                </a:lnTo>
                <a:lnTo>
                  <a:pt x="64945" y="149858"/>
                </a:lnTo>
                <a:lnTo>
                  <a:pt x="67832" y="148522"/>
                </a:lnTo>
                <a:lnTo>
                  <a:pt x="70749" y="146640"/>
                </a:lnTo>
                <a:lnTo>
                  <a:pt x="73686" y="145385"/>
                </a:lnTo>
                <a:lnTo>
                  <a:pt x="76636" y="144548"/>
                </a:lnTo>
                <a:lnTo>
                  <a:pt x="79595" y="143990"/>
                </a:lnTo>
                <a:lnTo>
                  <a:pt x="82559" y="142626"/>
                </a:lnTo>
                <a:lnTo>
                  <a:pt x="85528" y="140725"/>
                </a:lnTo>
                <a:lnTo>
                  <a:pt x="88499" y="138465"/>
                </a:lnTo>
                <a:lnTo>
                  <a:pt x="90480" y="135966"/>
                </a:lnTo>
                <a:lnTo>
                  <a:pt x="91801" y="133308"/>
                </a:lnTo>
                <a:lnTo>
                  <a:pt x="94442" y="12501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SMARTPenAnnotation626"/>
          <p:cNvSpPr/>
          <p:nvPr/>
        </p:nvSpPr>
        <p:spPr>
          <a:xfrm>
            <a:off x="2581047" y="1375171"/>
            <a:ext cx="80000" cy="17861"/>
          </a:xfrm>
          <a:custGeom>
            <a:avLst/>
            <a:gdLst/>
            <a:ahLst/>
            <a:cxnLst/>
            <a:rect l="0" t="0" r="0" b="0"/>
            <a:pathLst>
              <a:path w="80000" h="17861">
                <a:moveTo>
                  <a:pt x="8562" y="17860"/>
                </a:moveTo>
                <a:lnTo>
                  <a:pt x="0" y="17860"/>
                </a:lnTo>
                <a:lnTo>
                  <a:pt x="4482" y="17860"/>
                </a:lnTo>
                <a:lnTo>
                  <a:pt x="6834" y="16868"/>
                </a:lnTo>
                <a:lnTo>
                  <a:pt x="9394" y="15214"/>
                </a:lnTo>
                <a:lnTo>
                  <a:pt x="12093" y="13119"/>
                </a:lnTo>
                <a:lnTo>
                  <a:pt x="15877" y="11723"/>
                </a:lnTo>
                <a:lnTo>
                  <a:pt x="20384" y="10792"/>
                </a:lnTo>
                <a:lnTo>
                  <a:pt x="25373" y="10171"/>
                </a:lnTo>
                <a:lnTo>
                  <a:pt x="30683" y="8765"/>
                </a:lnTo>
                <a:lnTo>
                  <a:pt x="36208" y="6836"/>
                </a:lnTo>
                <a:lnTo>
                  <a:pt x="41875" y="4557"/>
                </a:lnTo>
                <a:lnTo>
                  <a:pt x="47638" y="3038"/>
                </a:lnTo>
                <a:lnTo>
                  <a:pt x="53464" y="2026"/>
                </a:lnTo>
                <a:lnTo>
                  <a:pt x="59333" y="1351"/>
                </a:lnTo>
                <a:lnTo>
                  <a:pt x="64237" y="901"/>
                </a:lnTo>
                <a:lnTo>
                  <a:pt x="68499" y="600"/>
                </a:lnTo>
                <a:lnTo>
                  <a:pt x="79999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SMARTPenAnnotation627"/>
          <p:cNvSpPr/>
          <p:nvPr/>
        </p:nvSpPr>
        <p:spPr>
          <a:xfrm>
            <a:off x="2705842" y="1224920"/>
            <a:ext cx="232026" cy="216699"/>
          </a:xfrm>
          <a:custGeom>
            <a:avLst/>
            <a:gdLst/>
            <a:ahLst/>
            <a:cxnLst/>
            <a:rect l="0" t="0" r="0" b="0"/>
            <a:pathLst>
              <a:path w="232026" h="216699">
                <a:moveTo>
                  <a:pt x="62361" y="87744"/>
                </a:moveTo>
                <a:lnTo>
                  <a:pt x="49058" y="87744"/>
                </a:lnTo>
                <a:lnTo>
                  <a:pt x="46547" y="89728"/>
                </a:lnTo>
                <a:lnTo>
                  <a:pt x="43881" y="93035"/>
                </a:lnTo>
                <a:lnTo>
                  <a:pt x="41111" y="97225"/>
                </a:lnTo>
                <a:lnTo>
                  <a:pt x="39265" y="101009"/>
                </a:lnTo>
                <a:lnTo>
                  <a:pt x="38034" y="104525"/>
                </a:lnTo>
                <a:lnTo>
                  <a:pt x="37213" y="107861"/>
                </a:lnTo>
                <a:lnTo>
                  <a:pt x="34682" y="112069"/>
                </a:lnTo>
                <a:lnTo>
                  <a:pt x="31009" y="116859"/>
                </a:lnTo>
                <a:lnTo>
                  <a:pt x="26577" y="122037"/>
                </a:lnTo>
                <a:lnTo>
                  <a:pt x="23622" y="127473"/>
                </a:lnTo>
                <a:lnTo>
                  <a:pt x="21652" y="133081"/>
                </a:lnTo>
                <a:lnTo>
                  <a:pt x="20339" y="138805"/>
                </a:lnTo>
                <a:lnTo>
                  <a:pt x="18471" y="144605"/>
                </a:lnTo>
                <a:lnTo>
                  <a:pt x="16234" y="150456"/>
                </a:lnTo>
                <a:lnTo>
                  <a:pt x="13750" y="156341"/>
                </a:lnTo>
                <a:lnTo>
                  <a:pt x="11102" y="162248"/>
                </a:lnTo>
                <a:lnTo>
                  <a:pt x="5514" y="174104"/>
                </a:lnTo>
                <a:lnTo>
                  <a:pt x="3627" y="179052"/>
                </a:lnTo>
                <a:lnTo>
                  <a:pt x="2369" y="183342"/>
                </a:lnTo>
                <a:lnTo>
                  <a:pt x="1530" y="187195"/>
                </a:lnTo>
                <a:lnTo>
                  <a:pt x="971" y="190755"/>
                </a:lnTo>
                <a:lnTo>
                  <a:pt x="350" y="197357"/>
                </a:lnTo>
                <a:lnTo>
                  <a:pt x="74" y="203599"/>
                </a:lnTo>
                <a:lnTo>
                  <a:pt x="0" y="206652"/>
                </a:lnTo>
                <a:lnTo>
                  <a:pt x="943" y="209680"/>
                </a:lnTo>
                <a:lnTo>
                  <a:pt x="4637" y="215690"/>
                </a:lnTo>
                <a:lnTo>
                  <a:pt x="7011" y="216698"/>
                </a:lnTo>
                <a:lnTo>
                  <a:pt x="9586" y="216377"/>
                </a:lnTo>
                <a:lnTo>
                  <a:pt x="15093" y="214367"/>
                </a:lnTo>
                <a:lnTo>
                  <a:pt x="20847" y="213474"/>
                </a:lnTo>
                <a:lnTo>
                  <a:pt x="24764" y="211251"/>
                </a:lnTo>
                <a:lnTo>
                  <a:pt x="29358" y="207785"/>
                </a:lnTo>
                <a:lnTo>
                  <a:pt x="34406" y="203490"/>
                </a:lnTo>
                <a:lnTo>
                  <a:pt x="38763" y="199634"/>
                </a:lnTo>
                <a:lnTo>
                  <a:pt x="46251" y="192705"/>
                </a:lnTo>
                <a:lnTo>
                  <a:pt x="49636" y="188475"/>
                </a:lnTo>
                <a:lnTo>
                  <a:pt x="52886" y="183672"/>
                </a:lnTo>
                <a:lnTo>
                  <a:pt x="56044" y="178485"/>
                </a:lnTo>
                <a:lnTo>
                  <a:pt x="59142" y="174035"/>
                </a:lnTo>
                <a:lnTo>
                  <a:pt x="62199" y="170076"/>
                </a:lnTo>
                <a:lnTo>
                  <a:pt x="65229" y="166444"/>
                </a:lnTo>
                <a:lnTo>
                  <a:pt x="68242" y="161047"/>
                </a:lnTo>
                <a:lnTo>
                  <a:pt x="71242" y="154471"/>
                </a:lnTo>
                <a:lnTo>
                  <a:pt x="74235" y="147112"/>
                </a:lnTo>
                <a:lnTo>
                  <a:pt x="77222" y="140221"/>
                </a:lnTo>
                <a:lnTo>
                  <a:pt x="83187" y="127272"/>
                </a:lnTo>
                <a:lnTo>
                  <a:pt x="85175" y="122034"/>
                </a:lnTo>
                <a:lnTo>
                  <a:pt x="86500" y="117549"/>
                </a:lnTo>
                <a:lnTo>
                  <a:pt x="87383" y="113567"/>
                </a:lnTo>
                <a:lnTo>
                  <a:pt x="87972" y="109920"/>
                </a:lnTo>
                <a:lnTo>
                  <a:pt x="88626" y="103222"/>
                </a:lnTo>
                <a:lnTo>
                  <a:pt x="89104" y="97248"/>
                </a:lnTo>
                <a:lnTo>
                  <a:pt x="89141" y="103916"/>
                </a:lnTo>
                <a:lnTo>
                  <a:pt x="89146" y="109153"/>
                </a:lnTo>
                <a:lnTo>
                  <a:pt x="88155" y="111938"/>
                </a:lnTo>
                <a:lnTo>
                  <a:pt x="84408" y="117679"/>
                </a:lnTo>
                <a:lnTo>
                  <a:pt x="84004" y="121591"/>
                </a:lnTo>
                <a:lnTo>
                  <a:pt x="84727" y="126184"/>
                </a:lnTo>
                <a:lnTo>
                  <a:pt x="86201" y="131230"/>
                </a:lnTo>
                <a:lnTo>
                  <a:pt x="88176" y="136578"/>
                </a:lnTo>
                <a:lnTo>
                  <a:pt x="90485" y="142128"/>
                </a:lnTo>
                <a:lnTo>
                  <a:pt x="93017" y="147812"/>
                </a:lnTo>
                <a:lnTo>
                  <a:pt x="95696" y="152594"/>
                </a:lnTo>
                <a:lnTo>
                  <a:pt x="98475" y="156774"/>
                </a:lnTo>
                <a:lnTo>
                  <a:pt x="101320" y="160553"/>
                </a:lnTo>
                <a:lnTo>
                  <a:pt x="104208" y="164064"/>
                </a:lnTo>
                <a:lnTo>
                  <a:pt x="110064" y="170612"/>
                </a:lnTo>
                <a:lnTo>
                  <a:pt x="113015" y="172755"/>
                </a:lnTo>
                <a:lnTo>
                  <a:pt x="118938" y="175136"/>
                </a:lnTo>
                <a:lnTo>
                  <a:pt x="124879" y="176194"/>
                </a:lnTo>
                <a:lnTo>
                  <a:pt x="130826" y="176664"/>
                </a:lnTo>
                <a:lnTo>
                  <a:pt x="136777" y="176873"/>
                </a:lnTo>
                <a:lnTo>
                  <a:pt x="139753" y="175937"/>
                </a:lnTo>
                <a:lnTo>
                  <a:pt x="145705" y="172251"/>
                </a:lnTo>
                <a:lnTo>
                  <a:pt x="151658" y="167305"/>
                </a:lnTo>
                <a:lnTo>
                  <a:pt x="154634" y="164597"/>
                </a:lnTo>
                <a:lnTo>
                  <a:pt x="156619" y="160807"/>
                </a:lnTo>
                <a:lnTo>
                  <a:pt x="157941" y="156297"/>
                </a:lnTo>
                <a:lnTo>
                  <a:pt x="158824" y="151305"/>
                </a:lnTo>
                <a:lnTo>
                  <a:pt x="160403" y="145993"/>
                </a:lnTo>
                <a:lnTo>
                  <a:pt x="162449" y="140467"/>
                </a:lnTo>
                <a:lnTo>
                  <a:pt x="164805" y="134799"/>
                </a:lnTo>
                <a:lnTo>
                  <a:pt x="166376" y="129036"/>
                </a:lnTo>
                <a:lnTo>
                  <a:pt x="167423" y="123209"/>
                </a:lnTo>
                <a:lnTo>
                  <a:pt x="168121" y="117340"/>
                </a:lnTo>
                <a:lnTo>
                  <a:pt x="169578" y="111444"/>
                </a:lnTo>
                <a:lnTo>
                  <a:pt x="171542" y="105528"/>
                </a:lnTo>
                <a:lnTo>
                  <a:pt x="173844" y="99600"/>
                </a:lnTo>
                <a:lnTo>
                  <a:pt x="174386" y="92671"/>
                </a:lnTo>
                <a:lnTo>
                  <a:pt x="173755" y="85076"/>
                </a:lnTo>
                <a:lnTo>
                  <a:pt x="172342" y="77035"/>
                </a:lnTo>
                <a:lnTo>
                  <a:pt x="171400" y="69691"/>
                </a:lnTo>
                <a:lnTo>
                  <a:pt x="170773" y="62810"/>
                </a:lnTo>
                <a:lnTo>
                  <a:pt x="170354" y="56238"/>
                </a:lnTo>
                <a:lnTo>
                  <a:pt x="169889" y="43645"/>
                </a:lnTo>
                <a:lnTo>
                  <a:pt x="169539" y="10936"/>
                </a:lnTo>
                <a:lnTo>
                  <a:pt x="168539" y="8757"/>
                </a:lnTo>
                <a:lnTo>
                  <a:pt x="164783" y="3691"/>
                </a:lnTo>
                <a:lnTo>
                  <a:pt x="161830" y="0"/>
                </a:lnTo>
                <a:lnTo>
                  <a:pt x="161416" y="475"/>
                </a:lnTo>
                <a:lnTo>
                  <a:pt x="160696" y="6272"/>
                </a:lnTo>
                <a:lnTo>
                  <a:pt x="163282" y="12177"/>
                </a:lnTo>
                <a:lnTo>
                  <a:pt x="173026" y="32137"/>
                </a:lnTo>
                <a:lnTo>
                  <a:pt x="174833" y="37774"/>
                </a:lnTo>
                <a:lnTo>
                  <a:pt x="176037" y="43517"/>
                </a:lnTo>
                <a:lnTo>
                  <a:pt x="176840" y="49329"/>
                </a:lnTo>
                <a:lnTo>
                  <a:pt x="178368" y="56181"/>
                </a:lnTo>
                <a:lnTo>
                  <a:pt x="180379" y="63725"/>
                </a:lnTo>
                <a:lnTo>
                  <a:pt x="182711" y="71731"/>
                </a:lnTo>
                <a:lnTo>
                  <a:pt x="185258" y="79053"/>
                </a:lnTo>
                <a:lnTo>
                  <a:pt x="187949" y="85919"/>
                </a:lnTo>
                <a:lnTo>
                  <a:pt x="190734" y="92480"/>
                </a:lnTo>
                <a:lnTo>
                  <a:pt x="193584" y="97847"/>
                </a:lnTo>
                <a:lnTo>
                  <a:pt x="196476" y="102416"/>
                </a:lnTo>
                <a:lnTo>
                  <a:pt x="199396" y="106455"/>
                </a:lnTo>
                <a:lnTo>
                  <a:pt x="202334" y="111132"/>
                </a:lnTo>
                <a:lnTo>
                  <a:pt x="205286" y="116234"/>
                </a:lnTo>
                <a:lnTo>
                  <a:pt x="208246" y="121620"/>
                </a:lnTo>
                <a:lnTo>
                  <a:pt x="212203" y="126203"/>
                </a:lnTo>
                <a:lnTo>
                  <a:pt x="216826" y="130250"/>
                </a:lnTo>
                <a:lnTo>
                  <a:pt x="232025" y="14132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SMARTPenAnnotation628"/>
          <p:cNvSpPr/>
          <p:nvPr/>
        </p:nvSpPr>
        <p:spPr>
          <a:xfrm>
            <a:off x="2884289" y="1241239"/>
            <a:ext cx="124984" cy="71426"/>
          </a:xfrm>
          <a:custGeom>
            <a:avLst/>
            <a:gdLst/>
            <a:ahLst/>
            <a:cxnLst/>
            <a:rect l="0" t="0" r="0" b="0"/>
            <a:pathLst>
              <a:path w="124984" h="71426">
                <a:moveTo>
                  <a:pt x="0" y="35706"/>
                </a:moveTo>
                <a:lnTo>
                  <a:pt x="0" y="30966"/>
                </a:lnTo>
                <a:lnTo>
                  <a:pt x="992" y="28577"/>
                </a:lnTo>
                <a:lnTo>
                  <a:pt x="2645" y="25992"/>
                </a:lnTo>
                <a:lnTo>
                  <a:pt x="7688" y="19455"/>
                </a:lnTo>
                <a:lnTo>
                  <a:pt x="10086" y="17927"/>
                </a:lnTo>
                <a:lnTo>
                  <a:pt x="13669" y="15916"/>
                </a:lnTo>
                <a:lnTo>
                  <a:pt x="18042" y="13583"/>
                </a:lnTo>
                <a:lnTo>
                  <a:pt x="21950" y="11035"/>
                </a:lnTo>
                <a:lnTo>
                  <a:pt x="25547" y="8345"/>
                </a:lnTo>
                <a:lnTo>
                  <a:pt x="28938" y="5559"/>
                </a:lnTo>
                <a:lnTo>
                  <a:pt x="33182" y="3702"/>
                </a:lnTo>
                <a:lnTo>
                  <a:pt x="37996" y="2463"/>
                </a:lnTo>
                <a:lnTo>
                  <a:pt x="43190" y="1638"/>
                </a:lnTo>
                <a:lnTo>
                  <a:pt x="48637" y="1088"/>
                </a:lnTo>
                <a:lnTo>
                  <a:pt x="54253" y="721"/>
                </a:lnTo>
                <a:lnTo>
                  <a:pt x="59981" y="476"/>
                </a:lnTo>
                <a:lnTo>
                  <a:pt x="71637" y="204"/>
                </a:lnTo>
                <a:lnTo>
                  <a:pt x="100692" y="0"/>
                </a:lnTo>
                <a:lnTo>
                  <a:pt x="103839" y="988"/>
                </a:lnTo>
                <a:lnTo>
                  <a:pt x="106929" y="2639"/>
                </a:lnTo>
                <a:lnTo>
                  <a:pt x="109981" y="4731"/>
                </a:lnTo>
                <a:lnTo>
                  <a:pt x="112016" y="7119"/>
                </a:lnTo>
                <a:lnTo>
                  <a:pt x="113372" y="9702"/>
                </a:lnTo>
                <a:lnTo>
                  <a:pt x="114277" y="12417"/>
                </a:lnTo>
                <a:lnTo>
                  <a:pt x="114880" y="15219"/>
                </a:lnTo>
                <a:lnTo>
                  <a:pt x="115282" y="18079"/>
                </a:lnTo>
                <a:lnTo>
                  <a:pt x="115550" y="20978"/>
                </a:lnTo>
                <a:lnTo>
                  <a:pt x="115728" y="24895"/>
                </a:lnTo>
                <a:lnTo>
                  <a:pt x="115980" y="38897"/>
                </a:lnTo>
                <a:lnTo>
                  <a:pt x="116039" y="46385"/>
                </a:lnTo>
                <a:lnTo>
                  <a:pt x="117046" y="49770"/>
                </a:lnTo>
                <a:lnTo>
                  <a:pt x="118711" y="53020"/>
                </a:lnTo>
                <a:lnTo>
                  <a:pt x="123770" y="60623"/>
                </a:lnTo>
                <a:lnTo>
                  <a:pt x="124185" y="62239"/>
                </a:lnTo>
                <a:lnTo>
                  <a:pt x="124462" y="64309"/>
                </a:lnTo>
                <a:lnTo>
                  <a:pt x="124983" y="71008"/>
                </a:lnTo>
                <a:lnTo>
                  <a:pt x="122355" y="71239"/>
                </a:lnTo>
                <a:lnTo>
                  <a:pt x="116086" y="7142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SMARTPenAnnotation629"/>
          <p:cNvSpPr/>
          <p:nvPr/>
        </p:nvSpPr>
        <p:spPr>
          <a:xfrm>
            <a:off x="2991445" y="1196578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SMARTPenAnnotation630"/>
          <p:cNvSpPr/>
          <p:nvPr/>
        </p:nvSpPr>
        <p:spPr>
          <a:xfrm>
            <a:off x="3053988" y="1118029"/>
            <a:ext cx="214278" cy="167655"/>
          </a:xfrm>
          <a:custGeom>
            <a:avLst/>
            <a:gdLst/>
            <a:ahLst/>
            <a:cxnLst/>
            <a:rect l="0" t="0" r="0" b="0"/>
            <a:pathLst>
              <a:path w="214278" h="167655">
                <a:moveTo>
                  <a:pt x="17824" y="60689"/>
                </a:moveTo>
                <a:lnTo>
                  <a:pt x="13084" y="65430"/>
                </a:lnTo>
                <a:lnTo>
                  <a:pt x="11687" y="67818"/>
                </a:lnTo>
                <a:lnTo>
                  <a:pt x="10756" y="70403"/>
                </a:lnTo>
                <a:lnTo>
                  <a:pt x="10136" y="73118"/>
                </a:lnTo>
                <a:lnTo>
                  <a:pt x="8730" y="76913"/>
                </a:lnTo>
                <a:lnTo>
                  <a:pt x="6800" y="81427"/>
                </a:lnTo>
                <a:lnTo>
                  <a:pt x="4522" y="86421"/>
                </a:lnTo>
                <a:lnTo>
                  <a:pt x="3003" y="91734"/>
                </a:lnTo>
                <a:lnTo>
                  <a:pt x="1990" y="97261"/>
                </a:lnTo>
                <a:lnTo>
                  <a:pt x="1315" y="102930"/>
                </a:lnTo>
                <a:lnTo>
                  <a:pt x="865" y="108693"/>
                </a:lnTo>
                <a:lnTo>
                  <a:pt x="565" y="114520"/>
                </a:lnTo>
                <a:lnTo>
                  <a:pt x="143" y="129556"/>
                </a:lnTo>
                <a:lnTo>
                  <a:pt x="0" y="148266"/>
                </a:lnTo>
                <a:lnTo>
                  <a:pt x="980" y="152808"/>
                </a:lnTo>
                <a:lnTo>
                  <a:pt x="2626" y="156828"/>
                </a:lnTo>
                <a:lnTo>
                  <a:pt x="4716" y="160501"/>
                </a:lnTo>
                <a:lnTo>
                  <a:pt x="7101" y="162949"/>
                </a:lnTo>
                <a:lnTo>
                  <a:pt x="9683" y="164581"/>
                </a:lnTo>
                <a:lnTo>
                  <a:pt x="15198" y="166395"/>
                </a:lnTo>
                <a:lnTo>
                  <a:pt x="20957" y="167201"/>
                </a:lnTo>
                <a:lnTo>
                  <a:pt x="24873" y="167416"/>
                </a:lnTo>
                <a:lnTo>
                  <a:pt x="34517" y="167654"/>
                </a:lnTo>
                <a:lnTo>
                  <a:pt x="38874" y="166726"/>
                </a:lnTo>
                <a:lnTo>
                  <a:pt x="42772" y="165115"/>
                </a:lnTo>
                <a:lnTo>
                  <a:pt x="46362" y="163049"/>
                </a:lnTo>
                <a:lnTo>
                  <a:pt x="52997" y="158107"/>
                </a:lnTo>
                <a:lnTo>
                  <a:pt x="56156" y="155400"/>
                </a:lnTo>
                <a:lnTo>
                  <a:pt x="59253" y="151611"/>
                </a:lnTo>
                <a:lnTo>
                  <a:pt x="62311" y="147101"/>
                </a:lnTo>
                <a:lnTo>
                  <a:pt x="65341" y="142109"/>
                </a:lnTo>
                <a:lnTo>
                  <a:pt x="67362" y="136797"/>
                </a:lnTo>
                <a:lnTo>
                  <a:pt x="68708" y="131272"/>
                </a:lnTo>
                <a:lnTo>
                  <a:pt x="69606" y="125604"/>
                </a:lnTo>
                <a:lnTo>
                  <a:pt x="71197" y="119840"/>
                </a:lnTo>
                <a:lnTo>
                  <a:pt x="73250" y="114014"/>
                </a:lnTo>
                <a:lnTo>
                  <a:pt x="75611" y="108145"/>
                </a:lnTo>
                <a:lnTo>
                  <a:pt x="77184" y="102249"/>
                </a:lnTo>
                <a:lnTo>
                  <a:pt x="78233" y="96333"/>
                </a:lnTo>
                <a:lnTo>
                  <a:pt x="78933" y="90405"/>
                </a:lnTo>
                <a:lnTo>
                  <a:pt x="79399" y="84468"/>
                </a:lnTo>
                <a:lnTo>
                  <a:pt x="79710" y="78526"/>
                </a:lnTo>
                <a:lnTo>
                  <a:pt x="80148" y="63329"/>
                </a:lnTo>
                <a:lnTo>
                  <a:pt x="80209" y="59472"/>
                </a:lnTo>
                <a:lnTo>
                  <a:pt x="79258" y="55909"/>
                </a:lnTo>
                <a:lnTo>
                  <a:pt x="77631" y="52541"/>
                </a:lnTo>
                <a:lnTo>
                  <a:pt x="75555" y="49304"/>
                </a:lnTo>
                <a:lnTo>
                  <a:pt x="73179" y="47146"/>
                </a:lnTo>
                <a:lnTo>
                  <a:pt x="70602" y="45708"/>
                </a:lnTo>
                <a:lnTo>
                  <a:pt x="65093" y="44109"/>
                </a:lnTo>
                <a:lnTo>
                  <a:pt x="59338" y="43398"/>
                </a:lnTo>
                <a:lnTo>
                  <a:pt x="57406" y="44201"/>
                </a:lnTo>
                <a:lnTo>
                  <a:pt x="56118" y="45728"/>
                </a:lnTo>
                <a:lnTo>
                  <a:pt x="55260" y="47739"/>
                </a:lnTo>
                <a:lnTo>
                  <a:pt x="53695" y="49079"/>
                </a:lnTo>
                <a:lnTo>
                  <a:pt x="51660" y="49973"/>
                </a:lnTo>
                <a:lnTo>
                  <a:pt x="46005" y="51406"/>
                </a:lnTo>
                <a:lnTo>
                  <a:pt x="45541" y="52516"/>
                </a:lnTo>
                <a:lnTo>
                  <a:pt x="45026" y="56395"/>
                </a:lnTo>
                <a:lnTo>
                  <a:pt x="45880" y="58819"/>
                </a:lnTo>
                <a:lnTo>
                  <a:pt x="47442" y="61427"/>
                </a:lnTo>
                <a:lnTo>
                  <a:pt x="49476" y="64158"/>
                </a:lnTo>
                <a:lnTo>
                  <a:pt x="50831" y="66970"/>
                </a:lnTo>
                <a:lnTo>
                  <a:pt x="51735" y="69838"/>
                </a:lnTo>
                <a:lnTo>
                  <a:pt x="52338" y="72741"/>
                </a:lnTo>
                <a:lnTo>
                  <a:pt x="53732" y="75669"/>
                </a:lnTo>
                <a:lnTo>
                  <a:pt x="55653" y="78613"/>
                </a:lnTo>
                <a:lnTo>
                  <a:pt x="57926" y="81568"/>
                </a:lnTo>
                <a:lnTo>
                  <a:pt x="60434" y="84531"/>
                </a:lnTo>
                <a:lnTo>
                  <a:pt x="63098" y="87497"/>
                </a:lnTo>
                <a:lnTo>
                  <a:pt x="65866" y="90468"/>
                </a:lnTo>
                <a:lnTo>
                  <a:pt x="69696" y="93440"/>
                </a:lnTo>
                <a:lnTo>
                  <a:pt x="74233" y="96414"/>
                </a:lnTo>
                <a:lnTo>
                  <a:pt x="79243" y="99388"/>
                </a:lnTo>
                <a:lnTo>
                  <a:pt x="83574" y="102364"/>
                </a:lnTo>
                <a:lnTo>
                  <a:pt x="87454" y="105339"/>
                </a:lnTo>
                <a:lnTo>
                  <a:pt x="91034" y="108315"/>
                </a:lnTo>
                <a:lnTo>
                  <a:pt x="94412" y="111292"/>
                </a:lnTo>
                <a:lnTo>
                  <a:pt x="100811" y="117244"/>
                </a:lnTo>
                <a:lnTo>
                  <a:pt x="102914" y="120221"/>
                </a:lnTo>
                <a:lnTo>
                  <a:pt x="104316" y="123197"/>
                </a:lnTo>
                <a:lnTo>
                  <a:pt x="105251" y="126174"/>
                </a:lnTo>
                <a:lnTo>
                  <a:pt x="106867" y="128158"/>
                </a:lnTo>
                <a:lnTo>
                  <a:pt x="108936" y="129481"/>
                </a:lnTo>
                <a:lnTo>
                  <a:pt x="111307" y="130363"/>
                </a:lnTo>
                <a:lnTo>
                  <a:pt x="112889" y="131943"/>
                </a:lnTo>
                <a:lnTo>
                  <a:pt x="113943" y="133989"/>
                </a:lnTo>
                <a:lnTo>
                  <a:pt x="116040" y="141020"/>
                </a:lnTo>
                <a:lnTo>
                  <a:pt x="116051" y="81075"/>
                </a:lnTo>
                <a:lnTo>
                  <a:pt x="115058" y="74280"/>
                </a:lnTo>
                <a:lnTo>
                  <a:pt x="113405" y="66773"/>
                </a:lnTo>
                <a:lnTo>
                  <a:pt x="111310" y="58792"/>
                </a:lnTo>
                <a:lnTo>
                  <a:pt x="110906" y="51487"/>
                </a:lnTo>
                <a:lnTo>
                  <a:pt x="111629" y="44633"/>
                </a:lnTo>
                <a:lnTo>
                  <a:pt x="113102" y="38079"/>
                </a:lnTo>
                <a:lnTo>
                  <a:pt x="114085" y="32717"/>
                </a:lnTo>
                <a:lnTo>
                  <a:pt x="114740" y="28150"/>
                </a:lnTo>
                <a:lnTo>
                  <a:pt x="115177" y="24114"/>
                </a:lnTo>
                <a:lnTo>
                  <a:pt x="116460" y="20431"/>
                </a:lnTo>
                <a:lnTo>
                  <a:pt x="118308" y="16983"/>
                </a:lnTo>
                <a:lnTo>
                  <a:pt x="120532" y="13692"/>
                </a:lnTo>
                <a:lnTo>
                  <a:pt x="123007" y="10506"/>
                </a:lnTo>
                <a:lnTo>
                  <a:pt x="125649" y="7390"/>
                </a:lnTo>
                <a:lnTo>
                  <a:pt x="128403" y="4321"/>
                </a:lnTo>
                <a:lnTo>
                  <a:pt x="132223" y="2274"/>
                </a:lnTo>
                <a:lnTo>
                  <a:pt x="136754" y="910"/>
                </a:lnTo>
                <a:lnTo>
                  <a:pt x="141759" y="0"/>
                </a:lnTo>
                <a:lnTo>
                  <a:pt x="146088" y="386"/>
                </a:lnTo>
                <a:lnTo>
                  <a:pt x="149966" y="1636"/>
                </a:lnTo>
                <a:lnTo>
                  <a:pt x="153544" y="3461"/>
                </a:lnTo>
                <a:lnTo>
                  <a:pt x="160165" y="8135"/>
                </a:lnTo>
                <a:lnTo>
                  <a:pt x="163319" y="10770"/>
                </a:lnTo>
                <a:lnTo>
                  <a:pt x="167407" y="14511"/>
                </a:lnTo>
                <a:lnTo>
                  <a:pt x="177240" y="23960"/>
                </a:lnTo>
                <a:lnTo>
                  <a:pt x="181648" y="29258"/>
                </a:lnTo>
                <a:lnTo>
                  <a:pt x="185579" y="34774"/>
                </a:lnTo>
                <a:lnTo>
                  <a:pt x="189192" y="40436"/>
                </a:lnTo>
                <a:lnTo>
                  <a:pt x="192593" y="46195"/>
                </a:lnTo>
                <a:lnTo>
                  <a:pt x="195852" y="52018"/>
                </a:lnTo>
                <a:lnTo>
                  <a:pt x="199017" y="57885"/>
                </a:lnTo>
                <a:lnTo>
                  <a:pt x="201127" y="63781"/>
                </a:lnTo>
                <a:lnTo>
                  <a:pt x="202534" y="69696"/>
                </a:lnTo>
                <a:lnTo>
                  <a:pt x="203472" y="75623"/>
                </a:lnTo>
                <a:lnTo>
                  <a:pt x="205089" y="80567"/>
                </a:lnTo>
                <a:lnTo>
                  <a:pt x="207160" y="84855"/>
                </a:lnTo>
                <a:lnTo>
                  <a:pt x="209532" y="88706"/>
                </a:lnTo>
                <a:lnTo>
                  <a:pt x="211114" y="93258"/>
                </a:lnTo>
                <a:lnTo>
                  <a:pt x="212168" y="98277"/>
                </a:lnTo>
                <a:lnTo>
                  <a:pt x="214277" y="11426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SMARTPenAnnotation631"/>
          <p:cNvSpPr/>
          <p:nvPr/>
        </p:nvSpPr>
        <p:spPr>
          <a:xfrm>
            <a:off x="3339703" y="1143000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892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SMARTPenAnnotation632"/>
          <p:cNvSpPr/>
          <p:nvPr/>
        </p:nvSpPr>
        <p:spPr>
          <a:xfrm>
            <a:off x="6278212" y="3196828"/>
            <a:ext cx="124374" cy="285751"/>
          </a:xfrm>
          <a:custGeom>
            <a:avLst/>
            <a:gdLst/>
            <a:ahLst/>
            <a:cxnLst/>
            <a:rect l="0" t="0" r="0" b="0"/>
            <a:pathLst>
              <a:path w="124374" h="285751">
                <a:moveTo>
                  <a:pt x="124373" y="0"/>
                </a:moveTo>
                <a:lnTo>
                  <a:pt x="119633" y="0"/>
                </a:lnTo>
                <a:lnTo>
                  <a:pt x="117244" y="992"/>
                </a:lnTo>
                <a:lnTo>
                  <a:pt x="114660" y="2645"/>
                </a:lnTo>
                <a:lnTo>
                  <a:pt x="108123" y="7688"/>
                </a:lnTo>
                <a:lnTo>
                  <a:pt x="104584" y="11024"/>
                </a:lnTo>
                <a:lnTo>
                  <a:pt x="94226" y="21249"/>
                </a:lnTo>
                <a:lnTo>
                  <a:pt x="91377" y="25080"/>
                </a:lnTo>
                <a:lnTo>
                  <a:pt x="88485" y="29618"/>
                </a:lnTo>
                <a:lnTo>
                  <a:pt x="85565" y="34628"/>
                </a:lnTo>
                <a:lnTo>
                  <a:pt x="81634" y="38960"/>
                </a:lnTo>
                <a:lnTo>
                  <a:pt x="77029" y="42841"/>
                </a:lnTo>
                <a:lnTo>
                  <a:pt x="71975" y="46420"/>
                </a:lnTo>
                <a:lnTo>
                  <a:pt x="67613" y="51783"/>
                </a:lnTo>
                <a:lnTo>
                  <a:pt x="63713" y="58334"/>
                </a:lnTo>
                <a:lnTo>
                  <a:pt x="60120" y="65679"/>
                </a:lnTo>
                <a:lnTo>
                  <a:pt x="55741" y="72559"/>
                </a:lnTo>
                <a:lnTo>
                  <a:pt x="50838" y="79130"/>
                </a:lnTo>
                <a:lnTo>
                  <a:pt x="45584" y="85496"/>
                </a:lnTo>
                <a:lnTo>
                  <a:pt x="41089" y="92716"/>
                </a:lnTo>
                <a:lnTo>
                  <a:pt x="37101" y="100506"/>
                </a:lnTo>
                <a:lnTo>
                  <a:pt x="33450" y="108676"/>
                </a:lnTo>
                <a:lnTo>
                  <a:pt x="29031" y="117099"/>
                </a:lnTo>
                <a:lnTo>
                  <a:pt x="24101" y="125691"/>
                </a:lnTo>
                <a:lnTo>
                  <a:pt x="18830" y="134395"/>
                </a:lnTo>
                <a:lnTo>
                  <a:pt x="14324" y="144167"/>
                </a:lnTo>
                <a:lnTo>
                  <a:pt x="10327" y="154650"/>
                </a:lnTo>
                <a:lnTo>
                  <a:pt x="6671" y="165608"/>
                </a:lnTo>
                <a:lnTo>
                  <a:pt x="4233" y="174897"/>
                </a:lnTo>
                <a:lnTo>
                  <a:pt x="2608" y="183074"/>
                </a:lnTo>
                <a:lnTo>
                  <a:pt x="1525" y="190510"/>
                </a:lnTo>
                <a:lnTo>
                  <a:pt x="803" y="198444"/>
                </a:lnTo>
                <a:lnTo>
                  <a:pt x="321" y="206710"/>
                </a:lnTo>
                <a:lnTo>
                  <a:pt x="0" y="215197"/>
                </a:lnTo>
                <a:lnTo>
                  <a:pt x="778" y="223832"/>
                </a:lnTo>
                <a:lnTo>
                  <a:pt x="2289" y="232565"/>
                </a:lnTo>
                <a:lnTo>
                  <a:pt x="4289" y="241363"/>
                </a:lnTo>
                <a:lnTo>
                  <a:pt x="6614" y="249213"/>
                </a:lnTo>
                <a:lnTo>
                  <a:pt x="9156" y="256431"/>
                </a:lnTo>
                <a:lnTo>
                  <a:pt x="11843" y="263228"/>
                </a:lnTo>
                <a:lnTo>
                  <a:pt x="13635" y="268751"/>
                </a:lnTo>
                <a:lnTo>
                  <a:pt x="14829" y="273425"/>
                </a:lnTo>
                <a:lnTo>
                  <a:pt x="17217" y="28575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SMARTPenAnnotation633"/>
          <p:cNvSpPr/>
          <p:nvPr/>
        </p:nvSpPr>
        <p:spPr>
          <a:xfrm>
            <a:off x="6431662" y="3189719"/>
            <a:ext cx="301323" cy="243996"/>
          </a:xfrm>
          <a:custGeom>
            <a:avLst/>
            <a:gdLst/>
            <a:ahLst/>
            <a:cxnLst/>
            <a:rect l="0" t="0" r="0" b="0"/>
            <a:pathLst>
              <a:path w="301323" h="243996">
                <a:moveTo>
                  <a:pt x="158447" y="149984"/>
                </a:moveTo>
                <a:lnTo>
                  <a:pt x="158447" y="133475"/>
                </a:lnTo>
                <a:lnTo>
                  <a:pt x="157455" y="133024"/>
                </a:lnTo>
                <a:lnTo>
                  <a:pt x="153707" y="132524"/>
                </a:lnTo>
                <a:lnTo>
                  <a:pt x="152310" y="131399"/>
                </a:lnTo>
                <a:lnTo>
                  <a:pt x="151379" y="129656"/>
                </a:lnTo>
                <a:lnTo>
                  <a:pt x="150758" y="127502"/>
                </a:lnTo>
                <a:lnTo>
                  <a:pt x="148360" y="126066"/>
                </a:lnTo>
                <a:lnTo>
                  <a:pt x="140404" y="124471"/>
                </a:lnTo>
                <a:lnTo>
                  <a:pt x="136496" y="125038"/>
                </a:lnTo>
                <a:lnTo>
                  <a:pt x="132900" y="126408"/>
                </a:lnTo>
                <a:lnTo>
                  <a:pt x="129509" y="128313"/>
                </a:lnTo>
                <a:lnTo>
                  <a:pt x="124272" y="129584"/>
                </a:lnTo>
                <a:lnTo>
                  <a:pt x="117804" y="130431"/>
                </a:lnTo>
                <a:lnTo>
                  <a:pt x="110516" y="130995"/>
                </a:lnTo>
                <a:lnTo>
                  <a:pt x="103673" y="132364"/>
                </a:lnTo>
                <a:lnTo>
                  <a:pt x="97126" y="134268"/>
                </a:lnTo>
                <a:lnTo>
                  <a:pt x="90777" y="136530"/>
                </a:lnTo>
                <a:lnTo>
                  <a:pt x="84561" y="139030"/>
                </a:lnTo>
                <a:lnTo>
                  <a:pt x="78432" y="141689"/>
                </a:lnTo>
                <a:lnTo>
                  <a:pt x="72361" y="144454"/>
                </a:lnTo>
                <a:lnTo>
                  <a:pt x="66330" y="148282"/>
                </a:lnTo>
                <a:lnTo>
                  <a:pt x="60325" y="152818"/>
                </a:lnTo>
                <a:lnTo>
                  <a:pt x="54337" y="157826"/>
                </a:lnTo>
                <a:lnTo>
                  <a:pt x="48361" y="163149"/>
                </a:lnTo>
                <a:lnTo>
                  <a:pt x="36428" y="174356"/>
                </a:lnTo>
                <a:lnTo>
                  <a:pt x="5431" y="204824"/>
                </a:lnTo>
                <a:lnTo>
                  <a:pt x="2859" y="209364"/>
                </a:lnTo>
                <a:lnTo>
                  <a:pt x="1143" y="214375"/>
                </a:lnTo>
                <a:lnTo>
                  <a:pt x="0" y="219700"/>
                </a:lnTo>
                <a:lnTo>
                  <a:pt x="229" y="224243"/>
                </a:lnTo>
                <a:lnTo>
                  <a:pt x="1375" y="228263"/>
                </a:lnTo>
                <a:lnTo>
                  <a:pt x="5602" y="237104"/>
                </a:lnTo>
                <a:lnTo>
                  <a:pt x="11074" y="243376"/>
                </a:lnTo>
                <a:lnTo>
                  <a:pt x="14558" y="243995"/>
                </a:lnTo>
                <a:lnTo>
                  <a:pt x="23721" y="242038"/>
                </a:lnTo>
                <a:lnTo>
                  <a:pt x="28942" y="241119"/>
                </a:lnTo>
                <a:lnTo>
                  <a:pt x="34407" y="240506"/>
                </a:lnTo>
                <a:lnTo>
                  <a:pt x="40035" y="240097"/>
                </a:lnTo>
                <a:lnTo>
                  <a:pt x="44779" y="238833"/>
                </a:lnTo>
                <a:lnTo>
                  <a:pt x="52696" y="234782"/>
                </a:lnTo>
                <a:lnTo>
                  <a:pt x="64814" y="227029"/>
                </a:lnTo>
                <a:lnTo>
                  <a:pt x="72213" y="222183"/>
                </a:lnTo>
                <a:lnTo>
                  <a:pt x="79129" y="216968"/>
                </a:lnTo>
                <a:lnTo>
                  <a:pt x="85725" y="211507"/>
                </a:lnTo>
                <a:lnTo>
                  <a:pt x="92106" y="205882"/>
                </a:lnTo>
                <a:lnTo>
                  <a:pt x="107134" y="191695"/>
                </a:lnTo>
                <a:lnTo>
                  <a:pt x="159821" y="139641"/>
                </a:lnTo>
                <a:lnTo>
                  <a:pt x="167301" y="130190"/>
                </a:lnTo>
                <a:lnTo>
                  <a:pt x="174271" y="119921"/>
                </a:lnTo>
                <a:lnTo>
                  <a:pt x="180902" y="109106"/>
                </a:lnTo>
                <a:lnTo>
                  <a:pt x="188300" y="99911"/>
                </a:lnTo>
                <a:lnTo>
                  <a:pt x="196208" y="91798"/>
                </a:lnTo>
                <a:lnTo>
                  <a:pt x="204457" y="84404"/>
                </a:lnTo>
                <a:lnTo>
                  <a:pt x="210948" y="76498"/>
                </a:lnTo>
                <a:lnTo>
                  <a:pt x="216269" y="68251"/>
                </a:lnTo>
                <a:lnTo>
                  <a:pt x="228496" y="45069"/>
                </a:lnTo>
                <a:lnTo>
                  <a:pt x="231935" y="38369"/>
                </a:lnTo>
                <a:lnTo>
                  <a:pt x="235220" y="32910"/>
                </a:lnTo>
                <a:lnTo>
                  <a:pt x="238402" y="28278"/>
                </a:lnTo>
                <a:lnTo>
                  <a:pt x="241516" y="24198"/>
                </a:lnTo>
                <a:lnTo>
                  <a:pt x="244976" y="17019"/>
                </a:lnTo>
                <a:lnTo>
                  <a:pt x="245899" y="13716"/>
                </a:lnTo>
                <a:lnTo>
                  <a:pt x="245521" y="10521"/>
                </a:lnTo>
                <a:lnTo>
                  <a:pt x="244278" y="7399"/>
                </a:lnTo>
                <a:lnTo>
                  <a:pt x="239894" y="0"/>
                </a:lnTo>
                <a:lnTo>
                  <a:pt x="238541" y="385"/>
                </a:lnTo>
                <a:lnTo>
                  <a:pt x="234393" y="3459"/>
                </a:lnTo>
                <a:lnTo>
                  <a:pt x="229243" y="10778"/>
                </a:lnTo>
                <a:lnTo>
                  <a:pt x="226480" y="15508"/>
                </a:lnTo>
                <a:lnTo>
                  <a:pt x="224638" y="20646"/>
                </a:lnTo>
                <a:lnTo>
                  <a:pt x="223410" y="26055"/>
                </a:lnTo>
                <a:lnTo>
                  <a:pt x="222592" y="31646"/>
                </a:lnTo>
                <a:lnTo>
                  <a:pt x="221054" y="38350"/>
                </a:lnTo>
                <a:lnTo>
                  <a:pt x="219037" y="45796"/>
                </a:lnTo>
                <a:lnTo>
                  <a:pt x="216700" y="53736"/>
                </a:lnTo>
                <a:lnTo>
                  <a:pt x="213157" y="62006"/>
                </a:lnTo>
                <a:lnTo>
                  <a:pt x="208811" y="70496"/>
                </a:lnTo>
                <a:lnTo>
                  <a:pt x="203929" y="79133"/>
                </a:lnTo>
                <a:lnTo>
                  <a:pt x="199682" y="87867"/>
                </a:lnTo>
                <a:lnTo>
                  <a:pt x="195859" y="96666"/>
                </a:lnTo>
                <a:lnTo>
                  <a:pt x="192318" y="105509"/>
                </a:lnTo>
                <a:lnTo>
                  <a:pt x="189957" y="114381"/>
                </a:lnTo>
                <a:lnTo>
                  <a:pt x="188384" y="123272"/>
                </a:lnTo>
                <a:lnTo>
                  <a:pt x="187334" y="132176"/>
                </a:lnTo>
                <a:lnTo>
                  <a:pt x="185643" y="141088"/>
                </a:lnTo>
                <a:lnTo>
                  <a:pt x="183523" y="150006"/>
                </a:lnTo>
                <a:lnTo>
                  <a:pt x="181117" y="158928"/>
                </a:lnTo>
                <a:lnTo>
                  <a:pt x="179514" y="166861"/>
                </a:lnTo>
                <a:lnTo>
                  <a:pt x="178444" y="174134"/>
                </a:lnTo>
                <a:lnTo>
                  <a:pt x="177732" y="180967"/>
                </a:lnTo>
                <a:lnTo>
                  <a:pt x="177257" y="187506"/>
                </a:lnTo>
                <a:lnTo>
                  <a:pt x="176940" y="193850"/>
                </a:lnTo>
                <a:lnTo>
                  <a:pt x="176729" y="200064"/>
                </a:lnTo>
                <a:lnTo>
                  <a:pt x="177580" y="205199"/>
                </a:lnTo>
                <a:lnTo>
                  <a:pt x="179140" y="209614"/>
                </a:lnTo>
                <a:lnTo>
                  <a:pt x="181172" y="213550"/>
                </a:lnTo>
                <a:lnTo>
                  <a:pt x="183518" y="216174"/>
                </a:lnTo>
                <a:lnTo>
                  <a:pt x="186076" y="217923"/>
                </a:lnTo>
                <a:lnTo>
                  <a:pt x="188772" y="219089"/>
                </a:lnTo>
                <a:lnTo>
                  <a:pt x="197060" y="220385"/>
                </a:lnTo>
                <a:lnTo>
                  <a:pt x="202048" y="220730"/>
                </a:lnTo>
                <a:lnTo>
                  <a:pt x="207359" y="220961"/>
                </a:lnTo>
                <a:lnTo>
                  <a:pt x="218550" y="221216"/>
                </a:lnTo>
                <a:lnTo>
                  <a:pt x="224313" y="220293"/>
                </a:lnTo>
                <a:lnTo>
                  <a:pt x="230139" y="218684"/>
                </a:lnTo>
                <a:lnTo>
                  <a:pt x="236007" y="216620"/>
                </a:lnTo>
                <a:lnTo>
                  <a:pt x="245173" y="211681"/>
                </a:lnTo>
                <a:lnTo>
                  <a:pt x="253546" y="205186"/>
                </a:lnTo>
                <a:lnTo>
                  <a:pt x="258558" y="200676"/>
                </a:lnTo>
                <a:lnTo>
                  <a:pt x="263882" y="195685"/>
                </a:lnTo>
                <a:lnTo>
                  <a:pt x="270409" y="188389"/>
                </a:lnTo>
                <a:lnTo>
                  <a:pt x="277737" y="179555"/>
                </a:lnTo>
                <a:lnTo>
                  <a:pt x="301322" y="14998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SMARTPenAnnotation634"/>
          <p:cNvSpPr/>
          <p:nvPr/>
        </p:nvSpPr>
        <p:spPr>
          <a:xfrm>
            <a:off x="6741914" y="3303984"/>
            <a:ext cx="26790" cy="98227"/>
          </a:xfrm>
          <a:custGeom>
            <a:avLst/>
            <a:gdLst/>
            <a:ahLst/>
            <a:cxnLst/>
            <a:rect l="0" t="0" r="0" b="0"/>
            <a:pathLst>
              <a:path w="26790" h="98227">
                <a:moveTo>
                  <a:pt x="26789" y="0"/>
                </a:moveTo>
                <a:lnTo>
                  <a:pt x="26789" y="4741"/>
                </a:lnTo>
                <a:lnTo>
                  <a:pt x="25796" y="7129"/>
                </a:lnTo>
                <a:lnTo>
                  <a:pt x="24143" y="9714"/>
                </a:lnTo>
                <a:lnTo>
                  <a:pt x="22049" y="12429"/>
                </a:lnTo>
                <a:lnTo>
                  <a:pt x="20652" y="15231"/>
                </a:lnTo>
                <a:lnTo>
                  <a:pt x="19721" y="18092"/>
                </a:lnTo>
                <a:lnTo>
                  <a:pt x="19100" y="20991"/>
                </a:lnTo>
                <a:lnTo>
                  <a:pt x="17695" y="23915"/>
                </a:lnTo>
                <a:lnTo>
                  <a:pt x="15765" y="26858"/>
                </a:lnTo>
                <a:lnTo>
                  <a:pt x="13486" y="29811"/>
                </a:lnTo>
                <a:lnTo>
                  <a:pt x="11967" y="33765"/>
                </a:lnTo>
                <a:lnTo>
                  <a:pt x="10955" y="38385"/>
                </a:lnTo>
                <a:lnTo>
                  <a:pt x="10280" y="43449"/>
                </a:lnTo>
                <a:lnTo>
                  <a:pt x="8837" y="48810"/>
                </a:lnTo>
                <a:lnTo>
                  <a:pt x="6884" y="54368"/>
                </a:lnTo>
                <a:lnTo>
                  <a:pt x="4589" y="60058"/>
                </a:lnTo>
                <a:lnTo>
                  <a:pt x="3059" y="65835"/>
                </a:lnTo>
                <a:lnTo>
                  <a:pt x="2040" y="71671"/>
                </a:lnTo>
                <a:lnTo>
                  <a:pt x="1359" y="77547"/>
                </a:lnTo>
                <a:lnTo>
                  <a:pt x="906" y="82455"/>
                </a:lnTo>
                <a:lnTo>
                  <a:pt x="604" y="86721"/>
                </a:lnTo>
                <a:lnTo>
                  <a:pt x="0" y="9822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SMARTPenAnnotation635"/>
          <p:cNvSpPr/>
          <p:nvPr/>
        </p:nvSpPr>
        <p:spPr>
          <a:xfrm>
            <a:off x="6786562" y="3223617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SMARTPenAnnotation636"/>
          <p:cNvSpPr/>
          <p:nvPr/>
        </p:nvSpPr>
        <p:spPr>
          <a:xfrm>
            <a:off x="6787098" y="3250406"/>
            <a:ext cx="115551" cy="142717"/>
          </a:xfrm>
          <a:custGeom>
            <a:avLst/>
            <a:gdLst/>
            <a:ahLst/>
            <a:cxnLst/>
            <a:rect l="0" t="0" r="0" b="0"/>
            <a:pathLst>
              <a:path w="115551" h="142717">
                <a:moveTo>
                  <a:pt x="115550" y="0"/>
                </a:moveTo>
                <a:lnTo>
                  <a:pt x="101989" y="0"/>
                </a:lnTo>
                <a:lnTo>
                  <a:pt x="99564" y="992"/>
                </a:lnTo>
                <a:lnTo>
                  <a:pt x="96955" y="2646"/>
                </a:lnTo>
                <a:lnTo>
                  <a:pt x="94223" y="4741"/>
                </a:lnTo>
                <a:lnTo>
                  <a:pt x="91411" y="7129"/>
                </a:lnTo>
                <a:lnTo>
                  <a:pt x="88543" y="9713"/>
                </a:lnTo>
                <a:lnTo>
                  <a:pt x="85639" y="12429"/>
                </a:lnTo>
                <a:lnTo>
                  <a:pt x="81719" y="15231"/>
                </a:lnTo>
                <a:lnTo>
                  <a:pt x="77121" y="18092"/>
                </a:lnTo>
                <a:lnTo>
                  <a:pt x="72071" y="20991"/>
                </a:lnTo>
                <a:lnTo>
                  <a:pt x="66720" y="24908"/>
                </a:lnTo>
                <a:lnTo>
                  <a:pt x="61169" y="29504"/>
                </a:lnTo>
                <a:lnTo>
                  <a:pt x="55483" y="34552"/>
                </a:lnTo>
                <a:lnTo>
                  <a:pt x="43874" y="45453"/>
                </a:lnTo>
                <a:lnTo>
                  <a:pt x="38000" y="51138"/>
                </a:lnTo>
                <a:lnTo>
                  <a:pt x="33093" y="56912"/>
                </a:lnTo>
                <a:lnTo>
                  <a:pt x="28828" y="62746"/>
                </a:lnTo>
                <a:lnTo>
                  <a:pt x="24993" y="68620"/>
                </a:lnTo>
                <a:lnTo>
                  <a:pt x="21445" y="74520"/>
                </a:lnTo>
                <a:lnTo>
                  <a:pt x="18086" y="80437"/>
                </a:lnTo>
                <a:lnTo>
                  <a:pt x="11710" y="92305"/>
                </a:lnTo>
                <a:lnTo>
                  <a:pt x="5568" y="104193"/>
                </a:lnTo>
                <a:lnTo>
                  <a:pt x="3534" y="109150"/>
                </a:lnTo>
                <a:lnTo>
                  <a:pt x="2177" y="113446"/>
                </a:lnTo>
                <a:lnTo>
                  <a:pt x="1273" y="117302"/>
                </a:lnTo>
                <a:lnTo>
                  <a:pt x="669" y="120866"/>
                </a:lnTo>
                <a:lnTo>
                  <a:pt x="268" y="124233"/>
                </a:lnTo>
                <a:lnTo>
                  <a:pt x="0" y="127470"/>
                </a:lnTo>
                <a:lnTo>
                  <a:pt x="814" y="130621"/>
                </a:lnTo>
                <a:lnTo>
                  <a:pt x="2348" y="133713"/>
                </a:lnTo>
                <a:lnTo>
                  <a:pt x="4363" y="136767"/>
                </a:lnTo>
                <a:lnTo>
                  <a:pt x="6699" y="138803"/>
                </a:lnTo>
                <a:lnTo>
                  <a:pt x="9248" y="140160"/>
                </a:lnTo>
                <a:lnTo>
                  <a:pt x="11940" y="141065"/>
                </a:lnTo>
                <a:lnTo>
                  <a:pt x="15719" y="141668"/>
                </a:lnTo>
                <a:lnTo>
                  <a:pt x="20222" y="142071"/>
                </a:lnTo>
                <a:lnTo>
                  <a:pt x="25210" y="142339"/>
                </a:lnTo>
                <a:lnTo>
                  <a:pt x="36042" y="142636"/>
                </a:lnTo>
                <a:lnTo>
                  <a:pt x="41709" y="142716"/>
                </a:lnTo>
                <a:lnTo>
                  <a:pt x="47471" y="141776"/>
                </a:lnTo>
                <a:lnTo>
                  <a:pt x="53296" y="140158"/>
                </a:lnTo>
                <a:lnTo>
                  <a:pt x="59165" y="138087"/>
                </a:lnTo>
                <a:lnTo>
                  <a:pt x="65062" y="136707"/>
                </a:lnTo>
                <a:lnTo>
                  <a:pt x="70977" y="135786"/>
                </a:lnTo>
                <a:lnTo>
                  <a:pt x="88761" y="13394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SMARTPenAnnotation637"/>
          <p:cNvSpPr/>
          <p:nvPr/>
        </p:nvSpPr>
        <p:spPr>
          <a:xfrm>
            <a:off x="6921860" y="3187898"/>
            <a:ext cx="123664" cy="187524"/>
          </a:xfrm>
          <a:custGeom>
            <a:avLst/>
            <a:gdLst/>
            <a:ahLst/>
            <a:cxnLst/>
            <a:rect l="0" t="0" r="0" b="0"/>
            <a:pathLst>
              <a:path w="123664" h="187524">
                <a:moveTo>
                  <a:pt x="34366" y="0"/>
                </a:moveTo>
                <a:lnTo>
                  <a:pt x="29626" y="4741"/>
                </a:lnTo>
                <a:lnTo>
                  <a:pt x="28229" y="8121"/>
                </a:lnTo>
                <a:lnTo>
                  <a:pt x="27298" y="12359"/>
                </a:lnTo>
                <a:lnTo>
                  <a:pt x="26677" y="17169"/>
                </a:lnTo>
                <a:lnTo>
                  <a:pt x="26263" y="22360"/>
                </a:lnTo>
                <a:lnTo>
                  <a:pt x="25988" y="27805"/>
                </a:lnTo>
                <a:lnTo>
                  <a:pt x="25805" y="33419"/>
                </a:lnTo>
                <a:lnTo>
                  <a:pt x="25546" y="55543"/>
                </a:lnTo>
                <a:lnTo>
                  <a:pt x="24517" y="62826"/>
                </a:lnTo>
                <a:lnTo>
                  <a:pt x="22840" y="69665"/>
                </a:lnTo>
                <a:lnTo>
                  <a:pt x="20728" y="76209"/>
                </a:lnTo>
                <a:lnTo>
                  <a:pt x="19321" y="83548"/>
                </a:lnTo>
                <a:lnTo>
                  <a:pt x="18383" y="91418"/>
                </a:lnTo>
                <a:lnTo>
                  <a:pt x="17758" y="99640"/>
                </a:lnTo>
                <a:lnTo>
                  <a:pt x="17341" y="107107"/>
                </a:lnTo>
                <a:lnTo>
                  <a:pt x="16877" y="120694"/>
                </a:lnTo>
                <a:lnTo>
                  <a:pt x="15762" y="126103"/>
                </a:lnTo>
                <a:lnTo>
                  <a:pt x="14025" y="130702"/>
                </a:lnTo>
                <a:lnTo>
                  <a:pt x="11876" y="134760"/>
                </a:lnTo>
                <a:lnTo>
                  <a:pt x="10443" y="139449"/>
                </a:lnTo>
                <a:lnTo>
                  <a:pt x="9488" y="144560"/>
                </a:lnTo>
                <a:lnTo>
                  <a:pt x="8851" y="149951"/>
                </a:lnTo>
                <a:lnTo>
                  <a:pt x="7434" y="153546"/>
                </a:lnTo>
                <a:lnTo>
                  <a:pt x="5497" y="155942"/>
                </a:lnTo>
                <a:lnTo>
                  <a:pt x="0" y="159787"/>
                </a:lnTo>
                <a:lnTo>
                  <a:pt x="541" y="160103"/>
                </a:lnTo>
                <a:lnTo>
                  <a:pt x="3789" y="160454"/>
                </a:lnTo>
                <a:lnTo>
                  <a:pt x="6455" y="160651"/>
                </a:lnTo>
                <a:lnTo>
                  <a:pt x="9724" y="158052"/>
                </a:lnTo>
                <a:lnTo>
                  <a:pt x="11985" y="155969"/>
                </a:lnTo>
                <a:lnTo>
                  <a:pt x="13492" y="152597"/>
                </a:lnTo>
                <a:lnTo>
                  <a:pt x="14498" y="148364"/>
                </a:lnTo>
                <a:lnTo>
                  <a:pt x="15167" y="143558"/>
                </a:lnTo>
                <a:lnTo>
                  <a:pt x="17598" y="138369"/>
                </a:lnTo>
                <a:lnTo>
                  <a:pt x="21203" y="132926"/>
                </a:lnTo>
                <a:lnTo>
                  <a:pt x="25591" y="127313"/>
                </a:lnTo>
                <a:lnTo>
                  <a:pt x="29508" y="121586"/>
                </a:lnTo>
                <a:lnTo>
                  <a:pt x="33112" y="115784"/>
                </a:lnTo>
                <a:lnTo>
                  <a:pt x="36506" y="109932"/>
                </a:lnTo>
                <a:lnTo>
                  <a:pt x="40754" y="104046"/>
                </a:lnTo>
                <a:lnTo>
                  <a:pt x="45570" y="98137"/>
                </a:lnTo>
                <a:lnTo>
                  <a:pt x="50765" y="92214"/>
                </a:lnTo>
                <a:lnTo>
                  <a:pt x="56213" y="87273"/>
                </a:lnTo>
                <a:lnTo>
                  <a:pt x="61829" y="82986"/>
                </a:lnTo>
                <a:lnTo>
                  <a:pt x="67558" y="79137"/>
                </a:lnTo>
                <a:lnTo>
                  <a:pt x="72369" y="77562"/>
                </a:lnTo>
                <a:lnTo>
                  <a:pt x="76568" y="77505"/>
                </a:lnTo>
                <a:lnTo>
                  <a:pt x="85697" y="79802"/>
                </a:lnTo>
                <a:lnTo>
                  <a:pt x="87439" y="81975"/>
                </a:lnTo>
                <a:lnTo>
                  <a:pt x="89591" y="85408"/>
                </a:lnTo>
                <a:lnTo>
                  <a:pt x="92019" y="89681"/>
                </a:lnTo>
                <a:lnTo>
                  <a:pt x="93638" y="94514"/>
                </a:lnTo>
                <a:lnTo>
                  <a:pt x="94716" y="99720"/>
                </a:lnTo>
                <a:lnTo>
                  <a:pt x="95435" y="105175"/>
                </a:lnTo>
                <a:lnTo>
                  <a:pt x="95914" y="110796"/>
                </a:lnTo>
                <a:lnTo>
                  <a:pt x="96234" y="116528"/>
                </a:lnTo>
                <a:lnTo>
                  <a:pt x="96590" y="128189"/>
                </a:lnTo>
                <a:lnTo>
                  <a:pt x="96858" y="167030"/>
                </a:lnTo>
                <a:lnTo>
                  <a:pt x="96863" y="170884"/>
                </a:lnTo>
                <a:lnTo>
                  <a:pt x="97859" y="174446"/>
                </a:lnTo>
                <a:lnTo>
                  <a:pt x="99515" y="177813"/>
                </a:lnTo>
                <a:lnTo>
                  <a:pt x="101612" y="181050"/>
                </a:lnTo>
                <a:lnTo>
                  <a:pt x="104001" y="183208"/>
                </a:lnTo>
                <a:lnTo>
                  <a:pt x="106586" y="184646"/>
                </a:lnTo>
                <a:lnTo>
                  <a:pt x="109302" y="185605"/>
                </a:lnTo>
                <a:lnTo>
                  <a:pt x="112105" y="186245"/>
                </a:lnTo>
                <a:lnTo>
                  <a:pt x="114966" y="186671"/>
                </a:lnTo>
                <a:lnTo>
                  <a:pt x="123663" y="18752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SMARTPenAnnotation638"/>
          <p:cNvSpPr/>
          <p:nvPr/>
        </p:nvSpPr>
        <p:spPr>
          <a:xfrm>
            <a:off x="7086202" y="3259335"/>
            <a:ext cx="114993" cy="124448"/>
          </a:xfrm>
          <a:custGeom>
            <a:avLst/>
            <a:gdLst/>
            <a:ahLst/>
            <a:cxnLst/>
            <a:rect l="0" t="0" r="0" b="0"/>
            <a:pathLst>
              <a:path w="114993" h="124448">
                <a:moveTo>
                  <a:pt x="66477" y="0"/>
                </a:moveTo>
                <a:lnTo>
                  <a:pt x="58789" y="0"/>
                </a:lnTo>
                <a:lnTo>
                  <a:pt x="55454" y="2646"/>
                </a:lnTo>
                <a:lnTo>
                  <a:pt x="53175" y="4741"/>
                </a:lnTo>
                <a:lnTo>
                  <a:pt x="47998" y="9714"/>
                </a:lnTo>
                <a:lnTo>
                  <a:pt x="45228" y="12430"/>
                </a:lnTo>
                <a:lnTo>
                  <a:pt x="42389" y="16224"/>
                </a:lnTo>
                <a:lnTo>
                  <a:pt x="39504" y="20738"/>
                </a:lnTo>
                <a:lnTo>
                  <a:pt x="36589" y="25732"/>
                </a:lnTo>
                <a:lnTo>
                  <a:pt x="33654" y="31045"/>
                </a:lnTo>
                <a:lnTo>
                  <a:pt x="27745" y="42241"/>
                </a:lnTo>
                <a:lnTo>
                  <a:pt x="992" y="95265"/>
                </a:lnTo>
                <a:lnTo>
                  <a:pt x="0" y="100221"/>
                </a:lnTo>
                <a:lnTo>
                  <a:pt x="331" y="104517"/>
                </a:lnTo>
                <a:lnTo>
                  <a:pt x="1544" y="108374"/>
                </a:lnTo>
                <a:lnTo>
                  <a:pt x="3345" y="111937"/>
                </a:lnTo>
                <a:lnTo>
                  <a:pt x="5537" y="115305"/>
                </a:lnTo>
                <a:lnTo>
                  <a:pt x="7991" y="118542"/>
                </a:lnTo>
                <a:lnTo>
                  <a:pt x="10619" y="120700"/>
                </a:lnTo>
                <a:lnTo>
                  <a:pt x="13363" y="122139"/>
                </a:lnTo>
                <a:lnTo>
                  <a:pt x="16186" y="123098"/>
                </a:lnTo>
                <a:lnTo>
                  <a:pt x="20051" y="123737"/>
                </a:lnTo>
                <a:lnTo>
                  <a:pt x="24612" y="124164"/>
                </a:lnTo>
                <a:lnTo>
                  <a:pt x="29638" y="124447"/>
                </a:lnTo>
                <a:lnTo>
                  <a:pt x="34972" y="123645"/>
                </a:lnTo>
                <a:lnTo>
                  <a:pt x="40514" y="122118"/>
                </a:lnTo>
                <a:lnTo>
                  <a:pt x="46192" y="120107"/>
                </a:lnTo>
                <a:lnTo>
                  <a:pt x="51961" y="117775"/>
                </a:lnTo>
                <a:lnTo>
                  <a:pt x="57792" y="115228"/>
                </a:lnTo>
                <a:lnTo>
                  <a:pt x="63663" y="112537"/>
                </a:lnTo>
                <a:lnTo>
                  <a:pt x="69562" y="108759"/>
                </a:lnTo>
                <a:lnTo>
                  <a:pt x="75480" y="104256"/>
                </a:lnTo>
                <a:lnTo>
                  <a:pt x="81409" y="99270"/>
                </a:lnTo>
                <a:lnTo>
                  <a:pt x="86353" y="94954"/>
                </a:lnTo>
                <a:lnTo>
                  <a:pt x="94493" y="87512"/>
                </a:lnTo>
                <a:lnTo>
                  <a:pt x="98054" y="83146"/>
                </a:lnTo>
                <a:lnTo>
                  <a:pt x="101418" y="78251"/>
                </a:lnTo>
                <a:lnTo>
                  <a:pt x="104654" y="73003"/>
                </a:lnTo>
                <a:lnTo>
                  <a:pt x="107803" y="67521"/>
                </a:lnTo>
                <a:lnTo>
                  <a:pt x="113949" y="56137"/>
                </a:lnTo>
                <a:lnTo>
                  <a:pt x="114992" y="51316"/>
                </a:lnTo>
                <a:lnTo>
                  <a:pt x="114695" y="47109"/>
                </a:lnTo>
                <a:lnTo>
                  <a:pt x="113506" y="43313"/>
                </a:lnTo>
                <a:lnTo>
                  <a:pt x="111720" y="39789"/>
                </a:lnTo>
                <a:lnTo>
                  <a:pt x="109537" y="36448"/>
                </a:lnTo>
                <a:lnTo>
                  <a:pt x="107090" y="33229"/>
                </a:lnTo>
                <a:lnTo>
                  <a:pt x="103475" y="30090"/>
                </a:lnTo>
                <a:lnTo>
                  <a:pt x="99080" y="27006"/>
                </a:lnTo>
                <a:lnTo>
                  <a:pt x="94165" y="23957"/>
                </a:lnTo>
                <a:lnTo>
                  <a:pt x="88905" y="20932"/>
                </a:lnTo>
                <a:lnTo>
                  <a:pt x="77768" y="14926"/>
                </a:lnTo>
                <a:lnTo>
                  <a:pt x="72020" y="12927"/>
                </a:lnTo>
                <a:lnTo>
                  <a:pt x="66204" y="11595"/>
                </a:lnTo>
                <a:lnTo>
                  <a:pt x="60342" y="10707"/>
                </a:lnTo>
                <a:lnTo>
                  <a:pt x="55441" y="10115"/>
                </a:lnTo>
                <a:lnTo>
                  <a:pt x="51183" y="9720"/>
                </a:lnTo>
                <a:lnTo>
                  <a:pt x="47351" y="9456"/>
                </a:lnTo>
                <a:lnTo>
                  <a:pt x="43805" y="9281"/>
                </a:lnTo>
                <a:lnTo>
                  <a:pt x="30758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SMARTPenAnnotation639"/>
          <p:cNvSpPr/>
          <p:nvPr/>
        </p:nvSpPr>
        <p:spPr>
          <a:xfrm>
            <a:off x="7250906" y="3161109"/>
            <a:ext cx="8930" cy="205384"/>
          </a:xfrm>
          <a:custGeom>
            <a:avLst/>
            <a:gdLst/>
            <a:ahLst/>
            <a:cxnLst/>
            <a:rect l="0" t="0" r="0" b="0"/>
            <a:pathLst>
              <a:path w="8930" h="205384">
                <a:moveTo>
                  <a:pt x="8929" y="0"/>
                </a:moveTo>
                <a:lnTo>
                  <a:pt x="4189" y="4740"/>
                </a:lnTo>
                <a:lnTo>
                  <a:pt x="3785" y="7129"/>
                </a:lnTo>
                <a:lnTo>
                  <a:pt x="4508" y="9714"/>
                </a:lnTo>
                <a:lnTo>
                  <a:pt x="5982" y="12429"/>
                </a:lnTo>
                <a:lnTo>
                  <a:pt x="5972" y="15231"/>
                </a:lnTo>
                <a:lnTo>
                  <a:pt x="4974" y="18092"/>
                </a:lnTo>
                <a:lnTo>
                  <a:pt x="3316" y="20991"/>
                </a:lnTo>
                <a:lnTo>
                  <a:pt x="2210" y="25900"/>
                </a:lnTo>
                <a:lnTo>
                  <a:pt x="1473" y="32149"/>
                </a:lnTo>
                <a:lnTo>
                  <a:pt x="983" y="39292"/>
                </a:lnTo>
                <a:lnTo>
                  <a:pt x="655" y="47031"/>
                </a:lnTo>
                <a:lnTo>
                  <a:pt x="290" y="63567"/>
                </a:lnTo>
                <a:lnTo>
                  <a:pt x="0" y="2053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SMARTPenAnnotation640"/>
          <p:cNvSpPr/>
          <p:nvPr/>
        </p:nvSpPr>
        <p:spPr>
          <a:xfrm>
            <a:off x="7215187" y="3250406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62508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SMARTPenAnnotation641"/>
          <p:cNvSpPr/>
          <p:nvPr/>
        </p:nvSpPr>
        <p:spPr>
          <a:xfrm>
            <a:off x="7322498" y="3214687"/>
            <a:ext cx="110963" cy="138728"/>
          </a:xfrm>
          <a:custGeom>
            <a:avLst/>
            <a:gdLst/>
            <a:ahLst/>
            <a:cxnLst/>
            <a:rect l="0" t="0" r="0" b="0"/>
            <a:pathLst>
              <a:path w="110963" h="138728">
                <a:moveTo>
                  <a:pt x="71283" y="0"/>
                </a:moveTo>
                <a:lnTo>
                  <a:pt x="66543" y="0"/>
                </a:lnTo>
                <a:lnTo>
                  <a:pt x="64154" y="992"/>
                </a:lnTo>
                <a:lnTo>
                  <a:pt x="61569" y="2646"/>
                </a:lnTo>
                <a:lnTo>
                  <a:pt x="58854" y="4741"/>
                </a:lnTo>
                <a:lnTo>
                  <a:pt x="56051" y="6137"/>
                </a:lnTo>
                <a:lnTo>
                  <a:pt x="53191" y="7068"/>
                </a:lnTo>
                <a:lnTo>
                  <a:pt x="50293" y="7688"/>
                </a:lnTo>
                <a:lnTo>
                  <a:pt x="47367" y="9095"/>
                </a:lnTo>
                <a:lnTo>
                  <a:pt x="44425" y="11024"/>
                </a:lnTo>
                <a:lnTo>
                  <a:pt x="41471" y="13302"/>
                </a:lnTo>
                <a:lnTo>
                  <a:pt x="38510" y="15814"/>
                </a:lnTo>
                <a:lnTo>
                  <a:pt x="35544" y="18480"/>
                </a:lnTo>
                <a:lnTo>
                  <a:pt x="29602" y="24088"/>
                </a:lnTo>
                <a:lnTo>
                  <a:pt x="23654" y="29888"/>
                </a:lnTo>
                <a:lnTo>
                  <a:pt x="20679" y="33816"/>
                </a:lnTo>
                <a:lnTo>
                  <a:pt x="17703" y="38419"/>
                </a:lnTo>
                <a:lnTo>
                  <a:pt x="14727" y="43472"/>
                </a:lnTo>
                <a:lnTo>
                  <a:pt x="11751" y="47833"/>
                </a:lnTo>
                <a:lnTo>
                  <a:pt x="8774" y="51733"/>
                </a:lnTo>
                <a:lnTo>
                  <a:pt x="5798" y="55325"/>
                </a:lnTo>
                <a:lnTo>
                  <a:pt x="3813" y="59703"/>
                </a:lnTo>
                <a:lnTo>
                  <a:pt x="2491" y="64607"/>
                </a:lnTo>
                <a:lnTo>
                  <a:pt x="1609" y="69860"/>
                </a:lnTo>
                <a:lnTo>
                  <a:pt x="1021" y="76339"/>
                </a:lnTo>
                <a:lnTo>
                  <a:pt x="629" y="83635"/>
                </a:lnTo>
                <a:lnTo>
                  <a:pt x="78" y="102833"/>
                </a:lnTo>
                <a:lnTo>
                  <a:pt x="0" y="107250"/>
                </a:lnTo>
                <a:lnTo>
                  <a:pt x="941" y="111188"/>
                </a:lnTo>
                <a:lnTo>
                  <a:pt x="2560" y="114805"/>
                </a:lnTo>
                <a:lnTo>
                  <a:pt x="4632" y="118209"/>
                </a:lnTo>
                <a:lnTo>
                  <a:pt x="7005" y="121470"/>
                </a:lnTo>
                <a:lnTo>
                  <a:pt x="9580" y="124636"/>
                </a:lnTo>
                <a:lnTo>
                  <a:pt x="12288" y="127739"/>
                </a:lnTo>
                <a:lnTo>
                  <a:pt x="16078" y="129808"/>
                </a:lnTo>
                <a:lnTo>
                  <a:pt x="20589" y="131187"/>
                </a:lnTo>
                <a:lnTo>
                  <a:pt x="25581" y="132106"/>
                </a:lnTo>
                <a:lnTo>
                  <a:pt x="30893" y="133712"/>
                </a:lnTo>
                <a:lnTo>
                  <a:pt x="36418" y="135774"/>
                </a:lnTo>
                <a:lnTo>
                  <a:pt x="42087" y="138141"/>
                </a:lnTo>
                <a:lnTo>
                  <a:pt x="47850" y="138727"/>
                </a:lnTo>
                <a:lnTo>
                  <a:pt x="53677" y="138125"/>
                </a:lnTo>
                <a:lnTo>
                  <a:pt x="59545" y="136732"/>
                </a:lnTo>
                <a:lnTo>
                  <a:pt x="64451" y="135803"/>
                </a:lnTo>
                <a:lnTo>
                  <a:pt x="68712" y="135184"/>
                </a:lnTo>
                <a:lnTo>
                  <a:pt x="72545" y="134771"/>
                </a:lnTo>
                <a:lnTo>
                  <a:pt x="76093" y="133503"/>
                </a:lnTo>
                <a:lnTo>
                  <a:pt x="79451" y="131666"/>
                </a:lnTo>
                <a:lnTo>
                  <a:pt x="82681" y="129449"/>
                </a:lnTo>
                <a:lnTo>
                  <a:pt x="85828" y="125987"/>
                </a:lnTo>
                <a:lnTo>
                  <a:pt x="88917" y="121695"/>
                </a:lnTo>
                <a:lnTo>
                  <a:pt x="91968" y="116848"/>
                </a:lnTo>
                <a:lnTo>
                  <a:pt x="94995" y="111633"/>
                </a:lnTo>
                <a:lnTo>
                  <a:pt x="101004" y="100547"/>
                </a:lnTo>
                <a:lnTo>
                  <a:pt x="109965" y="83150"/>
                </a:lnTo>
                <a:lnTo>
                  <a:pt x="110962" y="77261"/>
                </a:lnTo>
                <a:lnTo>
                  <a:pt x="110634" y="71351"/>
                </a:lnTo>
                <a:lnTo>
                  <a:pt x="109423" y="65427"/>
                </a:lnTo>
                <a:lnTo>
                  <a:pt x="108616" y="60485"/>
                </a:lnTo>
                <a:lnTo>
                  <a:pt x="108078" y="56199"/>
                </a:lnTo>
                <a:lnTo>
                  <a:pt x="107719" y="52348"/>
                </a:lnTo>
                <a:lnTo>
                  <a:pt x="105495" y="48790"/>
                </a:lnTo>
                <a:lnTo>
                  <a:pt x="102029" y="45425"/>
                </a:lnTo>
                <a:lnTo>
                  <a:pt x="97733" y="42190"/>
                </a:lnTo>
                <a:lnTo>
                  <a:pt x="93877" y="40032"/>
                </a:lnTo>
                <a:lnTo>
                  <a:pt x="90314" y="38595"/>
                </a:lnTo>
                <a:lnTo>
                  <a:pt x="86948" y="37636"/>
                </a:lnTo>
                <a:lnTo>
                  <a:pt x="82718" y="36005"/>
                </a:lnTo>
                <a:lnTo>
                  <a:pt x="77914" y="33925"/>
                </a:lnTo>
                <a:lnTo>
                  <a:pt x="72727" y="31546"/>
                </a:lnTo>
                <a:lnTo>
                  <a:pt x="68277" y="29961"/>
                </a:lnTo>
                <a:lnTo>
                  <a:pt x="64318" y="28903"/>
                </a:lnTo>
                <a:lnTo>
                  <a:pt x="60686" y="28199"/>
                </a:lnTo>
                <a:lnTo>
                  <a:pt x="57274" y="27729"/>
                </a:lnTo>
                <a:lnTo>
                  <a:pt x="54006" y="27416"/>
                </a:lnTo>
                <a:lnTo>
                  <a:pt x="50835" y="27207"/>
                </a:lnTo>
                <a:lnTo>
                  <a:pt x="48721" y="28060"/>
                </a:lnTo>
                <a:lnTo>
                  <a:pt x="47312" y="29620"/>
                </a:lnTo>
                <a:lnTo>
                  <a:pt x="44494" y="3571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SMARTPenAnnotation642"/>
          <p:cNvSpPr/>
          <p:nvPr/>
        </p:nvSpPr>
        <p:spPr>
          <a:xfrm>
            <a:off x="7465228" y="3215222"/>
            <a:ext cx="366108" cy="240398"/>
          </a:xfrm>
          <a:custGeom>
            <a:avLst/>
            <a:gdLst/>
            <a:ahLst/>
            <a:cxnLst/>
            <a:rect l="0" t="0" r="0" b="0"/>
            <a:pathLst>
              <a:path w="366108" h="240398">
                <a:moveTo>
                  <a:pt x="8920" y="97692"/>
                </a:moveTo>
                <a:lnTo>
                  <a:pt x="8920" y="106589"/>
                </a:lnTo>
                <a:lnTo>
                  <a:pt x="4180" y="106612"/>
                </a:lnTo>
                <a:lnTo>
                  <a:pt x="2783" y="105623"/>
                </a:lnTo>
                <a:lnTo>
                  <a:pt x="1852" y="103971"/>
                </a:lnTo>
                <a:lnTo>
                  <a:pt x="817" y="99490"/>
                </a:lnTo>
                <a:lnTo>
                  <a:pt x="358" y="94192"/>
                </a:lnTo>
                <a:lnTo>
                  <a:pt x="154" y="88529"/>
                </a:lnTo>
                <a:lnTo>
                  <a:pt x="22" y="76810"/>
                </a:lnTo>
                <a:lnTo>
                  <a:pt x="0" y="67912"/>
                </a:lnTo>
                <a:lnTo>
                  <a:pt x="989" y="63948"/>
                </a:lnTo>
                <a:lnTo>
                  <a:pt x="2640" y="59321"/>
                </a:lnTo>
                <a:lnTo>
                  <a:pt x="4733" y="54252"/>
                </a:lnTo>
                <a:lnTo>
                  <a:pt x="7122" y="48888"/>
                </a:lnTo>
                <a:lnTo>
                  <a:pt x="12420" y="37637"/>
                </a:lnTo>
                <a:lnTo>
                  <a:pt x="15222" y="32850"/>
                </a:lnTo>
                <a:lnTo>
                  <a:pt x="18082" y="28667"/>
                </a:lnTo>
                <a:lnTo>
                  <a:pt x="23906" y="21373"/>
                </a:lnTo>
                <a:lnTo>
                  <a:pt x="29802" y="14825"/>
                </a:lnTo>
                <a:lnTo>
                  <a:pt x="38376" y="8607"/>
                </a:lnTo>
                <a:lnTo>
                  <a:pt x="47808" y="3528"/>
                </a:lnTo>
                <a:lnTo>
                  <a:pt x="55308" y="1271"/>
                </a:lnTo>
                <a:lnTo>
                  <a:pt x="64594" y="267"/>
                </a:lnTo>
                <a:lnTo>
                  <a:pt x="69849" y="0"/>
                </a:lnTo>
                <a:lnTo>
                  <a:pt x="74344" y="814"/>
                </a:lnTo>
                <a:lnTo>
                  <a:pt x="81984" y="4364"/>
                </a:lnTo>
                <a:lnTo>
                  <a:pt x="84418" y="6700"/>
                </a:lnTo>
                <a:lnTo>
                  <a:pt x="86042" y="9249"/>
                </a:lnTo>
                <a:lnTo>
                  <a:pt x="87124" y="11941"/>
                </a:lnTo>
                <a:lnTo>
                  <a:pt x="87845" y="15720"/>
                </a:lnTo>
                <a:lnTo>
                  <a:pt x="88326" y="20223"/>
                </a:lnTo>
                <a:lnTo>
                  <a:pt x="88646" y="25210"/>
                </a:lnTo>
                <a:lnTo>
                  <a:pt x="88860" y="30519"/>
                </a:lnTo>
                <a:lnTo>
                  <a:pt x="89097" y="41710"/>
                </a:lnTo>
                <a:lnTo>
                  <a:pt x="89271" y="76906"/>
                </a:lnTo>
                <a:lnTo>
                  <a:pt x="88284" y="81850"/>
                </a:lnTo>
                <a:lnTo>
                  <a:pt x="86634" y="86138"/>
                </a:lnTo>
                <a:lnTo>
                  <a:pt x="83147" y="93549"/>
                </a:lnTo>
                <a:lnTo>
                  <a:pt x="81598" y="100150"/>
                </a:lnTo>
                <a:lnTo>
                  <a:pt x="80725" y="104704"/>
                </a:lnTo>
                <a:lnTo>
                  <a:pt x="81595" y="105343"/>
                </a:lnTo>
                <a:lnTo>
                  <a:pt x="88078" y="106453"/>
                </a:lnTo>
                <a:lnTo>
                  <a:pt x="88481" y="105517"/>
                </a:lnTo>
                <a:lnTo>
                  <a:pt x="88929" y="101831"/>
                </a:lnTo>
                <a:lnTo>
                  <a:pt x="90041" y="99459"/>
                </a:lnTo>
                <a:lnTo>
                  <a:pt x="93922" y="94177"/>
                </a:lnTo>
                <a:lnTo>
                  <a:pt x="96346" y="90388"/>
                </a:lnTo>
                <a:lnTo>
                  <a:pt x="98954" y="85877"/>
                </a:lnTo>
                <a:lnTo>
                  <a:pt x="101685" y="80886"/>
                </a:lnTo>
                <a:lnTo>
                  <a:pt x="105489" y="75574"/>
                </a:lnTo>
                <a:lnTo>
                  <a:pt x="110011" y="70048"/>
                </a:lnTo>
                <a:lnTo>
                  <a:pt x="115009" y="64380"/>
                </a:lnTo>
                <a:lnTo>
                  <a:pt x="120326" y="59609"/>
                </a:lnTo>
                <a:lnTo>
                  <a:pt x="125855" y="55436"/>
                </a:lnTo>
                <a:lnTo>
                  <a:pt x="131525" y="51661"/>
                </a:lnTo>
                <a:lnTo>
                  <a:pt x="137290" y="47161"/>
                </a:lnTo>
                <a:lnTo>
                  <a:pt x="143117" y="42176"/>
                </a:lnTo>
                <a:lnTo>
                  <a:pt x="148986" y="36869"/>
                </a:lnTo>
                <a:lnTo>
                  <a:pt x="154883" y="33331"/>
                </a:lnTo>
                <a:lnTo>
                  <a:pt x="160799" y="30972"/>
                </a:lnTo>
                <a:lnTo>
                  <a:pt x="171672" y="28351"/>
                </a:lnTo>
                <a:lnTo>
                  <a:pt x="182379" y="26875"/>
                </a:lnTo>
                <a:lnTo>
                  <a:pt x="185232" y="26530"/>
                </a:lnTo>
                <a:lnTo>
                  <a:pt x="186984" y="27431"/>
                </a:lnTo>
                <a:lnTo>
                  <a:pt x="191578" y="31076"/>
                </a:lnTo>
                <a:lnTo>
                  <a:pt x="193200" y="34430"/>
                </a:lnTo>
                <a:lnTo>
                  <a:pt x="194281" y="38650"/>
                </a:lnTo>
                <a:lnTo>
                  <a:pt x="195002" y="43448"/>
                </a:lnTo>
                <a:lnTo>
                  <a:pt x="195482" y="47638"/>
                </a:lnTo>
                <a:lnTo>
                  <a:pt x="196016" y="54940"/>
                </a:lnTo>
                <a:lnTo>
                  <a:pt x="196253" y="64139"/>
                </a:lnTo>
                <a:lnTo>
                  <a:pt x="196440" y="103499"/>
                </a:lnTo>
                <a:lnTo>
                  <a:pt x="197434" y="104540"/>
                </a:lnTo>
                <a:lnTo>
                  <a:pt x="199088" y="105234"/>
                </a:lnTo>
                <a:lnTo>
                  <a:pt x="204131" y="106347"/>
                </a:lnTo>
                <a:lnTo>
                  <a:pt x="209746" y="106540"/>
                </a:lnTo>
                <a:lnTo>
                  <a:pt x="211265" y="105575"/>
                </a:lnTo>
                <a:lnTo>
                  <a:pt x="212277" y="103940"/>
                </a:lnTo>
                <a:lnTo>
                  <a:pt x="212952" y="101857"/>
                </a:lnTo>
                <a:lnTo>
                  <a:pt x="216349" y="96897"/>
                </a:lnTo>
                <a:lnTo>
                  <a:pt x="218644" y="94186"/>
                </a:lnTo>
                <a:lnTo>
                  <a:pt x="220173" y="91385"/>
                </a:lnTo>
                <a:lnTo>
                  <a:pt x="223318" y="81712"/>
                </a:lnTo>
                <a:lnTo>
                  <a:pt x="225274" y="77116"/>
                </a:lnTo>
                <a:lnTo>
                  <a:pt x="227570" y="72069"/>
                </a:lnTo>
                <a:lnTo>
                  <a:pt x="230093" y="67711"/>
                </a:lnTo>
                <a:lnTo>
                  <a:pt x="235543" y="60224"/>
                </a:lnTo>
                <a:lnTo>
                  <a:pt x="238384" y="55846"/>
                </a:lnTo>
                <a:lnTo>
                  <a:pt x="241271" y="50943"/>
                </a:lnTo>
                <a:lnTo>
                  <a:pt x="244188" y="45690"/>
                </a:lnTo>
                <a:lnTo>
                  <a:pt x="246133" y="41196"/>
                </a:lnTo>
                <a:lnTo>
                  <a:pt x="247429" y="37207"/>
                </a:lnTo>
                <a:lnTo>
                  <a:pt x="248293" y="33556"/>
                </a:lnTo>
                <a:lnTo>
                  <a:pt x="249861" y="31122"/>
                </a:lnTo>
                <a:lnTo>
                  <a:pt x="251899" y="29499"/>
                </a:lnTo>
                <a:lnTo>
                  <a:pt x="254250" y="28418"/>
                </a:lnTo>
                <a:lnTo>
                  <a:pt x="255817" y="26704"/>
                </a:lnTo>
                <a:lnTo>
                  <a:pt x="256862" y="24570"/>
                </a:lnTo>
                <a:lnTo>
                  <a:pt x="258539" y="18756"/>
                </a:lnTo>
                <a:lnTo>
                  <a:pt x="258676" y="19271"/>
                </a:lnTo>
                <a:lnTo>
                  <a:pt x="258829" y="22489"/>
                </a:lnTo>
                <a:lnTo>
                  <a:pt x="257878" y="24736"/>
                </a:lnTo>
                <a:lnTo>
                  <a:pt x="254175" y="29879"/>
                </a:lnTo>
                <a:lnTo>
                  <a:pt x="252790" y="33632"/>
                </a:lnTo>
                <a:lnTo>
                  <a:pt x="251867" y="38118"/>
                </a:lnTo>
                <a:lnTo>
                  <a:pt x="251252" y="43093"/>
                </a:lnTo>
                <a:lnTo>
                  <a:pt x="250842" y="48394"/>
                </a:lnTo>
                <a:lnTo>
                  <a:pt x="250569" y="53912"/>
                </a:lnTo>
                <a:lnTo>
                  <a:pt x="250265" y="65336"/>
                </a:lnTo>
                <a:lnTo>
                  <a:pt x="250053" y="94766"/>
                </a:lnTo>
                <a:lnTo>
                  <a:pt x="251035" y="99710"/>
                </a:lnTo>
                <a:lnTo>
                  <a:pt x="252682" y="103998"/>
                </a:lnTo>
                <a:lnTo>
                  <a:pt x="257157" y="111409"/>
                </a:lnTo>
                <a:lnTo>
                  <a:pt x="262453" y="118010"/>
                </a:lnTo>
                <a:lnTo>
                  <a:pt x="266247" y="120167"/>
                </a:lnTo>
                <a:lnTo>
                  <a:pt x="275754" y="122563"/>
                </a:lnTo>
                <a:lnTo>
                  <a:pt x="283947" y="123628"/>
                </a:lnTo>
                <a:lnTo>
                  <a:pt x="294139" y="124228"/>
                </a:lnTo>
                <a:lnTo>
                  <a:pt x="297292" y="124312"/>
                </a:lnTo>
                <a:lnTo>
                  <a:pt x="300387" y="123376"/>
                </a:lnTo>
                <a:lnTo>
                  <a:pt x="306472" y="119690"/>
                </a:lnTo>
                <a:lnTo>
                  <a:pt x="312483" y="114745"/>
                </a:lnTo>
                <a:lnTo>
                  <a:pt x="315475" y="112037"/>
                </a:lnTo>
                <a:lnTo>
                  <a:pt x="318462" y="108248"/>
                </a:lnTo>
                <a:lnTo>
                  <a:pt x="321445" y="103737"/>
                </a:lnTo>
                <a:lnTo>
                  <a:pt x="324427" y="98745"/>
                </a:lnTo>
                <a:lnTo>
                  <a:pt x="327406" y="93433"/>
                </a:lnTo>
                <a:lnTo>
                  <a:pt x="333363" y="82239"/>
                </a:lnTo>
                <a:lnTo>
                  <a:pt x="351225" y="47040"/>
                </a:lnTo>
                <a:lnTo>
                  <a:pt x="353209" y="42096"/>
                </a:lnTo>
                <a:lnTo>
                  <a:pt x="354532" y="37808"/>
                </a:lnTo>
                <a:lnTo>
                  <a:pt x="355414" y="33956"/>
                </a:lnTo>
                <a:lnTo>
                  <a:pt x="359040" y="27032"/>
                </a:lnTo>
                <a:lnTo>
                  <a:pt x="365694" y="17893"/>
                </a:lnTo>
                <a:lnTo>
                  <a:pt x="365985" y="22233"/>
                </a:lnTo>
                <a:lnTo>
                  <a:pt x="366083" y="32589"/>
                </a:lnTo>
                <a:lnTo>
                  <a:pt x="366107" y="93633"/>
                </a:lnTo>
                <a:lnTo>
                  <a:pt x="365115" y="100939"/>
                </a:lnTo>
                <a:lnTo>
                  <a:pt x="363461" y="108786"/>
                </a:lnTo>
                <a:lnTo>
                  <a:pt x="361367" y="116994"/>
                </a:lnTo>
                <a:lnTo>
                  <a:pt x="359971" y="125443"/>
                </a:lnTo>
                <a:lnTo>
                  <a:pt x="359040" y="134052"/>
                </a:lnTo>
                <a:lnTo>
                  <a:pt x="358419" y="142767"/>
                </a:lnTo>
                <a:lnTo>
                  <a:pt x="357013" y="151555"/>
                </a:lnTo>
                <a:lnTo>
                  <a:pt x="355084" y="160390"/>
                </a:lnTo>
                <a:lnTo>
                  <a:pt x="352805" y="169256"/>
                </a:lnTo>
                <a:lnTo>
                  <a:pt x="351286" y="177151"/>
                </a:lnTo>
                <a:lnTo>
                  <a:pt x="350274" y="184399"/>
                </a:lnTo>
                <a:lnTo>
                  <a:pt x="349598" y="191215"/>
                </a:lnTo>
                <a:lnTo>
                  <a:pt x="348156" y="197744"/>
                </a:lnTo>
                <a:lnTo>
                  <a:pt x="346202" y="204081"/>
                </a:lnTo>
                <a:lnTo>
                  <a:pt x="343908" y="210290"/>
                </a:lnTo>
                <a:lnTo>
                  <a:pt x="340394" y="215421"/>
                </a:lnTo>
                <a:lnTo>
                  <a:pt x="336067" y="219834"/>
                </a:lnTo>
                <a:lnTo>
                  <a:pt x="331197" y="223768"/>
                </a:lnTo>
                <a:lnTo>
                  <a:pt x="323142" y="230785"/>
                </a:lnTo>
                <a:lnTo>
                  <a:pt x="319604" y="234046"/>
                </a:lnTo>
                <a:lnTo>
                  <a:pt x="315262" y="236220"/>
                </a:lnTo>
                <a:lnTo>
                  <a:pt x="305144" y="238635"/>
                </a:lnTo>
                <a:lnTo>
                  <a:pt x="294034" y="239708"/>
                </a:lnTo>
                <a:lnTo>
                  <a:pt x="288293" y="239994"/>
                </a:lnTo>
                <a:lnTo>
                  <a:pt x="276622" y="240312"/>
                </a:lnTo>
                <a:lnTo>
                  <a:pt x="270732" y="240397"/>
                </a:lnTo>
                <a:lnTo>
                  <a:pt x="265813" y="239461"/>
                </a:lnTo>
                <a:lnTo>
                  <a:pt x="257702" y="235776"/>
                </a:lnTo>
                <a:lnTo>
                  <a:pt x="242817" y="228123"/>
                </a:lnTo>
                <a:lnTo>
                  <a:pt x="238273" y="224333"/>
                </a:lnTo>
                <a:lnTo>
                  <a:pt x="234252" y="219822"/>
                </a:lnTo>
                <a:lnTo>
                  <a:pt x="223232" y="20484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SMARTPenAnnotation643"/>
          <p:cNvSpPr/>
          <p:nvPr/>
        </p:nvSpPr>
        <p:spPr>
          <a:xfrm>
            <a:off x="7965957" y="3127210"/>
            <a:ext cx="294004" cy="185171"/>
          </a:xfrm>
          <a:custGeom>
            <a:avLst/>
            <a:gdLst/>
            <a:ahLst/>
            <a:cxnLst/>
            <a:rect l="0" t="0" r="0" b="0"/>
            <a:pathLst>
              <a:path w="294004" h="185171">
                <a:moveTo>
                  <a:pt x="115410" y="60688"/>
                </a:moveTo>
                <a:lnTo>
                  <a:pt x="94161" y="60688"/>
                </a:lnTo>
                <a:lnTo>
                  <a:pt x="91321" y="61680"/>
                </a:lnTo>
                <a:lnTo>
                  <a:pt x="85522" y="65429"/>
                </a:lnTo>
                <a:lnTo>
                  <a:pt x="76991" y="70402"/>
                </a:lnTo>
                <a:lnTo>
                  <a:pt x="71937" y="73117"/>
                </a:lnTo>
                <a:lnTo>
                  <a:pt x="66585" y="76911"/>
                </a:lnTo>
                <a:lnTo>
                  <a:pt x="61032" y="81426"/>
                </a:lnTo>
                <a:lnTo>
                  <a:pt x="55345" y="86419"/>
                </a:lnTo>
                <a:lnTo>
                  <a:pt x="49570" y="91733"/>
                </a:lnTo>
                <a:lnTo>
                  <a:pt x="37862" y="102928"/>
                </a:lnTo>
                <a:lnTo>
                  <a:pt x="7026" y="133388"/>
                </a:lnTo>
                <a:lnTo>
                  <a:pt x="4459" y="137928"/>
                </a:lnTo>
                <a:lnTo>
                  <a:pt x="2748" y="142939"/>
                </a:lnTo>
                <a:lnTo>
                  <a:pt x="1607" y="148264"/>
                </a:lnTo>
                <a:lnTo>
                  <a:pt x="845" y="152807"/>
                </a:lnTo>
                <a:lnTo>
                  <a:pt x="338" y="156827"/>
                </a:lnTo>
                <a:lnTo>
                  <a:pt x="0" y="160499"/>
                </a:lnTo>
                <a:lnTo>
                  <a:pt x="767" y="163940"/>
                </a:lnTo>
                <a:lnTo>
                  <a:pt x="2270" y="167226"/>
                </a:lnTo>
                <a:lnTo>
                  <a:pt x="4265" y="170408"/>
                </a:lnTo>
                <a:lnTo>
                  <a:pt x="7579" y="173523"/>
                </a:lnTo>
                <a:lnTo>
                  <a:pt x="11773" y="176591"/>
                </a:lnTo>
                <a:lnTo>
                  <a:pt x="16552" y="179628"/>
                </a:lnTo>
                <a:lnTo>
                  <a:pt x="21724" y="181653"/>
                </a:lnTo>
                <a:lnTo>
                  <a:pt x="27155" y="183003"/>
                </a:lnTo>
                <a:lnTo>
                  <a:pt x="32761" y="183903"/>
                </a:lnTo>
                <a:lnTo>
                  <a:pt x="39475" y="184503"/>
                </a:lnTo>
                <a:lnTo>
                  <a:pt x="46927" y="184904"/>
                </a:lnTo>
                <a:lnTo>
                  <a:pt x="54872" y="185170"/>
                </a:lnTo>
                <a:lnTo>
                  <a:pt x="62152" y="183363"/>
                </a:lnTo>
                <a:lnTo>
                  <a:pt x="68991" y="180175"/>
                </a:lnTo>
                <a:lnTo>
                  <a:pt x="75534" y="176065"/>
                </a:lnTo>
                <a:lnTo>
                  <a:pt x="82873" y="172332"/>
                </a:lnTo>
                <a:lnTo>
                  <a:pt x="90742" y="168852"/>
                </a:lnTo>
                <a:lnTo>
                  <a:pt x="98965" y="165540"/>
                </a:lnTo>
                <a:lnTo>
                  <a:pt x="106431" y="160354"/>
                </a:lnTo>
                <a:lnTo>
                  <a:pt x="113393" y="153921"/>
                </a:lnTo>
                <a:lnTo>
                  <a:pt x="120018" y="146656"/>
                </a:lnTo>
                <a:lnTo>
                  <a:pt x="125427" y="138836"/>
                </a:lnTo>
                <a:lnTo>
                  <a:pt x="130026" y="130646"/>
                </a:lnTo>
                <a:lnTo>
                  <a:pt x="144535" y="100855"/>
                </a:lnTo>
                <a:lnTo>
                  <a:pt x="147725" y="93419"/>
                </a:lnTo>
                <a:lnTo>
                  <a:pt x="150844" y="85485"/>
                </a:lnTo>
                <a:lnTo>
                  <a:pt x="153915" y="77220"/>
                </a:lnTo>
                <a:lnTo>
                  <a:pt x="154971" y="70717"/>
                </a:lnTo>
                <a:lnTo>
                  <a:pt x="154682" y="65390"/>
                </a:lnTo>
                <a:lnTo>
                  <a:pt x="153497" y="60846"/>
                </a:lnTo>
                <a:lnTo>
                  <a:pt x="151715" y="57816"/>
                </a:lnTo>
                <a:lnTo>
                  <a:pt x="149536" y="55797"/>
                </a:lnTo>
                <a:lnTo>
                  <a:pt x="144467" y="52561"/>
                </a:lnTo>
                <a:lnTo>
                  <a:pt x="138908" y="47816"/>
                </a:lnTo>
                <a:lnTo>
                  <a:pt x="136036" y="46153"/>
                </a:lnTo>
                <a:lnTo>
                  <a:pt x="130199" y="44306"/>
                </a:lnTo>
                <a:lnTo>
                  <a:pt x="121653" y="43485"/>
                </a:lnTo>
                <a:lnTo>
                  <a:pt x="109477" y="42958"/>
                </a:lnTo>
                <a:lnTo>
                  <a:pt x="108478" y="43907"/>
                </a:lnTo>
                <a:lnTo>
                  <a:pt x="107812" y="45532"/>
                </a:lnTo>
                <a:lnTo>
                  <a:pt x="107072" y="49983"/>
                </a:lnTo>
                <a:lnTo>
                  <a:pt x="106744" y="55269"/>
                </a:lnTo>
                <a:lnTo>
                  <a:pt x="106597" y="60925"/>
                </a:lnTo>
                <a:lnTo>
                  <a:pt x="106558" y="63823"/>
                </a:lnTo>
                <a:lnTo>
                  <a:pt x="107524" y="66747"/>
                </a:lnTo>
                <a:lnTo>
                  <a:pt x="109160" y="69688"/>
                </a:lnTo>
                <a:lnTo>
                  <a:pt x="111243" y="72641"/>
                </a:lnTo>
                <a:lnTo>
                  <a:pt x="114617" y="75602"/>
                </a:lnTo>
                <a:lnTo>
                  <a:pt x="118850" y="78568"/>
                </a:lnTo>
                <a:lnTo>
                  <a:pt x="127852" y="83518"/>
                </a:lnTo>
                <a:lnTo>
                  <a:pt x="135161" y="85717"/>
                </a:lnTo>
                <a:lnTo>
                  <a:pt x="141717" y="89341"/>
                </a:lnTo>
                <a:lnTo>
                  <a:pt x="148930" y="94259"/>
                </a:lnTo>
                <a:lnTo>
                  <a:pt x="153631" y="96959"/>
                </a:lnTo>
                <a:lnTo>
                  <a:pt x="158750" y="99751"/>
                </a:lnTo>
                <a:lnTo>
                  <a:pt x="162163" y="102605"/>
                </a:lnTo>
                <a:lnTo>
                  <a:pt x="164438" y="105500"/>
                </a:lnTo>
                <a:lnTo>
                  <a:pt x="165954" y="108422"/>
                </a:lnTo>
                <a:lnTo>
                  <a:pt x="167958" y="111362"/>
                </a:lnTo>
                <a:lnTo>
                  <a:pt x="170285" y="114315"/>
                </a:lnTo>
                <a:lnTo>
                  <a:pt x="172829" y="117275"/>
                </a:lnTo>
                <a:lnTo>
                  <a:pt x="174525" y="120241"/>
                </a:lnTo>
                <a:lnTo>
                  <a:pt x="175656" y="123210"/>
                </a:lnTo>
                <a:lnTo>
                  <a:pt x="176410" y="126182"/>
                </a:lnTo>
                <a:lnTo>
                  <a:pt x="176912" y="129155"/>
                </a:lnTo>
                <a:lnTo>
                  <a:pt x="177248" y="132130"/>
                </a:lnTo>
                <a:lnTo>
                  <a:pt x="177471" y="135105"/>
                </a:lnTo>
                <a:lnTo>
                  <a:pt x="176628" y="138081"/>
                </a:lnTo>
                <a:lnTo>
                  <a:pt x="175073" y="141057"/>
                </a:lnTo>
                <a:lnTo>
                  <a:pt x="170190" y="148221"/>
                </a:lnTo>
                <a:lnTo>
                  <a:pt x="166876" y="151847"/>
                </a:lnTo>
                <a:lnTo>
                  <a:pt x="164604" y="154203"/>
                </a:lnTo>
                <a:lnTo>
                  <a:pt x="163088" y="154781"/>
                </a:lnTo>
                <a:lnTo>
                  <a:pt x="162078" y="154175"/>
                </a:lnTo>
                <a:lnTo>
                  <a:pt x="160177" y="150230"/>
                </a:lnTo>
                <a:lnTo>
                  <a:pt x="160094" y="145317"/>
                </a:lnTo>
                <a:lnTo>
                  <a:pt x="161074" y="142904"/>
                </a:lnTo>
                <a:lnTo>
                  <a:pt x="164809" y="137577"/>
                </a:lnTo>
                <a:lnTo>
                  <a:pt x="166202" y="133776"/>
                </a:lnTo>
                <a:lnTo>
                  <a:pt x="167131" y="129257"/>
                </a:lnTo>
                <a:lnTo>
                  <a:pt x="167749" y="124260"/>
                </a:lnTo>
                <a:lnTo>
                  <a:pt x="169154" y="117952"/>
                </a:lnTo>
                <a:lnTo>
                  <a:pt x="171084" y="110770"/>
                </a:lnTo>
                <a:lnTo>
                  <a:pt x="173362" y="103006"/>
                </a:lnTo>
                <a:lnTo>
                  <a:pt x="175873" y="95845"/>
                </a:lnTo>
                <a:lnTo>
                  <a:pt x="178539" y="89087"/>
                </a:lnTo>
                <a:lnTo>
                  <a:pt x="181308" y="82597"/>
                </a:lnTo>
                <a:lnTo>
                  <a:pt x="185139" y="75294"/>
                </a:lnTo>
                <a:lnTo>
                  <a:pt x="189677" y="67449"/>
                </a:lnTo>
                <a:lnTo>
                  <a:pt x="194687" y="59242"/>
                </a:lnTo>
                <a:lnTo>
                  <a:pt x="199019" y="51787"/>
                </a:lnTo>
                <a:lnTo>
                  <a:pt x="206479" y="38211"/>
                </a:lnTo>
                <a:lnTo>
                  <a:pt x="210849" y="32805"/>
                </a:lnTo>
                <a:lnTo>
                  <a:pt x="215746" y="28209"/>
                </a:lnTo>
                <a:lnTo>
                  <a:pt x="220996" y="24152"/>
                </a:lnTo>
                <a:lnTo>
                  <a:pt x="225488" y="20456"/>
                </a:lnTo>
                <a:lnTo>
                  <a:pt x="229476" y="16999"/>
                </a:lnTo>
                <a:lnTo>
                  <a:pt x="233125" y="13703"/>
                </a:lnTo>
                <a:lnTo>
                  <a:pt x="239827" y="7394"/>
                </a:lnTo>
                <a:lnTo>
                  <a:pt x="243003" y="4323"/>
                </a:lnTo>
                <a:lnTo>
                  <a:pt x="247105" y="2275"/>
                </a:lnTo>
                <a:lnTo>
                  <a:pt x="251823" y="910"/>
                </a:lnTo>
                <a:lnTo>
                  <a:pt x="256955" y="0"/>
                </a:lnTo>
                <a:lnTo>
                  <a:pt x="261366" y="386"/>
                </a:lnTo>
                <a:lnTo>
                  <a:pt x="265301" y="1635"/>
                </a:lnTo>
                <a:lnTo>
                  <a:pt x="272316" y="5669"/>
                </a:lnTo>
                <a:lnTo>
                  <a:pt x="278742" y="10769"/>
                </a:lnTo>
                <a:lnTo>
                  <a:pt x="284816" y="15991"/>
                </a:lnTo>
                <a:lnTo>
                  <a:pt x="294003" y="2496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SMARTPenAnnotation644"/>
          <p:cNvSpPr/>
          <p:nvPr/>
        </p:nvSpPr>
        <p:spPr>
          <a:xfrm>
            <a:off x="8134945" y="3187898"/>
            <a:ext cx="125016" cy="35720"/>
          </a:xfrm>
          <a:custGeom>
            <a:avLst/>
            <a:gdLst/>
            <a:ahLst/>
            <a:cxnLst/>
            <a:rect l="0" t="0" r="0" b="0"/>
            <a:pathLst>
              <a:path w="125016" h="35720">
                <a:moveTo>
                  <a:pt x="0" y="0"/>
                </a:moveTo>
                <a:lnTo>
                  <a:pt x="0" y="8562"/>
                </a:lnTo>
                <a:lnTo>
                  <a:pt x="992" y="9677"/>
                </a:lnTo>
                <a:lnTo>
                  <a:pt x="4741" y="13561"/>
                </a:lnTo>
                <a:lnTo>
                  <a:pt x="8121" y="14994"/>
                </a:lnTo>
                <a:lnTo>
                  <a:pt x="12360" y="15949"/>
                </a:lnTo>
                <a:lnTo>
                  <a:pt x="17169" y="16586"/>
                </a:lnTo>
                <a:lnTo>
                  <a:pt x="22360" y="18003"/>
                </a:lnTo>
                <a:lnTo>
                  <a:pt x="27805" y="19939"/>
                </a:lnTo>
                <a:lnTo>
                  <a:pt x="33419" y="22222"/>
                </a:lnTo>
                <a:lnTo>
                  <a:pt x="40139" y="23745"/>
                </a:lnTo>
                <a:lnTo>
                  <a:pt x="47595" y="24759"/>
                </a:lnTo>
                <a:lnTo>
                  <a:pt x="55543" y="25436"/>
                </a:lnTo>
                <a:lnTo>
                  <a:pt x="63818" y="26879"/>
                </a:lnTo>
                <a:lnTo>
                  <a:pt x="72311" y="28833"/>
                </a:lnTo>
                <a:lnTo>
                  <a:pt x="80949" y="31128"/>
                </a:lnTo>
                <a:lnTo>
                  <a:pt x="89685" y="32659"/>
                </a:lnTo>
                <a:lnTo>
                  <a:pt x="98485" y="33679"/>
                </a:lnTo>
                <a:lnTo>
                  <a:pt x="125015" y="3571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SMARTPenAnnotation645"/>
          <p:cNvSpPr/>
          <p:nvPr/>
        </p:nvSpPr>
        <p:spPr>
          <a:xfrm>
            <a:off x="6634758" y="3519742"/>
            <a:ext cx="410244" cy="212709"/>
          </a:xfrm>
          <a:custGeom>
            <a:avLst/>
            <a:gdLst/>
            <a:ahLst/>
            <a:cxnLst/>
            <a:rect l="0" t="0" r="0" b="0"/>
            <a:pathLst>
              <a:path w="410244" h="212709">
                <a:moveTo>
                  <a:pt x="17859" y="16414"/>
                </a:moveTo>
                <a:lnTo>
                  <a:pt x="17859" y="58654"/>
                </a:lnTo>
                <a:lnTo>
                  <a:pt x="16867" y="65410"/>
                </a:lnTo>
                <a:lnTo>
                  <a:pt x="15213" y="72891"/>
                </a:lnTo>
                <a:lnTo>
                  <a:pt x="13119" y="80854"/>
                </a:lnTo>
                <a:lnTo>
                  <a:pt x="11722" y="89140"/>
                </a:lnTo>
                <a:lnTo>
                  <a:pt x="10791" y="97640"/>
                </a:lnTo>
                <a:lnTo>
                  <a:pt x="10170" y="106283"/>
                </a:lnTo>
                <a:lnTo>
                  <a:pt x="8765" y="115022"/>
                </a:lnTo>
                <a:lnTo>
                  <a:pt x="6835" y="123825"/>
                </a:lnTo>
                <a:lnTo>
                  <a:pt x="4556" y="132669"/>
                </a:lnTo>
                <a:lnTo>
                  <a:pt x="3037" y="140550"/>
                </a:lnTo>
                <a:lnTo>
                  <a:pt x="2025" y="147789"/>
                </a:lnTo>
                <a:lnTo>
                  <a:pt x="1350" y="154599"/>
                </a:lnTo>
                <a:lnTo>
                  <a:pt x="900" y="161123"/>
                </a:lnTo>
                <a:lnTo>
                  <a:pt x="599" y="167457"/>
                </a:lnTo>
                <a:lnTo>
                  <a:pt x="178" y="183206"/>
                </a:lnTo>
                <a:lnTo>
                  <a:pt x="9" y="194317"/>
                </a:lnTo>
                <a:lnTo>
                  <a:pt x="0" y="177778"/>
                </a:lnTo>
                <a:lnTo>
                  <a:pt x="992" y="172607"/>
                </a:lnTo>
                <a:lnTo>
                  <a:pt x="2646" y="167175"/>
                </a:lnTo>
                <a:lnTo>
                  <a:pt x="4740" y="161570"/>
                </a:lnTo>
                <a:lnTo>
                  <a:pt x="12428" y="139460"/>
                </a:lnTo>
                <a:lnTo>
                  <a:pt x="15231" y="132179"/>
                </a:lnTo>
                <a:lnTo>
                  <a:pt x="18091" y="125340"/>
                </a:lnTo>
                <a:lnTo>
                  <a:pt x="20990" y="118797"/>
                </a:lnTo>
                <a:lnTo>
                  <a:pt x="23915" y="111458"/>
                </a:lnTo>
                <a:lnTo>
                  <a:pt x="29811" y="95367"/>
                </a:lnTo>
                <a:lnTo>
                  <a:pt x="32773" y="87900"/>
                </a:lnTo>
                <a:lnTo>
                  <a:pt x="35739" y="80939"/>
                </a:lnTo>
                <a:lnTo>
                  <a:pt x="41680" y="67912"/>
                </a:lnTo>
                <a:lnTo>
                  <a:pt x="47628" y="55507"/>
                </a:lnTo>
                <a:lnTo>
                  <a:pt x="50604" y="51406"/>
                </a:lnTo>
                <a:lnTo>
                  <a:pt x="53580" y="48671"/>
                </a:lnTo>
                <a:lnTo>
                  <a:pt x="56556" y="46849"/>
                </a:lnTo>
                <a:lnTo>
                  <a:pt x="58539" y="44641"/>
                </a:lnTo>
                <a:lnTo>
                  <a:pt x="59862" y="42177"/>
                </a:lnTo>
                <a:lnTo>
                  <a:pt x="62352" y="34736"/>
                </a:lnTo>
                <a:lnTo>
                  <a:pt x="62477" y="40501"/>
                </a:lnTo>
                <a:lnTo>
                  <a:pt x="62506" y="60267"/>
                </a:lnTo>
                <a:lnTo>
                  <a:pt x="63499" y="64501"/>
                </a:lnTo>
                <a:lnTo>
                  <a:pt x="65153" y="68315"/>
                </a:lnTo>
                <a:lnTo>
                  <a:pt x="67248" y="71851"/>
                </a:lnTo>
                <a:lnTo>
                  <a:pt x="72220" y="78425"/>
                </a:lnTo>
                <a:lnTo>
                  <a:pt x="74936" y="81567"/>
                </a:lnTo>
                <a:lnTo>
                  <a:pt x="77739" y="83662"/>
                </a:lnTo>
                <a:lnTo>
                  <a:pt x="87416" y="87602"/>
                </a:lnTo>
                <a:lnTo>
                  <a:pt x="97059" y="92040"/>
                </a:lnTo>
                <a:lnTo>
                  <a:pt x="107960" y="94674"/>
                </a:lnTo>
                <a:lnTo>
                  <a:pt x="119420" y="95844"/>
                </a:lnTo>
                <a:lnTo>
                  <a:pt x="131127" y="96365"/>
                </a:lnTo>
                <a:lnTo>
                  <a:pt x="148875" y="96658"/>
                </a:lnTo>
                <a:lnTo>
                  <a:pt x="155805" y="95707"/>
                </a:lnTo>
                <a:lnTo>
                  <a:pt x="163400" y="94080"/>
                </a:lnTo>
                <a:lnTo>
                  <a:pt x="171442" y="92004"/>
                </a:lnTo>
                <a:lnTo>
                  <a:pt x="178786" y="89627"/>
                </a:lnTo>
                <a:lnTo>
                  <a:pt x="185668" y="87051"/>
                </a:lnTo>
                <a:lnTo>
                  <a:pt x="192239" y="84341"/>
                </a:lnTo>
                <a:lnTo>
                  <a:pt x="198604" y="80551"/>
                </a:lnTo>
                <a:lnTo>
                  <a:pt x="204833" y="76039"/>
                </a:lnTo>
                <a:lnTo>
                  <a:pt x="210969" y="71046"/>
                </a:lnTo>
                <a:lnTo>
                  <a:pt x="216052" y="66726"/>
                </a:lnTo>
                <a:lnTo>
                  <a:pt x="220433" y="62854"/>
                </a:lnTo>
                <a:lnTo>
                  <a:pt x="224346" y="59280"/>
                </a:lnTo>
                <a:lnTo>
                  <a:pt x="227946" y="54913"/>
                </a:lnTo>
                <a:lnTo>
                  <a:pt x="231339" y="50018"/>
                </a:lnTo>
                <a:lnTo>
                  <a:pt x="234593" y="44769"/>
                </a:lnTo>
                <a:lnTo>
                  <a:pt x="237755" y="40279"/>
                </a:lnTo>
                <a:lnTo>
                  <a:pt x="240854" y="36292"/>
                </a:lnTo>
                <a:lnTo>
                  <a:pt x="243913" y="32643"/>
                </a:lnTo>
                <a:lnTo>
                  <a:pt x="245953" y="29218"/>
                </a:lnTo>
                <a:lnTo>
                  <a:pt x="248217" y="22766"/>
                </a:lnTo>
                <a:lnTo>
                  <a:pt x="247830" y="19656"/>
                </a:lnTo>
                <a:lnTo>
                  <a:pt x="246580" y="16591"/>
                </a:lnTo>
                <a:lnTo>
                  <a:pt x="242543" y="10539"/>
                </a:lnTo>
                <a:lnTo>
                  <a:pt x="237443" y="4542"/>
                </a:lnTo>
                <a:lnTo>
                  <a:pt x="233701" y="2546"/>
                </a:lnTo>
                <a:lnTo>
                  <a:pt x="224252" y="329"/>
                </a:lnTo>
                <a:lnTo>
                  <a:pt x="219946" y="729"/>
                </a:lnTo>
                <a:lnTo>
                  <a:pt x="216085" y="1989"/>
                </a:lnTo>
                <a:lnTo>
                  <a:pt x="198016" y="11139"/>
                </a:lnTo>
                <a:lnTo>
                  <a:pt x="192534" y="14882"/>
                </a:lnTo>
                <a:lnTo>
                  <a:pt x="186894" y="19361"/>
                </a:lnTo>
                <a:lnTo>
                  <a:pt x="181151" y="24332"/>
                </a:lnTo>
                <a:lnTo>
                  <a:pt x="176330" y="29630"/>
                </a:lnTo>
                <a:lnTo>
                  <a:pt x="172123" y="35147"/>
                </a:lnTo>
                <a:lnTo>
                  <a:pt x="168326" y="40808"/>
                </a:lnTo>
                <a:lnTo>
                  <a:pt x="164803" y="47560"/>
                </a:lnTo>
                <a:lnTo>
                  <a:pt x="161462" y="55037"/>
                </a:lnTo>
                <a:lnTo>
                  <a:pt x="158243" y="62999"/>
                </a:lnTo>
                <a:lnTo>
                  <a:pt x="155105" y="70291"/>
                </a:lnTo>
                <a:lnTo>
                  <a:pt x="148972" y="83684"/>
                </a:lnTo>
                <a:lnTo>
                  <a:pt x="147931" y="90034"/>
                </a:lnTo>
                <a:lnTo>
                  <a:pt x="148231" y="96252"/>
                </a:lnTo>
                <a:lnTo>
                  <a:pt x="149422" y="102381"/>
                </a:lnTo>
                <a:lnTo>
                  <a:pt x="151208" y="108452"/>
                </a:lnTo>
                <a:lnTo>
                  <a:pt x="153392" y="114484"/>
                </a:lnTo>
                <a:lnTo>
                  <a:pt x="155839" y="120489"/>
                </a:lnTo>
                <a:lnTo>
                  <a:pt x="158463" y="125485"/>
                </a:lnTo>
                <a:lnTo>
                  <a:pt x="161204" y="129808"/>
                </a:lnTo>
                <a:lnTo>
                  <a:pt x="164024" y="133681"/>
                </a:lnTo>
                <a:lnTo>
                  <a:pt x="166896" y="137256"/>
                </a:lnTo>
                <a:lnTo>
                  <a:pt x="172733" y="143874"/>
                </a:lnTo>
                <a:lnTo>
                  <a:pt x="176671" y="146036"/>
                </a:lnTo>
                <a:lnTo>
                  <a:pt x="186338" y="148437"/>
                </a:lnTo>
                <a:lnTo>
                  <a:pt x="198196" y="149790"/>
                </a:lnTo>
                <a:lnTo>
                  <a:pt x="207480" y="150106"/>
                </a:lnTo>
                <a:lnTo>
                  <a:pt x="212734" y="150190"/>
                </a:lnTo>
                <a:lnTo>
                  <a:pt x="217229" y="149254"/>
                </a:lnTo>
                <a:lnTo>
                  <a:pt x="224869" y="145569"/>
                </a:lnTo>
                <a:lnTo>
                  <a:pt x="228295" y="142205"/>
                </a:lnTo>
                <a:lnTo>
                  <a:pt x="231572" y="137978"/>
                </a:lnTo>
                <a:lnTo>
                  <a:pt x="234748" y="133175"/>
                </a:lnTo>
                <a:lnTo>
                  <a:pt x="238850" y="127989"/>
                </a:lnTo>
                <a:lnTo>
                  <a:pt x="243569" y="122547"/>
                </a:lnTo>
                <a:lnTo>
                  <a:pt x="248700" y="116935"/>
                </a:lnTo>
                <a:lnTo>
                  <a:pt x="253112" y="111209"/>
                </a:lnTo>
                <a:lnTo>
                  <a:pt x="257046" y="105408"/>
                </a:lnTo>
                <a:lnTo>
                  <a:pt x="260661" y="99556"/>
                </a:lnTo>
                <a:lnTo>
                  <a:pt x="264062" y="92677"/>
                </a:lnTo>
                <a:lnTo>
                  <a:pt x="267323" y="85116"/>
                </a:lnTo>
                <a:lnTo>
                  <a:pt x="270488" y="77098"/>
                </a:lnTo>
                <a:lnTo>
                  <a:pt x="273591" y="69768"/>
                </a:lnTo>
                <a:lnTo>
                  <a:pt x="279685" y="56333"/>
                </a:lnTo>
                <a:lnTo>
                  <a:pt x="282698" y="50964"/>
                </a:lnTo>
                <a:lnTo>
                  <a:pt x="285700" y="46393"/>
                </a:lnTo>
                <a:lnTo>
                  <a:pt x="288693" y="42353"/>
                </a:lnTo>
                <a:lnTo>
                  <a:pt x="290689" y="38667"/>
                </a:lnTo>
                <a:lnTo>
                  <a:pt x="292019" y="35218"/>
                </a:lnTo>
                <a:lnTo>
                  <a:pt x="293496" y="28740"/>
                </a:lnTo>
                <a:lnTo>
                  <a:pt x="294153" y="22553"/>
                </a:lnTo>
                <a:lnTo>
                  <a:pt x="294329" y="21499"/>
                </a:lnTo>
                <a:lnTo>
                  <a:pt x="294446" y="21789"/>
                </a:lnTo>
                <a:lnTo>
                  <a:pt x="294610" y="26936"/>
                </a:lnTo>
                <a:lnTo>
                  <a:pt x="294632" y="29382"/>
                </a:lnTo>
                <a:lnTo>
                  <a:pt x="293656" y="32004"/>
                </a:lnTo>
                <a:lnTo>
                  <a:pt x="289925" y="37564"/>
                </a:lnTo>
                <a:lnTo>
                  <a:pt x="288533" y="42420"/>
                </a:lnTo>
                <a:lnTo>
                  <a:pt x="287605" y="48634"/>
                </a:lnTo>
                <a:lnTo>
                  <a:pt x="286986" y="55754"/>
                </a:lnTo>
                <a:lnTo>
                  <a:pt x="286575" y="62484"/>
                </a:lnTo>
                <a:lnTo>
                  <a:pt x="286116" y="75254"/>
                </a:lnTo>
                <a:lnTo>
                  <a:pt x="285822" y="107742"/>
                </a:lnTo>
                <a:lnTo>
                  <a:pt x="285749" y="212708"/>
                </a:lnTo>
                <a:lnTo>
                  <a:pt x="285749" y="208080"/>
                </a:lnTo>
                <a:lnTo>
                  <a:pt x="286742" y="204714"/>
                </a:lnTo>
                <a:lnTo>
                  <a:pt x="288396" y="200486"/>
                </a:lnTo>
                <a:lnTo>
                  <a:pt x="290490" y="195683"/>
                </a:lnTo>
                <a:lnTo>
                  <a:pt x="291886" y="190497"/>
                </a:lnTo>
                <a:lnTo>
                  <a:pt x="292817" y="185055"/>
                </a:lnTo>
                <a:lnTo>
                  <a:pt x="293438" y="179443"/>
                </a:lnTo>
                <a:lnTo>
                  <a:pt x="293852" y="171733"/>
                </a:lnTo>
                <a:lnTo>
                  <a:pt x="294311" y="152583"/>
                </a:lnTo>
                <a:lnTo>
                  <a:pt x="295426" y="142911"/>
                </a:lnTo>
                <a:lnTo>
                  <a:pt x="297162" y="133488"/>
                </a:lnTo>
                <a:lnTo>
                  <a:pt x="299311" y="124229"/>
                </a:lnTo>
                <a:lnTo>
                  <a:pt x="301735" y="115079"/>
                </a:lnTo>
                <a:lnTo>
                  <a:pt x="307076" y="96976"/>
                </a:lnTo>
                <a:lnTo>
                  <a:pt x="315661" y="70050"/>
                </a:lnTo>
                <a:lnTo>
                  <a:pt x="318588" y="62093"/>
                </a:lnTo>
                <a:lnTo>
                  <a:pt x="321533" y="54804"/>
                </a:lnTo>
                <a:lnTo>
                  <a:pt x="324487" y="47960"/>
                </a:lnTo>
                <a:lnTo>
                  <a:pt x="330417" y="35065"/>
                </a:lnTo>
                <a:lnTo>
                  <a:pt x="333387" y="28847"/>
                </a:lnTo>
                <a:lnTo>
                  <a:pt x="336359" y="23711"/>
                </a:lnTo>
                <a:lnTo>
                  <a:pt x="339334" y="19294"/>
                </a:lnTo>
                <a:lnTo>
                  <a:pt x="342308" y="15358"/>
                </a:lnTo>
                <a:lnTo>
                  <a:pt x="345284" y="12733"/>
                </a:lnTo>
                <a:lnTo>
                  <a:pt x="348259" y="10983"/>
                </a:lnTo>
                <a:lnTo>
                  <a:pt x="351235" y="9817"/>
                </a:lnTo>
                <a:lnTo>
                  <a:pt x="357188" y="5875"/>
                </a:lnTo>
                <a:lnTo>
                  <a:pt x="364353" y="0"/>
                </a:lnTo>
                <a:lnTo>
                  <a:pt x="365933" y="511"/>
                </a:lnTo>
                <a:lnTo>
                  <a:pt x="372897" y="5969"/>
                </a:lnTo>
                <a:lnTo>
                  <a:pt x="378390" y="11110"/>
                </a:lnTo>
                <a:lnTo>
                  <a:pt x="381245" y="14863"/>
                </a:lnTo>
                <a:lnTo>
                  <a:pt x="384139" y="19348"/>
                </a:lnTo>
                <a:lnTo>
                  <a:pt x="387062" y="24323"/>
                </a:lnTo>
                <a:lnTo>
                  <a:pt x="390002" y="29624"/>
                </a:lnTo>
                <a:lnTo>
                  <a:pt x="395915" y="40806"/>
                </a:lnTo>
                <a:lnTo>
                  <a:pt x="398880" y="45574"/>
                </a:lnTo>
                <a:lnTo>
                  <a:pt x="401850" y="49745"/>
                </a:lnTo>
                <a:lnTo>
                  <a:pt x="404821" y="53517"/>
                </a:lnTo>
                <a:lnTo>
                  <a:pt x="406802" y="58016"/>
                </a:lnTo>
                <a:lnTo>
                  <a:pt x="408124" y="63000"/>
                </a:lnTo>
                <a:lnTo>
                  <a:pt x="409004" y="68307"/>
                </a:lnTo>
                <a:lnTo>
                  <a:pt x="409591" y="73830"/>
                </a:lnTo>
                <a:lnTo>
                  <a:pt x="409982" y="79496"/>
                </a:lnTo>
                <a:lnTo>
                  <a:pt x="410243" y="85258"/>
                </a:lnTo>
                <a:lnTo>
                  <a:pt x="409425" y="90091"/>
                </a:lnTo>
                <a:lnTo>
                  <a:pt x="407888" y="94306"/>
                </a:lnTo>
                <a:lnTo>
                  <a:pt x="405870" y="98107"/>
                </a:lnTo>
                <a:lnTo>
                  <a:pt x="403533" y="101634"/>
                </a:lnTo>
                <a:lnTo>
                  <a:pt x="398291" y="108198"/>
                </a:lnTo>
                <a:lnTo>
                  <a:pt x="390007" y="114423"/>
                </a:lnTo>
                <a:lnTo>
                  <a:pt x="385020" y="117472"/>
                </a:lnTo>
                <a:lnTo>
                  <a:pt x="374187" y="120860"/>
                </a:lnTo>
                <a:lnTo>
                  <a:pt x="362758" y="122365"/>
                </a:lnTo>
                <a:lnTo>
                  <a:pt x="351064" y="123035"/>
                </a:lnTo>
                <a:lnTo>
                  <a:pt x="339252" y="123332"/>
                </a:lnTo>
                <a:lnTo>
                  <a:pt x="294679" y="12357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SMARTPenAnnotation646"/>
          <p:cNvSpPr/>
          <p:nvPr/>
        </p:nvSpPr>
        <p:spPr>
          <a:xfrm>
            <a:off x="7063385" y="3502246"/>
            <a:ext cx="204822" cy="176786"/>
          </a:xfrm>
          <a:custGeom>
            <a:avLst/>
            <a:gdLst/>
            <a:ahLst/>
            <a:cxnLst/>
            <a:rect l="0" t="0" r="0" b="0"/>
            <a:pathLst>
              <a:path w="204822" h="176786">
                <a:moveTo>
                  <a:pt x="17857" y="69629"/>
                </a:moveTo>
                <a:lnTo>
                  <a:pt x="17857" y="74369"/>
                </a:lnTo>
                <a:lnTo>
                  <a:pt x="16865" y="76758"/>
                </a:lnTo>
                <a:lnTo>
                  <a:pt x="13117" y="82058"/>
                </a:lnTo>
                <a:lnTo>
                  <a:pt x="11720" y="84860"/>
                </a:lnTo>
                <a:lnTo>
                  <a:pt x="10789" y="87720"/>
                </a:lnTo>
                <a:lnTo>
                  <a:pt x="10168" y="90619"/>
                </a:lnTo>
                <a:lnTo>
                  <a:pt x="8763" y="94536"/>
                </a:lnTo>
                <a:lnTo>
                  <a:pt x="6833" y="99133"/>
                </a:lnTo>
                <a:lnTo>
                  <a:pt x="4554" y="104181"/>
                </a:lnTo>
                <a:lnTo>
                  <a:pt x="3035" y="109530"/>
                </a:lnTo>
                <a:lnTo>
                  <a:pt x="2023" y="115082"/>
                </a:lnTo>
                <a:lnTo>
                  <a:pt x="1348" y="120766"/>
                </a:lnTo>
                <a:lnTo>
                  <a:pt x="898" y="125549"/>
                </a:lnTo>
                <a:lnTo>
                  <a:pt x="597" y="129729"/>
                </a:lnTo>
                <a:lnTo>
                  <a:pt x="397" y="133508"/>
                </a:lnTo>
                <a:lnTo>
                  <a:pt x="176" y="140353"/>
                </a:lnTo>
                <a:lnTo>
                  <a:pt x="0" y="158391"/>
                </a:lnTo>
                <a:lnTo>
                  <a:pt x="4738" y="154026"/>
                </a:lnTo>
                <a:lnTo>
                  <a:pt x="6135" y="151691"/>
                </a:lnTo>
                <a:lnTo>
                  <a:pt x="7686" y="146449"/>
                </a:lnTo>
                <a:lnTo>
                  <a:pt x="8100" y="142671"/>
                </a:lnTo>
                <a:lnTo>
                  <a:pt x="8375" y="138167"/>
                </a:lnTo>
                <a:lnTo>
                  <a:pt x="8560" y="133180"/>
                </a:lnTo>
                <a:lnTo>
                  <a:pt x="9674" y="127871"/>
                </a:lnTo>
                <a:lnTo>
                  <a:pt x="11410" y="122348"/>
                </a:lnTo>
                <a:lnTo>
                  <a:pt x="13559" y="116681"/>
                </a:lnTo>
                <a:lnTo>
                  <a:pt x="14992" y="109926"/>
                </a:lnTo>
                <a:lnTo>
                  <a:pt x="15947" y="102447"/>
                </a:lnTo>
                <a:lnTo>
                  <a:pt x="16584" y="94484"/>
                </a:lnTo>
                <a:lnTo>
                  <a:pt x="18000" y="87191"/>
                </a:lnTo>
                <a:lnTo>
                  <a:pt x="19936" y="80345"/>
                </a:lnTo>
                <a:lnTo>
                  <a:pt x="22220" y="73796"/>
                </a:lnTo>
                <a:lnTo>
                  <a:pt x="24735" y="67446"/>
                </a:lnTo>
                <a:lnTo>
                  <a:pt x="27403" y="61228"/>
                </a:lnTo>
                <a:lnTo>
                  <a:pt x="30174" y="55099"/>
                </a:lnTo>
                <a:lnTo>
                  <a:pt x="33013" y="50020"/>
                </a:lnTo>
                <a:lnTo>
                  <a:pt x="35899" y="45642"/>
                </a:lnTo>
                <a:lnTo>
                  <a:pt x="42918" y="36227"/>
                </a:lnTo>
                <a:lnTo>
                  <a:pt x="44486" y="35455"/>
                </a:lnTo>
                <a:lnTo>
                  <a:pt x="50442" y="34367"/>
                </a:lnTo>
                <a:lnTo>
                  <a:pt x="53163" y="33970"/>
                </a:lnTo>
                <a:lnTo>
                  <a:pt x="53453" y="38668"/>
                </a:lnTo>
                <a:lnTo>
                  <a:pt x="54486" y="42043"/>
                </a:lnTo>
                <a:lnTo>
                  <a:pt x="56167" y="46277"/>
                </a:lnTo>
                <a:lnTo>
                  <a:pt x="58280" y="51085"/>
                </a:lnTo>
                <a:lnTo>
                  <a:pt x="59688" y="55282"/>
                </a:lnTo>
                <a:lnTo>
                  <a:pt x="60627" y="59072"/>
                </a:lnTo>
                <a:lnTo>
                  <a:pt x="61253" y="62591"/>
                </a:lnTo>
                <a:lnTo>
                  <a:pt x="61671" y="65929"/>
                </a:lnTo>
                <a:lnTo>
                  <a:pt x="61949" y="69146"/>
                </a:lnTo>
                <a:lnTo>
                  <a:pt x="62135" y="72284"/>
                </a:lnTo>
                <a:lnTo>
                  <a:pt x="63250" y="75367"/>
                </a:lnTo>
                <a:lnTo>
                  <a:pt x="64986" y="78416"/>
                </a:lnTo>
                <a:lnTo>
                  <a:pt x="67136" y="81439"/>
                </a:lnTo>
                <a:lnTo>
                  <a:pt x="70553" y="84448"/>
                </a:lnTo>
                <a:lnTo>
                  <a:pt x="74815" y="87446"/>
                </a:lnTo>
                <a:lnTo>
                  <a:pt x="79642" y="90436"/>
                </a:lnTo>
                <a:lnTo>
                  <a:pt x="83852" y="92430"/>
                </a:lnTo>
                <a:lnTo>
                  <a:pt x="87650" y="93759"/>
                </a:lnTo>
                <a:lnTo>
                  <a:pt x="91175" y="94646"/>
                </a:lnTo>
                <a:lnTo>
                  <a:pt x="95509" y="95236"/>
                </a:lnTo>
                <a:lnTo>
                  <a:pt x="100383" y="95630"/>
                </a:lnTo>
                <a:lnTo>
                  <a:pt x="110098" y="96068"/>
                </a:lnTo>
                <a:lnTo>
                  <a:pt x="117723" y="96262"/>
                </a:lnTo>
                <a:lnTo>
                  <a:pt x="132333" y="96371"/>
                </a:lnTo>
                <a:lnTo>
                  <a:pt x="137831" y="95395"/>
                </a:lnTo>
                <a:lnTo>
                  <a:pt x="143480" y="93751"/>
                </a:lnTo>
                <a:lnTo>
                  <a:pt x="149231" y="91664"/>
                </a:lnTo>
                <a:lnTo>
                  <a:pt x="154057" y="89279"/>
                </a:lnTo>
                <a:lnTo>
                  <a:pt x="158266" y="86698"/>
                </a:lnTo>
                <a:lnTo>
                  <a:pt x="162065" y="83985"/>
                </a:lnTo>
                <a:lnTo>
                  <a:pt x="166582" y="80192"/>
                </a:lnTo>
                <a:lnTo>
                  <a:pt x="171577" y="75678"/>
                </a:lnTo>
                <a:lnTo>
                  <a:pt x="176892" y="70685"/>
                </a:lnTo>
                <a:lnTo>
                  <a:pt x="181427" y="65372"/>
                </a:lnTo>
                <a:lnTo>
                  <a:pt x="185443" y="59846"/>
                </a:lnTo>
                <a:lnTo>
                  <a:pt x="189111" y="54177"/>
                </a:lnTo>
                <a:lnTo>
                  <a:pt x="192550" y="48414"/>
                </a:lnTo>
                <a:lnTo>
                  <a:pt x="195834" y="42587"/>
                </a:lnTo>
                <a:lnTo>
                  <a:pt x="199016" y="36718"/>
                </a:lnTo>
                <a:lnTo>
                  <a:pt x="201138" y="31813"/>
                </a:lnTo>
                <a:lnTo>
                  <a:pt x="202552" y="27551"/>
                </a:lnTo>
                <a:lnTo>
                  <a:pt x="203495" y="23717"/>
                </a:lnTo>
                <a:lnTo>
                  <a:pt x="204124" y="20170"/>
                </a:lnTo>
                <a:lnTo>
                  <a:pt x="204542" y="16812"/>
                </a:lnTo>
                <a:lnTo>
                  <a:pt x="204821" y="13582"/>
                </a:lnTo>
                <a:lnTo>
                  <a:pt x="204015" y="10436"/>
                </a:lnTo>
                <a:lnTo>
                  <a:pt x="202486" y="7347"/>
                </a:lnTo>
                <a:lnTo>
                  <a:pt x="200474" y="4295"/>
                </a:lnTo>
                <a:lnTo>
                  <a:pt x="197149" y="2260"/>
                </a:lnTo>
                <a:lnTo>
                  <a:pt x="192947" y="904"/>
                </a:lnTo>
                <a:lnTo>
                  <a:pt x="188162" y="0"/>
                </a:lnTo>
                <a:lnTo>
                  <a:pt x="183980" y="389"/>
                </a:lnTo>
                <a:lnTo>
                  <a:pt x="180199" y="1641"/>
                </a:lnTo>
                <a:lnTo>
                  <a:pt x="162262" y="10779"/>
                </a:lnTo>
                <a:lnTo>
                  <a:pt x="157783" y="14520"/>
                </a:lnTo>
                <a:lnTo>
                  <a:pt x="153805" y="18999"/>
                </a:lnTo>
                <a:lnTo>
                  <a:pt x="150161" y="23969"/>
                </a:lnTo>
                <a:lnTo>
                  <a:pt x="140820" y="37429"/>
                </a:lnTo>
                <a:lnTo>
                  <a:pt x="135551" y="45186"/>
                </a:lnTo>
                <a:lnTo>
                  <a:pt x="132038" y="52341"/>
                </a:lnTo>
                <a:lnTo>
                  <a:pt x="129697" y="59096"/>
                </a:lnTo>
                <a:lnTo>
                  <a:pt x="128135" y="65583"/>
                </a:lnTo>
                <a:lnTo>
                  <a:pt x="127095" y="72885"/>
                </a:lnTo>
                <a:lnTo>
                  <a:pt x="126401" y="80729"/>
                </a:lnTo>
                <a:lnTo>
                  <a:pt x="125938" y="88935"/>
                </a:lnTo>
                <a:lnTo>
                  <a:pt x="125425" y="103345"/>
                </a:lnTo>
                <a:lnTo>
                  <a:pt x="125287" y="109965"/>
                </a:lnTo>
                <a:lnTo>
                  <a:pt x="127180" y="116364"/>
                </a:lnTo>
                <a:lnTo>
                  <a:pt x="130427" y="122613"/>
                </a:lnTo>
                <a:lnTo>
                  <a:pt x="134575" y="128764"/>
                </a:lnTo>
                <a:lnTo>
                  <a:pt x="138333" y="134849"/>
                </a:lnTo>
                <a:lnTo>
                  <a:pt x="141831" y="140890"/>
                </a:lnTo>
                <a:lnTo>
                  <a:pt x="145154" y="146902"/>
                </a:lnTo>
                <a:lnTo>
                  <a:pt x="150347" y="151902"/>
                </a:lnTo>
                <a:lnTo>
                  <a:pt x="156785" y="156227"/>
                </a:lnTo>
                <a:lnTo>
                  <a:pt x="164054" y="160103"/>
                </a:lnTo>
                <a:lnTo>
                  <a:pt x="169892" y="163679"/>
                </a:lnTo>
                <a:lnTo>
                  <a:pt x="174776" y="167056"/>
                </a:lnTo>
                <a:lnTo>
                  <a:pt x="179024" y="170299"/>
                </a:lnTo>
                <a:lnTo>
                  <a:pt x="182849" y="172461"/>
                </a:lnTo>
                <a:lnTo>
                  <a:pt x="186391" y="173902"/>
                </a:lnTo>
                <a:lnTo>
                  <a:pt x="196450" y="17678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SMARTPenAnnotation647"/>
          <p:cNvSpPr/>
          <p:nvPr/>
        </p:nvSpPr>
        <p:spPr>
          <a:xfrm>
            <a:off x="7313414" y="3491619"/>
            <a:ext cx="71438" cy="115975"/>
          </a:xfrm>
          <a:custGeom>
            <a:avLst/>
            <a:gdLst/>
            <a:ahLst/>
            <a:cxnLst/>
            <a:rect l="0" t="0" r="0" b="0"/>
            <a:pathLst>
              <a:path w="71438" h="115975">
                <a:moveTo>
                  <a:pt x="71437" y="17748"/>
                </a:moveTo>
                <a:lnTo>
                  <a:pt x="71437" y="13007"/>
                </a:lnTo>
                <a:lnTo>
                  <a:pt x="70445" y="11611"/>
                </a:lnTo>
                <a:lnTo>
                  <a:pt x="68791" y="10680"/>
                </a:lnTo>
                <a:lnTo>
                  <a:pt x="63748" y="9186"/>
                </a:lnTo>
                <a:lnTo>
                  <a:pt x="62343" y="8071"/>
                </a:lnTo>
                <a:lnTo>
                  <a:pt x="60414" y="6336"/>
                </a:lnTo>
                <a:lnTo>
                  <a:pt x="58135" y="4186"/>
                </a:lnTo>
                <a:lnTo>
                  <a:pt x="55624" y="2754"/>
                </a:lnTo>
                <a:lnTo>
                  <a:pt x="52958" y="1799"/>
                </a:lnTo>
                <a:lnTo>
                  <a:pt x="50188" y="1162"/>
                </a:lnTo>
                <a:lnTo>
                  <a:pt x="47349" y="737"/>
                </a:lnTo>
                <a:lnTo>
                  <a:pt x="44464" y="454"/>
                </a:lnTo>
                <a:lnTo>
                  <a:pt x="41549" y="266"/>
                </a:lnTo>
                <a:lnTo>
                  <a:pt x="38613" y="140"/>
                </a:lnTo>
                <a:lnTo>
                  <a:pt x="32705" y="0"/>
                </a:lnTo>
                <a:lnTo>
                  <a:pt x="29741" y="955"/>
                </a:lnTo>
                <a:lnTo>
                  <a:pt x="26773" y="2584"/>
                </a:lnTo>
                <a:lnTo>
                  <a:pt x="23801" y="4662"/>
                </a:lnTo>
                <a:lnTo>
                  <a:pt x="20829" y="6047"/>
                </a:lnTo>
                <a:lnTo>
                  <a:pt x="17854" y="6971"/>
                </a:lnTo>
                <a:lnTo>
                  <a:pt x="14879" y="7587"/>
                </a:lnTo>
                <a:lnTo>
                  <a:pt x="12896" y="8989"/>
                </a:lnTo>
                <a:lnTo>
                  <a:pt x="11574" y="10917"/>
                </a:lnTo>
                <a:lnTo>
                  <a:pt x="10692" y="13194"/>
                </a:lnTo>
                <a:lnTo>
                  <a:pt x="9112" y="15704"/>
                </a:lnTo>
                <a:lnTo>
                  <a:pt x="7067" y="18370"/>
                </a:lnTo>
                <a:lnTo>
                  <a:pt x="4712" y="21139"/>
                </a:lnTo>
                <a:lnTo>
                  <a:pt x="4133" y="23977"/>
                </a:lnTo>
                <a:lnTo>
                  <a:pt x="4740" y="26861"/>
                </a:lnTo>
                <a:lnTo>
                  <a:pt x="6136" y="29777"/>
                </a:lnTo>
                <a:lnTo>
                  <a:pt x="8060" y="32712"/>
                </a:lnTo>
                <a:lnTo>
                  <a:pt x="10334" y="35662"/>
                </a:lnTo>
                <a:lnTo>
                  <a:pt x="12842" y="38620"/>
                </a:lnTo>
                <a:lnTo>
                  <a:pt x="15506" y="42577"/>
                </a:lnTo>
                <a:lnTo>
                  <a:pt x="18275" y="47199"/>
                </a:lnTo>
                <a:lnTo>
                  <a:pt x="21113" y="52265"/>
                </a:lnTo>
                <a:lnTo>
                  <a:pt x="23997" y="56634"/>
                </a:lnTo>
                <a:lnTo>
                  <a:pt x="26912" y="60539"/>
                </a:lnTo>
                <a:lnTo>
                  <a:pt x="29848" y="64135"/>
                </a:lnTo>
                <a:lnTo>
                  <a:pt x="32797" y="67524"/>
                </a:lnTo>
                <a:lnTo>
                  <a:pt x="35755" y="70775"/>
                </a:lnTo>
                <a:lnTo>
                  <a:pt x="41688" y="77034"/>
                </a:lnTo>
                <a:lnTo>
                  <a:pt x="56557" y="92130"/>
                </a:lnTo>
                <a:lnTo>
                  <a:pt x="58540" y="95117"/>
                </a:lnTo>
                <a:lnTo>
                  <a:pt x="59863" y="98101"/>
                </a:lnTo>
                <a:lnTo>
                  <a:pt x="60744" y="101082"/>
                </a:lnTo>
                <a:lnTo>
                  <a:pt x="60340" y="103070"/>
                </a:lnTo>
                <a:lnTo>
                  <a:pt x="59078" y="104395"/>
                </a:lnTo>
                <a:lnTo>
                  <a:pt x="57245" y="105278"/>
                </a:lnTo>
                <a:lnTo>
                  <a:pt x="56022" y="106859"/>
                </a:lnTo>
                <a:lnTo>
                  <a:pt x="55207" y="108905"/>
                </a:lnTo>
                <a:lnTo>
                  <a:pt x="53900" y="114578"/>
                </a:lnTo>
                <a:lnTo>
                  <a:pt x="52800" y="115043"/>
                </a:lnTo>
                <a:lnTo>
                  <a:pt x="51075" y="115354"/>
                </a:lnTo>
                <a:lnTo>
                  <a:pt x="48932" y="115561"/>
                </a:lnTo>
                <a:lnTo>
                  <a:pt x="46512" y="115698"/>
                </a:lnTo>
                <a:lnTo>
                  <a:pt x="41177" y="115852"/>
                </a:lnTo>
                <a:lnTo>
                  <a:pt x="14869" y="115971"/>
                </a:lnTo>
                <a:lnTo>
                  <a:pt x="0" y="11597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SMARTPenAnnotation648"/>
          <p:cNvSpPr/>
          <p:nvPr/>
        </p:nvSpPr>
        <p:spPr>
          <a:xfrm>
            <a:off x="7412195" y="3500592"/>
            <a:ext cx="222688" cy="124703"/>
          </a:xfrm>
          <a:custGeom>
            <a:avLst/>
            <a:gdLst/>
            <a:ahLst/>
            <a:cxnLst/>
            <a:rect l="0" t="0" r="0" b="0"/>
            <a:pathLst>
              <a:path w="222688" h="124703">
                <a:moveTo>
                  <a:pt x="8375" y="89142"/>
                </a:moveTo>
                <a:lnTo>
                  <a:pt x="8375" y="80580"/>
                </a:lnTo>
                <a:lnTo>
                  <a:pt x="11021" y="77730"/>
                </a:lnTo>
                <a:lnTo>
                  <a:pt x="13116" y="75581"/>
                </a:lnTo>
                <a:lnTo>
                  <a:pt x="16496" y="73156"/>
                </a:lnTo>
                <a:lnTo>
                  <a:pt x="20735" y="70547"/>
                </a:lnTo>
                <a:lnTo>
                  <a:pt x="25544" y="67816"/>
                </a:lnTo>
                <a:lnTo>
                  <a:pt x="29743" y="65002"/>
                </a:lnTo>
                <a:lnTo>
                  <a:pt x="33535" y="62135"/>
                </a:lnTo>
                <a:lnTo>
                  <a:pt x="37054" y="59231"/>
                </a:lnTo>
                <a:lnTo>
                  <a:pt x="41385" y="56303"/>
                </a:lnTo>
                <a:lnTo>
                  <a:pt x="46257" y="53358"/>
                </a:lnTo>
                <a:lnTo>
                  <a:pt x="51489" y="50404"/>
                </a:lnTo>
                <a:lnTo>
                  <a:pt x="55969" y="47441"/>
                </a:lnTo>
                <a:lnTo>
                  <a:pt x="59948" y="44474"/>
                </a:lnTo>
                <a:lnTo>
                  <a:pt x="63593" y="41504"/>
                </a:lnTo>
                <a:lnTo>
                  <a:pt x="67015" y="38532"/>
                </a:lnTo>
                <a:lnTo>
                  <a:pt x="70289" y="35558"/>
                </a:lnTo>
                <a:lnTo>
                  <a:pt x="73463" y="32584"/>
                </a:lnTo>
                <a:lnTo>
                  <a:pt x="75580" y="29608"/>
                </a:lnTo>
                <a:lnTo>
                  <a:pt x="76991" y="26633"/>
                </a:lnTo>
                <a:lnTo>
                  <a:pt x="77932" y="23656"/>
                </a:lnTo>
                <a:lnTo>
                  <a:pt x="78558" y="20680"/>
                </a:lnTo>
                <a:lnTo>
                  <a:pt x="78976" y="17704"/>
                </a:lnTo>
                <a:lnTo>
                  <a:pt x="79255" y="14727"/>
                </a:lnTo>
                <a:lnTo>
                  <a:pt x="78449" y="11751"/>
                </a:lnTo>
                <a:lnTo>
                  <a:pt x="76919" y="8775"/>
                </a:lnTo>
                <a:lnTo>
                  <a:pt x="74906" y="5798"/>
                </a:lnTo>
                <a:lnTo>
                  <a:pt x="72573" y="3814"/>
                </a:lnTo>
                <a:lnTo>
                  <a:pt x="70025" y="2491"/>
                </a:lnTo>
                <a:lnTo>
                  <a:pt x="64548" y="1021"/>
                </a:lnTo>
                <a:lnTo>
                  <a:pt x="58807" y="368"/>
                </a:lnTo>
                <a:lnTo>
                  <a:pt x="52948" y="78"/>
                </a:lnTo>
                <a:lnTo>
                  <a:pt x="49997" y="0"/>
                </a:lnTo>
                <a:lnTo>
                  <a:pt x="47037" y="941"/>
                </a:lnTo>
                <a:lnTo>
                  <a:pt x="41102" y="4632"/>
                </a:lnTo>
                <a:lnTo>
                  <a:pt x="37138" y="7005"/>
                </a:lnTo>
                <a:lnTo>
                  <a:pt x="32512" y="9579"/>
                </a:lnTo>
                <a:lnTo>
                  <a:pt x="27443" y="12288"/>
                </a:lnTo>
                <a:lnTo>
                  <a:pt x="23071" y="16077"/>
                </a:lnTo>
                <a:lnTo>
                  <a:pt x="19165" y="20589"/>
                </a:lnTo>
                <a:lnTo>
                  <a:pt x="15568" y="25580"/>
                </a:lnTo>
                <a:lnTo>
                  <a:pt x="12178" y="29901"/>
                </a:lnTo>
                <a:lnTo>
                  <a:pt x="8926" y="33772"/>
                </a:lnTo>
                <a:lnTo>
                  <a:pt x="5766" y="37346"/>
                </a:lnTo>
                <a:lnTo>
                  <a:pt x="3659" y="41713"/>
                </a:lnTo>
                <a:lnTo>
                  <a:pt x="2254" y="46609"/>
                </a:lnTo>
                <a:lnTo>
                  <a:pt x="1319" y="51857"/>
                </a:lnTo>
                <a:lnTo>
                  <a:pt x="694" y="57340"/>
                </a:lnTo>
                <a:lnTo>
                  <a:pt x="278" y="62980"/>
                </a:lnTo>
                <a:lnTo>
                  <a:pt x="0" y="68724"/>
                </a:lnTo>
                <a:lnTo>
                  <a:pt x="807" y="74538"/>
                </a:lnTo>
                <a:lnTo>
                  <a:pt x="2337" y="80398"/>
                </a:lnTo>
                <a:lnTo>
                  <a:pt x="4349" y="86289"/>
                </a:lnTo>
                <a:lnTo>
                  <a:pt x="6683" y="91209"/>
                </a:lnTo>
                <a:lnTo>
                  <a:pt x="9232" y="95481"/>
                </a:lnTo>
                <a:lnTo>
                  <a:pt x="11923" y="99321"/>
                </a:lnTo>
                <a:lnTo>
                  <a:pt x="14709" y="102873"/>
                </a:lnTo>
                <a:lnTo>
                  <a:pt x="17559" y="106233"/>
                </a:lnTo>
                <a:lnTo>
                  <a:pt x="20450" y="109466"/>
                </a:lnTo>
                <a:lnTo>
                  <a:pt x="24362" y="112613"/>
                </a:lnTo>
                <a:lnTo>
                  <a:pt x="28956" y="115704"/>
                </a:lnTo>
                <a:lnTo>
                  <a:pt x="34001" y="118756"/>
                </a:lnTo>
                <a:lnTo>
                  <a:pt x="38357" y="120791"/>
                </a:lnTo>
                <a:lnTo>
                  <a:pt x="42254" y="122148"/>
                </a:lnTo>
                <a:lnTo>
                  <a:pt x="45844" y="123052"/>
                </a:lnTo>
                <a:lnTo>
                  <a:pt x="52478" y="124057"/>
                </a:lnTo>
                <a:lnTo>
                  <a:pt x="58734" y="124503"/>
                </a:lnTo>
                <a:lnTo>
                  <a:pt x="64822" y="124702"/>
                </a:lnTo>
                <a:lnTo>
                  <a:pt x="67834" y="123763"/>
                </a:lnTo>
                <a:lnTo>
                  <a:pt x="73827" y="120073"/>
                </a:lnTo>
                <a:lnTo>
                  <a:pt x="76815" y="117700"/>
                </a:lnTo>
                <a:lnTo>
                  <a:pt x="79798" y="115126"/>
                </a:lnTo>
                <a:lnTo>
                  <a:pt x="82780" y="112418"/>
                </a:lnTo>
                <a:lnTo>
                  <a:pt x="85759" y="108628"/>
                </a:lnTo>
                <a:lnTo>
                  <a:pt x="88738" y="104117"/>
                </a:lnTo>
                <a:lnTo>
                  <a:pt x="91716" y="99125"/>
                </a:lnTo>
                <a:lnTo>
                  <a:pt x="94694" y="93813"/>
                </a:lnTo>
                <a:lnTo>
                  <a:pt x="100647" y="82619"/>
                </a:lnTo>
                <a:lnTo>
                  <a:pt x="102633" y="76856"/>
                </a:lnTo>
                <a:lnTo>
                  <a:pt x="103955" y="71029"/>
                </a:lnTo>
                <a:lnTo>
                  <a:pt x="104837" y="65161"/>
                </a:lnTo>
                <a:lnTo>
                  <a:pt x="106418" y="60256"/>
                </a:lnTo>
                <a:lnTo>
                  <a:pt x="108463" y="55994"/>
                </a:lnTo>
                <a:lnTo>
                  <a:pt x="110819" y="52160"/>
                </a:lnTo>
                <a:lnTo>
                  <a:pt x="112390" y="48613"/>
                </a:lnTo>
                <a:lnTo>
                  <a:pt x="113437" y="45255"/>
                </a:lnTo>
                <a:lnTo>
                  <a:pt x="115117" y="37478"/>
                </a:lnTo>
                <a:lnTo>
                  <a:pt x="115347" y="33769"/>
                </a:lnTo>
                <a:lnTo>
                  <a:pt x="115409" y="31390"/>
                </a:lnTo>
                <a:lnTo>
                  <a:pt x="114457" y="30797"/>
                </a:lnTo>
                <a:lnTo>
                  <a:pt x="112831" y="31394"/>
                </a:lnTo>
                <a:lnTo>
                  <a:pt x="107832" y="34740"/>
                </a:lnTo>
                <a:lnTo>
                  <a:pt x="107421" y="36999"/>
                </a:lnTo>
                <a:lnTo>
                  <a:pt x="107149" y="40489"/>
                </a:lnTo>
                <a:lnTo>
                  <a:pt x="106845" y="48667"/>
                </a:lnTo>
                <a:lnTo>
                  <a:pt x="106673" y="58849"/>
                </a:lnTo>
                <a:lnTo>
                  <a:pt x="106601" y="97917"/>
                </a:lnTo>
                <a:lnTo>
                  <a:pt x="111342" y="98026"/>
                </a:lnTo>
                <a:lnTo>
                  <a:pt x="112738" y="97049"/>
                </a:lnTo>
                <a:lnTo>
                  <a:pt x="113669" y="95405"/>
                </a:lnTo>
                <a:lnTo>
                  <a:pt x="114290" y="93318"/>
                </a:lnTo>
                <a:lnTo>
                  <a:pt x="115695" y="90933"/>
                </a:lnTo>
                <a:lnTo>
                  <a:pt x="117626" y="88352"/>
                </a:lnTo>
                <a:lnTo>
                  <a:pt x="119904" y="85639"/>
                </a:lnTo>
                <a:lnTo>
                  <a:pt x="121423" y="81846"/>
                </a:lnTo>
                <a:lnTo>
                  <a:pt x="122435" y="77332"/>
                </a:lnTo>
                <a:lnTo>
                  <a:pt x="123110" y="72339"/>
                </a:lnTo>
                <a:lnTo>
                  <a:pt x="124553" y="67026"/>
                </a:lnTo>
                <a:lnTo>
                  <a:pt x="126507" y="61500"/>
                </a:lnTo>
                <a:lnTo>
                  <a:pt x="128802" y="55831"/>
                </a:lnTo>
                <a:lnTo>
                  <a:pt x="131323" y="50068"/>
                </a:lnTo>
                <a:lnTo>
                  <a:pt x="136771" y="38372"/>
                </a:lnTo>
                <a:lnTo>
                  <a:pt x="145416" y="20631"/>
                </a:lnTo>
                <a:lnTo>
                  <a:pt x="148353" y="15687"/>
                </a:lnTo>
                <a:lnTo>
                  <a:pt x="151303" y="11399"/>
                </a:lnTo>
                <a:lnTo>
                  <a:pt x="154262" y="7547"/>
                </a:lnTo>
                <a:lnTo>
                  <a:pt x="157226" y="4980"/>
                </a:lnTo>
                <a:lnTo>
                  <a:pt x="160195" y="3268"/>
                </a:lnTo>
                <a:lnTo>
                  <a:pt x="166140" y="1367"/>
                </a:lnTo>
                <a:lnTo>
                  <a:pt x="172089" y="521"/>
                </a:lnTo>
                <a:lnTo>
                  <a:pt x="176276" y="46"/>
                </a:lnTo>
                <a:lnTo>
                  <a:pt x="179902" y="2580"/>
                </a:lnTo>
                <a:lnTo>
                  <a:pt x="182256" y="4645"/>
                </a:lnTo>
                <a:lnTo>
                  <a:pt x="183828" y="7014"/>
                </a:lnTo>
                <a:lnTo>
                  <a:pt x="184875" y="9585"/>
                </a:lnTo>
                <a:lnTo>
                  <a:pt x="185573" y="12292"/>
                </a:lnTo>
                <a:lnTo>
                  <a:pt x="187030" y="15088"/>
                </a:lnTo>
                <a:lnTo>
                  <a:pt x="188994" y="17944"/>
                </a:lnTo>
                <a:lnTo>
                  <a:pt x="191295" y="20841"/>
                </a:lnTo>
                <a:lnTo>
                  <a:pt x="192829" y="24756"/>
                </a:lnTo>
                <a:lnTo>
                  <a:pt x="193853" y="29351"/>
                </a:lnTo>
                <a:lnTo>
                  <a:pt x="194535" y="34398"/>
                </a:lnTo>
                <a:lnTo>
                  <a:pt x="195982" y="38756"/>
                </a:lnTo>
                <a:lnTo>
                  <a:pt x="197938" y="42652"/>
                </a:lnTo>
                <a:lnTo>
                  <a:pt x="200234" y="46243"/>
                </a:lnTo>
                <a:lnTo>
                  <a:pt x="201766" y="50621"/>
                </a:lnTo>
                <a:lnTo>
                  <a:pt x="202786" y="55524"/>
                </a:lnTo>
                <a:lnTo>
                  <a:pt x="203467" y="60777"/>
                </a:lnTo>
                <a:lnTo>
                  <a:pt x="204913" y="65270"/>
                </a:lnTo>
                <a:lnTo>
                  <a:pt x="206869" y="69259"/>
                </a:lnTo>
                <a:lnTo>
                  <a:pt x="209165" y="72910"/>
                </a:lnTo>
                <a:lnTo>
                  <a:pt x="210697" y="77329"/>
                </a:lnTo>
                <a:lnTo>
                  <a:pt x="211717" y="82259"/>
                </a:lnTo>
                <a:lnTo>
                  <a:pt x="212397" y="87530"/>
                </a:lnTo>
                <a:lnTo>
                  <a:pt x="212851" y="92035"/>
                </a:lnTo>
                <a:lnTo>
                  <a:pt x="213153" y="96032"/>
                </a:lnTo>
                <a:lnTo>
                  <a:pt x="213355" y="99689"/>
                </a:lnTo>
                <a:lnTo>
                  <a:pt x="214482" y="102126"/>
                </a:lnTo>
                <a:lnTo>
                  <a:pt x="216224" y="103751"/>
                </a:lnTo>
                <a:lnTo>
                  <a:pt x="222687" y="10700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SMARTPenAnnotation649"/>
          <p:cNvSpPr/>
          <p:nvPr/>
        </p:nvSpPr>
        <p:spPr>
          <a:xfrm>
            <a:off x="7661781" y="3455789"/>
            <a:ext cx="17751" cy="187524"/>
          </a:xfrm>
          <a:custGeom>
            <a:avLst/>
            <a:gdLst/>
            <a:ahLst/>
            <a:cxnLst/>
            <a:rect l="0" t="0" r="0" b="0"/>
            <a:pathLst>
              <a:path w="17751" h="187524">
                <a:moveTo>
                  <a:pt x="17750" y="0"/>
                </a:moveTo>
                <a:lnTo>
                  <a:pt x="17750" y="4740"/>
                </a:lnTo>
                <a:lnTo>
                  <a:pt x="16758" y="7129"/>
                </a:lnTo>
                <a:lnTo>
                  <a:pt x="15104" y="9713"/>
                </a:lnTo>
                <a:lnTo>
                  <a:pt x="10061" y="16250"/>
                </a:lnTo>
                <a:lnTo>
                  <a:pt x="9647" y="18771"/>
                </a:lnTo>
                <a:lnTo>
                  <a:pt x="9372" y="22435"/>
                </a:lnTo>
                <a:lnTo>
                  <a:pt x="9188" y="26863"/>
                </a:lnTo>
                <a:lnTo>
                  <a:pt x="8929" y="47316"/>
                </a:lnTo>
                <a:lnTo>
                  <a:pt x="7901" y="54364"/>
                </a:lnTo>
                <a:lnTo>
                  <a:pt x="6223" y="61047"/>
                </a:lnTo>
                <a:lnTo>
                  <a:pt x="4112" y="67487"/>
                </a:lnTo>
                <a:lnTo>
                  <a:pt x="2705" y="74757"/>
                </a:lnTo>
                <a:lnTo>
                  <a:pt x="1767" y="82580"/>
                </a:lnTo>
                <a:lnTo>
                  <a:pt x="1141" y="90772"/>
                </a:lnTo>
                <a:lnTo>
                  <a:pt x="724" y="99210"/>
                </a:lnTo>
                <a:lnTo>
                  <a:pt x="261" y="116523"/>
                </a:lnTo>
                <a:lnTo>
                  <a:pt x="0" y="143004"/>
                </a:lnTo>
                <a:lnTo>
                  <a:pt x="956" y="149906"/>
                </a:lnTo>
                <a:lnTo>
                  <a:pt x="2585" y="155500"/>
                </a:lnTo>
                <a:lnTo>
                  <a:pt x="4663" y="160221"/>
                </a:lnTo>
                <a:lnTo>
                  <a:pt x="6049" y="165353"/>
                </a:lnTo>
                <a:lnTo>
                  <a:pt x="6973" y="170759"/>
                </a:lnTo>
                <a:lnTo>
                  <a:pt x="8820" y="18752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SMARTPenAnnotation650"/>
          <p:cNvSpPr/>
          <p:nvPr/>
        </p:nvSpPr>
        <p:spPr>
          <a:xfrm>
            <a:off x="7652742" y="3460804"/>
            <a:ext cx="312540" cy="182509"/>
          </a:xfrm>
          <a:custGeom>
            <a:avLst/>
            <a:gdLst/>
            <a:ahLst/>
            <a:cxnLst/>
            <a:rect l="0" t="0" r="0" b="0"/>
            <a:pathLst>
              <a:path w="312540" h="182509">
                <a:moveTo>
                  <a:pt x="0" y="84281"/>
                </a:moveTo>
                <a:lnTo>
                  <a:pt x="0" y="79137"/>
                </a:lnTo>
                <a:lnTo>
                  <a:pt x="0" y="81334"/>
                </a:lnTo>
                <a:lnTo>
                  <a:pt x="992" y="82316"/>
                </a:lnTo>
                <a:lnTo>
                  <a:pt x="2646" y="82971"/>
                </a:lnTo>
                <a:lnTo>
                  <a:pt x="9713" y="83893"/>
                </a:lnTo>
                <a:lnTo>
                  <a:pt x="12428" y="84023"/>
                </a:lnTo>
                <a:lnTo>
                  <a:pt x="15231" y="85101"/>
                </a:lnTo>
                <a:lnTo>
                  <a:pt x="20991" y="88945"/>
                </a:lnTo>
                <a:lnTo>
                  <a:pt x="25900" y="90367"/>
                </a:lnTo>
                <a:lnTo>
                  <a:pt x="32150" y="91315"/>
                </a:lnTo>
                <a:lnTo>
                  <a:pt x="39292" y="91947"/>
                </a:lnTo>
                <a:lnTo>
                  <a:pt x="46039" y="93361"/>
                </a:lnTo>
                <a:lnTo>
                  <a:pt x="52521" y="95295"/>
                </a:lnTo>
                <a:lnTo>
                  <a:pt x="58826" y="97577"/>
                </a:lnTo>
                <a:lnTo>
                  <a:pt x="66006" y="99098"/>
                </a:lnTo>
                <a:lnTo>
                  <a:pt x="73770" y="100113"/>
                </a:lnTo>
                <a:lnTo>
                  <a:pt x="81922" y="100789"/>
                </a:lnTo>
                <a:lnTo>
                  <a:pt x="89342" y="101239"/>
                </a:lnTo>
                <a:lnTo>
                  <a:pt x="102876" y="101740"/>
                </a:lnTo>
                <a:lnTo>
                  <a:pt x="126742" y="102062"/>
                </a:lnTo>
                <a:lnTo>
                  <a:pt x="135044" y="102106"/>
                </a:lnTo>
                <a:lnTo>
                  <a:pt x="138645" y="101125"/>
                </a:lnTo>
                <a:lnTo>
                  <a:pt x="145295" y="97390"/>
                </a:lnTo>
                <a:lnTo>
                  <a:pt x="151557" y="95068"/>
                </a:lnTo>
                <a:lnTo>
                  <a:pt x="160575" y="93244"/>
                </a:lnTo>
                <a:lnTo>
                  <a:pt x="160688" y="88480"/>
                </a:lnTo>
                <a:lnTo>
                  <a:pt x="160734" y="79574"/>
                </a:lnTo>
                <a:lnTo>
                  <a:pt x="159742" y="79158"/>
                </a:lnTo>
                <a:lnTo>
                  <a:pt x="158088" y="79874"/>
                </a:lnTo>
                <a:lnTo>
                  <a:pt x="155993" y="81343"/>
                </a:lnTo>
                <a:lnTo>
                  <a:pt x="151021" y="82976"/>
                </a:lnTo>
                <a:lnTo>
                  <a:pt x="148305" y="83411"/>
                </a:lnTo>
                <a:lnTo>
                  <a:pt x="142642" y="86540"/>
                </a:lnTo>
                <a:lnTo>
                  <a:pt x="139744" y="88764"/>
                </a:lnTo>
                <a:lnTo>
                  <a:pt x="136818" y="92231"/>
                </a:lnTo>
                <a:lnTo>
                  <a:pt x="133876" y="96526"/>
                </a:lnTo>
                <a:lnTo>
                  <a:pt x="130923" y="101375"/>
                </a:lnTo>
                <a:lnTo>
                  <a:pt x="127961" y="105599"/>
                </a:lnTo>
                <a:lnTo>
                  <a:pt x="124995" y="109407"/>
                </a:lnTo>
                <a:lnTo>
                  <a:pt x="122026" y="112938"/>
                </a:lnTo>
                <a:lnTo>
                  <a:pt x="119054" y="117276"/>
                </a:lnTo>
                <a:lnTo>
                  <a:pt x="116079" y="122153"/>
                </a:lnTo>
                <a:lnTo>
                  <a:pt x="113105" y="127388"/>
                </a:lnTo>
                <a:lnTo>
                  <a:pt x="109138" y="132863"/>
                </a:lnTo>
                <a:lnTo>
                  <a:pt x="104509" y="138498"/>
                </a:lnTo>
                <a:lnTo>
                  <a:pt x="99438" y="144238"/>
                </a:lnTo>
                <a:lnTo>
                  <a:pt x="96057" y="149057"/>
                </a:lnTo>
                <a:lnTo>
                  <a:pt x="93804" y="153262"/>
                </a:lnTo>
                <a:lnTo>
                  <a:pt x="92302" y="157058"/>
                </a:lnTo>
                <a:lnTo>
                  <a:pt x="91300" y="160580"/>
                </a:lnTo>
                <a:lnTo>
                  <a:pt x="90632" y="163921"/>
                </a:lnTo>
                <a:lnTo>
                  <a:pt x="90187" y="167140"/>
                </a:lnTo>
                <a:lnTo>
                  <a:pt x="89890" y="170278"/>
                </a:lnTo>
                <a:lnTo>
                  <a:pt x="89692" y="173363"/>
                </a:lnTo>
                <a:lnTo>
                  <a:pt x="89560" y="176411"/>
                </a:lnTo>
                <a:lnTo>
                  <a:pt x="90465" y="178444"/>
                </a:lnTo>
                <a:lnTo>
                  <a:pt x="92060" y="179798"/>
                </a:lnTo>
                <a:lnTo>
                  <a:pt x="94116" y="180702"/>
                </a:lnTo>
                <a:lnTo>
                  <a:pt x="99046" y="181705"/>
                </a:lnTo>
                <a:lnTo>
                  <a:pt x="107399" y="182270"/>
                </a:lnTo>
                <a:lnTo>
                  <a:pt x="110295" y="182349"/>
                </a:lnTo>
                <a:lnTo>
                  <a:pt x="113217" y="181410"/>
                </a:lnTo>
                <a:lnTo>
                  <a:pt x="119110" y="177721"/>
                </a:lnTo>
                <a:lnTo>
                  <a:pt x="123063" y="174355"/>
                </a:lnTo>
                <a:lnTo>
                  <a:pt x="127683" y="170128"/>
                </a:lnTo>
                <a:lnTo>
                  <a:pt x="132747" y="165325"/>
                </a:lnTo>
                <a:lnTo>
                  <a:pt x="137115" y="160138"/>
                </a:lnTo>
                <a:lnTo>
                  <a:pt x="141020" y="154697"/>
                </a:lnTo>
                <a:lnTo>
                  <a:pt x="144614" y="149084"/>
                </a:lnTo>
                <a:lnTo>
                  <a:pt x="148003" y="143358"/>
                </a:lnTo>
                <a:lnTo>
                  <a:pt x="151255" y="137556"/>
                </a:lnTo>
                <a:lnTo>
                  <a:pt x="154414" y="131705"/>
                </a:lnTo>
                <a:lnTo>
                  <a:pt x="158506" y="125818"/>
                </a:lnTo>
                <a:lnTo>
                  <a:pt x="163217" y="119911"/>
                </a:lnTo>
                <a:lnTo>
                  <a:pt x="168343" y="113987"/>
                </a:lnTo>
                <a:lnTo>
                  <a:pt x="176683" y="104760"/>
                </a:lnTo>
                <a:lnTo>
                  <a:pt x="180296" y="100910"/>
                </a:lnTo>
                <a:lnTo>
                  <a:pt x="183698" y="98344"/>
                </a:lnTo>
                <a:lnTo>
                  <a:pt x="190122" y="95493"/>
                </a:lnTo>
                <a:lnTo>
                  <a:pt x="192233" y="93740"/>
                </a:lnTo>
                <a:lnTo>
                  <a:pt x="193639" y="91579"/>
                </a:lnTo>
                <a:lnTo>
                  <a:pt x="196288" y="84709"/>
                </a:lnTo>
                <a:lnTo>
                  <a:pt x="196404" y="89149"/>
                </a:lnTo>
                <a:lnTo>
                  <a:pt x="196452" y="118837"/>
                </a:lnTo>
                <a:lnTo>
                  <a:pt x="197444" y="124186"/>
                </a:lnTo>
                <a:lnTo>
                  <a:pt x="199098" y="129736"/>
                </a:lnTo>
                <a:lnTo>
                  <a:pt x="201193" y="135420"/>
                </a:lnTo>
                <a:lnTo>
                  <a:pt x="203582" y="140202"/>
                </a:lnTo>
                <a:lnTo>
                  <a:pt x="206166" y="144382"/>
                </a:lnTo>
                <a:lnTo>
                  <a:pt x="208882" y="148161"/>
                </a:lnTo>
                <a:lnTo>
                  <a:pt x="211684" y="151673"/>
                </a:lnTo>
                <a:lnTo>
                  <a:pt x="214545" y="155006"/>
                </a:lnTo>
                <a:lnTo>
                  <a:pt x="217444" y="158220"/>
                </a:lnTo>
                <a:lnTo>
                  <a:pt x="220368" y="160363"/>
                </a:lnTo>
                <a:lnTo>
                  <a:pt x="226265" y="162744"/>
                </a:lnTo>
                <a:lnTo>
                  <a:pt x="235161" y="164084"/>
                </a:lnTo>
                <a:lnTo>
                  <a:pt x="244082" y="164482"/>
                </a:lnTo>
                <a:lnTo>
                  <a:pt x="246065" y="163545"/>
                </a:lnTo>
                <a:lnTo>
                  <a:pt x="247387" y="161929"/>
                </a:lnTo>
                <a:lnTo>
                  <a:pt x="248268" y="159859"/>
                </a:lnTo>
                <a:lnTo>
                  <a:pt x="251894" y="154913"/>
                </a:lnTo>
                <a:lnTo>
                  <a:pt x="254249" y="152205"/>
                </a:lnTo>
                <a:lnTo>
                  <a:pt x="256812" y="148416"/>
                </a:lnTo>
                <a:lnTo>
                  <a:pt x="259513" y="143905"/>
                </a:lnTo>
                <a:lnTo>
                  <a:pt x="262305" y="138913"/>
                </a:lnTo>
                <a:lnTo>
                  <a:pt x="265159" y="132609"/>
                </a:lnTo>
                <a:lnTo>
                  <a:pt x="268054" y="125429"/>
                </a:lnTo>
                <a:lnTo>
                  <a:pt x="273916" y="109515"/>
                </a:lnTo>
                <a:lnTo>
                  <a:pt x="279829" y="92520"/>
                </a:lnTo>
                <a:lnTo>
                  <a:pt x="282795" y="84812"/>
                </a:lnTo>
                <a:lnTo>
                  <a:pt x="285764" y="77690"/>
                </a:lnTo>
                <a:lnTo>
                  <a:pt x="288736" y="70958"/>
                </a:lnTo>
                <a:lnTo>
                  <a:pt x="291710" y="63492"/>
                </a:lnTo>
                <a:lnTo>
                  <a:pt x="297659" y="47261"/>
                </a:lnTo>
                <a:lnTo>
                  <a:pt x="299643" y="40750"/>
                </a:lnTo>
                <a:lnTo>
                  <a:pt x="300964" y="35417"/>
                </a:lnTo>
                <a:lnTo>
                  <a:pt x="301846" y="30869"/>
                </a:lnTo>
                <a:lnTo>
                  <a:pt x="303426" y="26845"/>
                </a:lnTo>
                <a:lnTo>
                  <a:pt x="305472" y="23170"/>
                </a:lnTo>
                <a:lnTo>
                  <a:pt x="307827" y="19728"/>
                </a:lnTo>
                <a:lnTo>
                  <a:pt x="309398" y="16441"/>
                </a:lnTo>
                <a:lnTo>
                  <a:pt x="310445" y="13258"/>
                </a:lnTo>
                <a:lnTo>
                  <a:pt x="311143" y="10143"/>
                </a:lnTo>
                <a:lnTo>
                  <a:pt x="310616" y="7075"/>
                </a:lnTo>
                <a:lnTo>
                  <a:pt x="309272" y="4037"/>
                </a:lnTo>
                <a:lnTo>
                  <a:pt x="307385" y="1019"/>
                </a:lnTo>
                <a:lnTo>
                  <a:pt x="305134" y="0"/>
                </a:lnTo>
                <a:lnTo>
                  <a:pt x="302642" y="313"/>
                </a:lnTo>
                <a:lnTo>
                  <a:pt x="299988" y="1513"/>
                </a:lnTo>
                <a:lnTo>
                  <a:pt x="298218" y="3306"/>
                </a:lnTo>
                <a:lnTo>
                  <a:pt x="297039" y="5493"/>
                </a:lnTo>
                <a:lnTo>
                  <a:pt x="296252" y="7943"/>
                </a:lnTo>
                <a:lnTo>
                  <a:pt x="292732" y="13312"/>
                </a:lnTo>
                <a:lnTo>
                  <a:pt x="290404" y="16132"/>
                </a:lnTo>
                <a:lnTo>
                  <a:pt x="288853" y="20989"/>
                </a:lnTo>
                <a:lnTo>
                  <a:pt x="287819" y="27204"/>
                </a:lnTo>
                <a:lnTo>
                  <a:pt x="287129" y="34324"/>
                </a:lnTo>
                <a:lnTo>
                  <a:pt x="285677" y="41055"/>
                </a:lnTo>
                <a:lnTo>
                  <a:pt x="283717" y="47526"/>
                </a:lnTo>
                <a:lnTo>
                  <a:pt x="281418" y="53825"/>
                </a:lnTo>
                <a:lnTo>
                  <a:pt x="279885" y="61000"/>
                </a:lnTo>
                <a:lnTo>
                  <a:pt x="278864" y="68761"/>
                </a:lnTo>
                <a:lnTo>
                  <a:pt x="278183" y="76911"/>
                </a:lnTo>
                <a:lnTo>
                  <a:pt x="277728" y="85321"/>
                </a:lnTo>
                <a:lnTo>
                  <a:pt x="277224" y="102603"/>
                </a:lnTo>
                <a:lnTo>
                  <a:pt x="278081" y="110386"/>
                </a:lnTo>
                <a:lnTo>
                  <a:pt x="279645" y="117560"/>
                </a:lnTo>
                <a:lnTo>
                  <a:pt x="281680" y="124326"/>
                </a:lnTo>
                <a:lnTo>
                  <a:pt x="283037" y="130822"/>
                </a:lnTo>
                <a:lnTo>
                  <a:pt x="283941" y="137137"/>
                </a:lnTo>
                <a:lnTo>
                  <a:pt x="284544" y="143331"/>
                </a:lnTo>
                <a:lnTo>
                  <a:pt x="285938" y="148452"/>
                </a:lnTo>
                <a:lnTo>
                  <a:pt x="287860" y="152859"/>
                </a:lnTo>
                <a:lnTo>
                  <a:pt x="290133" y="156789"/>
                </a:lnTo>
                <a:lnTo>
                  <a:pt x="295304" y="166447"/>
                </a:lnTo>
                <a:lnTo>
                  <a:pt x="298073" y="171801"/>
                </a:lnTo>
                <a:lnTo>
                  <a:pt x="300910" y="175370"/>
                </a:lnTo>
                <a:lnTo>
                  <a:pt x="303794" y="177749"/>
                </a:lnTo>
                <a:lnTo>
                  <a:pt x="312539" y="18250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SMARTPenAnnotation651"/>
          <p:cNvSpPr/>
          <p:nvPr/>
        </p:nvSpPr>
        <p:spPr>
          <a:xfrm>
            <a:off x="7956351" y="3527226"/>
            <a:ext cx="114310" cy="85143"/>
          </a:xfrm>
          <a:custGeom>
            <a:avLst/>
            <a:gdLst/>
            <a:ahLst/>
            <a:cxnLst/>
            <a:rect l="0" t="0" r="0" b="0"/>
            <a:pathLst>
              <a:path w="114310" h="85143">
                <a:moveTo>
                  <a:pt x="0" y="0"/>
                </a:moveTo>
                <a:lnTo>
                  <a:pt x="4741" y="0"/>
                </a:lnTo>
                <a:lnTo>
                  <a:pt x="7129" y="992"/>
                </a:lnTo>
                <a:lnTo>
                  <a:pt x="9714" y="2646"/>
                </a:lnTo>
                <a:lnTo>
                  <a:pt x="12429" y="4741"/>
                </a:lnTo>
                <a:lnTo>
                  <a:pt x="15232" y="6137"/>
                </a:lnTo>
                <a:lnTo>
                  <a:pt x="18092" y="7068"/>
                </a:lnTo>
                <a:lnTo>
                  <a:pt x="20991" y="7688"/>
                </a:lnTo>
                <a:lnTo>
                  <a:pt x="24909" y="8102"/>
                </a:lnTo>
                <a:lnTo>
                  <a:pt x="29504" y="8378"/>
                </a:lnTo>
                <a:lnTo>
                  <a:pt x="39902" y="8685"/>
                </a:lnTo>
                <a:lnTo>
                  <a:pt x="51138" y="8821"/>
                </a:lnTo>
                <a:lnTo>
                  <a:pt x="56913" y="9849"/>
                </a:lnTo>
                <a:lnTo>
                  <a:pt x="62747" y="11527"/>
                </a:lnTo>
                <a:lnTo>
                  <a:pt x="68620" y="13638"/>
                </a:lnTo>
                <a:lnTo>
                  <a:pt x="73527" y="15045"/>
                </a:lnTo>
                <a:lnTo>
                  <a:pt x="77792" y="15983"/>
                </a:lnTo>
                <a:lnTo>
                  <a:pt x="81628" y="16609"/>
                </a:lnTo>
                <a:lnTo>
                  <a:pt x="85176" y="17025"/>
                </a:lnTo>
                <a:lnTo>
                  <a:pt x="88534" y="17304"/>
                </a:lnTo>
                <a:lnTo>
                  <a:pt x="91765" y="17489"/>
                </a:lnTo>
                <a:lnTo>
                  <a:pt x="98000" y="17695"/>
                </a:lnTo>
                <a:lnTo>
                  <a:pt x="101053" y="17750"/>
                </a:lnTo>
                <a:lnTo>
                  <a:pt x="104079" y="18778"/>
                </a:lnTo>
                <a:lnTo>
                  <a:pt x="107090" y="20457"/>
                </a:lnTo>
                <a:lnTo>
                  <a:pt x="110089" y="22567"/>
                </a:lnTo>
                <a:lnTo>
                  <a:pt x="112088" y="24967"/>
                </a:lnTo>
                <a:lnTo>
                  <a:pt x="113420" y="27559"/>
                </a:lnTo>
                <a:lnTo>
                  <a:pt x="114309" y="30279"/>
                </a:lnTo>
                <a:lnTo>
                  <a:pt x="113909" y="33084"/>
                </a:lnTo>
                <a:lnTo>
                  <a:pt x="112651" y="35947"/>
                </a:lnTo>
                <a:lnTo>
                  <a:pt x="110820" y="38847"/>
                </a:lnTo>
                <a:lnTo>
                  <a:pt x="109599" y="42765"/>
                </a:lnTo>
                <a:lnTo>
                  <a:pt x="108784" y="47362"/>
                </a:lnTo>
                <a:lnTo>
                  <a:pt x="108242" y="52411"/>
                </a:lnTo>
                <a:lnTo>
                  <a:pt x="106887" y="56768"/>
                </a:lnTo>
                <a:lnTo>
                  <a:pt x="104993" y="60666"/>
                </a:lnTo>
                <a:lnTo>
                  <a:pt x="102737" y="64257"/>
                </a:lnTo>
                <a:lnTo>
                  <a:pt x="100241" y="67642"/>
                </a:lnTo>
                <a:lnTo>
                  <a:pt x="97586" y="70892"/>
                </a:lnTo>
                <a:lnTo>
                  <a:pt x="90934" y="78496"/>
                </a:lnTo>
                <a:lnTo>
                  <a:pt x="90388" y="80111"/>
                </a:lnTo>
                <a:lnTo>
                  <a:pt x="90025" y="82181"/>
                </a:lnTo>
                <a:lnTo>
                  <a:pt x="89782" y="84553"/>
                </a:lnTo>
                <a:lnTo>
                  <a:pt x="89620" y="85142"/>
                </a:lnTo>
                <a:lnTo>
                  <a:pt x="89441" y="83151"/>
                </a:lnTo>
                <a:lnTo>
                  <a:pt x="89340" y="81192"/>
                </a:lnTo>
                <a:lnTo>
                  <a:pt x="90318" y="80917"/>
                </a:lnTo>
                <a:lnTo>
                  <a:pt x="91962" y="80734"/>
                </a:lnTo>
                <a:lnTo>
                  <a:pt x="98227" y="8036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SMARTPenAnnotation652"/>
          <p:cNvSpPr/>
          <p:nvPr/>
        </p:nvSpPr>
        <p:spPr>
          <a:xfrm>
            <a:off x="8072437" y="3491507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17860"/>
                </a:moveTo>
                <a:lnTo>
                  <a:pt x="1241" y="17860"/>
                </a:lnTo>
                <a:lnTo>
                  <a:pt x="827" y="16868"/>
                </a:lnTo>
                <a:lnTo>
                  <a:pt x="552" y="15214"/>
                </a:lnTo>
                <a:lnTo>
                  <a:pt x="109" y="10171"/>
                </a:lnTo>
                <a:lnTo>
                  <a:pt x="49" y="6836"/>
                </a:ln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SMARTPenAnnotation653"/>
          <p:cNvSpPr/>
          <p:nvPr/>
        </p:nvSpPr>
        <p:spPr>
          <a:xfrm>
            <a:off x="8117237" y="3474206"/>
            <a:ext cx="195778" cy="132863"/>
          </a:xfrm>
          <a:custGeom>
            <a:avLst/>
            <a:gdLst/>
            <a:ahLst/>
            <a:cxnLst/>
            <a:rect l="0" t="0" r="0" b="0"/>
            <a:pathLst>
              <a:path w="195778" h="132863">
                <a:moveTo>
                  <a:pt x="35567" y="17301"/>
                </a:moveTo>
                <a:lnTo>
                  <a:pt x="35567" y="26199"/>
                </a:lnTo>
                <a:lnTo>
                  <a:pt x="30826" y="30962"/>
                </a:lnTo>
                <a:lnTo>
                  <a:pt x="29430" y="33354"/>
                </a:lnTo>
                <a:lnTo>
                  <a:pt x="28499" y="35940"/>
                </a:lnTo>
                <a:lnTo>
                  <a:pt x="27879" y="38657"/>
                </a:lnTo>
                <a:lnTo>
                  <a:pt x="26473" y="42452"/>
                </a:lnTo>
                <a:lnTo>
                  <a:pt x="24544" y="46967"/>
                </a:lnTo>
                <a:lnTo>
                  <a:pt x="22266" y="51962"/>
                </a:lnTo>
                <a:lnTo>
                  <a:pt x="19754" y="56283"/>
                </a:lnTo>
                <a:lnTo>
                  <a:pt x="17088" y="60156"/>
                </a:lnTo>
                <a:lnTo>
                  <a:pt x="14318" y="63731"/>
                </a:lnTo>
                <a:lnTo>
                  <a:pt x="11480" y="67106"/>
                </a:lnTo>
                <a:lnTo>
                  <a:pt x="8594" y="70348"/>
                </a:lnTo>
                <a:lnTo>
                  <a:pt x="5679" y="73502"/>
                </a:lnTo>
                <a:lnTo>
                  <a:pt x="3736" y="77589"/>
                </a:lnTo>
                <a:lnTo>
                  <a:pt x="2440" y="82298"/>
                </a:lnTo>
                <a:lnTo>
                  <a:pt x="1576" y="87421"/>
                </a:lnTo>
                <a:lnTo>
                  <a:pt x="1000" y="91829"/>
                </a:lnTo>
                <a:lnTo>
                  <a:pt x="617" y="95760"/>
                </a:lnTo>
                <a:lnTo>
                  <a:pt x="360" y="99373"/>
                </a:lnTo>
                <a:lnTo>
                  <a:pt x="190" y="102774"/>
                </a:lnTo>
                <a:lnTo>
                  <a:pt x="0" y="109198"/>
                </a:lnTo>
                <a:lnTo>
                  <a:pt x="941" y="112300"/>
                </a:lnTo>
                <a:lnTo>
                  <a:pt x="2562" y="115360"/>
                </a:lnTo>
                <a:lnTo>
                  <a:pt x="4634" y="118393"/>
                </a:lnTo>
                <a:lnTo>
                  <a:pt x="7008" y="121407"/>
                </a:lnTo>
                <a:lnTo>
                  <a:pt x="9582" y="124408"/>
                </a:lnTo>
                <a:lnTo>
                  <a:pt x="12291" y="127401"/>
                </a:lnTo>
                <a:lnTo>
                  <a:pt x="15089" y="129396"/>
                </a:lnTo>
                <a:lnTo>
                  <a:pt x="20843" y="131614"/>
                </a:lnTo>
                <a:lnTo>
                  <a:pt x="24759" y="132205"/>
                </a:lnTo>
                <a:lnTo>
                  <a:pt x="29354" y="132599"/>
                </a:lnTo>
                <a:lnTo>
                  <a:pt x="34402" y="132862"/>
                </a:lnTo>
                <a:lnTo>
                  <a:pt x="38759" y="132045"/>
                </a:lnTo>
                <a:lnTo>
                  <a:pt x="42657" y="130508"/>
                </a:lnTo>
                <a:lnTo>
                  <a:pt x="46246" y="128491"/>
                </a:lnTo>
                <a:lnTo>
                  <a:pt x="55527" y="123605"/>
                </a:lnTo>
                <a:lnTo>
                  <a:pt x="60780" y="120912"/>
                </a:lnTo>
                <a:lnTo>
                  <a:pt x="65275" y="118125"/>
                </a:lnTo>
                <a:lnTo>
                  <a:pt x="69263" y="115275"/>
                </a:lnTo>
                <a:lnTo>
                  <a:pt x="72914" y="112383"/>
                </a:lnTo>
                <a:lnTo>
                  <a:pt x="76340" y="108470"/>
                </a:lnTo>
                <a:lnTo>
                  <a:pt x="79616" y="103877"/>
                </a:lnTo>
                <a:lnTo>
                  <a:pt x="82792" y="98831"/>
                </a:lnTo>
                <a:lnTo>
                  <a:pt x="85902" y="93483"/>
                </a:lnTo>
                <a:lnTo>
                  <a:pt x="92004" y="82249"/>
                </a:lnTo>
                <a:lnTo>
                  <a:pt x="94028" y="77467"/>
                </a:lnTo>
                <a:lnTo>
                  <a:pt x="95377" y="73287"/>
                </a:lnTo>
                <a:lnTo>
                  <a:pt x="96276" y="69507"/>
                </a:lnTo>
                <a:lnTo>
                  <a:pt x="95884" y="65996"/>
                </a:lnTo>
                <a:lnTo>
                  <a:pt x="94630" y="62663"/>
                </a:lnTo>
                <a:lnTo>
                  <a:pt x="92802" y="59449"/>
                </a:lnTo>
                <a:lnTo>
                  <a:pt x="88124" y="50586"/>
                </a:lnTo>
                <a:lnTo>
                  <a:pt x="85488" y="45444"/>
                </a:lnTo>
                <a:lnTo>
                  <a:pt x="81746" y="41024"/>
                </a:lnTo>
                <a:lnTo>
                  <a:pt x="77268" y="37085"/>
                </a:lnTo>
                <a:lnTo>
                  <a:pt x="72297" y="33467"/>
                </a:lnTo>
                <a:lnTo>
                  <a:pt x="67992" y="30063"/>
                </a:lnTo>
                <a:lnTo>
                  <a:pt x="64129" y="26802"/>
                </a:lnTo>
                <a:lnTo>
                  <a:pt x="55540" y="19178"/>
                </a:lnTo>
                <a:lnTo>
                  <a:pt x="53844" y="18552"/>
                </a:lnTo>
                <a:lnTo>
                  <a:pt x="49313" y="17857"/>
                </a:lnTo>
                <a:lnTo>
                  <a:pt x="44920" y="17350"/>
                </a:lnTo>
                <a:lnTo>
                  <a:pt x="47331" y="19969"/>
                </a:lnTo>
                <a:lnTo>
                  <a:pt x="49363" y="22056"/>
                </a:lnTo>
                <a:lnTo>
                  <a:pt x="51710" y="25432"/>
                </a:lnTo>
                <a:lnTo>
                  <a:pt x="54267" y="29667"/>
                </a:lnTo>
                <a:lnTo>
                  <a:pt x="56964" y="34475"/>
                </a:lnTo>
                <a:lnTo>
                  <a:pt x="58760" y="38672"/>
                </a:lnTo>
                <a:lnTo>
                  <a:pt x="59959" y="42463"/>
                </a:lnTo>
                <a:lnTo>
                  <a:pt x="60758" y="45982"/>
                </a:lnTo>
                <a:lnTo>
                  <a:pt x="62283" y="49320"/>
                </a:lnTo>
                <a:lnTo>
                  <a:pt x="64293" y="52538"/>
                </a:lnTo>
                <a:lnTo>
                  <a:pt x="66623" y="55675"/>
                </a:lnTo>
                <a:lnTo>
                  <a:pt x="68178" y="58759"/>
                </a:lnTo>
                <a:lnTo>
                  <a:pt x="69214" y="61807"/>
                </a:lnTo>
                <a:lnTo>
                  <a:pt x="69905" y="64831"/>
                </a:lnTo>
                <a:lnTo>
                  <a:pt x="71356" y="68832"/>
                </a:lnTo>
                <a:lnTo>
                  <a:pt x="73318" y="73483"/>
                </a:lnTo>
                <a:lnTo>
                  <a:pt x="75617" y="78569"/>
                </a:lnTo>
                <a:lnTo>
                  <a:pt x="77150" y="82951"/>
                </a:lnTo>
                <a:lnTo>
                  <a:pt x="78172" y="86865"/>
                </a:lnTo>
                <a:lnTo>
                  <a:pt x="78854" y="90466"/>
                </a:lnTo>
                <a:lnTo>
                  <a:pt x="79308" y="93859"/>
                </a:lnTo>
                <a:lnTo>
                  <a:pt x="79610" y="97113"/>
                </a:lnTo>
                <a:lnTo>
                  <a:pt x="79812" y="100275"/>
                </a:lnTo>
                <a:lnTo>
                  <a:pt x="80939" y="102383"/>
                </a:lnTo>
                <a:lnTo>
                  <a:pt x="82682" y="103788"/>
                </a:lnTo>
                <a:lnTo>
                  <a:pt x="89034" y="106549"/>
                </a:lnTo>
                <a:lnTo>
                  <a:pt x="93853" y="106584"/>
                </a:lnTo>
                <a:lnTo>
                  <a:pt x="95260" y="105596"/>
                </a:lnTo>
                <a:lnTo>
                  <a:pt x="96198" y="103946"/>
                </a:lnTo>
                <a:lnTo>
                  <a:pt x="96824" y="101854"/>
                </a:lnTo>
                <a:lnTo>
                  <a:pt x="97241" y="99466"/>
                </a:lnTo>
                <a:lnTo>
                  <a:pt x="97519" y="96883"/>
                </a:lnTo>
                <a:lnTo>
                  <a:pt x="97704" y="94168"/>
                </a:lnTo>
                <a:lnTo>
                  <a:pt x="98820" y="90374"/>
                </a:lnTo>
                <a:lnTo>
                  <a:pt x="100556" y="85860"/>
                </a:lnTo>
                <a:lnTo>
                  <a:pt x="102706" y="80866"/>
                </a:lnTo>
                <a:lnTo>
                  <a:pt x="104139" y="76545"/>
                </a:lnTo>
                <a:lnTo>
                  <a:pt x="105095" y="72672"/>
                </a:lnTo>
                <a:lnTo>
                  <a:pt x="105731" y="69098"/>
                </a:lnTo>
                <a:lnTo>
                  <a:pt x="107147" y="64731"/>
                </a:lnTo>
                <a:lnTo>
                  <a:pt x="109084" y="59835"/>
                </a:lnTo>
                <a:lnTo>
                  <a:pt x="111368" y="54587"/>
                </a:lnTo>
                <a:lnTo>
                  <a:pt x="113882" y="50096"/>
                </a:lnTo>
                <a:lnTo>
                  <a:pt x="116551" y="46110"/>
                </a:lnTo>
                <a:lnTo>
                  <a:pt x="119322" y="42460"/>
                </a:lnTo>
                <a:lnTo>
                  <a:pt x="122161" y="38043"/>
                </a:lnTo>
                <a:lnTo>
                  <a:pt x="125047" y="33113"/>
                </a:lnTo>
                <a:lnTo>
                  <a:pt x="127962" y="27843"/>
                </a:lnTo>
                <a:lnTo>
                  <a:pt x="130899" y="23337"/>
                </a:lnTo>
                <a:lnTo>
                  <a:pt x="133848" y="19340"/>
                </a:lnTo>
                <a:lnTo>
                  <a:pt x="136807" y="15684"/>
                </a:lnTo>
                <a:lnTo>
                  <a:pt x="140763" y="12254"/>
                </a:lnTo>
                <a:lnTo>
                  <a:pt x="145385" y="8976"/>
                </a:lnTo>
                <a:lnTo>
                  <a:pt x="150451" y="5798"/>
                </a:lnTo>
                <a:lnTo>
                  <a:pt x="154820" y="3679"/>
                </a:lnTo>
                <a:lnTo>
                  <a:pt x="158726" y="2267"/>
                </a:lnTo>
                <a:lnTo>
                  <a:pt x="162321" y="1325"/>
                </a:lnTo>
                <a:lnTo>
                  <a:pt x="165710" y="697"/>
                </a:lnTo>
                <a:lnTo>
                  <a:pt x="168962" y="279"/>
                </a:lnTo>
                <a:lnTo>
                  <a:pt x="172122" y="0"/>
                </a:lnTo>
                <a:lnTo>
                  <a:pt x="175221" y="806"/>
                </a:lnTo>
                <a:lnTo>
                  <a:pt x="181310" y="4348"/>
                </a:lnTo>
                <a:lnTo>
                  <a:pt x="184323" y="7674"/>
                </a:lnTo>
                <a:lnTo>
                  <a:pt x="187324" y="11875"/>
                </a:lnTo>
                <a:lnTo>
                  <a:pt x="190316" y="16660"/>
                </a:lnTo>
                <a:lnTo>
                  <a:pt x="192311" y="20843"/>
                </a:lnTo>
                <a:lnTo>
                  <a:pt x="193641" y="24623"/>
                </a:lnTo>
                <a:lnTo>
                  <a:pt x="194529" y="28136"/>
                </a:lnTo>
                <a:lnTo>
                  <a:pt x="195119" y="32462"/>
                </a:lnTo>
                <a:lnTo>
                  <a:pt x="195513" y="37330"/>
                </a:lnTo>
                <a:lnTo>
                  <a:pt x="195777" y="42560"/>
                </a:lnTo>
                <a:lnTo>
                  <a:pt x="194959" y="48031"/>
                </a:lnTo>
                <a:lnTo>
                  <a:pt x="193422" y="53663"/>
                </a:lnTo>
                <a:lnTo>
                  <a:pt x="191407" y="59402"/>
                </a:lnTo>
                <a:lnTo>
                  <a:pt x="190061" y="65212"/>
                </a:lnTo>
                <a:lnTo>
                  <a:pt x="189165" y="71070"/>
                </a:lnTo>
                <a:lnTo>
                  <a:pt x="188567" y="76959"/>
                </a:lnTo>
                <a:lnTo>
                  <a:pt x="188169" y="81878"/>
                </a:lnTo>
                <a:lnTo>
                  <a:pt x="187904" y="86149"/>
                </a:lnTo>
                <a:lnTo>
                  <a:pt x="187477" y="95393"/>
                </a:lnTo>
                <a:lnTo>
                  <a:pt x="187372" y="10659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SMARTPenAnnotation654"/>
          <p:cNvSpPr/>
          <p:nvPr/>
        </p:nvSpPr>
        <p:spPr>
          <a:xfrm>
            <a:off x="8421254" y="3429158"/>
            <a:ext cx="294122" cy="115928"/>
          </a:xfrm>
          <a:custGeom>
            <a:avLst/>
            <a:gdLst/>
            <a:ahLst/>
            <a:cxnLst/>
            <a:rect l="0" t="0" r="0" b="0"/>
            <a:pathLst>
              <a:path w="294122" h="115928">
                <a:moveTo>
                  <a:pt x="97667" y="8771"/>
                </a:moveTo>
                <a:lnTo>
                  <a:pt x="84106" y="8771"/>
                </a:lnTo>
                <a:lnTo>
                  <a:pt x="76427" y="11417"/>
                </a:lnTo>
                <a:lnTo>
                  <a:pt x="71601" y="13512"/>
                </a:lnTo>
                <a:lnTo>
                  <a:pt x="60947" y="18485"/>
                </a:lnTo>
                <a:lnTo>
                  <a:pt x="55327" y="21200"/>
                </a:lnTo>
                <a:lnTo>
                  <a:pt x="46438" y="24217"/>
                </a:lnTo>
                <a:lnTo>
                  <a:pt x="42678" y="25022"/>
                </a:lnTo>
                <a:lnTo>
                  <a:pt x="38188" y="27543"/>
                </a:lnTo>
                <a:lnTo>
                  <a:pt x="33210" y="31207"/>
                </a:lnTo>
                <a:lnTo>
                  <a:pt x="27907" y="35635"/>
                </a:lnTo>
                <a:lnTo>
                  <a:pt x="23379" y="39579"/>
                </a:lnTo>
                <a:lnTo>
                  <a:pt x="19368" y="43200"/>
                </a:lnTo>
                <a:lnTo>
                  <a:pt x="12266" y="49870"/>
                </a:lnTo>
                <a:lnTo>
                  <a:pt x="5803" y="56142"/>
                </a:lnTo>
                <a:lnTo>
                  <a:pt x="3682" y="59203"/>
                </a:lnTo>
                <a:lnTo>
                  <a:pt x="2269" y="62236"/>
                </a:lnTo>
                <a:lnTo>
                  <a:pt x="1325" y="65250"/>
                </a:lnTo>
                <a:lnTo>
                  <a:pt x="697" y="68252"/>
                </a:lnTo>
                <a:lnTo>
                  <a:pt x="279" y="71246"/>
                </a:lnTo>
                <a:lnTo>
                  <a:pt x="0" y="74233"/>
                </a:lnTo>
                <a:lnTo>
                  <a:pt x="806" y="77217"/>
                </a:lnTo>
                <a:lnTo>
                  <a:pt x="2335" y="80199"/>
                </a:lnTo>
                <a:lnTo>
                  <a:pt x="4347" y="83179"/>
                </a:lnTo>
                <a:lnTo>
                  <a:pt x="7672" y="86158"/>
                </a:lnTo>
                <a:lnTo>
                  <a:pt x="11874" y="89135"/>
                </a:lnTo>
                <a:lnTo>
                  <a:pt x="16659" y="92113"/>
                </a:lnTo>
                <a:lnTo>
                  <a:pt x="20842" y="95090"/>
                </a:lnTo>
                <a:lnTo>
                  <a:pt x="24622" y="98067"/>
                </a:lnTo>
                <a:lnTo>
                  <a:pt x="28134" y="101044"/>
                </a:lnTo>
                <a:lnTo>
                  <a:pt x="32461" y="103029"/>
                </a:lnTo>
                <a:lnTo>
                  <a:pt x="37329" y="104352"/>
                </a:lnTo>
                <a:lnTo>
                  <a:pt x="42559" y="105234"/>
                </a:lnTo>
                <a:lnTo>
                  <a:pt x="48030" y="106814"/>
                </a:lnTo>
                <a:lnTo>
                  <a:pt x="53662" y="108860"/>
                </a:lnTo>
                <a:lnTo>
                  <a:pt x="59401" y="111215"/>
                </a:lnTo>
                <a:lnTo>
                  <a:pt x="66203" y="111794"/>
                </a:lnTo>
                <a:lnTo>
                  <a:pt x="73715" y="111187"/>
                </a:lnTo>
                <a:lnTo>
                  <a:pt x="81699" y="109791"/>
                </a:lnTo>
                <a:lnTo>
                  <a:pt x="89006" y="108860"/>
                </a:lnTo>
                <a:lnTo>
                  <a:pt x="95862" y="108239"/>
                </a:lnTo>
                <a:lnTo>
                  <a:pt x="102417" y="107825"/>
                </a:lnTo>
                <a:lnTo>
                  <a:pt x="108771" y="105565"/>
                </a:lnTo>
                <a:lnTo>
                  <a:pt x="114992" y="102074"/>
                </a:lnTo>
                <a:lnTo>
                  <a:pt x="121123" y="97762"/>
                </a:lnTo>
                <a:lnTo>
                  <a:pt x="127195" y="93895"/>
                </a:lnTo>
                <a:lnTo>
                  <a:pt x="133227" y="90326"/>
                </a:lnTo>
                <a:lnTo>
                  <a:pt x="139235" y="86953"/>
                </a:lnTo>
                <a:lnTo>
                  <a:pt x="143238" y="82721"/>
                </a:lnTo>
                <a:lnTo>
                  <a:pt x="145907" y="77915"/>
                </a:lnTo>
                <a:lnTo>
                  <a:pt x="147687" y="72726"/>
                </a:lnTo>
                <a:lnTo>
                  <a:pt x="148873" y="68275"/>
                </a:lnTo>
                <a:lnTo>
                  <a:pt x="149664" y="64315"/>
                </a:lnTo>
                <a:lnTo>
                  <a:pt x="150191" y="60684"/>
                </a:lnTo>
                <a:lnTo>
                  <a:pt x="150542" y="56278"/>
                </a:lnTo>
                <a:lnTo>
                  <a:pt x="150777" y="51357"/>
                </a:lnTo>
                <a:lnTo>
                  <a:pt x="150932" y="46091"/>
                </a:lnTo>
                <a:lnTo>
                  <a:pt x="150045" y="41589"/>
                </a:lnTo>
                <a:lnTo>
                  <a:pt x="148461" y="37595"/>
                </a:lnTo>
                <a:lnTo>
                  <a:pt x="146412" y="33940"/>
                </a:lnTo>
                <a:lnTo>
                  <a:pt x="144055" y="31504"/>
                </a:lnTo>
                <a:lnTo>
                  <a:pt x="141490" y="29879"/>
                </a:lnTo>
                <a:lnTo>
                  <a:pt x="138790" y="28796"/>
                </a:lnTo>
                <a:lnTo>
                  <a:pt x="135996" y="27082"/>
                </a:lnTo>
                <a:lnTo>
                  <a:pt x="133142" y="24947"/>
                </a:lnTo>
                <a:lnTo>
                  <a:pt x="130247" y="22532"/>
                </a:lnTo>
                <a:lnTo>
                  <a:pt x="127324" y="20922"/>
                </a:lnTo>
                <a:lnTo>
                  <a:pt x="118151" y="18337"/>
                </a:lnTo>
                <a:lnTo>
                  <a:pt x="116045" y="17826"/>
                </a:lnTo>
                <a:lnTo>
                  <a:pt x="110939" y="17738"/>
                </a:lnTo>
                <a:lnTo>
                  <a:pt x="109492" y="18718"/>
                </a:lnTo>
                <a:lnTo>
                  <a:pt x="108527" y="20364"/>
                </a:lnTo>
                <a:lnTo>
                  <a:pt x="107884" y="22453"/>
                </a:lnTo>
                <a:lnTo>
                  <a:pt x="107455" y="25829"/>
                </a:lnTo>
                <a:lnTo>
                  <a:pt x="107169" y="30065"/>
                </a:lnTo>
                <a:lnTo>
                  <a:pt x="106978" y="34873"/>
                </a:lnTo>
                <a:lnTo>
                  <a:pt x="106767" y="45508"/>
                </a:lnTo>
                <a:lnTo>
                  <a:pt x="106710" y="51122"/>
                </a:lnTo>
                <a:lnTo>
                  <a:pt x="107664" y="56848"/>
                </a:lnTo>
                <a:lnTo>
                  <a:pt x="109293" y="62651"/>
                </a:lnTo>
                <a:lnTo>
                  <a:pt x="111371" y="68504"/>
                </a:lnTo>
                <a:lnTo>
                  <a:pt x="113749" y="73397"/>
                </a:lnTo>
                <a:lnTo>
                  <a:pt x="116326" y="77652"/>
                </a:lnTo>
                <a:lnTo>
                  <a:pt x="119036" y="81481"/>
                </a:lnTo>
                <a:lnTo>
                  <a:pt x="121836" y="86018"/>
                </a:lnTo>
                <a:lnTo>
                  <a:pt x="124694" y="91027"/>
                </a:lnTo>
                <a:lnTo>
                  <a:pt x="127591" y="96350"/>
                </a:lnTo>
                <a:lnTo>
                  <a:pt x="130515" y="99900"/>
                </a:lnTo>
                <a:lnTo>
                  <a:pt x="133457" y="102265"/>
                </a:lnTo>
                <a:lnTo>
                  <a:pt x="139370" y="105887"/>
                </a:lnTo>
                <a:lnTo>
                  <a:pt x="142337" y="108241"/>
                </a:lnTo>
                <a:lnTo>
                  <a:pt x="145307" y="110804"/>
                </a:lnTo>
                <a:lnTo>
                  <a:pt x="148278" y="112511"/>
                </a:lnTo>
                <a:lnTo>
                  <a:pt x="156210" y="114915"/>
                </a:lnTo>
                <a:lnTo>
                  <a:pt x="158413" y="115478"/>
                </a:lnTo>
                <a:lnTo>
                  <a:pt x="167011" y="115868"/>
                </a:lnTo>
                <a:lnTo>
                  <a:pt x="169094" y="115927"/>
                </a:lnTo>
                <a:lnTo>
                  <a:pt x="164361" y="115927"/>
                </a:lnTo>
                <a:lnTo>
                  <a:pt x="162966" y="114935"/>
                </a:lnTo>
                <a:lnTo>
                  <a:pt x="162036" y="113281"/>
                </a:lnTo>
                <a:lnTo>
                  <a:pt x="160207" y="107107"/>
                </a:lnTo>
                <a:lnTo>
                  <a:pt x="160185" y="102290"/>
                </a:lnTo>
                <a:lnTo>
                  <a:pt x="161174" y="99890"/>
                </a:lnTo>
                <a:lnTo>
                  <a:pt x="162825" y="97298"/>
                </a:lnTo>
                <a:lnTo>
                  <a:pt x="164918" y="94578"/>
                </a:lnTo>
                <a:lnTo>
                  <a:pt x="166314" y="91773"/>
                </a:lnTo>
                <a:lnTo>
                  <a:pt x="167245" y="88910"/>
                </a:lnTo>
                <a:lnTo>
                  <a:pt x="167865" y="86010"/>
                </a:lnTo>
                <a:lnTo>
                  <a:pt x="169271" y="82092"/>
                </a:lnTo>
                <a:lnTo>
                  <a:pt x="171199" y="77495"/>
                </a:lnTo>
                <a:lnTo>
                  <a:pt x="173478" y="72447"/>
                </a:lnTo>
                <a:lnTo>
                  <a:pt x="178655" y="61545"/>
                </a:lnTo>
                <a:lnTo>
                  <a:pt x="181425" y="55860"/>
                </a:lnTo>
                <a:lnTo>
                  <a:pt x="185256" y="50086"/>
                </a:lnTo>
                <a:lnTo>
                  <a:pt x="189794" y="44252"/>
                </a:lnTo>
                <a:lnTo>
                  <a:pt x="194804" y="38378"/>
                </a:lnTo>
                <a:lnTo>
                  <a:pt x="199136" y="33470"/>
                </a:lnTo>
                <a:lnTo>
                  <a:pt x="206596" y="25371"/>
                </a:lnTo>
                <a:lnTo>
                  <a:pt x="210966" y="21822"/>
                </a:lnTo>
                <a:lnTo>
                  <a:pt x="215863" y="18464"/>
                </a:lnTo>
                <a:lnTo>
                  <a:pt x="221113" y="15233"/>
                </a:lnTo>
                <a:lnTo>
                  <a:pt x="225605" y="12087"/>
                </a:lnTo>
                <a:lnTo>
                  <a:pt x="229593" y="8998"/>
                </a:lnTo>
                <a:lnTo>
                  <a:pt x="233242" y="5945"/>
                </a:lnTo>
                <a:lnTo>
                  <a:pt x="237660" y="3911"/>
                </a:lnTo>
                <a:lnTo>
                  <a:pt x="242590" y="2555"/>
                </a:lnTo>
                <a:lnTo>
                  <a:pt x="247861" y="1650"/>
                </a:lnTo>
                <a:lnTo>
                  <a:pt x="256363" y="645"/>
                </a:lnTo>
                <a:lnTo>
                  <a:pt x="263449" y="199"/>
                </a:lnTo>
                <a:lnTo>
                  <a:pt x="269905" y="0"/>
                </a:lnTo>
                <a:lnTo>
                  <a:pt x="273016" y="939"/>
                </a:lnTo>
                <a:lnTo>
                  <a:pt x="276082" y="2558"/>
                </a:lnTo>
                <a:lnTo>
                  <a:pt x="279118" y="4629"/>
                </a:lnTo>
                <a:lnTo>
                  <a:pt x="282135" y="7994"/>
                </a:lnTo>
                <a:lnTo>
                  <a:pt x="285138" y="12222"/>
                </a:lnTo>
                <a:lnTo>
                  <a:pt x="294121" y="2663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SMARTPenAnnotation655"/>
          <p:cNvSpPr/>
          <p:nvPr/>
        </p:nvSpPr>
        <p:spPr>
          <a:xfrm>
            <a:off x="8608218" y="3482578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0" y="0"/>
                </a:moveTo>
                <a:lnTo>
                  <a:pt x="4741" y="0"/>
                </a:lnTo>
                <a:lnTo>
                  <a:pt x="7130" y="992"/>
                </a:lnTo>
                <a:lnTo>
                  <a:pt x="9714" y="2646"/>
                </a:lnTo>
                <a:lnTo>
                  <a:pt x="12429" y="4740"/>
                </a:lnTo>
                <a:lnTo>
                  <a:pt x="15232" y="6136"/>
                </a:lnTo>
                <a:lnTo>
                  <a:pt x="18092" y="7067"/>
                </a:lnTo>
                <a:lnTo>
                  <a:pt x="20991" y="7688"/>
                </a:lnTo>
                <a:lnTo>
                  <a:pt x="24909" y="9094"/>
                </a:lnTo>
                <a:lnTo>
                  <a:pt x="29504" y="11024"/>
                </a:lnTo>
                <a:lnTo>
                  <a:pt x="34552" y="13302"/>
                </a:lnTo>
                <a:lnTo>
                  <a:pt x="39902" y="14821"/>
                </a:lnTo>
                <a:lnTo>
                  <a:pt x="45453" y="15834"/>
                </a:lnTo>
                <a:lnTo>
                  <a:pt x="51137" y="16509"/>
                </a:lnTo>
                <a:lnTo>
                  <a:pt x="56912" y="16959"/>
                </a:lnTo>
                <a:lnTo>
                  <a:pt x="62746" y="17259"/>
                </a:lnTo>
                <a:lnTo>
                  <a:pt x="68620" y="17459"/>
                </a:lnTo>
                <a:lnTo>
                  <a:pt x="73528" y="18585"/>
                </a:lnTo>
                <a:lnTo>
                  <a:pt x="77792" y="20327"/>
                </a:lnTo>
                <a:lnTo>
                  <a:pt x="81627" y="22481"/>
                </a:lnTo>
                <a:lnTo>
                  <a:pt x="85176" y="23917"/>
                </a:lnTo>
                <a:lnTo>
                  <a:pt x="88534" y="24874"/>
                </a:lnTo>
                <a:lnTo>
                  <a:pt x="98227" y="26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SMARTPenAnnotation656"/>
          <p:cNvSpPr/>
          <p:nvPr/>
        </p:nvSpPr>
        <p:spPr>
          <a:xfrm>
            <a:off x="7018878" y="3768328"/>
            <a:ext cx="222531" cy="212539"/>
          </a:xfrm>
          <a:custGeom>
            <a:avLst/>
            <a:gdLst/>
            <a:ahLst/>
            <a:cxnLst/>
            <a:rect l="0" t="0" r="0" b="0"/>
            <a:pathLst>
              <a:path w="222531" h="212539">
                <a:moveTo>
                  <a:pt x="35575" y="0"/>
                </a:moveTo>
                <a:lnTo>
                  <a:pt x="35575" y="4740"/>
                </a:lnTo>
                <a:lnTo>
                  <a:pt x="34582" y="8121"/>
                </a:lnTo>
                <a:lnTo>
                  <a:pt x="32929" y="12359"/>
                </a:lnTo>
                <a:lnTo>
                  <a:pt x="30835" y="17169"/>
                </a:lnTo>
                <a:lnTo>
                  <a:pt x="29438" y="22360"/>
                </a:lnTo>
                <a:lnTo>
                  <a:pt x="28507" y="27805"/>
                </a:lnTo>
                <a:lnTo>
                  <a:pt x="27886" y="33419"/>
                </a:lnTo>
                <a:lnTo>
                  <a:pt x="26481" y="39146"/>
                </a:lnTo>
                <a:lnTo>
                  <a:pt x="24551" y="44949"/>
                </a:lnTo>
                <a:lnTo>
                  <a:pt x="22272" y="50802"/>
                </a:lnTo>
                <a:lnTo>
                  <a:pt x="20753" y="57681"/>
                </a:lnTo>
                <a:lnTo>
                  <a:pt x="19741" y="65243"/>
                </a:lnTo>
                <a:lnTo>
                  <a:pt x="19066" y="73261"/>
                </a:lnTo>
                <a:lnTo>
                  <a:pt x="17623" y="81583"/>
                </a:lnTo>
                <a:lnTo>
                  <a:pt x="15670" y="90107"/>
                </a:lnTo>
                <a:lnTo>
                  <a:pt x="13375" y="98766"/>
                </a:lnTo>
                <a:lnTo>
                  <a:pt x="10853" y="106524"/>
                </a:lnTo>
                <a:lnTo>
                  <a:pt x="8179" y="113680"/>
                </a:lnTo>
                <a:lnTo>
                  <a:pt x="5405" y="120435"/>
                </a:lnTo>
                <a:lnTo>
                  <a:pt x="3556" y="126922"/>
                </a:lnTo>
                <a:lnTo>
                  <a:pt x="2322" y="133232"/>
                </a:lnTo>
                <a:lnTo>
                  <a:pt x="1500" y="139423"/>
                </a:lnTo>
                <a:lnTo>
                  <a:pt x="952" y="144542"/>
                </a:lnTo>
                <a:lnTo>
                  <a:pt x="587" y="148947"/>
                </a:lnTo>
                <a:lnTo>
                  <a:pt x="343" y="152876"/>
                </a:lnTo>
                <a:lnTo>
                  <a:pt x="73" y="159888"/>
                </a:lnTo>
                <a:lnTo>
                  <a:pt x="0" y="163146"/>
                </a:lnTo>
                <a:lnTo>
                  <a:pt x="944" y="165319"/>
                </a:lnTo>
                <a:lnTo>
                  <a:pt x="2566" y="166767"/>
                </a:lnTo>
                <a:lnTo>
                  <a:pt x="4639" y="167733"/>
                </a:lnTo>
                <a:lnTo>
                  <a:pt x="9589" y="168806"/>
                </a:lnTo>
                <a:lnTo>
                  <a:pt x="15096" y="169282"/>
                </a:lnTo>
                <a:lnTo>
                  <a:pt x="20850" y="169494"/>
                </a:lnTo>
                <a:lnTo>
                  <a:pt x="34409" y="169614"/>
                </a:lnTo>
                <a:lnTo>
                  <a:pt x="38767" y="168638"/>
                </a:lnTo>
                <a:lnTo>
                  <a:pt x="42663" y="166996"/>
                </a:lnTo>
                <a:lnTo>
                  <a:pt x="46254" y="164908"/>
                </a:lnTo>
                <a:lnTo>
                  <a:pt x="52888" y="159943"/>
                </a:lnTo>
                <a:lnTo>
                  <a:pt x="56047" y="157230"/>
                </a:lnTo>
                <a:lnTo>
                  <a:pt x="60137" y="154429"/>
                </a:lnTo>
                <a:lnTo>
                  <a:pt x="64848" y="151570"/>
                </a:lnTo>
                <a:lnTo>
                  <a:pt x="69973" y="148672"/>
                </a:lnTo>
                <a:lnTo>
                  <a:pt x="73389" y="145747"/>
                </a:lnTo>
                <a:lnTo>
                  <a:pt x="75668" y="142805"/>
                </a:lnTo>
                <a:lnTo>
                  <a:pt x="79191" y="136891"/>
                </a:lnTo>
                <a:lnTo>
                  <a:pt x="84064" y="130955"/>
                </a:lnTo>
                <a:lnTo>
                  <a:pt x="85760" y="129967"/>
                </a:lnTo>
                <a:lnTo>
                  <a:pt x="86891" y="130301"/>
                </a:lnTo>
                <a:lnTo>
                  <a:pt x="88706" y="133225"/>
                </a:lnTo>
                <a:lnTo>
                  <a:pt x="88954" y="138917"/>
                </a:lnTo>
                <a:lnTo>
                  <a:pt x="89113" y="153999"/>
                </a:lnTo>
                <a:lnTo>
                  <a:pt x="88135" y="158228"/>
                </a:lnTo>
                <a:lnTo>
                  <a:pt x="86490" y="163032"/>
                </a:lnTo>
                <a:lnTo>
                  <a:pt x="84400" y="168219"/>
                </a:lnTo>
                <a:lnTo>
                  <a:pt x="84000" y="172669"/>
                </a:lnTo>
                <a:lnTo>
                  <a:pt x="84726" y="176628"/>
                </a:lnTo>
                <a:lnTo>
                  <a:pt x="86202" y="180260"/>
                </a:lnTo>
                <a:lnTo>
                  <a:pt x="87185" y="183673"/>
                </a:lnTo>
                <a:lnTo>
                  <a:pt x="88278" y="190112"/>
                </a:lnTo>
                <a:lnTo>
                  <a:pt x="90554" y="193217"/>
                </a:lnTo>
                <a:lnTo>
                  <a:pt x="94056" y="196280"/>
                </a:lnTo>
                <a:lnTo>
                  <a:pt x="98375" y="199315"/>
                </a:lnTo>
                <a:lnTo>
                  <a:pt x="102246" y="202329"/>
                </a:lnTo>
                <a:lnTo>
                  <a:pt x="109193" y="208325"/>
                </a:lnTo>
                <a:lnTo>
                  <a:pt x="113427" y="210321"/>
                </a:lnTo>
                <a:lnTo>
                  <a:pt x="118234" y="211651"/>
                </a:lnTo>
                <a:lnTo>
                  <a:pt x="123424" y="212538"/>
                </a:lnTo>
                <a:lnTo>
                  <a:pt x="128867" y="212137"/>
                </a:lnTo>
                <a:lnTo>
                  <a:pt x="134480" y="210878"/>
                </a:lnTo>
                <a:lnTo>
                  <a:pt x="140208" y="209046"/>
                </a:lnTo>
                <a:lnTo>
                  <a:pt x="146009" y="207825"/>
                </a:lnTo>
                <a:lnTo>
                  <a:pt x="151861" y="207011"/>
                </a:lnTo>
                <a:lnTo>
                  <a:pt x="157748" y="206468"/>
                </a:lnTo>
                <a:lnTo>
                  <a:pt x="163657" y="205114"/>
                </a:lnTo>
                <a:lnTo>
                  <a:pt x="169580" y="203219"/>
                </a:lnTo>
                <a:lnTo>
                  <a:pt x="175513" y="200964"/>
                </a:lnTo>
                <a:lnTo>
                  <a:pt x="181453" y="197476"/>
                </a:lnTo>
                <a:lnTo>
                  <a:pt x="187397" y="193166"/>
                </a:lnTo>
                <a:lnTo>
                  <a:pt x="193345" y="188308"/>
                </a:lnTo>
                <a:lnTo>
                  <a:pt x="198302" y="184078"/>
                </a:lnTo>
                <a:lnTo>
                  <a:pt x="202598" y="180265"/>
                </a:lnTo>
                <a:lnTo>
                  <a:pt x="206455" y="176731"/>
                </a:lnTo>
                <a:lnTo>
                  <a:pt x="210018" y="172391"/>
                </a:lnTo>
                <a:lnTo>
                  <a:pt x="213386" y="167513"/>
                </a:lnTo>
                <a:lnTo>
                  <a:pt x="216623" y="162277"/>
                </a:lnTo>
                <a:lnTo>
                  <a:pt x="218781" y="156802"/>
                </a:lnTo>
                <a:lnTo>
                  <a:pt x="220221" y="151167"/>
                </a:lnTo>
                <a:lnTo>
                  <a:pt x="221180" y="145426"/>
                </a:lnTo>
                <a:lnTo>
                  <a:pt x="221819" y="139615"/>
                </a:lnTo>
                <a:lnTo>
                  <a:pt x="222245" y="133756"/>
                </a:lnTo>
                <a:lnTo>
                  <a:pt x="222530" y="127866"/>
                </a:lnTo>
                <a:lnTo>
                  <a:pt x="221727" y="121955"/>
                </a:lnTo>
                <a:lnTo>
                  <a:pt x="220200" y="116030"/>
                </a:lnTo>
                <a:lnTo>
                  <a:pt x="218189" y="110095"/>
                </a:lnTo>
                <a:lnTo>
                  <a:pt x="215857" y="105147"/>
                </a:lnTo>
                <a:lnTo>
                  <a:pt x="213310" y="100855"/>
                </a:lnTo>
                <a:lnTo>
                  <a:pt x="210619" y="97002"/>
                </a:lnTo>
                <a:lnTo>
                  <a:pt x="207834" y="93442"/>
                </a:lnTo>
                <a:lnTo>
                  <a:pt x="202093" y="86839"/>
                </a:lnTo>
                <a:lnTo>
                  <a:pt x="199172" y="84682"/>
                </a:lnTo>
                <a:lnTo>
                  <a:pt x="193283" y="82285"/>
                </a:lnTo>
                <a:lnTo>
                  <a:pt x="187357" y="81219"/>
                </a:lnTo>
                <a:lnTo>
                  <a:pt x="178450" y="8036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SMARTPenAnnotation657"/>
          <p:cNvSpPr/>
          <p:nvPr/>
        </p:nvSpPr>
        <p:spPr>
          <a:xfrm>
            <a:off x="7252703" y="3823425"/>
            <a:ext cx="113725" cy="140821"/>
          </a:xfrm>
          <a:custGeom>
            <a:avLst/>
            <a:gdLst/>
            <a:ahLst/>
            <a:cxnLst/>
            <a:rect l="0" t="0" r="0" b="0"/>
            <a:pathLst>
              <a:path w="113725" h="140821">
                <a:moveTo>
                  <a:pt x="78570" y="7410"/>
                </a:moveTo>
                <a:lnTo>
                  <a:pt x="70881" y="7410"/>
                </a:lnTo>
                <a:lnTo>
                  <a:pt x="67547" y="10056"/>
                </a:lnTo>
                <a:lnTo>
                  <a:pt x="65268" y="12151"/>
                </a:lnTo>
                <a:lnTo>
                  <a:pt x="60090" y="17124"/>
                </a:lnTo>
                <a:lnTo>
                  <a:pt x="57321" y="19840"/>
                </a:lnTo>
                <a:lnTo>
                  <a:pt x="54481" y="23634"/>
                </a:lnTo>
                <a:lnTo>
                  <a:pt x="51597" y="28148"/>
                </a:lnTo>
                <a:lnTo>
                  <a:pt x="48682" y="33142"/>
                </a:lnTo>
                <a:lnTo>
                  <a:pt x="44754" y="38455"/>
                </a:lnTo>
                <a:lnTo>
                  <a:pt x="40151" y="43982"/>
                </a:lnTo>
                <a:lnTo>
                  <a:pt x="35097" y="49651"/>
                </a:lnTo>
                <a:lnTo>
                  <a:pt x="30737" y="55414"/>
                </a:lnTo>
                <a:lnTo>
                  <a:pt x="26837" y="61241"/>
                </a:lnTo>
                <a:lnTo>
                  <a:pt x="23246" y="67110"/>
                </a:lnTo>
                <a:lnTo>
                  <a:pt x="19860" y="73007"/>
                </a:lnTo>
                <a:lnTo>
                  <a:pt x="13451" y="84851"/>
                </a:lnTo>
                <a:lnTo>
                  <a:pt x="4264" y="102675"/>
                </a:lnTo>
                <a:lnTo>
                  <a:pt x="2244" y="107631"/>
                </a:lnTo>
                <a:lnTo>
                  <a:pt x="897" y="111927"/>
                </a:lnTo>
                <a:lnTo>
                  <a:pt x="0" y="115784"/>
                </a:lnTo>
                <a:lnTo>
                  <a:pt x="392" y="119347"/>
                </a:lnTo>
                <a:lnTo>
                  <a:pt x="1647" y="122715"/>
                </a:lnTo>
                <a:lnTo>
                  <a:pt x="3475" y="125952"/>
                </a:lnTo>
                <a:lnTo>
                  <a:pt x="4695" y="129102"/>
                </a:lnTo>
                <a:lnTo>
                  <a:pt x="5507" y="132194"/>
                </a:lnTo>
                <a:lnTo>
                  <a:pt x="6049" y="135248"/>
                </a:lnTo>
                <a:lnTo>
                  <a:pt x="8394" y="137284"/>
                </a:lnTo>
                <a:lnTo>
                  <a:pt x="11943" y="138641"/>
                </a:lnTo>
                <a:lnTo>
                  <a:pt x="16292" y="139546"/>
                </a:lnTo>
                <a:lnTo>
                  <a:pt x="20184" y="140149"/>
                </a:lnTo>
                <a:lnTo>
                  <a:pt x="23772" y="140552"/>
                </a:lnTo>
                <a:lnTo>
                  <a:pt x="27155" y="140820"/>
                </a:lnTo>
                <a:lnTo>
                  <a:pt x="31395" y="140006"/>
                </a:lnTo>
                <a:lnTo>
                  <a:pt x="36206" y="138472"/>
                </a:lnTo>
                <a:lnTo>
                  <a:pt x="41398" y="136456"/>
                </a:lnTo>
                <a:lnTo>
                  <a:pt x="45851" y="134121"/>
                </a:lnTo>
                <a:lnTo>
                  <a:pt x="49812" y="131571"/>
                </a:lnTo>
                <a:lnTo>
                  <a:pt x="53445" y="128880"/>
                </a:lnTo>
                <a:lnTo>
                  <a:pt x="57851" y="126093"/>
                </a:lnTo>
                <a:lnTo>
                  <a:pt x="62773" y="123243"/>
                </a:lnTo>
                <a:lnTo>
                  <a:pt x="68039" y="120351"/>
                </a:lnTo>
                <a:lnTo>
                  <a:pt x="73533" y="116439"/>
                </a:lnTo>
                <a:lnTo>
                  <a:pt x="79181" y="111846"/>
                </a:lnTo>
                <a:lnTo>
                  <a:pt x="84930" y="106800"/>
                </a:lnTo>
                <a:lnTo>
                  <a:pt x="89755" y="100459"/>
                </a:lnTo>
                <a:lnTo>
                  <a:pt x="93964" y="93256"/>
                </a:lnTo>
                <a:lnTo>
                  <a:pt x="107849" y="65047"/>
                </a:lnTo>
                <a:lnTo>
                  <a:pt x="109995" y="58733"/>
                </a:lnTo>
                <a:lnTo>
                  <a:pt x="111427" y="52540"/>
                </a:lnTo>
                <a:lnTo>
                  <a:pt x="112380" y="46426"/>
                </a:lnTo>
                <a:lnTo>
                  <a:pt x="113017" y="41359"/>
                </a:lnTo>
                <a:lnTo>
                  <a:pt x="113441" y="36988"/>
                </a:lnTo>
                <a:lnTo>
                  <a:pt x="113724" y="33082"/>
                </a:lnTo>
                <a:lnTo>
                  <a:pt x="112920" y="28493"/>
                </a:lnTo>
                <a:lnTo>
                  <a:pt x="111392" y="23450"/>
                </a:lnTo>
                <a:lnTo>
                  <a:pt x="109380" y="18104"/>
                </a:lnTo>
                <a:lnTo>
                  <a:pt x="106056" y="14539"/>
                </a:lnTo>
                <a:lnTo>
                  <a:pt x="101855" y="12163"/>
                </a:lnTo>
                <a:lnTo>
                  <a:pt x="97070" y="10579"/>
                </a:lnTo>
                <a:lnTo>
                  <a:pt x="91895" y="8531"/>
                </a:lnTo>
                <a:lnTo>
                  <a:pt x="86462" y="6173"/>
                </a:lnTo>
                <a:lnTo>
                  <a:pt x="80855" y="3609"/>
                </a:lnTo>
                <a:lnTo>
                  <a:pt x="75132" y="1900"/>
                </a:lnTo>
                <a:lnTo>
                  <a:pt x="69333" y="760"/>
                </a:lnTo>
                <a:lnTo>
                  <a:pt x="63482" y="0"/>
                </a:lnTo>
                <a:lnTo>
                  <a:pt x="58589" y="486"/>
                </a:lnTo>
                <a:lnTo>
                  <a:pt x="54336" y="1802"/>
                </a:lnTo>
                <a:lnTo>
                  <a:pt x="50508" y="3672"/>
                </a:lnTo>
                <a:lnTo>
                  <a:pt x="46963" y="4918"/>
                </a:lnTo>
                <a:lnTo>
                  <a:pt x="43609" y="5749"/>
                </a:lnTo>
                <a:lnTo>
                  <a:pt x="40379" y="6303"/>
                </a:lnTo>
                <a:lnTo>
                  <a:pt x="38227" y="7664"/>
                </a:lnTo>
                <a:lnTo>
                  <a:pt x="36792" y="9564"/>
                </a:lnTo>
                <a:lnTo>
                  <a:pt x="35835" y="11823"/>
                </a:lnTo>
                <a:lnTo>
                  <a:pt x="35197" y="14321"/>
                </a:lnTo>
                <a:lnTo>
                  <a:pt x="34772" y="16978"/>
                </a:lnTo>
                <a:lnTo>
                  <a:pt x="34488" y="19742"/>
                </a:lnTo>
                <a:lnTo>
                  <a:pt x="34299" y="22577"/>
                </a:lnTo>
                <a:lnTo>
                  <a:pt x="34173" y="25459"/>
                </a:lnTo>
                <a:lnTo>
                  <a:pt x="34090" y="28373"/>
                </a:lnTo>
                <a:lnTo>
                  <a:pt x="35026" y="30315"/>
                </a:lnTo>
                <a:lnTo>
                  <a:pt x="36642" y="31610"/>
                </a:lnTo>
                <a:lnTo>
                  <a:pt x="42851" y="3420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SMARTPenAnnotation658"/>
          <p:cNvSpPr/>
          <p:nvPr/>
        </p:nvSpPr>
        <p:spPr>
          <a:xfrm>
            <a:off x="7367027" y="3835899"/>
            <a:ext cx="482169" cy="164602"/>
          </a:xfrm>
          <a:custGeom>
            <a:avLst/>
            <a:gdLst/>
            <a:ahLst/>
            <a:cxnLst/>
            <a:rect l="0" t="0" r="0" b="0"/>
            <a:pathLst>
              <a:path w="482169" h="164602">
                <a:moveTo>
                  <a:pt x="17824" y="48515"/>
                </a:moveTo>
                <a:lnTo>
                  <a:pt x="22565" y="48515"/>
                </a:lnTo>
                <a:lnTo>
                  <a:pt x="23961" y="49507"/>
                </a:lnTo>
                <a:lnTo>
                  <a:pt x="24892" y="51161"/>
                </a:lnTo>
                <a:lnTo>
                  <a:pt x="26386" y="56203"/>
                </a:lnTo>
                <a:lnTo>
                  <a:pt x="27501" y="56617"/>
                </a:lnTo>
                <a:lnTo>
                  <a:pt x="31385" y="57076"/>
                </a:lnTo>
                <a:lnTo>
                  <a:pt x="32818" y="58191"/>
                </a:lnTo>
                <a:lnTo>
                  <a:pt x="33773" y="59927"/>
                </a:lnTo>
                <a:lnTo>
                  <a:pt x="34835" y="64501"/>
                </a:lnTo>
                <a:lnTo>
                  <a:pt x="35118" y="67110"/>
                </a:lnTo>
                <a:lnTo>
                  <a:pt x="35306" y="69841"/>
                </a:lnTo>
                <a:lnTo>
                  <a:pt x="34439" y="72654"/>
                </a:lnTo>
                <a:lnTo>
                  <a:pt x="32870" y="75521"/>
                </a:lnTo>
                <a:lnTo>
                  <a:pt x="30832" y="78426"/>
                </a:lnTo>
                <a:lnTo>
                  <a:pt x="29472" y="81354"/>
                </a:lnTo>
                <a:lnTo>
                  <a:pt x="28566" y="84298"/>
                </a:lnTo>
                <a:lnTo>
                  <a:pt x="27962" y="87253"/>
                </a:lnTo>
                <a:lnTo>
                  <a:pt x="26568" y="90215"/>
                </a:lnTo>
                <a:lnTo>
                  <a:pt x="24645" y="93182"/>
                </a:lnTo>
                <a:lnTo>
                  <a:pt x="22371" y="96152"/>
                </a:lnTo>
                <a:lnTo>
                  <a:pt x="19863" y="98132"/>
                </a:lnTo>
                <a:lnTo>
                  <a:pt x="17199" y="99453"/>
                </a:lnTo>
                <a:lnTo>
                  <a:pt x="14430" y="100333"/>
                </a:lnTo>
                <a:lnTo>
                  <a:pt x="12586" y="101911"/>
                </a:lnTo>
                <a:lnTo>
                  <a:pt x="11355" y="103957"/>
                </a:lnTo>
                <a:lnTo>
                  <a:pt x="10535" y="106312"/>
                </a:lnTo>
                <a:lnTo>
                  <a:pt x="8996" y="107882"/>
                </a:lnTo>
                <a:lnTo>
                  <a:pt x="6977" y="108929"/>
                </a:lnTo>
                <a:lnTo>
                  <a:pt x="375" y="110900"/>
                </a:lnTo>
                <a:lnTo>
                  <a:pt x="87" y="106246"/>
                </a:lnTo>
                <a:lnTo>
                  <a:pt x="0" y="103323"/>
                </a:lnTo>
                <a:lnTo>
                  <a:pt x="2627" y="99994"/>
                </a:lnTo>
                <a:lnTo>
                  <a:pt x="4716" y="97717"/>
                </a:lnTo>
                <a:lnTo>
                  <a:pt x="7101" y="94214"/>
                </a:lnTo>
                <a:lnTo>
                  <a:pt x="9683" y="89895"/>
                </a:lnTo>
                <a:lnTo>
                  <a:pt x="12396" y="85031"/>
                </a:lnTo>
                <a:lnTo>
                  <a:pt x="14206" y="79805"/>
                </a:lnTo>
                <a:lnTo>
                  <a:pt x="15412" y="74335"/>
                </a:lnTo>
                <a:lnTo>
                  <a:pt x="16216" y="68705"/>
                </a:lnTo>
                <a:lnTo>
                  <a:pt x="18736" y="62967"/>
                </a:lnTo>
                <a:lnTo>
                  <a:pt x="22401" y="57157"/>
                </a:lnTo>
                <a:lnTo>
                  <a:pt x="26829" y="51300"/>
                </a:lnTo>
                <a:lnTo>
                  <a:pt x="30773" y="45410"/>
                </a:lnTo>
                <a:lnTo>
                  <a:pt x="34394" y="39500"/>
                </a:lnTo>
                <a:lnTo>
                  <a:pt x="37800" y="33575"/>
                </a:lnTo>
                <a:lnTo>
                  <a:pt x="41064" y="28633"/>
                </a:lnTo>
                <a:lnTo>
                  <a:pt x="44231" y="24346"/>
                </a:lnTo>
                <a:lnTo>
                  <a:pt x="47335" y="20496"/>
                </a:lnTo>
                <a:lnTo>
                  <a:pt x="50396" y="16937"/>
                </a:lnTo>
                <a:lnTo>
                  <a:pt x="53430" y="13573"/>
                </a:lnTo>
                <a:lnTo>
                  <a:pt x="59446" y="7188"/>
                </a:lnTo>
                <a:lnTo>
                  <a:pt x="65427" y="1043"/>
                </a:lnTo>
                <a:lnTo>
                  <a:pt x="68411" y="0"/>
                </a:lnTo>
                <a:lnTo>
                  <a:pt x="71392" y="296"/>
                </a:lnTo>
                <a:lnTo>
                  <a:pt x="77351" y="2279"/>
                </a:lnTo>
                <a:lnTo>
                  <a:pt x="83307" y="3161"/>
                </a:lnTo>
                <a:lnTo>
                  <a:pt x="85291" y="4388"/>
                </a:lnTo>
                <a:lnTo>
                  <a:pt x="86615" y="6199"/>
                </a:lnTo>
                <a:lnTo>
                  <a:pt x="88086" y="10856"/>
                </a:lnTo>
                <a:lnTo>
                  <a:pt x="88477" y="13487"/>
                </a:lnTo>
                <a:lnTo>
                  <a:pt x="88739" y="16233"/>
                </a:lnTo>
                <a:lnTo>
                  <a:pt x="88913" y="20048"/>
                </a:lnTo>
                <a:lnTo>
                  <a:pt x="89107" y="29579"/>
                </a:lnTo>
                <a:lnTo>
                  <a:pt x="88166" y="33907"/>
                </a:lnTo>
                <a:lnTo>
                  <a:pt x="86547" y="37784"/>
                </a:lnTo>
                <a:lnTo>
                  <a:pt x="84475" y="41361"/>
                </a:lnTo>
                <a:lnTo>
                  <a:pt x="83094" y="44738"/>
                </a:lnTo>
                <a:lnTo>
                  <a:pt x="82174" y="47981"/>
                </a:lnTo>
                <a:lnTo>
                  <a:pt x="81560" y="51135"/>
                </a:lnTo>
                <a:lnTo>
                  <a:pt x="81150" y="54230"/>
                </a:lnTo>
                <a:lnTo>
                  <a:pt x="80878" y="57286"/>
                </a:lnTo>
                <a:lnTo>
                  <a:pt x="80695" y="60315"/>
                </a:lnTo>
                <a:lnTo>
                  <a:pt x="80494" y="66327"/>
                </a:lnTo>
                <a:lnTo>
                  <a:pt x="80335" y="83710"/>
                </a:lnTo>
                <a:lnTo>
                  <a:pt x="80333" y="84078"/>
                </a:lnTo>
                <a:lnTo>
                  <a:pt x="80333" y="79447"/>
                </a:lnTo>
                <a:lnTo>
                  <a:pt x="81324" y="78066"/>
                </a:lnTo>
                <a:lnTo>
                  <a:pt x="82978" y="77145"/>
                </a:lnTo>
                <a:lnTo>
                  <a:pt x="85073" y="76531"/>
                </a:lnTo>
                <a:lnTo>
                  <a:pt x="90046" y="73203"/>
                </a:lnTo>
                <a:lnTo>
                  <a:pt x="92761" y="70927"/>
                </a:lnTo>
                <a:lnTo>
                  <a:pt x="95564" y="67425"/>
                </a:lnTo>
                <a:lnTo>
                  <a:pt x="98424" y="63106"/>
                </a:lnTo>
                <a:lnTo>
                  <a:pt x="101323" y="58242"/>
                </a:lnTo>
                <a:lnTo>
                  <a:pt x="105240" y="54008"/>
                </a:lnTo>
                <a:lnTo>
                  <a:pt x="109836" y="50192"/>
                </a:lnTo>
                <a:lnTo>
                  <a:pt x="114884" y="46656"/>
                </a:lnTo>
                <a:lnTo>
                  <a:pt x="120233" y="42315"/>
                </a:lnTo>
                <a:lnTo>
                  <a:pt x="125785" y="37436"/>
                </a:lnTo>
                <a:lnTo>
                  <a:pt x="131470" y="32199"/>
                </a:lnTo>
                <a:lnTo>
                  <a:pt x="137245" y="28708"/>
                </a:lnTo>
                <a:lnTo>
                  <a:pt x="148952" y="24829"/>
                </a:lnTo>
                <a:lnTo>
                  <a:pt x="161959" y="22645"/>
                </a:lnTo>
                <a:lnTo>
                  <a:pt x="172097" y="21998"/>
                </a:lnTo>
                <a:lnTo>
                  <a:pt x="175243" y="22899"/>
                </a:lnTo>
                <a:lnTo>
                  <a:pt x="181385" y="26547"/>
                </a:lnTo>
                <a:lnTo>
                  <a:pt x="183419" y="28908"/>
                </a:lnTo>
                <a:lnTo>
                  <a:pt x="184776" y="31475"/>
                </a:lnTo>
                <a:lnTo>
                  <a:pt x="185680" y="34179"/>
                </a:lnTo>
                <a:lnTo>
                  <a:pt x="186283" y="36973"/>
                </a:lnTo>
                <a:lnTo>
                  <a:pt x="186684" y="39828"/>
                </a:lnTo>
                <a:lnTo>
                  <a:pt x="186952" y="42723"/>
                </a:lnTo>
                <a:lnTo>
                  <a:pt x="187131" y="46638"/>
                </a:lnTo>
                <a:lnTo>
                  <a:pt x="187329" y="56280"/>
                </a:lnTo>
                <a:lnTo>
                  <a:pt x="186391" y="60636"/>
                </a:lnTo>
                <a:lnTo>
                  <a:pt x="184772" y="64533"/>
                </a:lnTo>
                <a:lnTo>
                  <a:pt x="182701" y="68123"/>
                </a:lnTo>
                <a:lnTo>
                  <a:pt x="181320" y="72501"/>
                </a:lnTo>
                <a:lnTo>
                  <a:pt x="180399" y="77404"/>
                </a:lnTo>
                <a:lnTo>
                  <a:pt x="179785" y="82657"/>
                </a:lnTo>
                <a:lnTo>
                  <a:pt x="178385" y="88144"/>
                </a:lnTo>
                <a:lnTo>
                  <a:pt x="176459" y="93785"/>
                </a:lnTo>
                <a:lnTo>
                  <a:pt x="174182" y="99531"/>
                </a:lnTo>
                <a:lnTo>
                  <a:pt x="172664" y="104354"/>
                </a:lnTo>
                <a:lnTo>
                  <a:pt x="171653" y="108561"/>
                </a:lnTo>
                <a:lnTo>
                  <a:pt x="170978" y="112358"/>
                </a:lnTo>
                <a:lnTo>
                  <a:pt x="170528" y="115881"/>
                </a:lnTo>
                <a:lnTo>
                  <a:pt x="170228" y="119223"/>
                </a:lnTo>
                <a:lnTo>
                  <a:pt x="170029" y="122442"/>
                </a:lnTo>
                <a:lnTo>
                  <a:pt x="170888" y="125581"/>
                </a:lnTo>
                <a:lnTo>
                  <a:pt x="172453" y="128665"/>
                </a:lnTo>
                <a:lnTo>
                  <a:pt x="174487" y="131714"/>
                </a:lnTo>
                <a:lnTo>
                  <a:pt x="175845" y="134739"/>
                </a:lnTo>
                <a:lnTo>
                  <a:pt x="176749" y="137747"/>
                </a:lnTo>
                <a:lnTo>
                  <a:pt x="177352" y="140745"/>
                </a:lnTo>
                <a:lnTo>
                  <a:pt x="178747" y="142744"/>
                </a:lnTo>
                <a:lnTo>
                  <a:pt x="180668" y="144077"/>
                </a:lnTo>
                <a:lnTo>
                  <a:pt x="185449" y="145557"/>
                </a:lnTo>
                <a:lnTo>
                  <a:pt x="199249" y="146507"/>
                </a:lnTo>
                <a:lnTo>
                  <a:pt x="204258" y="146585"/>
                </a:lnTo>
                <a:lnTo>
                  <a:pt x="215116" y="144026"/>
                </a:lnTo>
                <a:lnTo>
                  <a:pt x="226556" y="139581"/>
                </a:lnTo>
                <a:lnTo>
                  <a:pt x="232385" y="137007"/>
                </a:lnTo>
                <a:lnTo>
                  <a:pt x="238256" y="134298"/>
                </a:lnTo>
                <a:lnTo>
                  <a:pt x="244153" y="130509"/>
                </a:lnTo>
                <a:lnTo>
                  <a:pt x="250070" y="125998"/>
                </a:lnTo>
                <a:lnTo>
                  <a:pt x="255999" y="121006"/>
                </a:lnTo>
                <a:lnTo>
                  <a:pt x="261935" y="115693"/>
                </a:lnTo>
                <a:lnTo>
                  <a:pt x="273823" y="104500"/>
                </a:lnTo>
                <a:lnTo>
                  <a:pt x="304789" y="74041"/>
                </a:lnTo>
                <a:lnTo>
                  <a:pt x="307360" y="69501"/>
                </a:lnTo>
                <a:lnTo>
                  <a:pt x="309075" y="64490"/>
                </a:lnTo>
                <a:lnTo>
                  <a:pt x="310218" y="59165"/>
                </a:lnTo>
                <a:lnTo>
                  <a:pt x="310980" y="54623"/>
                </a:lnTo>
                <a:lnTo>
                  <a:pt x="311488" y="50602"/>
                </a:lnTo>
                <a:lnTo>
                  <a:pt x="311826" y="46930"/>
                </a:lnTo>
                <a:lnTo>
                  <a:pt x="311060" y="43489"/>
                </a:lnTo>
                <a:lnTo>
                  <a:pt x="309557" y="40203"/>
                </a:lnTo>
                <a:lnTo>
                  <a:pt x="307562" y="37021"/>
                </a:lnTo>
                <a:lnTo>
                  <a:pt x="306234" y="33907"/>
                </a:lnTo>
                <a:lnTo>
                  <a:pt x="305347" y="30839"/>
                </a:lnTo>
                <a:lnTo>
                  <a:pt x="304755" y="27801"/>
                </a:lnTo>
                <a:lnTo>
                  <a:pt x="302378" y="25776"/>
                </a:lnTo>
                <a:lnTo>
                  <a:pt x="298808" y="24426"/>
                </a:lnTo>
                <a:lnTo>
                  <a:pt x="294444" y="23526"/>
                </a:lnTo>
                <a:lnTo>
                  <a:pt x="286949" y="19880"/>
                </a:lnTo>
                <a:lnTo>
                  <a:pt x="283561" y="17518"/>
                </a:lnTo>
                <a:lnTo>
                  <a:pt x="280310" y="16936"/>
                </a:lnTo>
                <a:lnTo>
                  <a:pt x="277151" y="17540"/>
                </a:lnTo>
                <a:lnTo>
                  <a:pt x="270994" y="20858"/>
                </a:lnTo>
                <a:lnTo>
                  <a:pt x="264952" y="25639"/>
                </a:lnTo>
                <a:lnTo>
                  <a:pt x="261950" y="28303"/>
                </a:lnTo>
                <a:lnTo>
                  <a:pt x="255971" y="33910"/>
                </a:lnTo>
                <a:lnTo>
                  <a:pt x="252987" y="37786"/>
                </a:lnTo>
                <a:lnTo>
                  <a:pt x="250006" y="42354"/>
                </a:lnTo>
                <a:lnTo>
                  <a:pt x="247026" y="47384"/>
                </a:lnTo>
                <a:lnTo>
                  <a:pt x="245040" y="52722"/>
                </a:lnTo>
                <a:lnTo>
                  <a:pt x="243715" y="58265"/>
                </a:lnTo>
                <a:lnTo>
                  <a:pt x="242832" y="63945"/>
                </a:lnTo>
                <a:lnTo>
                  <a:pt x="242244" y="68723"/>
                </a:lnTo>
                <a:lnTo>
                  <a:pt x="241851" y="72901"/>
                </a:lnTo>
                <a:lnTo>
                  <a:pt x="241589" y="76678"/>
                </a:lnTo>
                <a:lnTo>
                  <a:pt x="242407" y="81181"/>
                </a:lnTo>
                <a:lnTo>
                  <a:pt x="243944" y="86167"/>
                </a:lnTo>
                <a:lnTo>
                  <a:pt x="245961" y="91476"/>
                </a:lnTo>
                <a:lnTo>
                  <a:pt x="248298" y="96007"/>
                </a:lnTo>
                <a:lnTo>
                  <a:pt x="250849" y="100020"/>
                </a:lnTo>
                <a:lnTo>
                  <a:pt x="253541" y="103688"/>
                </a:lnTo>
                <a:lnTo>
                  <a:pt x="257320" y="106132"/>
                </a:lnTo>
                <a:lnTo>
                  <a:pt x="272120" y="110566"/>
                </a:lnTo>
                <a:lnTo>
                  <a:pt x="283311" y="115119"/>
                </a:lnTo>
                <a:lnTo>
                  <a:pt x="294899" y="117804"/>
                </a:lnTo>
                <a:lnTo>
                  <a:pt x="309933" y="119316"/>
                </a:lnTo>
                <a:lnTo>
                  <a:pt x="323318" y="119763"/>
                </a:lnTo>
                <a:lnTo>
                  <a:pt x="328642" y="119826"/>
                </a:lnTo>
                <a:lnTo>
                  <a:pt x="339851" y="117250"/>
                </a:lnTo>
                <a:lnTo>
                  <a:pt x="345618" y="115174"/>
                </a:lnTo>
                <a:lnTo>
                  <a:pt x="351447" y="111806"/>
                </a:lnTo>
                <a:lnTo>
                  <a:pt x="357318" y="107576"/>
                </a:lnTo>
                <a:lnTo>
                  <a:pt x="363215" y="102772"/>
                </a:lnTo>
                <a:lnTo>
                  <a:pt x="368140" y="98577"/>
                </a:lnTo>
                <a:lnTo>
                  <a:pt x="372415" y="94788"/>
                </a:lnTo>
                <a:lnTo>
                  <a:pt x="379810" y="87932"/>
                </a:lnTo>
                <a:lnTo>
                  <a:pt x="389553" y="78494"/>
                </a:lnTo>
                <a:lnTo>
                  <a:pt x="406588" y="61583"/>
                </a:lnTo>
                <a:lnTo>
                  <a:pt x="397306" y="70869"/>
                </a:lnTo>
                <a:lnTo>
                  <a:pt x="394834" y="72348"/>
                </a:lnTo>
                <a:lnTo>
                  <a:pt x="389444" y="73990"/>
                </a:lnTo>
                <a:lnTo>
                  <a:pt x="387610" y="75420"/>
                </a:lnTo>
                <a:lnTo>
                  <a:pt x="386388" y="77366"/>
                </a:lnTo>
                <a:lnTo>
                  <a:pt x="385572" y="79655"/>
                </a:lnTo>
                <a:lnTo>
                  <a:pt x="384036" y="82173"/>
                </a:lnTo>
                <a:lnTo>
                  <a:pt x="382020" y="84844"/>
                </a:lnTo>
                <a:lnTo>
                  <a:pt x="376397" y="91520"/>
                </a:lnTo>
                <a:lnTo>
                  <a:pt x="372981" y="95078"/>
                </a:lnTo>
                <a:lnTo>
                  <a:pt x="370141" y="97983"/>
                </a:lnTo>
                <a:lnTo>
                  <a:pt x="372185" y="95967"/>
                </a:lnTo>
                <a:lnTo>
                  <a:pt x="369309" y="98861"/>
                </a:lnTo>
                <a:lnTo>
                  <a:pt x="387415" y="80759"/>
                </a:lnTo>
                <a:lnTo>
                  <a:pt x="390226" y="76956"/>
                </a:lnTo>
                <a:lnTo>
                  <a:pt x="393092" y="72436"/>
                </a:lnTo>
                <a:lnTo>
                  <a:pt x="395995" y="67439"/>
                </a:lnTo>
                <a:lnTo>
                  <a:pt x="399915" y="63115"/>
                </a:lnTo>
                <a:lnTo>
                  <a:pt x="404512" y="59241"/>
                </a:lnTo>
                <a:lnTo>
                  <a:pt x="409561" y="55665"/>
                </a:lnTo>
                <a:lnTo>
                  <a:pt x="413920" y="52290"/>
                </a:lnTo>
                <a:lnTo>
                  <a:pt x="417817" y="49047"/>
                </a:lnTo>
                <a:lnTo>
                  <a:pt x="421409" y="45893"/>
                </a:lnTo>
                <a:lnTo>
                  <a:pt x="425787" y="42798"/>
                </a:lnTo>
                <a:lnTo>
                  <a:pt x="430690" y="39743"/>
                </a:lnTo>
                <a:lnTo>
                  <a:pt x="440438" y="34694"/>
                </a:lnTo>
                <a:lnTo>
                  <a:pt x="448077" y="32450"/>
                </a:lnTo>
                <a:lnTo>
                  <a:pt x="450511" y="32844"/>
                </a:lnTo>
                <a:lnTo>
                  <a:pt x="452134" y="34099"/>
                </a:lnTo>
                <a:lnTo>
                  <a:pt x="454928" y="38139"/>
                </a:lnTo>
                <a:lnTo>
                  <a:pt x="459478" y="43242"/>
                </a:lnTo>
                <a:lnTo>
                  <a:pt x="464808" y="48817"/>
                </a:lnTo>
                <a:lnTo>
                  <a:pt x="467618" y="51693"/>
                </a:lnTo>
                <a:lnTo>
                  <a:pt x="470483" y="55594"/>
                </a:lnTo>
                <a:lnTo>
                  <a:pt x="473386" y="60180"/>
                </a:lnTo>
                <a:lnTo>
                  <a:pt x="476313" y="65221"/>
                </a:lnTo>
                <a:lnTo>
                  <a:pt x="478265" y="70566"/>
                </a:lnTo>
                <a:lnTo>
                  <a:pt x="479566" y="76114"/>
                </a:lnTo>
                <a:lnTo>
                  <a:pt x="480433" y="81797"/>
                </a:lnTo>
                <a:lnTo>
                  <a:pt x="481011" y="88563"/>
                </a:lnTo>
                <a:lnTo>
                  <a:pt x="481397" y="96049"/>
                </a:lnTo>
                <a:lnTo>
                  <a:pt x="481939" y="115516"/>
                </a:lnTo>
                <a:lnTo>
                  <a:pt x="482138" y="140388"/>
                </a:lnTo>
                <a:lnTo>
                  <a:pt x="482168" y="16460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SMARTPenAnnotation659"/>
          <p:cNvSpPr/>
          <p:nvPr/>
        </p:nvSpPr>
        <p:spPr>
          <a:xfrm>
            <a:off x="6809485" y="4009429"/>
            <a:ext cx="182461" cy="231614"/>
          </a:xfrm>
          <a:custGeom>
            <a:avLst/>
            <a:gdLst/>
            <a:ahLst/>
            <a:cxnLst/>
            <a:rect l="0" t="0" r="0" b="0"/>
            <a:pathLst>
              <a:path w="182461" h="231614">
                <a:moveTo>
                  <a:pt x="146741" y="0"/>
                </a:moveTo>
                <a:lnTo>
                  <a:pt x="146741" y="5145"/>
                </a:lnTo>
                <a:lnTo>
                  <a:pt x="146741" y="2948"/>
                </a:lnTo>
                <a:lnTo>
                  <a:pt x="146741" y="5614"/>
                </a:lnTo>
                <a:lnTo>
                  <a:pt x="145749" y="6720"/>
                </a:lnTo>
                <a:lnTo>
                  <a:pt x="144095" y="7456"/>
                </a:lnTo>
                <a:lnTo>
                  <a:pt x="137921" y="8904"/>
                </a:lnTo>
                <a:lnTo>
                  <a:pt x="33618" y="113124"/>
                </a:lnTo>
                <a:lnTo>
                  <a:pt x="28661" y="120064"/>
                </a:lnTo>
                <a:lnTo>
                  <a:pt x="24365" y="127668"/>
                </a:lnTo>
                <a:lnTo>
                  <a:pt x="4099" y="169113"/>
                </a:lnTo>
                <a:lnTo>
                  <a:pt x="1045" y="175250"/>
                </a:lnTo>
                <a:lnTo>
                  <a:pt x="0" y="180334"/>
                </a:lnTo>
                <a:lnTo>
                  <a:pt x="297" y="184714"/>
                </a:lnTo>
                <a:lnTo>
                  <a:pt x="1486" y="188627"/>
                </a:lnTo>
                <a:lnTo>
                  <a:pt x="3272" y="193221"/>
                </a:lnTo>
                <a:lnTo>
                  <a:pt x="5454" y="198267"/>
                </a:lnTo>
                <a:lnTo>
                  <a:pt x="7902" y="203616"/>
                </a:lnTo>
                <a:lnTo>
                  <a:pt x="11518" y="208173"/>
                </a:lnTo>
                <a:lnTo>
                  <a:pt x="15912" y="212204"/>
                </a:lnTo>
                <a:lnTo>
                  <a:pt x="20827" y="215884"/>
                </a:lnTo>
                <a:lnTo>
                  <a:pt x="27079" y="219329"/>
                </a:lnTo>
                <a:lnTo>
                  <a:pt x="34225" y="222618"/>
                </a:lnTo>
                <a:lnTo>
                  <a:pt x="41965" y="225803"/>
                </a:lnTo>
                <a:lnTo>
                  <a:pt x="50101" y="227926"/>
                </a:lnTo>
                <a:lnTo>
                  <a:pt x="58502" y="229341"/>
                </a:lnTo>
                <a:lnTo>
                  <a:pt x="67079" y="230285"/>
                </a:lnTo>
                <a:lnTo>
                  <a:pt x="75774" y="230914"/>
                </a:lnTo>
                <a:lnTo>
                  <a:pt x="84546" y="231333"/>
                </a:lnTo>
                <a:lnTo>
                  <a:pt x="93372" y="231613"/>
                </a:lnTo>
                <a:lnTo>
                  <a:pt x="101240" y="230807"/>
                </a:lnTo>
                <a:lnTo>
                  <a:pt x="108470" y="229278"/>
                </a:lnTo>
                <a:lnTo>
                  <a:pt x="122786" y="224933"/>
                </a:lnTo>
                <a:lnTo>
                  <a:pt x="139071" y="219694"/>
                </a:lnTo>
                <a:lnTo>
                  <a:pt x="145596" y="215916"/>
                </a:lnTo>
                <a:lnTo>
                  <a:pt x="150938" y="211413"/>
                </a:lnTo>
                <a:lnTo>
                  <a:pt x="155493" y="206426"/>
                </a:lnTo>
                <a:lnTo>
                  <a:pt x="160513" y="202110"/>
                </a:lnTo>
                <a:lnTo>
                  <a:pt x="165845" y="198240"/>
                </a:lnTo>
                <a:lnTo>
                  <a:pt x="182460" y="18752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SMARTPenAnnotation660"/>
          <p:cNvSpPr/>
          <p:nvPr/>
        </p:nvSpPr>
        <p:spPr>
          <a:xfrm>
            <a:off x="7027674" y="4036218"/>
            <a:ext cx="116077" cy="196454"/>
          </a:xfrm>
          <a:custGeom>
            <a:avLst/>
            <a:gdLst/>
            <a:ahLst/>
            <a:cxnLst/>
            <a:rect l="0" t="0" r="0" b="0"/>
            <a:pathLst>
              <a:path w="116077" h="196454">
                <a:moveTo>
                  <a:pt x="8919" y="0"/>
                </a:moveTo>
                <a:lnTo>
                  <a:pt x="8919" y="103829"/>
                </a:lnTo>
                <a:lnTo>
                  <a:pt x="7927" y="110891"/>
                </a:lnTo>
                <a:lnTo>
                  <a:pt x="6274" y="118576"/>
                </a:lnTo>
                <a:lnTo>
                  <a:pt x="4179" y="126676"/>
                </a:lnTo>
                <a:lnTo>
                  <a:pt x="2782" y="133068"/>
                </a:lnTo>
                <a:lnTo>
                  <a:pt x="1851" y="138321"/>
                </a:lnTo>
                <a:lnTo>
                  <a:pt x="1231" y="142816"/>
                </a:lnTo>
                <a:lnTo>
                  <a:pt x="817" y="147797"/>
                </a:lnTo>
                <a:lnTo>
                  <a:pt x="541" y="153101"/>
                </a:lnTo>
                <a:lnTo>
                  <a:pt x="153" y="167403"/>
                </a:lnTo>
                <a:lnTo>
                  <a:pt x="0" y="177939"/>
                </a:lnTo>
                <a:lnTo>
                  <a:pt x="2640" y="178303"/>
                </a:lnTo>
                <a:lnTo>
                  <a:pt x="4733" y="178400"/>
                </a:lnTo>
                <a:lnTo>
                  <a:pt x="7121" y="177472"/>
                </a:lnTo>
                <a:lnTo>
                  <a:pt x="9704" y="175862"/>
                </a:lnTo>
                <a:lnTo>
                  <a:pt x="12419" y="173796"/>
                </a:lnTo>
                <a:lnTo>
                  <a:pt x="14230" y="171427"/>
                </a:lnTo>
                <a:lnTo>
                  <a:pt x="15436" y="168855"/>
                </a:lnTo>
                <a:lnTo>
                  <a:pt x="16240" y="166148"/>
                </a:lnTo>
                <a:lnTo>
                  <a:pt x="19780" y="160495"/>
                </a:lnTo>
                <a:lnTo>
                  <a:pt x="22113" y="157598"/>
                </a:lnTo>
                <a:lnTo>
                  <a:pt x="24660" y="153683"/>
                </a:lnTo>
                <a:lnTo>
                  <a:pt x="27351" y="149088"/>
                </a:lnTo>
                <a:lnTo>
                  <a:pt x="30137" y="144041"/>
                </a:lnTo>
                <a:lnTo>
                  <a:pt x="35878" y="133141"/>
                </a:lnTo>
                <a:lnTo>
                  <a:pt x="47648" y="109974"/>
                </a:lnTo>
                <a:lnTo>
                  <a:pt x="50614" y="105066"/>
                </a:lnTo>
                <a:lnTo>
                  <a:pt x="53583" y="100802"/>
                </a:lnTo>
                <a:lnTo>
                  <a:pt x="56554" y="96967"/>
                </a:lnTo>
                <a:lnTo>
                  <a:pt x="59528" y="93418"/>
                </a:lnTo>
                <a:lnTo>
                  <a:pt x="62502" y="90060"/>
                </a:lnTo>
                <a:lnTo>
                  <a:pt x="65477" y="86829"/>
                </a:lnTo>
                <a:lnTo>
                  <a:pt x="68452" y="84675"/>
                </a:lnTo>
                <a:lnTo>
                  <a:pt x="71429" y="83239"/>
                </a:lnTo>
                <a:lnTo>
                  <a:pt x="74404" y="82282"/>
                </a:lnTo>
                <a:lnTo>
                  <a:pt x="77381" y="82636"/>
                </a:lnTo>
                <a:lnTo>
                  <a:pt x="80358" y="83864"/>
                </a:lnTo>
                <a:lnTo>
                  <a:pt x="87523" y="88224"/>
                </a:lnTo>
                <a:lnTo>
                  <a:pt x="91148" y="91466"/>
                </a:lnTo>
                <a:lnTo>
                  <a:pt x="93504" y="93720"/>
                </a:lnTo>
                <a:lnTo>
                  <a:pt x="95075" y="97207"/>
                </a:lnTo>
                <a:lnTo>
                  <a:pt x="96122" y="101515"/>
                </a:lnTo>
                <a:lnTo>
                  <a:pt x="96820" y="106372"/>
                </a:lnTo>
                <a:lnTo>
                  <a:pt x="97285" y="110602"/>
                </a:lnTo>
                <a:lnTo>
                  <a:pt x="97596" y="114415"/>
                </a:lnTo>
                <a:lnTo>
                  <a:pt x="97802" y="117948"/>
                </a:lnTo>
                <a:lnTo>
                  <a:pt x="98032" y="127167"/>
                </a:lnTo>
                <a:lnTo>
                  <a:pt x="98206" y="162073"/>
                </a:lnTo>
                <a:lnTo>
                  <a:pt x="99201" y="166588"/>
                </a:lnTo>
                <a:lnTo>
                  <a:pt x="100857" y="171582"/>
                </a:lnTo>
                <a:lnTo>
                  <a:pt x="102954" y="176896"/>
                </a:lnTo>
                <a:lnTo>
                  <a:pt x="104351" y="181431"/>
                </a:lnTo>
                <a:lnTo>
                  <a:pt x="105283" y="185446"/>
                </a:lnTo>
                <a:lnTo>
                  <a:pt x="106778" y="194279"/>
                </a:lnTo>
                <a:lnTo>
                  <a:pt x="107893" y="195004"/>
                </a:lnTo>
                <a:lnTo>
                  <a:pt x="109629" y="195487"/>
                </a:lnTo>
                <a:lnTo>
                  <a:pt x="116076" y="19645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SMARTPenAnnotation661"/>
          <p:cNvSpPr/>
          <p:nvPr/>
        </p:nvSpPr>
        <p:spPr>
          <a:xfrm>
            <a:off x="7153244" y="4107774"/>
            <a:ext cx="142311" cy="142758"/>
          </a:xfrm>
          <a:custGeom>
            <a:avLst/>
            <a:gdLst/>
            <a:ahLst/>
            <a:cxnLst/>
            <a:rect l="0" t="0" r="0" b="0"/>
            <a:pathLst>
              <a:path w="142311" h="142758">
                <a:moveTo>
                  <a:pt x="106591" y="17741"/>
                </a:moveTo>
                <a:lnTo>
                  <a:pt x="106591" y="10053"/>
                </a:lnTo>
                <a:lnTo>
                  <a:pt x="103946" y="6717"/>
                </a:lnTo>
                <a:lnTo>
                  <a:pt x="98903" y="1232"/>
                </a:lnTo>
                <a:lnTo>
                  <a:pt x="97497" y="782"/>
                </a:lnTo>
                <a:lnTo>
                  <a:pt x="93289" y="282"/>
                </a:lnTo>
                <a:lnTo>
                  <a:pt x="90778" y="148"/>
                </a:lnTo>
                <a:lnTo>
                  <a:pt x="85342" y="0"/>
                </a:lnTo>
                <a:lnTo>
                  <a:pt x="81511" y="953"/>
                </a:lnTo>
                <a:lnTo>
                  <a:pt x="76972" y="2580"/>
                </a:lnTo>
                <a:lnTo>
                  <a:pt x="71963" y="4657"/>
                </a:lnTo>
                <a:lnTo>
                  <a:pt x="67631" y="7034"/>
                </a:lnTo>
                <a:lnTo>
                  <a:pt x="63751" y="9611"/>
                </a:lnTo>
                <a:lnTo>
                  <a:pt x="60172" y="12321"/>
                </a:lnTo>
                <a:lnTo>
                  <a:pt x="55801" y="15120"/>
                </a:lnTo>
                <a:lnTo>
                  <a:pt x="50903" y="17978"/>
                </a:lnTo>
                <a:lnTo>
                  <a:pt x="45653" y="20875"/>
                </a:lnTo>
                <a:lnTo>
                  <a:pt x="40169" y="24792"/>
                </a:lnTo>
                <a:lnTo>
                  <a:pt x="34529" y="29387"/>
                </a:lnTo>
                <a:lnTo>
                  <a:pt x="23962" y="38792"/>
                </a:lnTo>
                <a:lnTo>
                  <a:pt x="15959" y="46279"/>
                </a:lnTo>
                <a:lnTo>
                  <a:pt x="12435" y="50657"/>
                </a:lnTo>
                <a:lnTo>
                  <a:pt x="9094" y="55561"/>
                </a:lnTo>
                <a:lnTo>
                  <a:pt x="5874" y="60813"/>
                </a:lnTo>
                <a:lnTo>
                  <a:pt x="3728" y="65307"/>
                </a:lnTo>
                <a:lnTo>
                  <a:pt x="2297" y="69296"/>
                </a:lnTo>
                <a:lnTo>
                  <a:pt x="1344" y="72947"/>
                </a:lnTo>
                <a:lnTo>
                  <a:pt x="707" y="76373"/>
                </a:lnTo>
                <a:lnTo>
                  <a:pt x="283" y="79649"/>
                </a:lnTo>
                <a:lnTo>
                  <a:pt x="0" y="82826"/>
                </a:lnTo>
                <a:lnTo>
                  <a:pt x="804" y="85935"/>
                </a:lnTo>
                <a:lnTo>
                  <a:pt x="2333" y="89001"/>
                </a:lnTo>
                <a:lnTo>
                  <a:pt x="4343" y="92037"/>
                </a:lnTo>
                <a:lnTo>
                  <a:pt x="6676" y="95053"/>
                </a:lnTo>
                <a:lnTo>
                  <a:pt x="9223" y="98056"/>
                </a:lnTo>
                <a:lnTo>
                  <a:pt x="11914" y="101050"/>
                </a:lnTo>
                <a:lnTo>
                  <a:pt x="15692" y="103046"/>
                </a:lnTo>
                <a:lnTo>
                  <a:pt x="20194" y="104377"/>
                </a:lnTo>
                <a:lnTo>
                  <a:pt x="25181" y="105264"/>
                </a:lnTo>
                <a:lnTo>
                  <a:pt x="29498" y="105855"/>
                </a:lnTo>
                <a:lnTo>
                  <a:pt x="33367" y="106249"/>
                </a:lnTo>
                <a:lnTo>
                  <a:pt x="36939" y="106512"/>
                </a:lnTo>
                <a:lnTo>
                  <a:pt x="41305" y="105695"/>
                </a:lnTo>
                <a:lnTo>
                  <a:pt x="46200" y="104159"/>
                </a:lnTo>
                <a:lnTo>
                  <a:pt x="51448" y="102142"/>
                </a:lnTo>
                <a:lnTo>
                  <a:pt x="55939" y="99805"/>
                </a:lnTo>
                <a:lnTo>
                  <a:pt x="59925" y="97255"/>
                </a:lnTo>
                <a:lnTo>
                  <a:pt x="63574" y="94563"/>
                </a:lnTo>
                <a:lnTo>
                  <a:pt x="67991" y="91776"/>
                </a:lnTo>
                <a:lnTo>
                  <a:pt x="72921" y="88926"/>
                </a:lnTo>
                <a:lnTo>
                  <a:pt x="78192" y="86033"/>
                </a:lnTo>
                <a:lnTo>
                  <a:pt x="82697" y="82121"/>
                </a:lnTo>
                <a:lnTo>
                  <a:pt x="86693" y="77528"/>
                </a:lnTo>
                <a:lnTo>
                  <a:pt x="90349" y="72482"/>
                </a:lnTo>
                <a:lnTo>
                  <a:pt x="94771" y="67133"/>
                </a:lnTo>
                <a:lnTo>
                  <a:pt x="99703" y="61583"/>
                </a:lnTo>
                <a:lnTo>
                  <a:pt x="109484" y="51117"/>
                </a:lnTo>
                <a:lnTo>
                  <a:pt x="120567" y="39647"/>
                </a:lnTo>
                <a:lnTo>
                  <a:pt x="127024" y="33099"/>
                </a:lnTo>
                <a:lnTo>
                  <a:pt x="129143" y="29964"/>
                </a:lnTo>
                <a:lnTo>
                  <a:pt x="130556" y="26882"/>
                </a:lnTo>
                <a:lnTo>
                  <a:pt x="133215" y="18276"/>
                </a:lnTo>
                <a:lnTo>
                  <a:pt x="130661" y="20625"/>
                </a:lnTo>
                <a:lnTo>
                  <a:pt x="128592" y="22640"/>
                </a:lnTo>
                <a:lnTo>
                  <a:pt x="127211" y="24976"/>
                </a:lnTo>
                <a:lnTo>
                  <a:pt x="126291" y="27525"/>
                </a:lnTo>
                <a:lnTo>
                  <a:pt x="125678" y="30217"/>
                </a:lnTo>
                <a:lnTo>
                  <a:pt x="124276" y="33996"/>
                </a:lnTo>
                <a:lnTo>
                  <a:pt x="122350" y="38500"/>
                </a:lnTo>
                <a:lnTo>
                  <a:pt x="120074" y="43486"/>
                </a:lnTo>
                <a:lnTo>
                  <a:pt x="118557" y="48795"/>
                </a:lnTo>
                <a:lnTo>
                  <a:pt x="117545" y="54319"/>
                </a:lnTo>
                <a:lnTo>
                  <a:pt x="116870" y="59986"/>
                </a:lnTo>
                <a:lnTo>
                  <a:pt x="116420" y="65748"/>
                </a:lnTo>
                <a:lnTo>
                  <a:pt x="116120" y="71574"/>
                </a:lnTo>
                <a:lnTo>
                  <a:pt x="115788" y="83339"/>
                </a:lnTo>
                <a:lnTo>
                  <a:pt x="115640" y="95182"/>
                </a:lnTo>
                <a:lnTo>
                  <a:pt x="116592" y="101119"/>
                </a:lnTo>
                <a:lnTo>
                  <a:pt x="118219" y="107060"/>
                </a:lnTo>
                <a:lnTo>
                  <a:pt x="120297" y="113006"/>
                </a:lnTo>
                <a:lnTo>
                  <a:pt x="122673" y="117962"/>
                </a:lnTo>
                <a:lnTo>
                  <a:pt x="125250" y="122258"/>
                </a:lnTo>
                <a:lnTo>
                  <a:pt x="127960" y="126114"/>
                </a:lnTo>
                <a:lnTo>
                  <a:pt x="129767" y="129678"/>
                </a:lnTo>
                <a:lnTo>
                  <a:pt x="130971" y="133045"/>
                </a:lnTo>
                <a:lnTo>
                  <a:pt x="131775" y="136282"/>
                </a:lnTo>
                <a:lnTo>
                  <a:pt x="133302" y="138440"/>
                </a:lnTo>
                <a:lnTo>
                  <a:pt x="135313" y="139879"/>
                </a:lnTo>
                <a:lnTo>
                  <a:pt x="142310" y="14275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SMARTPenAnnotation662"/>
          <p:cNvSpPr/>
          <p:nvPr/>
        </p:nvSpPr>
        <p:spPr>
          <a:xfrm>
            <a:off x="7313414" y="4080879"/>
            <a:ext cx="71284" cy="151789"/>
          </a:xfrm>
          <a:custGeom>
            <a:avLst/>
            <a:gdLst/>
            <a:ahLst/>
            <a:cxnLst/>
            <a:rect l="0" t="0" r="0" b="0"/>
            <a:pathLst>
              <a:path w="71284" h="151789">
                <a:moveTo>
                  <a:pt x="62507" y="17847"/>
                </a:moveTo>
                <a:lnTo>
                  <a:pt x="62507" y="13107"/>
                </a:lnTo>
                <a:lnTo>
                  <a:pt x="61515" y="10718"/>
                </a:lnTo>
                <a:lnTo>
                  <a:pt x="59862" y="8134"/>
                </a:lnTo>
                <a:lnTo>
                  <a:pt x="54819" y="1597"/>
                </a:lnTo>
                <a:lnTo>
                  <a:pt x="53413" y="1060"/>
                </a:lnTo>
                <a:lnTo>
                  <a:pt x="51484" y="703"/>
                </a:lnTo>
                <a:lnTo>
                  <a:pt x="45998" y="129"/>
                </a:lnTo>
                <a:lnTo>
                  <a:pt x="44556" y="82"/>
                </a:lnTo>
                <a:lnTo>
                  <a:pt x="32338" y="0"/>
                </a:lnTo>
                <a:lnTo>
                  <a:pt x="30488" y="988"/>
                </a:lnTo>
                <a:lnTo>
                  <a:pt x="29255" y="2639"/>
                </a:lnTo>
                <a:lnTo>
                  <a:pt x="28433" y="4732"/>
                </a:lnTo>
                <a:lnTo>
                  <a:pt x="26892" y="6127"/>
                </a:lnTo>
                <a:lnTo>
                  <a:pt x="24874" y="7057"/>
                </a:lnTo>
                <a:lnTo>
                  <a:pt x="22535" y="7677"/>
                </a:lnTo>
                <a:lnTo>
                  <a:pt x="20977" y="9083"/>
                </a:lnTo>
                <a:lnTo>
                  <a:pt x="19938" y="11012"/>
                </a:lnTo>
                <a:lnTo>
                  <a:pt x="19244" y="13291"/>
                </a:lnTo>
                <a:lnTo>
                  <a:pt x="18783" y="15801"/>
                </a:lnTo>
                <a:lnTo>
                  <a:pt x="18475" y="18468"/>
                </a:lnTo>
                <a:lnTo>
                  <a:pt x="18269" y="21238"/>
                </a:lnTo>
                <a:lnTo>
                  <a:pt x="19125" y="25068"/>
                </a:lnTo>
                <a:lnTo>
                  <a:pt x="20687" y="29606"/>
                </a:lnTo>
                <a:lnTo>
                  <a:pt x="22721" y="34617"/>
                </a:lnTo>
                <a:lnTo>
                  <a:pt x="24077" y="38948"/>
                </a:lnTo>
                <a:lnTo>
                  <a:pt x="24981" y="42829"/>
                </a:lnTo>
                <a:lnTo>
                  <a:pt x="25583" y="46408"/>
                </a:lnTo>
                <a:lnTo>
                  <a:pt x="26978" y="50778"/>
                </a:lnTo>
                <a:lnTo>
                  <a:pt x="28899" y="55676"/>
                </a:lnTo>
                <a:lnTo>
                  <a:pt x="31172" y="60926"/>
                </a:lnTo>
                <a:lnTo>
                  <a:pt x="33680" y="65418"/>
                </a:lnTo>
                <a:lnTo>
                  <a:pt x="36343" y="69405"/>
                </a:lnTo>
                <a:lnTo>
                  <a:pt x="39112" y="73055"/>
                </a:lnTo>
                <a:lnTo>
                  <a:pt x="41950" y="76480"/>
                </a:lnTo>
                <a:lnTo>
                  <a:pt x="44833" y="79756"/>
                </a:lnTo>
                <a:lnTo>
                  <a:pt x="47748" y="82932"/>
                </a:lnTo>
                <a:lnTo>
                  <a:pt x="50683" y="87034"/>
                </a:lnTo>
                <a:lnTo>
                  <a:pt x="53633" y="91753"/>
                </a:lnTo>
                <a:lnTo>
                  <a:pt x="56591" y="96883"/>
                </a:lnTo>
                <a:lnTo>
                  <a:pt x="59556" y="101296"/>
                </a:lnTo>
                <a:lnTo>
                  <a:pt x="62524" y="105230"/>
                </a:lnTo>
                <a:lnTo>
                  <a:pt x="65496" y="108844"/>
                </a:lnTo>
                <a:lnTo>
                  <a:pt x="67476" y="112246"/>
                </a:lnTo>
                <a:lnTo>
                  <a:pt x="68796" y="115507"/>
                </a:lnTo>
                <a:lnTo>
                  <a:pt x="69677" y="118672"/>
                </a:lnTo>
                <a:lnTo>
                  <a:pt x="70263" y="121774"/>
                </a:lnTo>
                <a:lnTo>
                  <a:pt x="70655" y="124835"/>
                </a:lnTo>
                <a:lnTo>
                  <a:pt x="70915" y="127868"/>
                </a:lnTo>
                <a:lnTo>
                  <a:pt x="71089" y="130882"/>
                </a:lnTo>
                <a:lnTo>
                  <a:pt x="71283" y="136876"/>
                </a:lnTo>
                <a:lnTo>
                  <a:pt x="70342" y="139864"/>
                </a:lnTo>
                <a:lnTo>
                  <a:pt x="68722" y="142848"/>
                </a:lnTo>
                <a:lnTo>
                  <a:pt x="66651" y="145830"/>
                </a:lnTo>
                <a:lnTo>
                  <a:pt x="64278" y="147817"/>
                </a:lnTo>
                <a:lnTo>
                  <a:pt x="61704" y="149142"/>
                </a:lnTo>
                <a:lnTo>
                  <a:pt x="58994" y="150026"/>
                </a:lnTo>
                <a:lnTo>
                  <a:pt x="56197" y="150615"/>
                </a:lnTo>
                <a:lnTo>
                  <a:pt x="53340" y="151007"/>
                </a:lnTo>
                <a:lnTo>
                  <a:pt x="50442" y="151269"/>
                </a:lnTo>
                <a:lnTo>
                  <a:pt x="47518" y="151443"/>
                </a:lnTo>
                <a:lnTo>
                  <a:pt x="41624" y="151637"/>
                </a:lnTo>
                <a:lnTo>
                  <a:pt x="26782" y="151772"/>
                </a:lnTo>
                <a:lnTo>
                  <a:pt x="14881" y="151788"/>
                </a:lnTo>
                <a:lnTo>
                  <a:pt x="11905" y="150798"/>
                </a:lnTo>
                <a:lnTo>
                  <a:pt x="8928" y="149145"/>
                </a:lnTo>
                <a:lnTo>
                  <a:pt x="5953" y="147051"/>
                </a:lnTo>
                <a:lnTo>
                  <a:pt x="3968" y="144663"/>
                </a:lnTo>
                <a:lnTo>
                  <a:pt x="2645" y="142078"/>
                </a:lnTo>
                <a:lnTo>
                  <a:pt x="1763" y="139363"/>
                </a:lnTo>
                <a:lnTo>
                  <a:pt x="1175" y="136561"/>
                </a:lnTo>
                <a:lnTo>
                  <a:pt x="783" y="133700"/>
                </a:lnTo>
                <a:lnTo>
                  <a:pt x="0" y="12500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SMARTPenAnnotation663"/>
          <p:cNvSpPr/>
          <p:nvPr/>
        </p:nvSpPr>
        <p:spPr>
          <a:xfrm>
            <a:off x="7438429" y="4063007"/>
            <a:ext cx="17861" cy="160736"/>
          </a:xfrm>
          <a:custGeom>
            <a:avLst/>
            <a:gdLst/>
            <a:ahLst/>
            <a:cxnLst/>
            <a:rect l="0" t="0" r="0" b="0"/>
            <a:pathLst>
              <a:path w="17861" h="160736">
                <a:moveTo>
                  <a:pt x="17860" y="0"/>
                </a:moveTo>
                <a:lnTo>
                  <a:pt x="17860" y="12429"/>
                </a:lnTo>
                <a:lnTo>
                  <a:pt x="16867" y="16224"/>
                </a:lnTo>
                <a:lnTo>
                  <a:pt x="15214" y="20738"/>
                </a:lnTo>
                <a:lnTo>
                  <a:pt x="13120" y="25732"/>
                </a:lnTo>
                <a:lnTo>
                  <a:pt x="11723" y="31045"/>
                </a:lnTo>
                <a:lnTo>
                  <a:pt x="10792" y="36572"/>
                </a:lnTo>
                <a:lnTo>
                  <a:pt x="10171" y="42240"/>
                </a:lnTo>
                <a:lnTo>
                  <a:pt x="9757" y="48004"/>
                </a:lnTo>
                <a:lnTo>
                  <a:pt x="9482" y="53831"/>
                </a:lnTo>
                <a:lnTo>
                  <a:pt x="9175" y="65597"/>
                </a:lnTo>
                <a:lnTo>
                  <a:pt x="8933" y="131844"/>
                </a:lnTo>
                <a:lnTo>
                  <a:pt x="7939" y="136513"/>
                </a:lnTo>
                <a:lnTo>
                  <a:pt x="6285" y="140618"/>
                </a:lnTo>
                <a:lnTo>
                  <a:pt x="1242" y="149595"/>
                </a:lnTo>
                <a:lnTo>
                  <a:pt x="828" y="151324"/>
                </a:lnTo>
                <a:lnTo>
                  <a:pt x="552" y="153469"/>
                </a:lnTo>
                <a:lnTo>
                  <a:pt x="0" y="16073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SMARTPenAnnotation664"/>
          <p:cNvSpPr/>
          <p:nvPr/>
        </p:nvSpPr>
        <p:spPr>
          <a:xfrm>
            <a:off x="7429500" y="4091160"/>
            <a:ext cx="169665" cy="141512"/>
          </a:xfrm>
          <a:custGeom>
            <a:avLst/>
            <a:gdLst/>
            <a:ahLst/>
            <a:cxnLst/>
            <a:rect l="0" t="0" r="0" b="0"/>
            <a:pathLst>
              <a:path w="169665" h="141512">
                <a:moveTo>
                  <a:pt x="0" y="61144"/>
                </a:moveTo>
                <a:lnTo>
                  <a:pt x="12428" y="61144"/>
                </a:lnTo>
                <a:lnTo>
                  <a:pt x="16223" y="62136"/>
                </a:lnTo>
                <a:lnTo>
                  <a:pt x="20737" y="63790"/>
                </a:lnTo>
                <a:lnTo>
                  <a:pt x="25730" y="65885"/>
                </a:lnTo>
                <a:lnTo>
                  <a:pt x="31044" y="67281"/>
                </a:lnTo>
                <a:lnTo>
                  <a:pt x="36571" y="68212"/>
                </a:lnTo>
                <a:lnTo>
                  <a:pt x="42240" y="68832"/>
                </a:lnTo>
                <a:lnTo>
                  <a:pt x="48004" y="69246"/>
                </a:lnTo>
                <a:lnTo>
                  <a:pt x="53830" y="69522"/>
                </a:lnTo>
                <a:lnTo>
                  <a:pt x="68866" y="69910"/>
                </a:lnTo>
                <a:lnTo>
                  <a:pt x="113937" y="70073"/>
                </a:lnTo>
                <a:lnTo>
                  <a:pt x="115960" y="70074"/>
                </a:lnTo>
                <a:lnTo>
                  <a:pt x="116030" y="67428"/>
                </a:lnTo>
                <a:lnTo>
                  <a:pt x="116048" y="65333"/>
                </a:lnTo>
                <a:lnTo>
                  <a:pt x="117053" y="63937"/>
                </a:lnTo>
                <a:lnTo>
                  <a:pt x="118715" y="63006"/>
                </a:lnTo>
                <a:lnTo>
                  <a:pt x="120815" y="62386"/>
                </a:lnTo>
                <a:lnTo>
                  <a:pt x="122215" y="60979"/>
                </a:lnTo>
                <a:lnTo>
                  <a:pt x="123149" y="59050"/>
                </a:lnTo>
                <a:lnTo>
                  <a:pt x="123771" y="56772"/>
                </a:lnTo>
                <a:lnTo>
                  <a:pt x="125178" y="54260"/>
                </a:lnTo>
                <a:lnTo>
                  <a:pt x="127108" y="51594"/>
                </a:lnTo>
                <a:lnTo>
                  <a:pt x="132595" y="44926"/>
                </a:lnTo>
                <a:lnTo>
                  <a:pt x="135991" y="41369"/>
                </a:lnTo>
                <a:lnTo>
                  <a:pt x="138286" y="39031"/>
                </a:lnTo>
                <a:lnTo>
                  <a:pt x="139815" y="36480"/>
                </a:lnTo>
                <a:lnTo>
                  <a:pt x="140835" y="33787"/>
                </a:lnTo>
                <a:lnTo>
                  <a:pt x="141515" y="31000"/>
                </a:lnTo>
                <a:lnTo>
                  <a:pt x="141968" y="28150"/>
                </a:lnTo>
                <a:lnTo>
                  <a:pt x="142270" y="25257"/>
                </a:lnTo>
                <a:lnTo>
                  <a:pt x="142755" y="18227"/>
                </a:lnTo>
                <a:lnTo>
                  <a:pt x="142822" y="14619"/>
                </a:lnTo>
                <a:lnTo>
                  <a:pt x="142840" y="12268"/>
                </a:lnTo>
                <a:lnTo>
                  <a:pt x="141859" y="10701"/>
                </a:lnTo>
                <a:lnTo>
                  <a:pt x="140213" y="9656"/>
                </a:lnTo>
                <a:lnTo>
                  <a:pt x="138124" y="8959"/>
                </a:lnTo>
                <a:lnTo>
                  <a:pt x="136731" y="7503"/>
                </a:lnTo>
                <a:lnTo>
                  <a:pt x="135802" y="5540"/>
                </a:lnTo>
                <a:lnTo>
                  <a:pt x="135183" y="3238"/>
                </a:lnTo>
                <a:lnTo>
                  <a:pt x="133778" y="1704"/>
                </a:lnTo>
                <a:lnTo>
                  <a:pt x="131849" y="682"/>
                </a:lnTo>
                <a:lnTo>
                  <a:pt x="129571" y="0"/>
                </a:lnTo>
                <a:lnTo>
                  <a:pt x="127061" y="538"/>
                </a:lnTo>
                <a:lnTo>
                  <a:pt x="124394" y="1888"/>
                </a:lnTo>
                <a:lnTo>
                  <a:pt x="121625" y="3781"/>
                </a:lnTo>
                <a:lnTo>
                  <a:pt x="118786" y="5043"/>
                </a:lnTo>
                <a:lnTo>
                  <a:pt x="115902" y="5884"/>
                </a:lnTo>
                <a:lnTo>
                  <a:pt x="112986" y="6444"/>
                </a:lnTo>
                <a:lnTo>
                  <a:pt x="110051" y="7811"/>
                </a:lnTo>
                <a:lnTo>
                  <a:pt x="107101" y="9714"/>
                </a:lnTo>
                <a:lnTo>
                  <a:pt x="104143" y="11974"/>
                </a:lnTo>
                <a:lnTo>
                  <a:pt x="101179" y="15466"/>
                </a:lnTo>
                <a:lnTo>
                  <a:pt x="98211" y="19778"/>
                </a:lnTo>
                <a:lnTo>
                  <a:pt x="95239" y="24637"/>
                </a:lnTo>
                <a:lnTo>
                  <a:pt x="92266" y="28869"/>
                </a:lnTo>
                <a:lnTo>
                  <a:pt x="89292" y="32682"/>
                </a:lnTo>
                <a:lnTo>
                  <a:pt x="86317" y="36216"/>
                </a:lnTo>
                <a:lnTo>
                  <a:pt x="84333" y="40557"/>
                </a:lnTo>
                <a:lnTo>
                  <a:pt x="83011" y="45435"/>
                </a:lnTo>
                <a:lnTo>
                  <a:pt x="82129" y="50671"/>
                </a:lnTo>
                <a:lnTo>
                  <a:pt x="81542" y="56146"/>
                </a:lnTo>
                <a:lnTo>
                  <a:pt x="81150" y="61781"/>
                </a:lnTo>
                <a:lnTo>
                  <a:pt x="80889" y="67522"/>
                </a:lnTo>
                <a:lnTo>
                  <a:pt x="81707" y="72342"/>
                </a:lnTo>
                <a:lnTo>
                  <a:pt x="83245" y="76547"/>
                </a:lnTo>
                <a:lnTo>
                  <a:pt x="87599" y="84857"/>
                </a:lnTo>
                <a:lnTo>
                  <a:pt x="92841" y="95165"/>
                </a:lnTo>
                <a:lnTo>
                  <a:pt x="96621" y="99700"/>
                </a:lnTo>
                <a:lnTo>
                  <a:pt x="101124" y="103715"/>
                </a:lnTo>
                <a:lnTo>
                  <a:pt x="106112" y="107384"/>
                </a:lnTo>
                <a:lnTo>
                  <a:pt x="110428" y="110823"/>
                </a:lnTo>
                <a:lnTo>
                  <a:pt x="114298" y="114107"/>
                </a:lnTo>
                <a:lnTo>
                  <a:pt x="117871" y="117289"/>
                </a:lnTo>
                <a:lnTo>
                  <a:pt x="122236" y="120402"/>
                </a:lnTo>
                <a:lnTo>
                  <a:pt x="127131" y="123470"/>
                </a:lnTo>
                <a:lnTo>
                  <a:pt x="132380" y="126507"/>
                </a:lnTo>
                <a:lnTo>
                  <a:pt x="143502" y="132528"/>
                </a:lnTo>
                <a:lnTo>
                  <a:pt x="149246" y="135522"/>
                </a:lnTo>
                <a:lnTo>
                  <a:pt x="154068" y="137519"/>
                </a:lnTo>
                <a:lnTo>
                  <a:pt x="158274" y="138850"/>
                </a:lnTo>
                <a:lnTo>
                  <a:pt x="169664" y="14151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SMARTPenAnnotation665"/>
          <p:cNvSpPr/>
          <p:nvPr/>
        </p:nvSpPr>
        <p:spPr>
          <a:xfrm>
            <a:off x="7750968" y="4054078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0" y="0"/>
                </a:moveTo>
                <a:lnTo>
                  <a:pt x="0" y="87326"/>
                </a:lnTo>
                <a:lnTo>
                  <a:pt x="992" y="92944"/>
                </a:lnTo>
                <a:lnTo>
                  <a:pt x="2647" y="98673"/>
                </a:lnTo>
                <a:lnTo>
                  <a:pt x="4741" y="104477"/>
                </a:lnTo>
                <a:lnTo>
                  <a:pt x="6137" y="109339"/>
                </a:lnTo>
                <a:lnTo>
                  <a:pt x="7068" y="113572"/>
                </a:lnTo>
                <a:lnTo>
                  <a:pt x="7689" y="117387"/>
                </a:lnTo>
                <a:lnTo>
                  <a:pt x="8103" y="120922"/>
                </a:lnTo>
                <a:lnTo>
                  <a:pt x="8378" y="124270"/>
                </a:lnTo>
                <a:lnTo>
                  <a:pt x="8562" y="127495"/>
                </a:lnTo>
                <a:lnTo>
                  <a:pt x="8766" y="133724"/>
                </a:lnTo>
                <a:lnTo>
                  <a:pt x="8930" y="14287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SMARTPenAnnotation666"/>
          <p:cNvSpPr/>
          <p:nvPr/>
        </p:nvSpPr>
        <p:spPr>
          <a:xfrm>
            <a:off x="7697390" y="4125515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0"/>
                </a:moveTo>
                <a:lnTo>
                  <a:pt x="4741" y="0"/>
                </a:lnTo>
                <a:lnTo>
                  <a:pt x="7129" y="992"/>
                </a:lnTo>
                <a:lnTo>
                  <a:pt x="9713" y="2646"/>
                </a:lnTo>
                <a:lnTo>
                  <a:pt x="12429" y="4741"/>
                </a:lnTo>
                <a:lnTo>
                  <a:pt x="16223" y="6137"/>
                </a:lnTo>
                <a:lnTo>
                  <a:pt x="20738" y="7068"/>
                </a:lnTo>
                <a:lnTo>
                  <a:pt x="25731" y="7688"/>
                </a:lnTo>
                <a:lnTo>
                  <a:pt x="31046" y="8102"/>
                </a:lnTo>
                <a:lnTo>
                  <a:pt x="36572" y="8378"/>
                </a:lnTo>
                <a:lnTo>
                  <a:pt x="48004" y="8684"/>
                </a:lnTo>
                <a:lnTo>
                  <a:pt x="107156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SMARTPenAnnotation667"/>
          <p:cNvSpPr/>
          <p:nvPr/>
        </p:nvSpPr>
        <p:spPr>
          <a:xfrm>
            <a:off x="7870839" y="4018359"/>
            <a:ext cx="183740" cy="142494"/>
          </a:xfrm>
          <a:custGeom>
            <a:avLst/>
            <a:gdLst/>
            <a:ahLst/>
            <a:cxnLst/>
            <a:rect l="0" t="0" r="0" b="0"/>
            <a:pathLst>
              <a:path w="183740" h="142494">
                <a:moveTo>
                  <a:pt x="5145" y="0"/>
                </a:moveTo>
                <a:lnTo>
                  <a:pt x="5145" y="4741"/>
                </a:lnTo>
                <a:lnTo>
                  <a:pt x="4153" y="6137"/>
                </a:lnTo>
                <a:lnTo>
                  <a:pt x="2499" y="7068"/>
                </a:lnTo>
                <a:lnTo>
                  <a:pt x="405" y="7688"/>
                </a:lnTo>
                <a:lnTo>
                  <a:pt x="0" y="9094"/>
                </a:lnTo>
                <a:lnTo>
                  <a:pt x="723" y="11024"/>
                </a:lnTo>
                <a:lnTo>
                  <a:pt x="2198" y="13302"/>
                </a:lnTo>
                <a:lnTo>
                  <a:pt x="3180" y="15814"/>
                </a:lnTo>
                <a:lnTo>
                  <a:pt x="3835" y="18480"/>
                </a:lnTo>
                <a:lnTo>
                  <a:pt x="4272" y="21250"/>
                </a:lnTo>
                <a:lnTo>
                  <a:pt x="4563" y="24088"/>
                </a:lnTo>
                <a:lnTo>
                  <a:pt x="4757" y="26973"/>
                </a:lnTo>
                <a:lnTo>
                  <a:pt x="4886" y="29888"/>
                </a:lnTo>
                <a:lnTo>
                  <a:pt x="5965" y="33816"/>
                </a:lnTo>
                <a:lnTo>
                  <a:pt x="7676" y="38419"/>
                </a:lnTo>
                <a:lnTo>
                  <a:pt x="9809" y="43472"/>
                </a:lnTo>
                <a:lnTo>
                  <a:pt x="12223" y="48825"/>
                </a:lnTo>
                <a:lnTo>
                  <a:pt x="17551" y="60064"/>
                </a:lnTo>
                <a:lnTo>
                  <a:pt x="34955" y="95297"/>
                </a:lnTo>
                <a:lnTo>
                  <a:pt x="36924" y="100242"/>
                </a:lnTo>
                <a:lnTo>
                  <a:pt x="38237" y="104531"/>
                </a:lnTo>
                <a:lnTo>
                  <a:pt x="39113" y="108383"/>
                </a:lnTo>
                <a:lnTo>
                  <a:pt x="41681" y="111943"/>
                </a:lnTo>
                <a:lnTo>
                  <a:pt x="45377" y="115308"/>
                </a:lnTo>
                <a:lnTo>
                  <a:pt x="49826" y="118544"/>
                </a:lnTo>
                <a:lnTo>
                  <a:pt x="52792" y="121693"/>
                </a:lnTo>
                <a:lnTo>
                  <a:pt x="54769" y="124785"/>
                </a:lnTo>
                <a:lnTo>
                  <a:pt x="56087" y="127839"/>
                </a:lnTo>
                <a:lnTo>
                  <a:pt x="57958" y="129874"/>
                </a:lnTo>
                <a:lnTo>
                  <a:pt x="60197" y="131231"/>
                </a:lnTo>
                <a:lnTo>
                  <a:pt x="66180" y="133409"/>
                </a:lnTo>
                <a:lnTo>
                  <a:pt x="69644" y="136353"/>
                </a:lnTo>
                <a:lnTo>
                  <a:pt x="75212" y="141587"/>
                </a:lnTo>
                <a:lnTo>
                  <a:pt x="78619" y="142302"/>
                </a:lnTo>
                <a:lnTo>
                  <a:pt x="80917" y="142493"/>
                </a:lnTo>
                <a:lnTo>
                  <a:pt x="82449" y="141628"/>
                </a:lnTo>
                <a:lnTo>
                  <a:pt x="83470" y="140060"/>
                </a:lnTo>
                <a:lnTo>
                  <a:pt x="84151" y="138021"/>
                </a:lnTo>
                <a:lnTo>
                  <a:pt x="85597" y="136663"/>
                </a:lnTo>
                <a:lnTo>
                  <a:pt x="87552" y="135757"/>
                </a:lnTo>
                <a:lnTo>
                  <a:pt x="89849" y="135153"/>
                </a:lnTo>
                <a:lnTo>
                  <a:pt x="92372" y="132766"/>
                </a:lnTo>
                <a:lnTo>
                  <a:pt x="95046" y="129190"/>
                </a:lnTo>
                <a:lnTo>
                  <a:pt x="97821" y="124822"/>
                </a:lnTo>
                <a:lnTo>
                  <a:pt x="100664" y="120918"/>
                </a:lnTo>
                <a:lnTo>
                  <a:pt x="103550" y="117323"/>
                </a:lnTo>
                <a:lnTo>
                  <a:pt x="106467" y="113934"/>
                </a:lnTo>
                <a:lnTo>
                  <a:pt x="109404" y="109690"/>
                </a:lnTo>
                <a:lnTo>
                  <a:pt x="112355" y="104877"/>
                </a:lnTo>
                <a:lnTo>
                  <a:pt x="115313" y="99683"/>
                </a:lnTo>
                <a:lnTo>
                  <a:pt x="121246" y="88622"/>
                </a:lnTo>
                <a:lnTo>
                  <a:pt x="124218" y="82894"/>
                </a:lnTo>
                <a:lnTo>
                  <a:pt x="127191" y="78083"/>
                </a:lnTo>
                <a:lnTo>
                  <a:pt x="130165" y="73883"/>
                </a:lnTo>
                <a:lnTo>
                  <a:pt x="133140" y="70091"/>
                </a:lnTo>
                <a:lnTo>
                  <a:pt x="136116" y="65579"/>
                </a:lnTo>
                <a:lnTo>
                  <a:pt x="139092" y="60586"/>
                </a:lnTo>
                <a:lnTo>
                  <a:pt x="142068" y="55274"/>
                </a:lnTo>
                <a:lnTo>
                  <a:pt x="145044" y="50740"/>
                </a:lnTo>
                <a:lnTo>
                  <a:pt x="148021" y="46725"/>
                </a:lnTo>
                <a:lnTo>
                  <a:pt x="150996" y="43056"/>
                </a:lnTo>
                <a:lnTo>
                  <a:pt x="153973" y="39618"/>
                </a:lnTo>
                <a:lnTo>
                  <a:pt x="156950" y="36334"/>
                </a:lnTo>
                <a:lnTo>
                  <a:pt x="159926" y="33153"/>
                </a:lnTo>
                <a:lnTo>
                  <a:pt x="162903" y="31031"/>
                </a:lnTo>
                <a:lnTo>
                  <a:pt x="165879" y="29617"/>
                </a:lnTo>
                <a:lnTo>
                  <a:pt x="168856" y="28674"/>
                </a:lnTo>
                <a:lnTo>
                  <a:pt x="170840" y="27054"/>
                </a:lnTo>
                <a:lnTo>
                  <a:pt x="172163" y="24981"/>
                </a:lnTo>
                <a:lnTo>
                  <a:pt x="173045" y="22607"/>
                </a:lnTo>
                <a:lnTo>
                  <a:pt x="174625" y="21025"/>
                </a:lnTo>
                <a:lnTo>
                  <a:pt x="176671" y="19970"/>
                </a:lnTo>
                <a:lnTo>
                  <a:pt x="183739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SMARTPenAnnotation668"/>
          <p:cNvSpPr/>
          <p:nvPr/>
        </p:nvSpPr>
        <p:spPr>
          <a:xfrm>
            <a:off x="8045648" y="4036218"/>
            <a:ext cx="8931" cy="125017"/>
          </a:xfrm>
          <a:custGeom>
            <a:avLst/>
            <a:gdLst/>
            <a:ahLst/>
            <a:cxnLst/>
            <a:rect l="0" t="0" r="0" b="0"/>
            <a:pathLst>
              <a:path w="8931" h="125017">
                <a:moveTo>
                  <a:pt x="8930" y="0"/>
                </a:moveTo>
                <a:lnTo>
                  <a:pt x="8930" y="4741"/>
                </a:lnTo>
                <a:lnTo>
                  <a:pt x="7937" y="7129"/>
                </a:lnTo>
                <a:lnTo>
                  <a:pt x="6284" y="9714"/>
                </a:lnTo>
                <a:lnTo>
                  <a:pt x="4190" y="12429"/>
                </a:lnTo>
                <a:lnTo>
                  <a:pt x="2793" y="15231"/>
                </a:lnTo>
                <a:lnTo>
                  <a:pt x="1862" y="18092"/>
                </a:lnTo>
                <a:lnTo>
                  <a:pt x="1241" y="20991"/>
                </a:lnTo>
                <a:lnTo>
                  <a:pt x="827" y="24908"/>
                </a:lnTo>
                <a:lnTo>
                  <a:pt x="552" y="29504"/>
                </a:lnTo>
                <a:lnTo>
                  <a:pt x="245" y="39902"/>
                </a:lnTo>
                <a:lnTo>
                  <a:pt x="6" y="91313"/>
                </a:lnTo>
                <a:lnTo>
                  <a:pt x="0" y="12501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SMARTPenAnnotation669"/>
          <p:cNvSpPr/>
          <p:nvPr/>
        </p:nvSpPr>
        <p:spPr>
          <a:xfrm>
            <a:off x="8081476" y="4036355"/>
            <a:ext cx="107048" cy="124722"/>
          </a:xfrm>
          <a:custGeom>
            <a:avLst/>
            <a:gdLst/>
            <a:ahLst/>
            <a:cxnLst/>
            <a:rect l="0" t="0" r="0" b="0"/>
            <a:pathLst>
              <a:path w="107048" h="124722">
                <a:moveTo>
                  <a:pt x="8820" y="35582"/>
                </a:moveTo>
                <a:lnTo>
                  <a:pt x="4080" y="40322"/>
                </a:lnTo>
                <a:lnTo>
                  <a:pt x="2684" y="42711"/>
                </a:lnTo>
                <a:lnTo>
                  <a:pt x="1753" y="45296"/>
                </a:lnTo>
                <a:lnTo>
                  <a:pt x="259" y="51833"/>
                </a:lnTo>
                <a:lnTo>
                  <a:pt x="136" y="54353"/>
                </a:lnTo>
                <a:lnTo>
                  <a:pt x="0" y="62446"/>
                </a:lnTo>
                <a:lnTo>
                  <a:pt x="956" y="66389"/>
                </a:lnTo>
                <a:lnTo>
                  <a:pt x="2585" y="70011"/>
                </a:lnTo>
                <a:lnTo>
                  <a:pt x="4663" y="73418"/>
                </a:lnTo>
                <a:lnTo>
                  <a:pt x="6049" y="77673"/>
                </a:lnTo>
                <a:lnTo>
                  <a:pt x="6973" y="82494"/>
                </a:lnTo>
                <a:lnTo>
                  <a:pt x="7589" y="87693"/>
                </a:lnTo>
                <a:lnTo>
                  <a:pt x="8992" y="92151"/>
                </a:lnTo>
                <a:lnTo>
                  <a:pt x="10919" y="96115"/>
                </a:lnTo>
                <a:lnTo>
                  <a:pt x="13196" y="99750"/>
                </a:lnTo>
                <a:lnTo>
                  <a:pt x="15706" y="103165"/>
                </a:lnTo>
                <a:lnTo>
                  <a:pt x="18372" y="106434"/>
                </a:lnTo>
                <a:lnTo>
                  <a:pt x="21141" y="109606"/>
                </a:lnTo>
                <a:lnTo>
                  <a:pt x="22988" y="112713"/>
                </a:lnTo>
                <a:lnTo>
                  <a:pt x="24219" y="115776"/>
                </a:lnTo>
                <a:lnTo>
                  <a:pt x="25039" y="118810"/>
                </a:lnTo>
                <a:lnTo>
                  <a:pt x="26578" y="120833"/>
                </a:lnTo>
                <a:lnTo>
                  <a:pt x="28597" y="122182"/>
                </a:lnTo>
                <a:lnTo>
                  <a:pt x="35199" y="124721"/>
                </a:lnTo>
                <a:lnTo>
                  <a:pt x="35427" y="122163"/>
                </a:lnTo>
                <a:lnTo>
                  <a:pt x="35529" y="117718"/>
                </a:lnTo>
                <a:lnTo>
                  <a:pt x="35599" y="103884"/>
                </a:lnTo>
                <a:lnTo>
                  <a:pt x="34610" y="99968"/>
                </a:lnTo>
                <a:lnTo>
                  <a:pt x="32959" y="95373"/>
                </a:lnTo>
                <a:lnTo>
                  <a:pt x="30866" y="90326"/>
                </a:lnTo>
                <a:lnTo>
                  <a:pt x="29471" y="84976"/>
                </a:lnTo>
                <a:lnTo>
                  <a:pt x="28540" y="79426"/>
                </a:lnTo>
                <a:lnTo>
                  <a:pt x="27920" y="73741"/>
                </a:lnTo>
                <a:lnTo>
                  <a:pt x="28499" y="67966"/>
                </a:lnTo>
                <a:lnTo>
                  <a:pt x="29877" y="62133"/>
                </a:lnTo>
                <a:lnTo>
                  <a:pt x="31788" y="56259"/>
                </a:lnTo>
                <a:lnTo>
                  <a:pt x="33062" y="50359"/>
                </a:lnTo>
                <a:lnTo>
                  <a:pt x="33911" y="44441"/>
                </a:lnTo>
                <a:lnTo>
                  <a:pt x="34477" y="38512"/>
                </a:lnTo>
                <a:lnTo>
                  <a:pt x="34854" y="32574"/>
                </a:lnTo>
                <a:lnTo>
                  <a:pt x="35106" y="26631"/>
                </a:lnTo>
                <a:lnTo>
                  <a:pt x="35274" y="20685"/>
                </a:lnTo>
                <a:lnTo>
                  <a:pt x="36378" y="16721"/>
                </a:lnTo>
                <a:lnTo>
                  <a:pt x="38106" y="14079"/>
                </a:lnTo>
                <a:lnTo>
                  <a:pt x="40251" y="12316"/>
                </a:lnTo>
                <a:lnTo>
                  <a:pt x="42673" y="10150"/>
                </a:lnTo>
                <a:lnTo>
                  <a:pt x="48009" y="5097"/>
                </a:lnTo>
                <a:lnTo>
                  <a:pt x="50821" y="3352"/>
                </a:lnTo>
                <a:lnTo>
                  <a:pt x="53688" y="2189"/>
                </a:lnTo>
                <a:lnTo>
                  <a:pt x="56591" y="1414"/>
                </a:lnTo>
                <a:lnTo>
                  <a:pt x="59519" y="897"/>
                </a:lnTo>
                <a:lnTo>
                  <a:pt x="62464" y="552"/>
                </a:lnTo>
                <a:lnTo>
                  <a:pt x="65418" y="323"/>
                </a:lnTo>
                <a:lnTo>
                  <a:pt x="69372" y="169"/>
                </a:lnTo>
                <a:lnTo>
                  <a:pt x="79058" y="0"/>
                </a:lnTo>
                <a:lnTo>
                  <a:pt x="84419" y="946"/>
                </a:lnTo>
                <a:lnTo>
                  <a:pt x="89977" y="2570"/>
                </a:lnTo>
                <a:lnTo>
                  <a:pt x="107047" y="879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SMARTPenAnnotation670"/>
          <p:cNvSpPr/>
          <p:nvPr/>
        </p:nvSpPr>
        <p:spPr>
          <a:xfrm>
            <a:off x="8251031" y="3964781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0" y="0"/>
                </a:moveTo>
                <a:lnTo>
                  <a:pt x="4741" y="4741"/>
                </a:lnTo>
                <a:lnTo>
                  <a:pt x="6137" y="7129"/>
                </a:lnTo>
                <a:lnTo>
                  <a:pt x="7068" y="9713"/>
                </a:lnTo>
                <a:lnTo>
                  <a:pt x="8562" y="16250"/>
                </a:lnTo>
                <a:lnTo>
                  <a:pt x="8767" y="22436"/>
                </a:lnTo>
                <a:lnTo>
                  <a:pt x="8919" y="59799"/>
                </a:lnTo>
                <a:lnTo>
                  <a:pt x="9915" y="66655"/>
                </a:lnTo>
                <a:lnTo>
                  <a:pt x="11571" y="74202"/>
                </a:lnTo>
                <a:lnTo>
                  <a:pt x="13667" y="82210"/>
                </a:lnTo>
                <a:lnTo>
                  <a:pt x="15064" y="89533"/>
                </a:lnTo>
                <a:lnTo>
                  <a:pt x="15996" y="96400"/>
                </a:lnTo>
                <a:lnTo>
                  <a:pt x="16617" y="102962"/>
                </a:lnTo>
                <a:lnTo>
                  <a:pt x="17031" y="110313"/>
                </a:lnTo>
                <a:lnTo>
                  <a:pt x="17491" y="126418"/>
                </a:lnTo>
                <a:lnTo>
                  <a:pt x="17827" y="166288"/>
                </a:lnTo>
                <a:lnTo>
                  <a:pt x="17859" y="2053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SMARTPenAnnotation671"/>
          <p:cNvSpPr/>
          <p:nvPr/>
        </p:nvSpPr>
        <p:spPr>
          <a:xfrm>
            <a:off x="8206382" y="4073178"/>
            <a:ext cx="294681" cy="105916"/>
          </a:xfrm>
          <a:custGeom>
            <a:avLst/>
            <a:gdLst/>
            <a:ahLst/>
            <a:cxnLst/>
            <a:rect l="0" t="0" r="0" b="0"/>
            <a:pathLst>
              <a:path w="294681" h="105916">
                <a:moveTo>
                  <a:pt x="0" y="7689"/>
                </a:moveTo>
                <a:lnTo>
                  <a:pt x="0" y="2948"/>
                </a:lnTo>
                <a:lnTo>
                  <a:pt x="993" y="2544"/>
                </a:lnTo>
                <a:lnTo>
                  <a:pt x="2647" y="3267"/>
                </a:lnTo>
                <a:lnTo>
                  <a:pt x="7689" y="6815"/>
                </a:lnTo>
                <a:lnTo>
                  <a:pt x="13670" y="7301"/>
                </a:lnTo>
                <a:lnTo>
                  <a:pt x="25548" y="7574"/>
                </a:lnTo>
                <a:lnTo>
                  <a:pt x="130412" y="7689"/>
                </a:lnTo>
                <a:lnTo>
                  <a:pt x="132582" y="6697"/>
                </a:lnTo>
                <a:lnTo>
                  <a:pt x="135021" y="5043"/>
                </a:lnTo>
                <a:lnTo>
                  <a:pt x="141323" y="0"/>
                </a:lnTo>
                <a:lnTo>
                  <a:pt x="141840" y="579"/>
                </a:lnTo>
                <a:lnTo>
                  <a:pt x="142416" y="3867"/>
                </a:lnTo>
                <a:lnTo>
                  <a:pt x="142739" y="6557"/>
                </a:lnTo>
                <a:lnTo>
                  <a:pt x="142815" y="12477"/>
                </a:lnTo>
                <a:lnTo>
                  <a:pt x="142864" y="27706"/>
                </a:lnTo>
                <a:lnTo>
                  <a:pt x="141875" y="30956"/>
                </a:lnTo>
                <a:lnTo>
                  <a:pt x="140224" y="34114"/>
                </a:lnTo>
                <a:lnTo>
                  <a:pt x="138131" y="37212"/>
                </a:lnTo>
                <a:lnTo>
                  <a:pt x="136736" y="40270"/>
                </a:lnTo>
                <a:lnTo>
                  <a:pt x="135806" y="43300"/>
                </a:lnTo>
                <a:lnTo>
                  <a:pt x="135186" y="46312"/>
                </a:lnTo>
                <a:lnTo>
                  <a:pt x="134773" y="49313"/>
                </a:lnTo>
                <a:lnTo>
                  <a:pt x="134498" y="52305"/>
                </a:lnTo>
                <a:lnTo>
                  <a:pt x="134313" y="55292"/>
                </a:lnTo>
                <a:lnTo>
                  <a:pt x="134109" y="61257"/>
                </a:lnTo>
                <a:lnTo>
                  <a:pt x="134055" y="64237"/>
                </a:lnTo>
                <a:lnTo>
                  <a:pt x="135011" y="67216"/>
                </a:lnTo>
                <a:lnTo>
                  <a:pt x="136640" y="70194"/>
                </a:lnTo>
                <a:lnTo>
                  <a:pt x="138718" y="73171"/>
                </a:lnTo>
                <a:lnTo>
                  <a:pt x="140104" y="76148"/>
                </a:lnTo>
                <a:lnTo>
                  <a:pt x="141028" y="79125"/>
                </a:lnTo>
                <a:lnTo>
                  <a:pt x="141644" y="82102"/>
                </a:lnTo>
                <a:lnTo>
                  <a:pt x="143047" y="84087"/>
                </a:lnTo>
                <a:lnTo>
                  <a:pt x="144974" y="85410"/>
                </a:lnTo>
                <a:lnTo>
                  <a:pt x="149761" y="86880"/>
                </a:lnTo>
                <a:lnTo>
                  <a:pt x="155196" y="87533"/>
                </a:lnTo>
                <a:lnTo>
                  <a:pt x="163565" y="87824"/>
                </a:lnTo>
                <a:lnTo>
                  <a:pt x="168575" y="87901"/>
                </a:lnTo>
                <a:lnTo>
                  <a:pt x="172907" y="86961"/>
                </a:lnTo>
                <a:lnTo>
                  <a:pt x="176786" y="85341"/>
                </a:lnTo>
                <a:lnTo>
                  <a:pt x="180366" y="83270"/>
                </a:lnTo>
                <a:lnTo>
                  <a:pt x="183744" y="80897"/>
                </a:lnTo>
                <a:lnTo>
                  <a:pt x="186989" y="78322"/>
                </a:lnTo>
                <a:lnTo>
                  <a:pt x="190143" y="75614"/>
                </a:lnTo>
                <a:lnTo>
                  <a:pt x="193239" y="72816"/>
                </a:lnTo>
                <a:lnTo>
                  <a:pt x="199324" y="67061"/>
                </a:lnTo>
                <a:lnTo>
                  <a:pt x="223239" y="43402"/>
                </a:lnTo>
                <a:lnTo>
                  <a:pt x="239338" y="27312"/>
                </a:lnTo>
                <a:lnTo>
                  <a:pt x="240918" y="26724"/>
                </a:lnTo>
                <a:lnTo>
                  <a:pt x="249909" y="25562"/>
                </a:lnTo>
                <a:lnTo>
                  <a:pt x="249977" y="28200"/>
                </a:lnTo>
                <a:lnTo>
                  <a:pt x="250028" y="54228"/>
                </a:lnTo>
                <a:lnTo>
                  <a:pt x="251022" y="57566"/>
                </a:lnTo>
                <a:lnTo>
                  <a:pt x="252676" y="60784"/>
                </a:lnTo>
                <a:lnTo>
                  <a:pt x="254771" y="63922"/>
                </a:lnTo>
                <a:lnTo>
                  <a:pt x="256168" y="67005"/>
                </a:lnTo>
                <a:lnTo>
                  <a:pt x="257099" y="70054"/>
                </a:lnTo>
                <a:lnTo>
                  <a:pt x="257719" y="73078"/>
                </a:lnTo>
                <a:lnTo>
                  <a:pt x="259126" y="76086"/>
                </a:lnTo>
                <a:lnTo>
                  <a:pt x="261055" y="79084"/>
                </a:lnTo>
                <a:lnTo>
                  <a:pt x="263334" y="82075"/>
                </a:lnTo>
                <a:lnTo>
                  <a:pt x="265845" y="85061"/>
                </a:lnTo>
                <a:lnTo>
                  <a:pt x="268512" y="88043"/>
                </a:lnTo>
                <a:lnTo>
                  <a:pt x="271281" y="91024"/>
                </a:lnTo>
                <a:lnTo>
                  <a:pt x="274119" y="93011"/>
                </a:lnTo>
                <a:lnTo>
                  <a:pt x="279920" y="95219"/>
                </a:lnTo>
                <a:lnTo>
                  <a:pt x="281863" y="96800"/>
                </a:lnTo>
                <a:lnTo>
                  <a:pt x="283159" y="98846"/>
                </a:lnTo>
                <a:lnTo>
                  <a:pt x="284023" y="101203"/>
                </a:lnTo>
                <a:lnTo>
                  <a:pt x="285591" y="102774"/>
                </a:lnTo>
                <a:lnTo>
                  <a:pt x="287628" y="103821"/>
                </a:lnTo>
                <a:lnTo>
                  <a:pt x="294680" y="10591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SMARTPenAnnotation672"/>
          <p:cNvSpPr/>
          <p:nvPr/>
        </p:nvSpPr>
        <p:spPr>
          <a:xfrm>
            <a:off x="8501329" y="4045303"/>
            <a:ext cx="312273" cy="142721"/>
          </a:xfrm>
          <a:custGeom>
            <a:avLst/>
            <a:gdLst/>
            <a:ahLst/>
            <a:cxnLst/>
            <a:rect l="0" t="0" r="0" b="0"/>
            <a:pathLst>
              <a:path w="312273" h="142721">
                <a:moveTo>
                  <a:pt x="80100" y="26634"/>
                </a:moveTo>
                <a:lnTo>
                  <a:pt x="72412" y="18946"/>
                </a:lnTo>
                <a:lnTo>
                  <a:pt x="69077" y="18256"/>
                </a:lnTo>
                <a:lnTo>
                  <a:pt x="66799" y="18072"/>
                </a:lnTo>
                <a:lnTo>
                  <a:pt x="64287" y="18942"/>
                </a:lnTo>
                <a:lnTo>
                  <a:pt x="58851" y="22554"/>
                </a:lnTo>
                <a:lnTo>
                  <a:pt x="50482" y="24821"/>
                </a:lnTo>
                <a:lnTo>
                  <a:pt x="45472" y="25425"/>
                </a:lnTo>
                <a:lnTo>
                  <a:pt x="41140" y="26820"/>
                </a:lnTo>
                <a:lnTo>
                  <a:pt x="33681" y="31016"/>
                </a:lnTo>
                <a:lnTo>
                  <a:pt x="30302" y="33524"/>
                </a:lnTo>
                <a:lnTo>
                  <a:pt x="27058" y="36188"/>
                </a:lnTo>
                <a:lnTo>
                  <a:pt x="23903" y="38957"/>
                </a:lnTo>
                <a:lnTo>
                  <a:pt x="15106" y="47325"/>
                </a:lnTo>
                <a:lnTo>
                  <a:pt x="9981" y="52334"/>
                </a:lnTo>
                <a:lnTo>
                  <a:pt x="6565" y="56666"/>
                </a:lnTo>
                <a:lnTo>
                  <a:pt x="4288" y="60546"/>
                </a:lnTo>
                <a:lnTo>
                  <a:pt x="2770" y="64125"/>
                </a:lnTo>
                <a:lnTo>
                  <a:pt x="1757" y="67503"/>
                </a:lnTo>
                <a:lnTo>
                  <a:pt x="1083" y="70747"/>
                </a:lnTo>
                <a:lnTo>
                  <a:pt x="633" y="73902"/>
                </a:lnTo>
                <a:lnTo>
                  <a:pt x="333" y="76998"/>
                </a:lnTo>
                <a:lnTo>
                  <a:pt x="133" y="80054"/>
                </a:lnTo>
                <a:lnTo>
                  <a:pt x="0" y="83083"/>
                </a:lnTo>
                <a:lnTo>
                  <a:pt x="1895" y="87087"/>
                </a:lnTo>
                <a:lnTo>
                  <a:pt x="5144" y="91741"/>
                </a:lnTo>
                <a:lnTo>
                  <a:pt x="9294" y="96828"/>
                </a:lnTo>
                <a:lnTo>
                  <a:pt x="13052" y="101211"/>
                </a:lnTo>
                <a:lnTo>
                  <a:pt x="16550" y="105125"/>
                </a:lnTo>
                <a:lnTo>
                  <a:pt x="19874" y="108727"/>
                </a:lnTo>
                <a:lnTo>
                  <a:pt x="24074" y="112121"/>
                </a:lnTo>
                <a:lnTo>
                  <a:pt x="28859" y="115375"/>
                </a:lnTo>
                <a:lnTo>
                  <a:pt x="34033" y="118537"/>
                </a:lnTo>
                <a:lnTo>
                  <a:pt x="39467" y="121637"/>
                </a:lnTo>
                <a:lnTo>
                  <a:pt x="50797" y="127727"/>
                </a:lnTo>
                <a:lnTo>
                  <a:pt x="56595" y="129748"/>
                </a:lnTo>
                <a:lnTo>
                  <a:pt x="62446" y="131096"/>
                </a:lnTo>
                <a:lnTo>
                  <a:pt x="68331" y="131994"/>
                </a:lnTo>
                <a:lnTo>
                  <a:pt x="74239" y="132593"/>
                </a:lnTo>
                <a:lnTo>
                  <a:pt x="80161" y="132992"/>
                </a:lnTo>
                <a:lnTo>
                  <a:pt x="86094" y="133258"/>
                </a:lnTo>
                <a:lnTo>
                  <a:pt x="92034" y="132443"/>
                </a:lnTo>
                <a:lnTo>
                  <a:pt x="97977" y="130908"/>
                </a:lnTo>
                <a:lnTo>
                  <a:pt x="103925" y="128892"/>
                </a:lnTo>
                <a:lnTo>
                  <a:pt x="108882" y="126556"/>
                </a:lnTo>
                <a:lnTo>
                  <a:pt x="113179" y="124006"/>
                </a:lnTo>
                <a:lnTo>
                  <a:pt x="117035" y="121315"/>
                </a:lnTo>
                <a:lnTo>
                  <a:pt x="121591" y="117536"/>
                </a:lnTo>
                <a:lnTo>
                  <a:pt x="126612" y="113032"/>
                </a:lnTo>
                <a:lnTo>
                  <a:pt x="131944" y="108045"/>
                </a:lnTo>
                <a:lnTo>
                  <a:pt x="135498" y="103728"/>
                </a:lnTo>
                <a:lnTo>
                  <a:pt x="137869" y="99858"/>
                </a:lnTo>
                <a:lnTo>
                  <a:pt x="139449" y="96286"/>
                </a:lnTo>
                <a:lnTo>
                  <a:pt x="143850" y="87026"/>
                </a:lnTo>
                <a:lnTo>
                  <a:pt x="146413" y="81778"/>
                </a:lnTo>
                <a:lnTo>
                  <a:pt x="147129" y="77287"/>
                </a:lnTo>
                <a:lnTo>
                  <a:pt x="146614" y="73301"/>
                </a:lnTo>
                <a:lnTo>
                  <a:pt x="145279" y="69652"/>
                </a:lnTo>
                <a:lnTo>
                  <a:pt x="144389" y="65234"/>
                </a:lnTo>
                <a:lnTo>
                  <a:pt x="143795" y="60305"/>
                </a:lnTo>
                <a:lnTo>
                  <a:pt x="143399" y="55035"/>
                </a:lnTo>
                <a:lnTo>
                  <a:pt x="142144" y="50528"/>
                </a:lnTo>
                <a:lnTo>
                  <a:pt x="140314" y="46532"/>
                </a:lnTo>
                <a:lnTo>
                  <a:pt x="138102" y="42876"/>
                </a:lnTo>
                <a:lnTo>
                  <a:pt x="134643" y="39446"/>
                </a:lnTo>
                <a:lnTo>
                  <a:pt x="130353" y="36168"/>
                </a:lnTo>
                <a:lnTo>
                  <a:pt x="125508" y="32990"/>
                </a:lnTo>
                <a:lnTo>
                  <a:pt x="121287" y="29879"/>
                </a:lnTo>
                <a:lnTo>
                  <a:pt x="117479" y="26813"/>
                </a:lnTo>
                <a:lnTo>
                  <a:pt x="113949" y="23777"/>
                </a:lnTo>
                <a:lnTo>
                  <a:pt x="109612" y="20761"/>
                </a:lnTo>
                <a:lnTo>
                  <a:pt x="104736" y="17757"/>
                </a:lnTo>
                <a:lnTo>
                  <a:pt x="99501" y="14763"/>
                </a:lnTo>
                <a:lnTo>
                  <a:pt x="95018" y="11775"/>
                </a:lnTo>
                <a:lnTo>
                  <a:pt x="91038" y="8791"/>
                </a:lnTo>
                <a:lnTo>
                  <a:pt x="82261" y="1612"/>
                </a:lnTo>
                <a:lnTo>
                  <a:pt x="80549" y="1023"/>
                </a:lnTo>
                <a:lnTo>
                  <a:pt x="72601" y="0"/>
                </a:lnTo>
                <a:lnTo>
                  <a:pt x="73117" y="941"/>
                </a:lnTo>
                <a:lnTo>
                  <a:pt x="76335" y="4631"/>
                </a:lnTo>
                <a:lnTo>
                  <a:pt x="77589" y="7005"/>
                </a:lnTo>
                <a:lnTo>
                  <a:pt x="78427" y="9579"/>
                </a:lnTo>
                <a:lnTo>
                  <a:pt x="78985" y="12288"/>
                </a:lnTo>
                <a:lnTo>
                  <a:pt x="81340" y="14093"/>
                </a:lnTo>
                <a:lnTo>
                  <a:pt x="89251" y="16099"/>
                </a:lnTo>
                <a:lnTo>
                  <a:pt x="94138" y="17626"/>
                </a:lnTo>
                <a:lnTo>
                  <a:pt x="99381" y="19637"/>
                </a:lnTo>
                <a:lnTo>
                  <a:pt x="104860" y="21969"/>
                </a:lnTo>
                <a:lnTo>
                  <a:pt x="109505" y="24516"/>
                </a:lnTo>
                <a:lnTo>
                  <a:pt x="113594" y="27206"/>
                </a:lnTo>
                <a:lnTo>
                  <a:pt x="117313" y="29992"/>
                </a:lnTo>
                <a:lnTo>
                  <a:pt x="121775" y="31849"/>
                </a:lnTo>
                <a:lnTo>
                  <a:pt x="126735" y="33087"/>
                </a:lnTo>
                <a:lnTo>
                  <a:pt x="132026" y="33913"/>
                </a:lnTo>
                <a:lnTo>
                  <a:pt x="140551" y="34830"/>
                </a:lnTo>
                <a:lnTo>
                  <a:pt x="147646" y="35238"/>
                </a:lnTo>
                <a:lnTo>
                  <a:pt x="157220" y="35467"/>
                </a:lnTo>
                <a:lnTo>
                  <a:pt x="163324" y="35521"/>
                </a:lnTo>
                <a:lnTo>
                  <a:pt x="166341" y="34543"/>
                </a:lnTo>
                <a:lnTo>
                  <a:pt x="172338" y="30810"/>
                </a:lnTo>
                <a:lnTo>
                  <a:pt x="176552" y="27872"/>
                </a:lnTo>
                <a:lnTo>
                  <a:pt x="177144" y="28451"/>
                </a:lnTo>
                <a:lnTo>
                  <a:pt x="177800" y="31741"/>
                </a:lnTo>
                <a:lnTo>
                  <a:pt x="178171" y="34431"/>
                </a:lnTo>
                <a:lnTo>
                  <a:pt x="178258" y="40352"/>
                </a:lnTo>
                <a:lnTo>
                  <a:pt x="178281" y="44709"/>
                </a:lnTo>
                <a:lnTo>
                  <a:pt x="177304" y="48606"/>
                </a:lnTo>
                <a:lnTo>
                  <a:pt x="175660" y="52196"/>
                </a:lnTo>
                <a:lnTo>
                  <a:pt x="173573" y="55581"/>
                </a:lnTo>
                <a:lnTo>
                  <a:pt x="171188" y="59823"/>
                </a:lnTo>
                <a:lnTo>
                  <a:pt x="165894" y="69827"/>
                </a:lnTo>
                <a:lnTo>
                  <a:pt x="164085" y="74281"/>
                </a:lnTo>
                <a:lnTo>
                  <a:pt x="162879" y="78243"/>
                </a:lnTo>
                <a:lnTo>
                  <a:pt x="162075" y="81876"/>
                </a:lnTo>
                <a:lnTo>
                  <a:pt x="161539" y="86282"/>
                </a:lnTo>
                <a:lnTo>
                  <a:pt x="161182" y="91204"/>
                </a:lnTo>
                <a:lnTo>
                  <a:pt x="160785" y="100972"/>
                </a:lnTo>
                <a:lnTo>
                  <a:pt x="160609" y="108621"/>
                </a:lnTo>
                <a:lnTo>
                  <a:pt x="160509" y="123246"/>
                </a:lnTo>
                <a:lnTo>
                  <a:pt x="161487" y="126761"/>
                </a:lnTo>
                <a:lnTo>
                  <a:pt x="163132" y="129104"/>
                </a:lnTo>
                <a:lnTo>
                  <a:pt x="167605" y="132700"/>
                </a:lnTo>
                <a:lnTo>
                  <a:pt x="170187" y="135048"/>
                </a:lnTo>
                <a:lnTo>
                  <a:pt x="172900" y="137605"/>
                </a:lnTo>
                <a:lnTo>
                  <a:pt x="175701" y="139310"/>
                </a:lnTo>
                <a:lnTo>
                  <a:pt x="181460" y="141205"/>
                </a:lnTo>
                <a:lnTo>
                  <a:pt x="189972" y="142047"/>
                </a:lnTo>
                <a:lnTo>
                  <a:pt x="195020" y="142271"/>
                </a:lnTo>
                <a:lnTo>
                  <a:pt x="200369" y="141429"/>
                </a:lnTo>
                <a:lnTo>
                  <a:pt x="205920" y="139875"/>
                </a:lnTo>
                <a:lnTo>
                  <a:pt x="211605" y="137847"/>
                </a:lnTo>
                <a:lnTo>
                  <a:pt x="216387" y="135502"/>
                </a:lnTo>
                <a:lnTo>
                  <a:pt x="220568" y="132947"/>
                </a:lnTo>
                <a:lnTo>
                  <a:pt x="224346" y="130252"/>
                </a:lnTo>
                <a:lnTo>
                  <a:pt x="227858" y="127462"/>
                </a:lnTo>
                <a:lnTo>
                  <a:pt x="231192" y="124611"/>
                </a:lnTo>
                <a:lnTo>
                  <a:pt x="234406" y="121718"/>
                </a:lnTo>
                <a:lnTo>
                  <a:pt x="243269" y="113211"/>
                </a:lnTo>
                <a:lnTo>
                  <a:pt x="248411" y="108165"/>
                </a:lnTo>
                <a:lnTo>
                  <a:pt x="252831" y="102816"/>
                </a:lnTo>
                <a:lnTo>
                  <a:pt x="256769" y="97266"/>
                </a:lnTo>
                <a:lnTo>
                  <a:pt x="260388" y="91581"/>
                </a:lnTo>
                <a:lnTo>
                  <a:pt x="263792" y="86799"/>
                </a:lnTo>
                <a:lnTo>
                  <a:pt x="267054" y="82619"/>
                </a:lnTo>
                <a:lnTo>
                  <a:pt x="270220" y="78841"/>
                </a:lnTo>
                <a:lnTo>
                  <a:pt x="273323" y="74337"/>
                </a:lnTo>
                <a:lnTo>
                  <a:pt x="276385" y="69350"/>
                </a:lnTo>
                <a:lnTo>
                  <a:pt x="283686" y="56569"/>
                </a:lnTo>
                <a:lnTo>
                  <a:pt x="287330" y="52175"/>
                </a:lnTo>
                <a:lnTo>
                  <a:pt x="293998" y="44943"/>
                </a:lnTo>
                <a:lnTo>
                  <a:pt x="294290" y="49367"/>
                </a:lnTo>
                <a:lnTo>
                  <a:pt x="294377" y="56962"/>
                </a:lnTo>
                <a:lnTo>
                  <a:pt x="294402" y="70236"/>
                </a:lnTo>
                <a:lnTo>
                  <a:pt x="293413" y="74554"/>
                </a:lnTo>
                <a:lnTo>
                  <a:pt x="291762" y="78425"/>
                </a:lnTo>
                <a:lnTo>
                  <a:pt x="289669" y="81997"/>
                </a:lnTo>
                <a:lnTo>
                  <a:pt x="288274" y="86363"/>
                </a:lnTo>
                <a:lnTo>
                  <a:pt x="287343" y="91258"/>
                </a:lnTo>
                <a:lnTo>
                  <a:pt x="286723" y="96506"/>
                </a:lnTo>
                <a:lnTo>
                  <a:pt x="286310" y="100997"/>
                </a:lnTo>
                <a:lnTo>
                  <a:pt x="286035" y="104982"/>
                </a:lnTo>
                <a:lnTo>
                  <a:pt x="285850" y="108632"/>
                </a:lnTo>
                <a:lnTo>
                  <a:pt x="286720" y="113049"/>
                </a:lnTo>
                <a:lnTo>
                  <a:pt x="288292" y="117978"/>
                </a:lnTo>
                <a:lnTo>
                  <a:pt x="293203" y="130667"/>
                </a:lnTo>
                <a:lnTo>
                  <a:pt x="299167" y="135048"/>
                </a:lnTo>
                <a:lnTo>
                  <a:pt x="312272" y="14272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SMARTPenAnnotation673"/>
          <p:cNvSpPr/>
          <p:nvPr/>
        </p:nvSpPr>
        <p:spPr>
          <a:xfrm>
            <a:off x="8858250" y="4045260"/>
            <a:ext cx="70884" cy="106663"/>
          </a:xfrm>
          <a:custGeom>
            <a:avLst/>
            <a:gdLst/>
            <a:ahLst/>
            <a:cxnLst/>
            <a:rect l="0" t="0" r="0" b="0"/>
            <a:pathLst>
              <a:path w="70884" h="106663">
                <a:moveTo>
                  <a:pt x="62507" y="17747"/>
                </a:moveTo>
                <a:lnTo>
                  <a:pt x="62507" y="13007"/>
                </a:lnTo>
                <a:lnTo>
                  <a:pt x="61515" y="11610"/>
                </a:lnTo>
                <a:lnTo>
                  <a:pt x="59862" y="10680"/>
                </a:lnTo>
                <a:lnTo>
                  <a:pt x="54819" y="9185"/>
                </a:lnTo>
                <a:lnTo>
                  <a:pt x="53413" y="8071"/>
                </a:lnTo>
                <a:lnTo>
                  <a:pt x="51484" y="6335"/>
                </a:lnTo>
                <a:lnTo>
                  <a:pt x="45998" y="1162"/>
                </a:lnTo>
                <a:lnTo>
                  <a:pt x="44556" y="737"/>
                </a:lnTo>
                <a:lnTo>
                  <a:pt x="42602" y="454"/>
                </a:lnTo>
                <a:lnTo>
                  <a:pt x="40308" y="265"/>
                </a:lnTo>
                <a:lnTo>
                  <a:pt x="37786" y="139"/>
                </a:lnTo>
                <a:lnTo>
                  <a:pt x="32338" y="0"/>
                </a:lnTo>
                <a:lnTo>
                  <a:pt x="29496" y="955"/>
                </a:lnTo>
                <a:lnTo>
                  <a:pt x="26610" y="2584"/>
                </a:lnTo>
                <a:lnTo>
                  <a:pt x="23693" y="4662"/>
                </a:lnTo>
                <a:lnTo>
                  <a:pt x="20756" y="7039"/>
                </a:lnTo>
                <a:lnTo>
                  <a:pt x="17806" y="9616"/>
                </a:lnTo>
                <a:lnTo>
                  <a:pt x="14847" y="12327"/>
                </a:lnTo>
                <a:lnTo>
                  <a:pt x="12874" y="15126"/>
                </a:lnTo>
                <a:lnTo>
                  <a:pt x="11559" y="17984"/>
                </a:lnTo>
                <a:lnTo>
                  <a:pt x="10683" y="20882"/>
                </a:lnTo>
                <a:lnTo>
                  <a:pt x="10098" y="23805"/>
                </a:lnTo>
                <a:lnTo>
                  <a:pt x="9708" y="26747"/>
                </a:lnTo>
                <a:lnTo>
                  <a:pt x="9449" y="29700"/>
                </a:lnTo>
                <a:lnTo>
                  <a:pt x="10268" y="32662"/>
                </a:lnTo>
                <a:lnTo>
                  <a:pt x="11806" y="35628"/>
                </a:lnTo>
                <a:lnTo>
                  <a:pt x="13823" y="38597"/>
                </a:lnTo>
                <a:lnTo>
                  <a:pt x="16161" y="41569"/>
                </a:lnTo>
                <a:lnTo>
                  <a:pt x="18712" y="44543"/>
                </a:lnTo>
                <a:lnTo>
                  <a:pt x="21404" y="47517"/>
                </a:lnTo>
                <a:lnTo>
                  <a:pt x="24191" y="51485"/>
                </a:lnTo>
                <a:lnTo>
                  <a:pt x="27041" y="56114"/>
                </a:lnTo>
                <a:lnTo>
                  <a:pt x="29934" y="61184"/>
                </a:lnTo>
                <a:lnTo>
                  <a:pt x="33846" y="65557"/>
                </a:lnTo>
                <a:lnTo>
                  <a:pt x="38439" y="69464"/>
                </a:lnTo>
                <a:lnTo>
                  <a:pt x="43485" y="73061"/>
                </a:lnTo>
                <a:lnTo>
                  <a:pt x="47842" y="76451"/>
                </a:lnTo>
                <a:lnTo>
                  <a:pt x="51738" y="79704"/>
                </a:lnTo>
                <a:lnTo>
                  <a:pt x="55328" y="82864"/>
                </a:lnTo>
                <a:lnTo>
                  <a:pt x="61962" y="89022"/>
                </a:lnTo>
                <a:lnTo>
                  <a:pt x="70883" y="97582"/>
                </a:lnTo>
                <a:lnTo>
                  <a:pt x="70076" y="98752"/>
                </a:lnTo>
                <a:lnTo>
                  <a:pt x="68545" y="100524"/>
                </a:lnTo>
                <a:lnTo>
                  <a:pt x="66533" y="102697"/>
                </a:lnTo>
                <a:lnTo>
                  <a:pt x="64199" y="104146"/>
                </a:lnTo>
                <a:lnTo>
                  <a:pt x="61651" y="105113"/>
                </a:lnTo>
                <a:lnTo>
                  <a:pt x="58959" y="105756"/>
                </a:lnTo>
                <a:lnTo>
                  <a:pt x="56174" y="106185"/>
                </a:lnTo>
                <a:lnTo>
                  <a:pt x="53324" y="106472"/>
                </a:lnTo>
                <a:lnTo>
                  <a:pt x="50432" y="106662"/>
                </a:lnTo>
                <a:lnTo>
                  <a:pt x="46520" y="105797"/>
                </a:lnTo>
                <a:lnTo>
                  <a:pt x="41927" y="104229"/>
                </a:lnTo>
                <a:lnTo>
                  <a:pt x="36881" y="102191"/>
                </a:lnTo>
                <a:lnTo>
                  <a:pt x="32525" y="100832"/>
                </a:lnTo>
                <a:lnTo>
                  <a:pt x="28629" y="99926"/>
                </a:lnTo>
                <a:lnTo>
                  <a:pt x="25038" y="99323"/>
                </a:lnTo>
                <a:lnTo>
                  <a:pt x="21653" y="98920"/>
                </a:lnTo>
                <a:lnTo>
                  <a:pt x="18405" y="98651"/>
                </a:lnTo>
                <a:lnTo>
                  <a:pt x="15246" y="98472"/>
                </a:lnTo>
                <a:lnTo>
                  <a:pt x="9091" y="98274"/>
                </a:lnTo>
                <a:lnTo>
                  <a:pt x="0" y="9811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SMARTPenAnnotation674"/>
          <p:cNvSpPr/>
          <p:nvPr/>
        </p:nvSpPr>
        <p:spPr>
          <a:xfrm>
            <a:off x="7652742" y="4286250"/>
            <a:ext cx="205384" cy="214267"/>
          </a:xfrm>
          <a:custGeom>
            <a:avLst/>
            <a:gdLst/>
            <a:ahLst/>
            <a:cxnLst/>
            <a:rect l="0" t="0" r="0" b="0"/>
            <a:pathLst>
              <a:path w="205384" h="214267">
                <a:moveTo>
                  <a:pt x="0" y="26789"/>
                </a:moveTo>
                <a:lnTo>
                  <a:pt x="0" y="31529"/>
                </a:lnTo>
                <a:lnTo>
                  <a:pt x="992" y="33918"/>
                </a:lnTo>
                <a:lnTo>
                  <a:pt x="4740" y="39217"/>
                </a:lnTo>
                <a:lnTo>
                  <a:pt x="6137" y="42020"/>
                </a:lnTo>
                <a:lnTo>
                  <a:pt x="7688" y="47779"/>
                </a:lnTo>
                <a:lnTo>
                  <a:pt x="11024" y="53647"/>
                </a:lnTo>
                <a:lnTo>
                  <a:pt x="13302" y="56600"/>
                </a:lnTo>
                <a:lnTo>
                  <a:pt x="14821" y="60554"/>
                </a:lnTo>
                <a:lnTo>
                  <a:pt x="15834" y="65173"/>
                </a:lnTo>
                <a:lnTo>
                  <a:pt x="16509" y="70238"/>
                </a:lnTo>
                <a:lnTo>
                  <a:pt x="17951" y="75598"/>
                </a:lnTo>
                <a:lnTo>
                  <a:pt x="19905" y="81157"/>
                </a:lnTo>
                <a:lnTo>
                  <a:pt x="22200" y="86847"/>
                </a:lnTo>
                <a:lnTo>
                  <a:pt x="23729" y="91632"/>
                </a:lnTo>
                <a:lnTo>
                  <a:pt x="24749" y="95814"/>
                </a:lnTo>
                <a:lnTo>
                  <a:pt x="25429" y="99595"/>
                </a:lnTo>
                <a:lnTo>
                  <a:pt x="26874" y="105092"/>
                </a:lnTo>
                <a:lnTo>
                  <a:pt x="28830" y="111733"/>
                </a:lnTo>
                <a:lnTo>
                  <a:pt x="31126" y="119137"/>
                </a:lnTo>
                <a:lnTo>
                  <a:pt x="32657" y="125065"/>
                </a:lnTo>
                <a:lnTo>
                  <a:pt x="33678" y="130009"/>
                </a:lnTo>
                <a:lnTo>
                  <a:pt x="34358" y="134298"/>
                </a:lnTo>
                <a:lnTo>
                  <a:pt x="35804" y="139141"/>
                </a:lnTo>
                <a:lnTo>
                  <a:pt x="37759" y="144354"/>
                </a:lnTo>
                <a:lnTo>
                  <a:pt x="40055" y="149814"/>
                </a:lnTo>
                <a:lnTo>
                  <a:pt x="42578" y="155439"/>
                </a:lnTo>
                <a:lnTo>
                  <a:pt x="48028" y="166979"/>
                </a:lnTo>
                <a:lnTo>
                  <a:pt x="50870" y="171843"/>
                </a:lnTo>
                <a:lnTo>
                  <a:pt x="53757" y="176078"/>
                </a:lnTo>
                <a:lnTo>
                  <a:pt x="56674" y="179892"/>
                </a:lnTo>
                <a:lnTo>
                  <a:pt x="58619" y="183428"/>
                </a:lnTo>
                <a:lnTo>
                  <a:pt x="60779" y="190003"/>
                </a:lnTo>
                <a:lnTo>
                  <a:pt x="64385" y="196232"/>
                </a:lnTo>
                <a:lnTo>
                  <a:pt x="69295" y="202308"/>
                </a:lnTo>
                <a:lnTo>
                  <a:pt x="74785" y="208315"/>
                </a:lnTo>
                <a:lnTo>
                  <a:pt x="77638" y="210314"/>
                </a:lnTo>
                <a:lnTo>
                  <a:pt x="83454" y="212535"/>
                </a:lnTo>
                <a:lnTo>
                  <a:pt x="87566" y="213786"/>
                </a:lnTo>
                <a:lnTo>
                  <a:pt x="93524" y="214156"/>
                </a:lnTo>
                <a:lnTo>
                  <a:pt x="96833" y="214266"/>
                </a:lnTo>
                <a:lnTo>
                  <a:pt x="97298" y="213289"/>
                </a:lnTo>
                <a:lnTo>
                  <a:pt x="97814" y="209558"/>
                </a:lnTo>
                <a:lnTo>
                  <a:pt x="98943" y="206181"/>
                </a:lnTo>
                <a:lnTo>
                  <a:pt x="100689" y="201946"/>
                </a:lnTo>
                <a:lnTo>
                  <a:pt x="102845" y="197139"/>
                </a:lnTo>
                <a:lnTo>
                  <a:pt x="105274" y="192941"/>
                </a:lnTo>
                <a:lnTo>
                  <a:pt x="107885" y="189151"/>
                </a:lnTo>
                <a:lnTo>
                  <a:pt x="110619" y="185632"/>
                </a:lnTo>
                <a:lnTo>
                  <a:pt x="112441" y="181301"/>
                </a:lnTo>
                <a:lnTo>
                  <a:pt x="113656" y="176430"/>
                </a:lnTo>
                <a:lnTo>
                  <a:pt x="114466" y="171198"/>
                </a:lnTo>
                <a:lnTo>
                  <a:pt x="115998" y="165725"/>
                </a:lnTo>
                <a:lnTo>
                  <a:pt x="118012" y="160093"/>
                </a:lnTo>
                <a:lnTo>
                  <a:pt x="120347" y="154354"/>
                </a:lnTo>
                <a:lnTo>
                  <a:pt x="121902" y="147551"/>
                </a:lnTo>
                <a:lnTo>
                  <a:pt x="122940" y="140039"/>
                </a:lnTo>
                <a:lnTo>
                  <a:pt x="123632" y="132054"/>
                </a:lnTo>
                <a:lnTo>
                  <a:pt x="125086" y="124747"/>
                </a:lnTo>
                <a:lnTo>
                  <a:pt x="127047" y="117891"/>
                </a:lnTo>
                <a:lnTo>
                  <a:pt x="129346" y="111336"/>
                </a:lnTo>
                <a:lnTo>
                  <a:pt x="131871" y="104981"/>
                </a:lnTo>
                <a:lnTo>
                  <a:pt x="134547" y="98761"/>
                </a:lnTo>
                <a:lnTo>
                  <a:pt x="137322" y="92630"/>
                </a:lnTo>
                <a:lnTo>
                  <a:pt x="139173" y="86558"/>
                </a:lnTo>
                <a:lnTo>
                  <a:pt x="140407" y="80525"/>
                </a:lnTo>
                <a:lnTo>
                  <a:pt x="141230" y="74519"/>
                </a:lnTo>
                <a:lnTo>
                  <a:pt x="142771" y="68531"/>
                </a:lnTo>
                <a:lnTo>
                  <a:pt x="144789" y="62554"/>
                </a:lnTo>
                <a:lnTo>
                  <a:pt x="147127" y="56586"/>
                </a:lnTo>
                <a:lnTo>
                  <a:pt x="149679" y="50622"/>
                </a:lnTo>
                <a:lnTo>
                  <a:pt x="155159" y="38704"/>
                </a:lnTo>
                <a:lnTo>
                  <a:pt x="158009" y="33740"/>
                </a:lnTo>
                <a:lnTo>
                  <a:pt x="160902" y="29439"/>
                </a:lnTo>
                <a:lnTo>
                  <a:pt x="163823" y="25579"/>
                </a:lnTo>
                <a:lnTo>
                  <a:pt x="165769" y="22013"/>
                </a:lnTo>
                <a:lnTo>
                  <a:pt x="167934" y="15406"/>
                </a:lnTo>
                <a:lnTo>
                  <a:pt x="169503" y="13247"/>
                </a:lnTo>
                <a:lnTo>
                  <a:pt x="171541" y="11808"/>
                </a:lnTo>
                <a:lnTo>
                  <a:pt x="173891" y="10848"/>
                </a:lnTo>
                <a:lnTo>
                  <a:pt x="179150" y="7136"/>
                </a:lnTo>
                <a:lnTo>
                  <a:pt x="181941" y="4757"/>
                </a:lnTo>
                <a:lnTo>
                  <a:pt x="184794" y="3171"/>
                </a:lnTo>
                <a:lnTo>
                  <a:pt x="190610" y="1409"/>
                </a:lnTo>
                <a:lnTo>
                  <a:pt x="196502" y="626"/>
                </a:lnTo>
                <a:lnTo>
                  <a:pt x="205383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SMARTPenAnnotation675"/>
          <p:cNvSpPr/>
          <p:nvPr/>
        </p:nvSpPr>
        <p:spPr>
          <a:xfrm>
            <a:off x="7813476" y="4307894"/>
            <a:ext cx="125017" cy="174810"/>
          </a:xfrm>
          <a:custGeom>
            <a:avLst/>
            <a:gdLst/>
            <a:ahLst/>
            <a:cxnLst/>
            <a:rect l="0" t="0" r="0" b="0"/>
            <a:pathLst>
              <a:path w="125017" h="174810">
                <a:moveTo>
                  <a:pt x="125016" y="5145"/>
                </a:moveTo>
                <a:lnTo>
                  <a:pt x="120276" y="5145"/>
                </a:lnTo>
                <a:lnTo>
                  <a:pt x="118879" y="4152"/>
                </a:lnTo>
                <a:lnTo>
                  <a:pt x="117948" y="2499"/>
                </a:lnTo>
                <a:lnTo>
                  <a:pt x="117327" y="404"/>
                </a:lnTo>
                <a:lnTo>
                  <a:pt x="115922" y="0"/>
                </a:lnTo>
                <a:lnTo>
                  <a:pt x="113992" y="723"/>
                </a:lnTo>
                <a:lnTo>
                  <a:pt x="108507" y="4271"/>
                </a:lnTo>
                <a:lnTo>
                  <a:pt x="105111" y="4757"/>
                </a:lnTo>
                <a:lnTo>
                  <a:pt x="102816" y="4886"/>
                </a:lnTo>
                <a:lnTo>
                  <a:pt x="97620" y="5029"/>
                </a:lnTo>
                <a:lnTo>
                  <a:pt x="86201" y="5122"/>
                </a:lnTo>
                <a:lnTo>
                  <a:pt x="82272" y="6122"/>
                </a:lnTo>
                <a:lnTo>
                  <a:pt x="77668" y="7780"/>
                </a:lnTo>
                <a:lnTo>
                  <a:pt x="72615" y="9878"/>
                </a:lnTo>
                <a:lnTo>
                  <a:pt x="68253" y="11277"/>
                </a:lnTo>
                <a:lnTo>
                  <a:pt x="64353" y="12210"/>
                </a:lnTo>
                <a:lnTo>
                  <a:pt x="60762" y="12831"/>
                </a:lnTo>
                <a:lnTo>
                  <a:pt x="57376" y="14238"/>
                </a:lnTo>
                <a:lnTo>
                  <a:pt x="54125" y="16168"/>
                </a:lnTo>
                <a:lnTo>
                  <a:pt x="50967" y="18446"/>
                </a:lnTo>
                <a:lnTo>
                  <a:pt x="47868" y="20958"/>
                </a:lnTo>
                <a:lnTo>
                  <a:pt x="44811" y="23624"/>
                </a:lnTo>
                <a:lnTo>
                  <a:pt x="41780" y="26394"/>
                </a:lnTo>
                <a:lnTo>
                  <a:pt x="35767" y="32117"/>
                </a:lnTo>
                <a:lnTo>
                  <a:pt x="32774" y="35033"/>
                </a:lnTo>
                <a:lnTo>
                  <a:pt x="30780" y="37969"/>
                </a:lnTo>
                <a:lnTo>
                  <a:pt x="29449" y="40918"/>
                </a:lnTo>
                <a:lnTo>
                  <a:pt x="28563" y="43876"/>
                </a:lnTo>
                <a:lnTo>
                  <a:pt x="27971" y="46840"/>
                </a:lnTo>
                <a:lnTo>
                  <a:pt x="27577" y="49809"/>
                </a:lnTo>
                <a:lnTo>
                  <a:pt x="27315" y="52780"/>
                </a:lnTo>
                <a:lnTo>
                  <a:pt x="28132" y="56745"/>
                </a:lnTo>
                <a:lnTo>
                  <a:pt x="29669" y="61373"/>
                </a:lnTo>
                <a:lnTo>
                  <a:pt x="31686" y="66443"/>
                </a:lnTo>
                <a:lnTo>
                  <a:pt x="34022" y="70815"/>
                </a:lnTo>
                <a:lnTo>
                  <a:pt x="36572" y="74722"/>
                </a:lnTo>
                <a:lnTo>
                  <a:pt x="39264" y="78318"/>
                </a:lnTo>
                <a:lnTo>
                  <a:pt x="43043" y="82701"/>
                </a:lnTo>
                <a:lnTo>
                  <a:pt x="47548" y="87607"/>
                </a:lnTo>
                <a:lnTo>
                  <a:pt x="60720" y="101346"/>
                </a:lnTo>
                <a:lnTo>
                  <a:pt x="90928" y="131777"/>
                </a:lnTo>
                <a:lnTo>
                  <a:pt x="93360" y="135207"/>
                </a:lnTo>
                <a:lnTo>
                  <a:pt x="94983" y="138486"/>
                </a:lnTo>
                <a:lnTo>
                  <a:pt x="96064" y="141664"/>
                </a:lnTo>
                <a:lnTo>
                  <a:pt x="97777" y="144774"/>
                </a:lnTo>
                <a:lnTo>
                  <a:pt x="99911" y="147841"/>
                </a:lnTo>
                <a:lnTo>
                  <a:pt x="102326" y="150877"/>
                </a:lnTo>
                <a:lnTo>
                  <a:pt x="102944" y="153893"/>
                </a:lnTo>
                <a:lnTo>
                  <a:pt x="102364" y="156897"/>
                </a:lnTo>
                <a:lnTo>
                  <a:pt x="98469" y="165353"/>
                </a:lnTo>
                <a:lnTo>
                  <a:pt x="95689" y="168291"/>
                </a:lnTo>
                <a:lnTo>
                  <a:pt x="93558" y="170464"/>
                </a:lnTo>
                <a:lnTo>
                  <a:pt x="91146" y="171912"/>
                </a:lnTo>
                <a:lnTo>
                  <a:pt x="88545" y="172878"/>
                </a:lnTo>
                <a:lnTo>
                  <a:pt x="85819" y="173521"/>
                </a:lnTo>
                <a:lnTo>
                  <a:pt x="82018" y="173951"/>
                </a:lnTo>
                <a:lnTo>
                  <a:pt x="77498" y="174237"/>
                </a:lnTo>
                <a:lnTo>
                  <a:pt x="72502" y="174427"/>
                </a:lnTo>
                <a:lnTo>
                  <a:pt x="68178" y="173562"/>
                </a:lnTo>
                <a:lnTo>
                  <a:pt x="64304" y="171993"/>
                </a:lnTo>
                <a:lnTo>
                  <a:pt x="60729" y="169955"/>
                </a:lnTo>
                <a:lnTo>
                  <a:pt x="56360" y="168597"/>
                </a:lnTo>
                <a:lnTo>
                  <a:pt x="51464" y="167690"/>
                </a:lnTo>
                <a:lnTo>
                  <a:pt x="46216" y="167087"/>
                </a:lnTo>
                <a:lnTo>
                  <a:pt x="41725" y="166684"/>
                </a:lnTo>
                <a:lnTo>
                  <a:pt x="37739" y="166416"/>
                </a:lnTo>
                <a:lnTo>
                  <a:pt x="34089" y="166237"/>
                </a:lnTo>
                <a:lnTo>
                  <a:pt x="29671" y="167109"/>
                </a:lnTo>
                <a:lnTo>
                  <a:pt x="24742" y="168684"/>
                </a:lnTo>
                <a:lnTo>
                  <a:pt x="12054" y="173599"/>
                </a:lnTo>
                <a:lnTo>
                  <a:pt x="10020" y="174002"/>
                </a:lnTo>
                <a:lnTo>
                  <a:pt x="7672" y="174271"/>
                </a:lnTo>
                <a:lnTo>
                  <a:pt x="0" y="17480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SMARTPenAnnotation676"/>
          <p:cNvSpPr/>
          <p:nvPr/>
        </p:nvSpPr>
        <p:spPr>
          <a:xfrm>
            <a:off x="7474180" y="4580929"/>
            <a:ext cx="26758" cy="151628"/>
          </a:xfrm>
          <a:custGeom>
            <a:avLst/>
            <a:gdLst/>
            <a:ahLst/>
            <a:cxnLst/>
            <a:rect l="0" t="0" r="0" b="0"/>
            <a:pathLst>
              <a:path w="26758" h="151628">
                <a:moveTo>
                  <a:pt x="8898" y="0"/>
                </a:moveTo>
                <a:lnTo>
                  <a:pt x="8898" y="4741"/>
                </a:lnTo>
                <a:lnTo>
                  <a:pt x="7905" y="7129"/>
                </a:lnTo>
                <a:lnTo>
                  <a:pt x="6252" y="9714"/>
                </a:lnTo>
                <a:lnTo>
                  <a:pt x="4158" y="12429"/>
                </a:lnTo>
                <a:lnTo>
                  <a:pt x="2761" y="15231"/>
                </a:lnTo>
                <a:lnTo>
                  <a:pt x="1830" y="18092"/>
                </a:lnTo>
                <a:lnTo>
                  <a:pt x="1209" y="20991"/>
                </a:lnTo>
                <a:lnTo>
                  <a:pt x="795" y="25900"/>
                </a:lnTo>
                <a:lnTo>
                  <a:pt x="520" y="32149"/>
                </a:lnTo>
                <a:lnTo>
                  <a:pt x="131" y="52521"/>
                </a:lnTo>
                <a:lnTo>
                  <a:pt x="0" y="77182"/>
                </a:lnTo>
                <a:lnTo>
                  <a:pt x="982" y="83205"/>
                </a:lnTo>
                <a:lnTo>
                  <a:pt x="2628" y="89204"/>
                </a:lnTo>
                <a:lnTo>
                  <a:pt x="4718" y="95188"/>
                </a:lnTo>
                <a:lnTo>
                  <a:pt x="6112" y="102154"/>
                </a:lnTo>
                <a:lnTo>
                  <a:pt x="7040" y="109775"/>
                </a:lnTo>
                <a:lnTo>
                  <a:pt x="7659" y="117832"/>
                </a:lnTo>
                <a:lnTo>
                  <a:pt x="9064" y="124195"/>
                </a:lnTo>
                <a:lnTo>
                  <a:pt x="10994" y="129430"/>
                </a:lnTo>
                <a:lnTo>
                  <a:pt x="13271" y="133912"/>
                </a:lnTo>
                <a:lnTo>
                  <a:pt x="14790" y="137891"/>
                </a:lnTo>
                <a:lnTo>
                  <a:pt x="15803" y="141537"/>
                </a:lnTo>
                <a:lnTo>
                  <a:pt x="16477" y="144960"/>
                </a:lnTo>
                <a:lnTo>
                  <a:pt x="17920" y="147241"/>
                </a:lnTo>
                <a:lnTo>
                  <a:pt x="19874" y="148762"/>
                </a:lnTo>
                <a:lnTo>
                  <a:pt x="26354" y="151627"/>
                </a:lnTo>
                <a:lnTo>
                  <a:pt x="26638" y="147011"/>
                </a:lnTo>
                <a:lnTo>
                  <a:pt x="26757" y="11608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SMARTPenAnnotation677"/>
          <p:cNvSpPr/>
          <p:nvPr/>
        </p:nvSpPr>
        <p:spPr>
          <a:xfrm>
            <a:off x="7492007" y="4527496"/>
            <a:ext cx="178595" cy="35575"/>
          </a:xfrm>
          <a:custGeom>
            <a:avLst/>
            <a:gdLst/>
            <a:ahLst/>
            <a:cxnLst/>
            <a:rect l="0" t="0" r="0" b="0"/>
            <a:pathLst>
              <a:path w="178595" h="35575">
                <a:moveTo>
                  <a:pt x="0" y="35574"/>
                </a:moveTo>
                <a:lnTo>
                  <a:pt x="0" y="19324"/>
                </a:lnTo>
                <a:lnTo>
                  <a:pt x="993" y="17795"/>
                </a:lnTo>
                <a:lnTo>
                  <a:pt x="2647" y="15784"/>
                </a:lnTo>
                <a:lnTo>
                  <a:pt x="4741" y="13451"/>
                </a:lnTo>
                <a:lnTo>
                  <a:pt x="8122" y="10903"/>
                </a:lnTo>
                <a:lnTo>
                  <a:pt x="12360" y="8213"/>
                </a:lnTo>
                <a:lnTo>
                  <a:pt x="17170" y="5427"/>
                </a:lnTo>
                <a:lnTo>
                  <a:pt x="22360" y="3570"/>
                </a:lnTo>
                <a:lnTo>
                  <a:pt x="27806" y="2331"/>
                </a:lnTo>
                <a:lnTo>
                  <a:pt x="33420" y="1506"/>
                </a:lnTo>
                <a:lnTo>
                  <a:pt x="39148" y="955"/>
                </a:lnTo>
                <a:lnTo>
                  <a:pt x="44950" y="589"/>
                </a:lnTo>
                <a:lnTo>
                  <a:pt x="56689" y="181"/>
                </a:lnTo>
                <a:lnTo>
                  <a:pt x="68521" y="0"/>
                </a:lnTo>
                <a:lnTo>
                  <a:pt x="75446" y="944"/>
                </a:lnTo>
                <a:lnTo>
                  <a:pt x="83039" y="2565"/>
                </a:lnTo>
                <a:lnTo>
                  <a:pt x="91079" y="4638"/>
                </a:lnTo>
                <a:lnTo>
                  <a:pt x="99414" y="6021"/>
                </a:lnTo>
                <a:lnTo>
                  <a:pt x="107949" y="6942"/>
                </a:lnTo>
                <a:lnTo>
                  <a:pt x="116614" y="7556"/>
                </a:lnTo>
                <a:lnTo>
                  <a:pt x="124376" y="8958"/>
                </a:lnTo>
                <a:lnTo>
                  <a:pt x="131534" y="10885"/>
                </a:lnTo>
                <a:lnTo>
                  <a:pt x="138291" y="13161"/>
                </a:lnTo>
                <a:lnTo>
                  <a:pt x="143788" y="14679"/>
                </a:lnTo>
                <a:lnTo>
                  <a:pt x="148445" y="15691"/>
                </a:lnTo>
                <a:lnTo>
                  <a:pt x="152541" y="16366"/>
                </a:lnTo>
                <a:lnTo>
                  <a:pt x="157257" y="17807"/>
                </a:lnTo>
                <a:lnTo>
                  <a:pt x="162385" y="19761"/>
                </a:lnTo>
                <a:lnTo>
                  <a:pt x="178594" y="2664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SMARTPenAnnotation678"/>
          <p:cNvSpPr/>
          <p:nvPr/>
        </p:nvSpPr>
        <p:spPr>
          <a:xfrm>
            <a:off x="7495865" y="4589859"/>
            <a:ext cx="112229" cy="26387"/>
          </a:xfrm>
          <a:custGeom>
            <a:avLst/>
            <a:gdLst/>
            <a:ahLst/>
            <a:cxnLst/>
            <a:rect l="0" t="0" r="0" b="0"/>
            <a:pathLst>
              <a:path w="112229" h="26387">
                <a:moveTo>
                  <a:pt x="14002" y="0"/>
                </a:moveTo>
                <a:lnTo>
                  <a:pt x="440" y="0"/>
                </a:lnTo>
                <a:lnTo>
                  <a:pt x="0" y="992"/>
                </a:lnTo>
                <a:lnTo>
                  <a:pt x="699" y="2646"/>
                </a:lnTo>
                <a:lnTo>
                  <a:pt x="2157" y="4741"/>
                </a:lnTo>
                <a:lnTo>
                  <a:pt x="4120" y="6137"/>
                </a:lnTo>
                <a:lnTo>
                  <a:pt x="6422" y="7068"/>
                </a:lnTo>
                <a:lnTo>
                  <a:pt x="8949" y="7689"/>
                </a:lnTo>
                <a:lnTo>
                  <a:pt x="11625" y="9094"/>
                </a:lnTo>
                <a:lnTo>
                  <a:pt x="14402" y="11024"/>
                </a:lnTo>
                <a:lnTo>
                  <a:pt x="17245" y="13302"/>
                </a:lnTo>
                <a:lnTo>
                  <a:pt x="22117" y="14821"/>
                </a:lnTo>
                <a:lnTo>
                  <a:pt x="28342" y="15834"/>
                </a:lnTo>
                <a:lnTo>
                  <a:pt x="35468" y="16509"/>
                </a:lnTo>
                <a:lnTo>
                  <a:pt x="42203" y="17951"/>
                </a:lnTo>
                <a:lnTo>
                  <a:pt x="48678" y="19905"/>
                </a:lnTo>
                <a:lnTo>
                  <a:pt x="54979" y="22200"/>
                </a:lnTo>
                <a:lnTo>
                  <a:pt x="61163" y="23730"/>
                </a:lnTo>
                <a:lnTo>
                  <a:pt x="67271" y="24750"/>
                </a:lnTo>
                <a:lnTo>
                  <a:pt x="73327" y="25429"/>
                </a:lnTo>
                <a:lnTo>
                  <a:pt x="79349" y="25882"/>
                </a:lnTo>
                <a:lnTo>
                  <a:pt x="85348" y="26184"/>
                </a:lnTo>
                <a:lnTo>
                  <a:pt x="91331" y="26386"/>
                </a:lnTo>
                <a:lnTo>
                  <a:pt x="96312" y="25528"/>
                </a:lnTo>
                <a:lnTo>
                  <a:pt x="100626" y="23964"/>
                </a:lnTo>
                <a:lnTo>
                  <a:pt x="112228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SMARTPenAnnotation679"/>
          <p:cNvSpPr/>
          <p:nvPr/>
        </p:nvSpPr>
        <p:spPr>
          <a:xfrm>
            <a:off x="7599697" y="4554591"/>
            <a:ext cx="638250" cy="204933"/>
          </a:xfrm>
          <a:custGeom>
            <a:avLst/>
            <a:gdLst/>
            <a:ahLst/>
            <a:cxnLst/>
            <a:rect l="0" t="0" r="0" b="0"/>
            <a:pathLst>
              <a:path w="638250" h="204933">
                <a:moveTo>
                  <a:pt x="97693" y="35268"/>
                </a:moveTo>
                <a:lnTo>
                  <a:pt x="102434" y="30528"/>
                </a:lnTo>
                <a:lnTo>
                  <a:pt x="102838" y="29131"/>
                </a:lnTo>
                <a:lnTo>
                  <a:pt x="102115" y="28200"/>
                </a:lnTo>
                <a:lnTo>
                  <a:pt x="97716" y="26348"/>
                </a:lnTo>
                <a:lnTo>
                  <a:pt x="92959" y="26341"/>
                </a:lnTo>
                <a:lnTo>
                  <a:pt x="90569" y="27332"/>
                </a:lnTo>
                <a:lnTo>
                  <a:pt x="82464" y="33468"/>
                </a:lnTo>
                <a:lnTo>
                  <a:pt x="76703" y="38768"/>
                </a:lnTo>
                <a:lnTo>
                  <a:pt x="68189" y="44430"/>
                </a:lnTo>
                <a:lnTo>
                  <a:pt x="58784" y="50254"/>
                </a:lnTo>
                <a:lnTo>
                  <a:pt x="51296" y="56150"/>
                </a:lnTo>
                <a:lnTo>
                  <a:pt x="46918" y="60103"/>
                </a:lnTo>
                <a:lnTo>
                  <a:pt x="36762" y="69787"/>
                </a:lnTo>
                <a:lnTo>
                  <a:pt x="24628" y="81655"/>
                </a:lnTo>
                <a:lnTo>
                  <a:pt x="21202" y="86037"/>
                </a:lnTo>
                <a:lnTo>
                  <a:pt x="17925" y="90942"/>
                </a:lnTo>
                <a:lnTo>
                  <a:pt x="14749" y="96196"/>
                </a:lnTo>
                <a:lnTo>
                  <a:pt x="11639" y="100691"/>
                </a:lnTo>
                <a:lnTo>
                  <a:pt x="8574" y="104681"/>
                </a:lnTo>
                <a:lnTo>
                  <a:pt x="5538" y="108332"/>
                </a:lnTo>
                <a:lnTo>
                  <a:pt x="3514" y="112751"/>
                </a:lnTo>
                <a:lnTo>
                  <a:pt x="2165" y="117681"/>
                </a:lnTo>
                <a:lnTo>
                  <a:pt x="0" y="130371"/>
                </a:lnTo>
                <a:lnTo>
                  <a:pt x="814" y="132405"/>
                </a:lnTo>
                <a:lnTo>
                  <a:pt x="4365" y="137310"/>
                </a:lnTo>
                <a:lnTo>
                  <a:pt x="9250" y="142797"/>
                </a:lnTo>
                <a:lnTo>
                  <a:pt x="11943" y="145649"/>
                </a:lnTo>
                <a:lnTo>
                  <a:pt x="14729" y="147551"/>
                </a:lnTo>
                <a:lnTo>
                  <a:pt x="20471" y="149664"/>
                </a:lnTo>
                <a:lnTo>
                  <a:pt x="24384" y="149235"/>
                </a:lnTo>
                <a:lnTo>
                  <a:pt x="42276" y="144064"/>
                </a:lnTo>
                <a:lnTo>
                  <a:pt x="45865" y="143517"/>
                </a:lnTo>
                <a:lnTo>
                  <a:pt x="49251" y="142161"/>
                </a:lnTo>
                <a:lnTo>
                  <a:pt x="55658" y="138007"/>
                </a:lnTo>
                <a:lnTo>
                  <a:pt x="61813" y="132855"/>
                </a:lnTo>
                <a:lnTo>
                  <a:pt x="64843" y="130091"/>
                </a:lnTo>
                <a:lnTo>
                  <a:pt x="73502" y="121730"/>
                </a:lnTo>
                <a:lnTo>
                  <a:pt x="78590" y="116721"/>
                </a:lnTo>
                <a:lnTo>
                  <a:pt x="82973" y="111398"/>
                </a:lnTo>
                <a:lnTo>
                  <a:pt x="86888" y="105866"/>
                </a:lnTo>
                <a:lnTo>
                  <a:pt x="90490" y="100192"/>
                </a:lnTo>
                <a:lnTo>
                  <a:pt x="93883" y="94426"/>
                </a:lnTo>
                <a:lnTo>
                  <a:pt x="97137" y="88597"/>
                </a:lnTo>
                <a:lnTo>
                  <a:pt x="103400" y="76829"/>
                </a:lnTo>
                <a:lnTo>
                  <a:pt x="109489" y="64984"/>
                </a:lnTo>
                <a:lnTo>
                  <a:pt x="111511" y="60040"/>
                </a:lnTo>
                <a:lnTo>
                  <a:pt x="112858" y="55752"/>
                </a:lnTo>
                <a:lnTo>
                  <a:pt x="113756" y="51900"/>
                </a:lnTo>
                <a:lnTo>
                  <a:pt x="115347" y="48340"/>
                </a:lnTo>
                <a:lnTo>
                  <a:pt x="117400" y="44975"/>
                </a:lnTo>
                <a:lnTo>
                  <a:pt x="123084" y="37185"/>
                </a:lnTo>
                <a:lnTo>
                  <a:pt x="122557" y="36546"/>
                </a:lnTo>
                <a:lnTo>
                  <a:pt x="121215" y="36120"/>
                </a:lnTo>
                <a:lnTo>
                  <a:pt x="116671" y="35436"/>
                </a:lnTo>
                <a:lnTo>
                  <a:pt x="116298" y="36372"/>
                </a:lnTo>
                <a:lnTo>
                  <a:pt x="115884" y="40058"/>
                </a:lnTo>
                <a:lnTo>
                  <a:pt x="114781" y="43422"/>
                </a:lnTo>
                <a:lnTo>
                  <a:pt x="113054" y="47650"/>
                </a:lnTo>
                <a:lnTo>
                  <a:pt x="110910" y="52452"/>
                </a:lnTo>
                <a:lnTo>
                  <a:pt x="109482" y="57638"/>
                </a:lnTo>
                <a:lnTo>
                  <a:pt x="108529" y="63080"/>
                </a:lnTo>
                <a:lnTo>
                  <a:pt x="107893" y="68692"/>
                </a:lnTo>
                <a:lnTo>
                  <a:pt x="107470" y="74417"/>
                </a:lnTo>
                <a:lnTo>
                  <a:pt x="107187" y="80219"/>
                </a:lnTo>
                <a:lnTo>
                  <a:pt x="106873" y="91957"/>
                </a:lnTo>
                <a:lnTo>
                  <a:pt x="106656" y="121606"/>
                </a:lnTo>
                <a:lnTo>
                  <a:pt x="107637" y="127553"/>
                </a:lnTo>
                <a:lnTo>
                  <a:pt x="109284" y="133503"/>
                </a:lnTo>
                <a:lnTo>
                  <a:pt x="111373" y="139453"/>
                </a:lnTo>
                <a:lnTo>
                  <a:pt x="112767" y="144412"/>
                </a:lnTo>
                <a:lnTo>
                  <a:pt x="113695" y="148711"/>
                </a:lnTo>
                <a:lnTo>
                  <a:pt x="114314" y="152568"/>
                </a:lnTo>
                <a:lnTo>
                  <a:pt x="115719" y="156132"/>
                </a:lnTo>
                <a:lnTo>
                  <a:pt x="117648" y="159500"/>
                </a:lnTo>
                <a:lnTo>
                  <a:pt x="122437" y="165889"/>
                </a:lnTo>
                <a:lnTo>
                  <a:pt x="127873" y="172035"/>
                </a:lnTo>
                <a:lnTo>
                  <a:pt x="130711" y="174071"/>
                </a:lnTo>
                <a:lnTo>
                  <a:pt x="136512" y="176333"/>
                </a:lnTo>
                <a:lnTo>
                  <a:pt x="145355" y="177606"/>
                </a:lnTo>
                <a:lnTo>
                  <a:pt x="148319" y="176793"/>
                </a:lnTo>
                <a:lnTo>
                  <a:pt x="154259" y="173244"/>
                </a:lnTo>
                <a:lnTo>
                  <a:pt x="160206" y="168359"/>
                </a:lnTo>
                <a:lnTo>
                  <a:pt x="163181" y="165667"/>
                </a:lnTo>
                <a:lnTo>
                  <a:pt x="166156" y="161888"/>
                </a:lnTo>
                <a:lnTo>
                  <a:pt x="169132" y="157384"/>
                </a:lnTo>
                <a:lnTo>
                  <a:pt x="172108" y="152398"/>
                </a:lnTo>
                <a:lnTo>
                  <a:pt x="175085" y="147089"/>
                </a:lnTo>
                <a:lnTo>
                  <a:pt x="181037" y="135899"/>
                </a:lnTo>
                <a:lnTo>
                  <a:pt x="184013" y="129144"/>
                </a:lnTo>
                <a:lnTo>
                  <a:pt x="186990" y="121665"/>
                </a:lnTo>
                <a:lnTo>
                  <a:pt x="189967" y="113701"/>
                </a:lnTo>
                <a:lnTo>
                  <a:pt x="193935" y="106408"/>
                </a:lnTo>
                <a:lnTo>
                  <a:pt x="198566" y="99562"/>
                </a:lnTo>
                <a:lnTo>
                  <a:pt x="203637" y="93013"/>
                </a:lnTo>
                <a:lnTo>
                  <a:pt x="208010" y="85671"/>
                </a:lnTo>
                <a:lnTo>
                  <a:pt x="211917" y="77800"/>
                </a:lnTo>
                <a:lnTo>
                  <a:pt x="218905" y="62108"/>
                </a:lnTo>
                <a:lnTo>
                  <a:pt x="225317" y="48520"/>
                </a:lnTo>
                <a:lnTo>
                  <a:pt x="227424" y="43110"/>
                </a:lnTo>
                <a:lnTo>
                  <a:pt x="228829" y="38512"/>
                </a:lnTo>
                <a:lnTo>
                  <a:pt x="229766" y="34454"/>
                </a:lnTo>
                <a:lnTo>
                  <a:pt x="231383" y="29764"/>
                </a:lnTo>
                <a:lnTo>
                  <a:pt x="233452" y="24653"/>
                </a:lnTo>
                <a:lnTo>
                  <a:pt x="239163" y="11674"/>
                </a:lnTo>
                <a:lnTo>
                  <a:pt x="239943" y="7253"/>
                </a:lnTo>
                <a:lnTo>
                  <a:pt x="240532" y="0"/>
                </a:lnTo>
                <a:lnTo>
                  <a:pt x="240558" y="4423"/>
                </a:lnTo>
                <a:lnTo>
                  <a:pt x="239569" y="6767"/>
                </a:lnTo>
                <a:lnTo>
                  <a:pt x="235825" y="12018"/>
                </a:lnTo>
                <a:lnTo>
                  <a:pt x="234430" y="15799"/>
                </a:lnTo>
                <a:lnTo>
                  <a:pt x="233499" y="20304"/>
                </a:lnTo>
                <a:lnTo>
                  <a:pt x="232879" y="25292"/>
                </a:lnTo>
                <a:lnTo>
                  <a:pt x="232466" y="30602"/>
                </a:lnTo>
                <a:lnTo>
                  <a:pt x="232190" y="36126"/>
                </a:lnTo>
                <a:lnTo>
                  <a:pt x="232006" y="41793"/>
                </a:lnTo>
                <a:lnTo>
                  <a:pt x="231711" y="71283"/>
                </a:lnTo>
                <a:lnTo>
                  <a:pt x="231642" y="116743"/>
                </a:lnTo>
                <a:lnTo>
                  <a:pt x="232632" y="120343"/>
                </a:lnTo>
                <a:lnTo>
                  <a:pt x="234286" y="123735"/>
                </a:lnTo>
                <a:lnTo>
                  <a:pt x="236379" y="126988"/>
                </a:lnTo>
                <a:lnTo>
                  <a:pt x="241353" y="133249"/>
                </a:lnTo>
                <a:lnTo>
                  <a:pt x="244068" y="136307"/>
                </a:lnTo>
                <a:lnTo>
                  <a:pt x="245878" y="139338"/>
                </a:lnTo>
                <a:lnTo>
                  <a:pt x="247889" y="145353"/>
                </a:lnTo>
                <a:lnTo>
                  <a:pt x="249417" y="147353"/>
                </a:lnTo>
                <a:lnTo>
                  <a:pt x="251429" y="148687"/>
                </a:lnTo>
                <a:lnTo>
                  <a:pt x="256309" y="150168"/>
                </a:lnTo>
                <a:lnTo>
                  <a:pt x="270447" y="151198"/>
                </a:lnTo>
                <a:lnTo>
                  <a:pt x="273386" y="150258"/>
                </a:lnTo>
                <a:lnTo>
                  <a:pt x="279297" y="146567"/>
                </a:lnTo>
                <a:lnTo>
                  <a:pt x="281270" y="143202"/>
                </a:lnTo>
                <a:lnTo>
                  <a:pt x="282586" y="138974"/>
                </a:lnTo>
                <a:lnTo>
                  <a:pt x="283462" y="134171"/>
                </a:lnTo>
                <a:lnTo>
                  <a:pt x="286032" y="128984"/>
                </a:lnTo>
                <a:lnTo>
                  <a:pt x="289729" y="123542"/>
                </a:lnTo>
                <a:lnTo>
                  <a:pt x="294178" y="117930"/>
                </a:lnTo>
                <a:lnTo>
                  <a:pt x="298137" y="111212"/>
                </a:lnTo>
                <a:lnTo>
                  <a:pt x="301767" y="103757"/>
                </a:lnTo>
                <a:lnTo>
                  <a:pt x="305180" y="95810"/>
                </a:lnTo>
                <a:lnTo>
                  <a:pt x="311618" y="81689"/>
                </a:lnTo>
                <a:lnTo>
                  <a:pt x="314723" y="75145"/>
                </a:lnTo>
                <a:lnTo>
                  <a:pt x="317787" y="67805"/>
                </a:lnTo>
                <a:lnTo>
                  <a:pt x="320821" y="59936"/>
                </a:lnTo>
                <a:lnTo>
                  <a:pt x="323835" y="51713"/>
                </a:lnTo>
                <a:lnTo>
                  <a:pt x="325845" y="45240"/>
                </a:lnTo>
                <a:lnTo>
                  <a:pt x="327185" y="39931"/>
                </a:lnTo>
                <a:lnTo>
                  <a:pt x="328078" y="35400"/>
                </a:lnTo>
                <a:lnTo>
                  <a:pt x="329666" y="31387"/>
                </a:lnTo>
                <a:lnTo>
                  <a:pt x="331717" y="27720"/>
                </a:lnTo>
                <a:lnTo>
                  <a:pt x="334076" y="24283"/>
                </a:lnTo>
                <a:lnTo>
                  <a:pt x="335649" y="20999"/>
                </a:lnTo>
                <a:lnTo>
                  <a:pt x="337396" y="14705"/>
                </a:lnTo>
                <a:lnTo>
                  <a:pt x="338672" y="9026"/>
                </a:lnTo>
                <a:lnTo>
                  <a:pt x="338759" y="13381"/>
                </a:lnTo>
                <a:lnTo>
                  <a:pt x="338785" y="20956"/>
                </a:lnTo>
                <a:lnTo>
                  <a:pt x="337796" y="24734"/>
                </a:lnTo>
                <a:lnTo>
                  <a:pt x="336144" y="29238"/>
                </a:lnTo>
                <a:lnTo>
                  <a:pt x="334052" y="34224"/>
                </a:lnTo>
                <a:lnTo>
                  <a:pt x="332656" y="40525"/>
                </a:lnTo>
                <a:lnTo>
                  <a:pt x="331725" y="47703"/>
                </a:lnTo>
                <a:lnTo>
                  <a:pt x="331105" y="55464"/>
                </a:lnTo>
                <a:lnTo>
                  <a:pt x="330692" y="62623"/>
                </a:lnTo>
                <a:lnTo>
                  <a:pt x="330232" y="75868"/>
                </a:lnTo>
                <a:lnTo>
                  <a:pt x="329914" y="113632"/>
                </a:lnTo>
                <a:lnTo>
                  <a:pt x="329897" y="120253"/>
                </a:lnTo>
                <a:lnTo>
                  <a:pt x="330879" y="126651"/>
                </a:lnTo>
                <a:lnTo>
                  <a:pt x="332525" y="132901"/>
                </a:lnTo>
                <a:lnTo>
                  <a:pt x="334615" y="139052"/>
                </a:lnTo>
                <a:lnTo>
                  <a:pt x="336009" y="145137"/>
                </a:lnTo>
                <a:lnTo>
                  <a:pt x="336937" y="151178"/>
                </a:lnTo>
                <a:lnTo>
                  <a:pt x="337556" y="157190"/>
                </a:lnTo>
                <a:lnTo>
                  <a:pt x="338961" y="162190"/>
                </a:lnTo>
                <a:lnTo>
                  <a:pt x="340891" y="166515"/>
                </a:lnTo>
                <a:lnTo>
                  <a:pt x="343168" y="170391"/>
                </a:lnTo>
                <a:lnTo>
                  <a:pt x="346672" y="173968"/>
                </a:lnTo>
                <a:lnTo>
                  <a:pt x="350992" y="177343"/>
                </a:lnTo>
                <a:lnTo>
                  <a:pt x="360090" y="182748"/>
                </a:lnTo>
                <a:lnTo>
                  <a:pt x="367442" y="185151"/>
                </a:lnTo>
                <a:lnTo>
                  <a:pt x="380246" y="186693"/>
                </a:lnTo>
                <a:lnTo>
                  <a:pt x="386321" y="186904"/>
                </a:lnTo>
                <a:lnTo>
                  <a:pt x="390323" y="184976"/>
                </a:lnTo>
                <a:lnTo>
                  <a:pt x="394975" y="181706"/>
                </a:lnTo>
                <a:lnTo>
                  <a:pt x="400061" y="177542"/>
                </a:lnTo>
                <a:lnTo>
                  <a:pt x="404443" y="173773"/>
                </a:lnTo>
                <a:lnTo>
                  <a:pt x="408357" y="170269"/>
                </a:lnTo>
                <a:lnTo>
                  <a:pt x="411959" y="166940"/>
                </a:lnTo>
                <a:lnTo>
                  <a:pt x="416344" y="161745"/>
                </a:lnTo>
                <a:lnTo>
                  <a:pt x="421252" y="155305"/>
                </a:lnTo>
                <a:lnTo>
                  <a:pt x="426509" y="148035"/>
                </a:lnTo>
                <a:lnTo>
                  <a:pt x="431005" y="141203"/>
                </a:lnTo>
                <a:lnTo>
                  <a:pt x="434995" y="134665"/>
                </a:lnTo>
                <a:lnTo>
                  <a:pt x="438647" y="128321"/>
                </a:lnTo>
                <a:lnTo>
                  <a:pt x="445351" y="115982"/>
                </a:lnTo>
                <a:lnTo>
                  <a:pt x="457739" y="91891"/>
                </a:lnTo>
                <a:lnTo>
                  <a:pt x="459762" y="86907"/>
                </a:lnTo>
                <a:lnTo>
                  <a:pt x="461112" y="82593"/>
                </a:lnTo>
                <a:lnTo>
                  <a:pt x="462011" y="78724"/>
                </a:lnTo>
                <a:lnTo>
                  <a:pt x="462611" y="74160"/>
                </a:lnTo>
                <a:lnTo>
                  <a:pt x="463011" y="69134"/>
                </a:lnTo>
                <a:lnTo>
                  <a:pt x="463277" y="63798"/>
                </a:lnTo>
                <a:lnTo>
                  <a:pt x="462463" y="59249"/>
                </a:lnTo>
                <a:lnTo>
                  <a:pt x="460928" y="55224"/>
                </a:lnTo>
                <a:lnTo>
                  <a:pt x="458912" y="51548"/>
                </a:lnTo>
                <a:lnTo>
                  <a:pt x="457568" y="48106"/>
                </a:lnTo>
                <a:lnTo>
                  <a:pt x="456673" y="44819"/>
                </a:lnTo>
                <a:lnTo>
                  <a:pt x="456075" y="41635"/>
                </a:lnTo>
                <a:lnTo>
                  <a:pt x="452766" y="35452"/>
                </a:lnTo>
                <a:lnTo>
                  <a:pt x="450494" y="32414"/>
                </a:lnTo>
                <a:lnTo>
                  <a:pt x="447988" y="30389"/>
                </a:lnTo>
                <a:lnTo>
                  <a:pt x="445324" y="29039"/>
                </a:lnTo>
                <a:lnTo>
                  <a:pt x="439719" y="27539"/>
                </a:lnTo>
                <a:lnTo>
                  <a:pt x="433921" y="26872"/>
                </a:lnTo>
                <a:lnTo>
                  <a:pt x="430986" y="28678"/>
                </a:lnTo>
                <a:lnTo>
                  <a:pt x="428037" y="31867"/>
                </a:lnTo>
                <a:lnTo>
                  <a:pt x="425079" y="35977"/>
                </a:lnTo>
                <a:lnTo>
                  <a:pt x="421121" y="39709"/>
                </a:lnTo>
                <a:lnTo>
                  <a:pt x="416500" y="43190"/>
                </a:lnTo>
                <a:lnTo>
                  <a:pt x="411434" y="46502"/>
                </a:lnTo>
                <a:lnTo>
                  <a:pt x="408057" y="50695"/>
                </a:lnTo>
                <a:lnTo>
                  <a:pt x="405805" y="55475"/>
                </a:lnTo>
                <a:lnTo>
                  <a:pt x="404305" y="60645"/>
                </a:lnTo>
                <a:lnTo>
                  <a:pt x="402312" y="66076"/>
                </a:lnTo>
                <a:lnTo>
                  <a:pt x="399991" y="71682"/>
                </a:lnTo>
                <a:lnTo>
                  <a:pt x="397452" y="77404"/>
                </a:lnTo>
                <a:lnTo>
                  <a:pt x="395759" y="83202"/>
                </a:lnTo>
                <a:lnTo>
                  <a:pt x="394630" y="89052"/>
                </a:lnTo>
                <a:lnTo>
                  <a:pt x="393877" y="94937"/>
                </a:lnTo>
                <a:lnTo>
                  <a:pt x="394368" y="100844"/>
                </a:lnTo>
                <a:lnTo>
                  <a:pt x="395687" y="106767"/>
                </a:lnTo>
                <a:lnTo>
                  <a:pt x="397559" y="112699"/>
                </a:lnTo>
                <a:lnTo>
                  <a:pt x="399799" y="117647"/>
                </a:lnTo>
                <a:lnTo>
                  <a:pt x="402285" y="121937"/>
                </a:lnTo>
                <a:lnTo>
                  <a:pt x="404934" y="125789"/>
                </a:lnTo>
                <a:lnTo>
                  <a:pt x="407692" y="129350"/>
                </a:lnTo>
                <a:lnTo>
                  <a:pt x="410523" y="132716"/>
                </a:lnTo>
                <a:lnTo>
                  <a:pt x="413403" y="135952"/>
                </a:lnTo>
                <a:lnTo>
                  <a:pt x="421894" y="142194"/>
                </a:lnTo>
                <a:lnTo>
                  <a:pt x="431291" y="148275"/>
                </a:lnTo>
                <a:lnTo>
                  <a:pt x="438774" y="154285"/>
                </a:lnTo>
                <a:lnTo>
                  <a:pt x="443150" y="156285"/>
                </a:lnTo>
                <a:lnTo>
                  <a:pt x="453305" y="158506"/>
                </a:lnTo>
                <a:lnTo>
                  <a:pt x="470178" y="159757"/>
                </a:lnTo>
                <a:lnTo>
                  <a:pt x="475001" y="158941"/>
                </a:lnTo>
                <a:lnTo>
                  <a:pt x="487521" y="153051"/>
                </a:lnTo>
                <a:lnTo>
                  <a:pt x="497830" y="147808"/>
                </a:lnTo>
                <a:lnTo>
                  <a:pt x="506381" y="142171"/>
                </a:lnTo>
                <a:lnTo>
                  <a:pt x="513488" y="136359"/>
                </a:lnTo>
                <a:lnTo>
                  <a:pt x="519954" y="130468"/>
                </a:lnTo>
                <a:lnTo>
                  <a:pt x="523068" y="126516"/>
                </a:lnTo>
                <a:lnTo>
                  <a:pt x="526135" y="121897"/>
                </a:lnTo>
                <a:lnTo>
                  <a:pt x="529174" y="116833"/>
                </a:lnTo>
                <a:lnTo>
                  <a:pt x="532190" y="113457"/>
                </a:lnTo>
                <a:lnTo>
                  <a:pt x="535194" y="111207"/>
                </a:lnTo>
                <a:lnTo>
                  <a:pt x="538188" y="109706"/>
                </a:lnTo>
                <a:lnTo>
                  <a:pt x="540185" y="107714"/>
                </a:lnTo>
                <a:lnTo>
                  <a:pt x="541516" y="105393"/>
                </a:lnTo>
                <a:lnTo>
                  <a:pt x="544132" y="97907"/>
                </a:lnTo>
                <a:lnTo>
                  <a:pt x="539424" y="102556"/>
                </a:lnTo>
                <a:lnTo>
                  <a:pt x="538031" y="104931"/>
                </a:lnTo>
                <a:lnTo>
                  <a:pt x="536485" y="110216"/>
                </a:lnTo>
                <a:lnTo>
                  <a:pt x="533152" y="115873"/>
                </a:lnTo>
                <a:lnTo>
                  <a:pt x="530874" y="118770"/>
                </a:lnTo>
                <a:lnTo>
                  <a:pt x="529356" y="121694"/>
                </a:lnTo>
                <a:lnTo>
                  <a:pt x="527668" y="127588"/>
                </a:lnTo>
                <a:lnTo>
                  <a:pt x="526586" y="133320"/>
                </a:lnTo>
                <a:lnTo>
                  <a:pt x="526397" y="139286"/>
                </a:lnTo>
                <a:lnTo>
                  <a:pt x="526323" y="144886"/>
                </a:lnTo>
                <a:lnTo>
                  <a:pt x="526320" y="147487"/>
                </a:lnTo>
                <a:lnTo>
                  <a:pt x="526318" y="137759"/>
                </a:lnTo>
                <a:lnTo>
                  <a:pt x="527310" y="135345"/>
                </a:lnTo>
                <a:lnTo>
                  <a:pt x="533448" y="126216"/>
                </a:lnTo>
                <a:lnTo>
                  <a:pt x="536032" y="121697"/>
                </a:lnTo>
                <a:lnTo>
                  <a:pt x="538747" y="116699"/>
                </a:lnTo>
                <a:lnTo>
                  <a:pt x="541550" y="112376"/>
                </a:lnTo>
                <a:lnTo>
                  <a:pt x="544410" y="108501"/>
                </a:lnTo>
                <a:lnTo>
                  <a:pt x="547309" y="104926"/>
                </a:lnTo>
                <a:lnTo>
                  <a:pt x="550234" y="100558"/>
                </a:lnTo>
                <a:lnTo>
                  <a:pt x="553176" y="95662"/>
                </a:lnTo>
                <a:lnTo>
                  <a:pt x="556130" y="90413"/>
                </a:lnTo>
                <a:lnTo>
                  <a:pt x="560083" y="85923"/>
                </a:lnTo>
                <a:lnTo>
                  <a:pt x="564703" y="81936"/>
                </a:lnTo>
                <a:lnTo>
                  <a:pt x="569767" y="78286"/>
                </a:lnTo>
                <a:lnTo>
                  <a:pt x="574136" y="74861"/>
                </a:lnTo>
                <a:lnTo>
                  <a:pt x="578041" y="71585"/>
                </a:lnTo>
                <a:lnTo>
                  <a:pt x="581636" y="68409"/>
                </a:lnTo>
                <a:lnTo>
                  <a:pt x="585025" y="66292"/>
                </a:lnTo>
                <a:lnTo>
                  <a:pt x="591436" y="63939"/>
                </a:lnTo>
                <a:lnTo>
                  <a:pt x="609773" y="62429"/>
                </a:lnTo>
                <a:lnTo>
                  <a:pt x="617318" y="62222"/>
                </a:lnTo>
                <a:lnTo>
                  <a:pt x="620719" y="63160"/>
                </a:lnTo>
                <a:lnTo>
                  <a:pt x="627144" y="66847"/>
                </a:lnTo>
                <a:lnTo>
                  <a:pt x="629254" y="69219"/>
                </a:lnTo>
                <a:lnTo>
                  <a:pt x="630661" y="71792"/>
                </a:lnTo>
                <a:lnTo>
                  <a:pt x="631599" y="74500"/>
                </a:lnTo>
                <a:lnTo>
                  <a:pt x="633216" y="78290"/>
                </a:lnTo>
                <a:lnTo>
                  <a:pt x="637659" y="87793"/>
                </a:lnTo>
                <a:lnTo>
                  <a:pt x="638249" y="93105"/>
                </a:lnTo>
                <a:lnTo>
                  <a:pt x="637649" y="98630"/>
                </a:lnTo>
                <a:lnTo>
                  <a:pt x="636258" y="104299"/>
                </a:lnTo>
                <a:lnTo>
                  <a:pt x="635330" y="110062"/>
                </a:lnTo>
                <a:lnTo>
                  <a:pt x="634712" y="115889"/>
                </a:lnTo>
                <a:lnTo>
                  <a:pt x="634300" y="121757"/>
                </a:lnTo>
                <a:lnTo>
                  <a:pt x="633033" y="127654"/>
                </a:lnTo>
                <a:lnTo>
                  <a:pt x="631195" y="133570"/>
                </a:lnTo>
                <a:lnTo>
                  <a:pt x="628979" y="139498"/>
                </a:lnTo>
                <a:lnTo>
                  <a:pt x="627501" y="146426"/>
                </a:lnTo>
                <a:lnTo>
                  <a:pt x="626515" y="154022"/>
                </a:lnTo>
                <a:lnTo>
                  <a:pt x="625859" y="162062"/>
                </a:lnTo>
                <a:lnTo>
                  <a:pt x="624428" y="168415"/>
                </a:lnTo>
                <a:lnTo>
                  <a:pt x="622483" y="173642"/>
                </a:lnTo>
                <a:lnTo>
                  <a:pt x="620194" y="178119"/>
                </a:lnTo>
                <a:lnTo>
                  <a:pt x="618668" y="182095"/>
                </a:lnTo>
                <a:lnTo>
                  <a:pt x="617650" y="185739"/>
                </a:lnTo>
                <a:lnTo>
                  <a:pt x="616972" y="189160"/>
                </a:lnTo>
                <a:lnTo>
                  <a:pt x="617512" y="191441"/>
                </a:lnTo>
                <a:lnTo>
                  <a:pt x="618864" y="192962"/>
                </a:lnTo>
                <a:lnTo>
                  <a:pt x="623422" y="195402"/>
                </a:lnTo>
                <a:lnTo>
                  <a:pt x="623797" y="196594"/>
                </a:lnTo>
                <a:lnTo>
                  <a:pt x="624046" y="198381"/>
                </a:lnTo>
                <a:lnTo>
                  <a:pt x="624545" y="20493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SMARTPenAnnotation680"/>
          <p:cNvSpPr/>
          <p:nvPr/>
        </p:nvSpPr>
        <p:spPr>
          <a:xfrm>
            <a:off x="8340328" y="4732734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368" y="0"/>
                </a:lnTo>
                <a:lnTo>
                  <a:pt x="245" y="992"/>
                </a:lnTo>
                <a:lnTo>
                  <a:pt x="163" y="2646"/>
                </a:lnTo>
                <a:lnTo>
                  <a:pt x="0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SMARTPenAnnotation681"/>
          <p:cNvSpPr/>
          <p:nvPr/>
        </p:nvSpPr>
        <p:spPr>
          <a:xfrm>
            <a:off x="8420695" y="4036218"/>
            <a:ext cx="634009" cy="1071564"/>
          </a:xfrm>
          <a:custGeom>
            <a:avLst/>
            <a:gdLst/>
            <a:ahLst/>
            <a:cxnLst/>
            <a:rect l="0" t="0" r="0" b="0"/>
            <a:pathLst>
              <a:path w="634009" h="1071564">
                <a:moveTo>
                  <a:pt x="634008" y="0"/>
                </a:moveTo>
                <a:lnTo>
                  <a:pt x="634008" y="48987"/>
                </a:lnTo>
                <a:lnTo>
                  <a:pt x="627871" y="82217"/>
                </a:lnTo>
                <a:lnTo>
                  <a:pt x="625906" y="114540"/>
                </a:lnTo>
                <a:lnTo>
                  <a:pt x="625323" y="149252"/>
                </a:lnTo>
                <a:lnTo>
                  <a:pt x="625187" y="172829"/>
                </a:lnTo>
                <a:lnTo>
                  <a:pt x="620370" y="203675"/>
                </a:lnTo>
                <a:lnTo>
                  <a:pt x="618025" y="227775"/>
                </a:lnTo>
                <a:lnTo>
                  <a:pt x="615989" y="253038"/>
                </a:lnTo>
                <a:lnTo>
                  <a:pt x="610259" y="284988"/>
                </a:lnTo>
                <a:lnTo>
                  <a:pt x="608570" y="307570"/>
                </a:lnTo>
                <a:lnTo>
                  <a:pt x="605174" y="330836"/>
                </a:lnTo>
                <a:lnTo>
                  <a:pt x="601348" y="354406"/>
                </a:lnTo>
                <a:lnTo>
                  <a:pt x="599648" y="378110"/>
                </a:lnTo>
                <a:lnTo>
                  <a:pt x="596248" y="401875"/>
                </a:lnTo>
                <a:lnTo>
                  <a:pt x="588755" y="434921"/>
                </a:lnTo>
                <a:lnTo>
                  <a:pt x="580250" y="466209"/>
                </a:lnTo>
                <a:lnTo>
                  <a:pt x="568488" y="512338"/>
                </a:lnTo>
                <a:lnTo>
                  <a:pt x="554843" y="543057"/>
                </a:lnTo>
                <a:lnTo>
                  <a:pt x="542973" y="575750"/>
                </a:lnTo>
                <a:lnTo>
                  <a:pt x="533686" y="598856"/>
                </a:lnTo>
                <a:lnTo>
                  <a:pt x="519946" y="631530"/>
                </a:lnTo>
                <a:lnTo>
                  <a:pt x="506946" y="662709"/>
                </a:lnTo>
                <a:lnTo>
                  <a:pt x="490526" y="694437"/>
                </a:lnTo>
                <a:lnTo>
                  <a:pt x="473094" y="722689"/>
                </a:lnTo>
                <a:lnTo>
                  <a:pt x="449425" y="758902"/>
                </a:lnTo>
                <a:lnTo>
                  <a:pt x="431591" y="781036"/>
                </a:lnTo>
                <a:lnTo>
                  <a:pt x="413739" y="804903"/>
                </a:lnTo>
                <a:lnTo>
                  <a:pt x="395882" y="830826"/>
                </a:lnTo>
                <a:lnTo>
                  <a:pt x="381330" y="848483"/>
                </a:lnTo>
                <a:lnTo>
                  <a:pt x="365933" y="865260"/>
                </a:lnTo>
                <a:lnTo>
                  <a:pt x="346109" y="885861"/>
                </a:lnTo>
                <a:lnTo>
                  <a:pt x="326675" y="904533"/>
                </a:lnTo>
                <a:lnTo>
                  <a:pt x="310884" y="916630"/>
                </a:lnTo>
                <a:lnTo>
                  <a:pt x="296589" y="928620"/>
                </a:lnTo>
                <a:lnTo>
                  <a:pt x="277387" y="946527"/>
                </a:lnTo>
                <a:lnTo>
                  <a:pt x="265165" y="957453"/>
                </a:lnTo>
                <a:lnTo>
                  <a:pt x="246137" y="970174"/>
                </a:lnTo>
                <a:lnTo>
                  <a:pt x="230442" y="980530"/>
                </a:lnTo>
                <a:lnTo>
                  <a:pt x="216190" y="989101"/>
                </a:lnTo>
                <a:lnTo>
                  <a:pt x="202248" y="996218"/>
                </a:lnTo>
                <a:lnTo>
                  <a:pt x="186130" y="1002688"/>
                </a:lnTo>
                <a:lnTo>
                  <a:pt x="169045" y="1011517"/>
                </a:lnTo>
                <a:lnTo>
                  <a:pt x="152522" y="1021064"/>
                </a:lnTo>
                <a:lnTo>
                  <a:pt x="138563" y="1028614"/>
                </a:lnTo>
                <a:lnTo>
                  <a:pt x="119549" y="1038442"/>
                </a:lnTo>
                <a:lnTo>
                  <a:pt x="107372" y="1041960"/>
                </a:lnTo>
                <a:lnTo>
                  <a:pt x="95346" y="1044515"/>
                </a:lnTo>
                <a:lnTo>
                  <a:pt x="77419" y="1050540"/>
                </a:lnTo>
                <a:lnTo>
                  <a:pt x="59540" y="1053758"/>
                </a:lnTo>
                <a:lnTo>
                  <a:pt x="42666" y="1059562"/>
                </a:lnTo>
                <a:lnTo>
                  <a:pt x="24928" y="1064672"/>
                </a:lnTo>
                <a:lnTo>
                  <a:pt x="15048" y="1068501"/>
                </a:lnTo>
                <a:lnTo>
                  <a:pt x="0" y="107156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SMARTPenAnnotation682"/>
          <p:cNvSpPr/>
          <p:nvPr/>
        </p:nvSpPr>
        <p:spPr>
          <a:xfrm>
            <a:off x="8411765" y="5107781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SMARTPenAnnotation683"/>
          <p:cNvSpPr/>
          <p:nvPr/>
        </p:nvSpPr>
        <p:spPr>
          <a:xfrm>
            <a:off x="3321843" y="3848695"/>
            <a:ext cx="3027165" cy="125016"/>
          </a:xfrm>
          <a:custGeom>
            <a:avLst/>
            <a:gdLst/>
            <a:ahLst/>
            <a:cxnLst/>
            <a:rect l="0" t="0" r="0" b="0"/>
            <a:pathLst>
              <a:path w="3027165" h="125016">
                <a:moveTo>
                  <a:pt x="3027164" y="0"/>
                </a:moveTo>
                <a:lnTo>
                  <a:pt x="3022424" y="4741"/>
                </a:lnTo>
                <a:lnTo>
                  <a:pt x="3020035" y="6137"/>
                </a:lnTo>
                <a:lnTo>
                  <a:pt x="3014736" y="7688"/>
                </a:lnTo>
                <a:lnTo>
                  <a:pt x="3012926" y="10086"/>
                </a:lnTo>
                <a:lnTo>
                  <a:pt x="3011719" y="13670"/>
                </a:lnTo>
                <a:lnTo>
                  <a:pt x="3010914" y="18043"/>
                </a:lnTo>
                <a:lnTo>
                  <a:pt x="3008393" y="20958"/>
                </a:lnTo>
                <a:lnTo>
                  <a:pt x="3004728" y="22902"/>
                </a:lnTo>
                <a:lnTo>
                  <a:pt x="3000301" y="24198"/>
                </a:lnTo>
                <a:lnTo>
                  <a:pt x="2996357" y="26053"/>
                </a:lnTo>
                <a:lnTo>
                  <a:pt x="2992736" y="28283"/>
                </a:lnTo>
                <a:lnTo>
                  <a:pt x="2989329" y="30762"/>
                </a:lnTo>
                <a:lnTo>
                  <a:pt x="2986066" y="33406"/>
                </a:lnTo>
                <a:lnTo>
                  <a:pt x="2982898" y="36162"/>
                </a:lnTo>
                <a:lnTo>
                  <a:pt x="2979794" y="38990"/>
                </a:lnTo>
                <a:lnTo>
                  <a:pt x="2976733" y="40876"/>
                </a:lnTo>
                <a:lnTo>
                  <a:pt x="2966691" y="44523"/>
                </a:lnTo>
                <a:lnTo>
                  <a:pt x="2962044" y="46549"/>
                </a:lnTo>
                <a:lnTo>
                  <a:pt x="2952582" y="50454"/>
                </a:lnTo>
                <a:lnTo>
                  <a:pt x="2945069" y="52190"/>
                </a:lnTo>
                <a:lnTo>
                  <a:pt x="2940684" y="51660"/>
                </a:lnTo>
                <a:lnTo>
                  <a:pt x="2930521" y="48426"/>
                </a:lnTo>
                <a:lnTo>
                  <a:pt x="2913642" y="45768"/>
                </a:lnTo>
                <a:lnTo>
                  <a:pt x="2899319" y="42500"/>
                </a:lnTo>
                <a:lnTo>
                  <a:pt x="2891333" y="40240"/>
                </a:lnTo>
                <a:lnTo>
                  <a:pt x="2874521" y="35082"/>
                </a:lnTo>
                <a:lnTo>
                  <a:pt x="2865871" y="32318"/>
                </a:lnTo>
                <a:lnTo>
                  <a:pt x="2839476" y="28427"/>
                </a:lnTo>
                <a:lnTo>
                  <a:pt x="2821708" y="24871"/>
                </a:lnTo>
                <a:lnTo>
                  <a:pt x="2803890" y="20976"/>
                </a:lnTo>
                <a:lnTo>
                  <a:pt x="2776131" y="17791"/>
                </a:lnTo>
                <a:lnTo>
                  <a:pt x="2765551" y="15829"/>
                </a:lnTo>
                <a:lnTo>
                  <a:pt x="2744204" y="11996"/>
                </a:lnTo>
                <a:lnTo>
                  <a:pt x="2654983" y="9009"/>
                </a:lnTo>
                <a:lnTo>
                  <a:pt x="2625185" y="9945"/>
                </a:lnTo>
                <a:lnTo>
                  <a:pt x="2603106" y="13680"/>
                </a:lnTo>
                <a:lnTo>
                  <a:pt x="2532933" y="17493"/>
                </a:lnTo>
                <a:lnTo>
                  <a:pt x="2509189" y="20342"/>
                </a:lnTo>
                <a:lnTo>
                  <a:pt x="2497300" y="22491"/>
                </a:lnTo>
                <a:lnTo>
                  <a:pt x="2485406" y="24916"/>
                </a:lnTo>
                <a:lnTo>
                  <a:pt x="2461607" y="30256"/>
                </a:lnTo>
                <a:lnTo>
                  <a:pt x="2425896" y="34100"/>
                </a:lnTo>
                <a:lnTo>
                  <a:pt x="2402085" y="37645"/>
                </a:lnTo>
                <a:lnTo>
                  <a:pt x="2378273" y="41536"/>
                </a:lnTo>
                <a:lnTo>
                  <a:pt x="2292284" y="44466"/>
                </a:lnTo>
                <a:lnTo>
                  <a:pt x="2212469" y="41986"/>
                </a:lnTo>
                <a:lnTo>
                  <a:pt x="2184858" y="38504"/>
                </a:lnTo>
                <a:lnTo>
                  <a:pt x="2146010" y="35552"/>
                </a:lnTo>
                <a:lnTo>
                  <a:pt x="2132150" y="33623"/>
                </a:lnTo>
                <a:lnTo>
                  <a:pt x="2104513" y="29826"/>
                </a:lnTo>
                <a:lnTo>
                  <a:pt x="2024147" y="26063"/>
                </a:lnTo>
                <a:lnTo>
                  <a:pt x="1998634" y="22167"/>
                </a:lnTo>
                <a:lnTo>
                  <a:pt x="1930854" y="18427"/>
                </a:lnTo>
                <a:lnTo>
                  <a:pt x="1847841" y="15263"/>
                </a:lnTo>
                <a:lnTo>
                  <a:pt x="1818411" y="12737"/>
                </a:lnTo>
                <a:lnTo>
                  <a:pt x="1761742" y="16553"/>
                </a:lnTo>
                <a:lnTo>
                  <a:pt x="1685293" y="20390"/>
                </a:lnTo>
                <a:lnTo>
                  <a:pt x="1657863" y="23945"/>
                </a:lnTo>
                <a:lnTo>
                  <a:pt x="1571795" y="26622"/>
                </a:lnTo>
                <a:lnTo>
                  <a:pt x="1287465" y="26789"/>
                </a:lnTo>
                <a:lnTo>
                  <a:pt x="1261116" y="24143"/>
                </a:lnTo>
                <a:lnTo>
                  <a:pt x="1236176" y="20652"/>
                </a:lnTo>
                <a:lnTo>
                  <a:pt x="1144915" y="18023"/>
                </a:lnTo>
                <a:lnTo>
                  <a:pt x="1055028" y="17869"/>
                </a:lnTo>
                <a:lnTo>
                  <a:pt x="1028826" y="20509"/>
                </a:lnTo>
                <a:lnTo>
                  <a:pt x="1002959" y="24990"/>
                </a:lnTo>
                <a:lnTo>
                  <a:pt x="974926" y="30289"/>
                </a:lnTo>
                <a:lnTo>
                  <a:pt x="948577" y="35951"/>
                </a:lnTo>
                <a:lnTo>
                  <a:pt x="935994" y="38850"/>
                </a:lnTo>
                <a:lnTo>
                  <a:pt x="911430" y="42071"/>
                </a:lnTo>
                <a:lnTo>
                  <a:pt x="887283" y="44495"/>
                </a:lnTo>
                <a:lnTo>
                  <a:pt x="875288" y="46530"/>
                </a:lnTo>
                <a:lnTo>
                  <a:pt x="863322" y="48880"/>
                </a:lnTo>
                <a:lnTo>
                  <a:pt x="839444" y="54136"/>
                </a:lnTo>
                <a:lnTo>
                  <a:pt x="827520" y="56927"/>
                </a:lnTo>
                <a:lnTo>
                  <a:pt x="803688" y="60027"/>
                </a:lnTo>
                <a:lnTo>
                  <a:pt x="779867" y="62398"/>
                </a:lnTo>
                <a:lnTo>
                  <a:pt x="767958" y="64418"/>
                </a:lnTo>
                <a:lnTo>
                  <a:pt x="745135" y="68318"/>
                </a:lnTo>
                <a:lnTo>
                  <a:pt x="714560" y="71505"/>
                </a:lnTo>
                <a:lnTo>
                  <a:pt x="703584" y="73467"/>
                </a:lnTo>
                <a:lnTo>
                  <a:pt x="680806" y="77301"/>
                </a:lnTo>
                <a:lnTo>
                  <a:pt x="586351" y="80247"/>
                </a:lnTo>
                <a:lnTo>
                  <a:pt x="399227" y="80367"/>
                </a:lnTo>
                <a:lnTo>
                  <a:pt x="375211" y="83013"/>
                </a:lnTo>
                <a:lnTo>
                  <a:pt x="352299" y="86504"/>
                </a:lnTo>
                <a:lnTo>
                  <a:pt x="287906" y="90044"/>
                </a:lnTo>
                <a:lnTo>
                  <a:pt x="264549" y="93928"/>
                </a:lnTo>
                <a:lnTo>
                  <a:pt x="205335" y="97661"/>
                </a:lnTo>
                <a:lnTo>
                  <a:pt x="182541" y="98967"/>
                </a:lnTo>
                <a:lnTo>
                  <a:pt x="162489" y="102855"/>
                </a:lnTo>
                <a:lnTo>
                  <a:pt x="116317" y="106590"/>
                </a:lnTo>
                <a:lnTo>
                  <a:pt x="98330" y="107896"/>
                </a:lnTo>
                <a:lnTo>
                  <a:pt x="80413" y="111785"/>
                </a:lnTo>
                <a:lnTo>
                  <a:pt x="53592" y="114811"/>
                </a:lnTo>
                <a:lnTo>
                  <a:pt x="33079" y="118165"/>
                </a:lnTo>
                <a:lnTo>
                  <a:pt x="0" y="12501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SMARTPenAnnotation684"/>
          <p:cNvSpPr/>
          <p:nvPr/>
        </p:nvSpPr>
        <p:spPr>
          <a:xfrm>
            <a:off x="5688210" y="3946921"/>
            <a:ext cx="1294806" cy="910830"/>
          </a:xfrm>
          <a:custGeom>
            <a:avLst/>
            <a:gdLst/>
            <a:ahLst/>
            <a:cxnLst/>
            <a:rect l="0" t="0" r="0" b="0"/>
            <a:pathLst>
              <a:path w="1294806" h="910830">
                <a:moveTo>
                  <a:pt x="0" y="0"/>
                </a:moveTo>
                <a:lnTo>
                  <a:pt x="12429" y="0"/>
                </a:lnTo>
                <a:lnTo>
                  <a:pt x="14240" y="993"/>
                </a:lnTo>
                <a:lnTo>
                  <a:pt x="15446" y="2646"/>
                </a:lnTo>
                <a:lnTo>
                  <a:pt x="16251" y="4741"/>
                </a:lnTo>
                <a:lnTo>
                  <a:pt x="18772" y="6137"/>
                </a:lnTo>
                <a:lnTo>
                  <a:pt x="30808" y="9095"/>
                </a:lnTo>
                <a:lnTo>
                  <a:pt x="60533" y="26974"/>
                </a:lnTo>
                <a:lnTo>
                  <a:pt x="95657" y="55325"/>
                </a:lnTo>
                <a:lnTo>
                  <a:pt x="127716" y="80990"/>
                </a:lnTo>
                <a:lnTo>
                  <a:pt x="161268" y="104303"/>
                </a:lnTo>
                <a:lnTo>
                  <a:pt x="187682" y="126816"/>
                </a:lnTo>
                <a:lnTo>
                  <a:pt x="219100" y="152339"/>
                </a:lnTo>
                <a:lnTo>
                  <a:pt x="288886" y="205430"/>
                </a:lnTo>
                <a:lnTo>
                  <a:pt x="329233" y="232186"/>
                </a:lnTo>
                <a:lnTo>
                  <a:pt x="372607" y="258966"/>
                </a:lnTo>
                <a:lnTo>
                  <a:pt x="399429" y="279469"/>
                </a:lnTo>
                <a:lnTo>
                  <a:pt x="425571" y="300818"/>
                </a:lnTo>
                <a:lnTo>
                  <a:pt x="453727" y="320229"/>
                </a:lnTo>
                <a:lnTo>
                  <a:pt x="482776" y="338777"/>
                </a:lnTo>
                <a:lnTo>
                  <a:pt x="511232" y="356943"/>
                </a:lnTo>
                <a:lnTo>
                  <a:pt x="583469" y="406545"/>
                </a:lnTo>
                <a:lnTo>
                  <a:pt x="614853" y="429395"/>
                </a:lnTo>
                <a:lnTo>
                  <a:pt x="645339" y="451788"/>
                </a:lnTo>
                <a:lnTo>
                  <a:pt x="675424" y="471662"/>
                </a:lnTo>
                <a:lnTo>
                  <a:pt x="720253" y="499585"/>
                </a:lnTo>
                <a:lnTo>
                  <a:pt x="787665" y="544649"/>
                </a:lnTo>
                <a:lnTo>
                  <a:pt x="815410" y="561551"/>
                </a:lnTo>
                <a:lnTo>
                  <a:pt x="868205" y="591216"/>
                </a:lnTo>
                <a:lnTo>
                  <a:pt x="895854" y="608044"/>
                </a:lnTo>
                <a:lnTo>
                  <a:pt x="933732" y="634252"/>
                </a:lnTo>
                <a:lnTo>
                  <a:pt x="971083" y="659877"/>
                </a:lnTo>
                <a:lnTo>
                  <a:pt x="998794" y="673948"/>
                </a:lnTo>
                <a:lnTo>
                  <a:pt x="1037544" y="697767"/>
                </a:lnTo>
                <a:lnTo>
                  <a:pt x="1080057" y="731490"/>
                </a:lnTo>
                <a:lnTo>
                  <a:pt x="1112995" y="752960"/>
                </a:lnTo>
                <a:lnTo>
                  <a:pt x="1142048" y="776741"/>
                </a:lnTo>
                <a:lnTo>
                  <a:pt x="1169507" y="797787"/>
                </a:lnTo>
                <a:lnTo>
                  <a:pt x="1196495" y="821442"/>
                </a:lnTo>
                <a:lnTo>
                  <a:pt x="1229635" y="847715"/>
                </a:lnTo>
                <a:lnTo>
                  <a:pt x="1255584" y="872013"/>
                </a:lnTo>
                <a:lnTo>
                  <a:pt x="1279353" y="895412"/>
                </a:lnTo>
                <a:lnTo>
                  <a:pt x="1282520" y="897575"/>
                </a:lnTo>
                <a:lnTo>
                  <a:pt x="1292991" y="901329"/>
                </a:lnTo>
                <a:lnTo>
                  <a:pt x="1293596" y="902512"/>
                </a:lnTo>
                <a:lnTo>
                  <a:pt x="1294805" y="91082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SMARTPenAnnotation685"/>
          <p:cNvSpPr/>
          <p:nvPr/>
        </p:nvSpPr>
        <p:spPr>
          <a:xfrm>
            <a:off x="6929437" y="4786312"/>
            <a:ext cx="240948" cy="214155"/>
          </a:xfrm>
          <a:custGeom>
            <a:avLst/>
            <a:gdLst/>
            <a:ahLst/>
            <a:cxnLst/>
            <a:rect l="0" t="0" r="0" b="0"/>
            <a:pathLst>
              <a:path w="240948" h="214155">
                <a:moveTo>
                  <a:pt x="151805" y="0"/>
                </a:moveTo>
                <a:lnTo>
                  <a:pt x="156545" y="0"/>
                </a:lnTo>
                <a:lnTo>
                  <a:pt x="157942" y="993"/>
                </a:lnTo>
                <a:lnTo>
                  <a:pt x="158872" y="2646"/>
                </a:lnTo>
                <a:lnTo>
                  <a:pt x="159493" y="4741"/>
                </a:lnTo>
                <a:lnTo>
                  <a:pt x="160899" y="6137"/>
                </a:lnTo>
                <a:lnTo>
                  <a:pt x="162829" y="7068"/>
                </a:lnTo>
                <a:lnTo>
                  <a:pt x="165107" y="7689"/>
                </a:lnTo>
                <a:lnTo>
                  <a:pt x="167618" y="10087"/>
                </a:lnTo>
                <a:lnTo>
                  <a:pt x="170285" y="13670"/>
                </a:lnTo>
                <a:lnTo>
                  <a:pt x="173055" y="18043"/>
                </a:lnTo>
                <a:lnTo>
                  <a:pt x="175893" y="21950"/>
                </a:lnTo>
                <a:lnTo>
                  <a:pt x="178778" y="25548"/>
                </a:lnTo>
                <a:lnTo>
                  <a:pt x="181694" y="28938"/>
                </a:lnTo>
                <a:lnTo>
                  <a:pt x="184629" y="33183"/>
                </a:lnTo>
                <a:lnTo>
                  <a:pt x="187578" y="37997"/>
                </a:lnTo>
                <a:lnTo>
                  <a:pt x="190536" y="43190"/>
                </a:lnTo>
                <a:lnTo>
                  <a:pt x="193501" y="49630"/>
                </a:lnTo>
                <a:lnTo>
                  <a:pt x="196469" y="56899"/>
                </a:lnTo>
                <a:lnTo>
                  <a:pt x="199441" y="64722"/>
                </a:lnTo>
                <a:lnTo>
                  <a:pt x="202413" y="71922"/>
                </a:lnTo>
                <a:lnTo>
                  <a:pt x="205387" y="78705"/>
                </a:lnTo>
                <a:lnTo>
                  <a:pt x="211338" y="91535"/>
                </a:lnTo>
                <a:lnTo>
                  <a:pt x="229195" y="127927"/>
                </a:lnTo>
                <a:lnTo>
                  <a:pt x="235148" y="139870"/>
                </a:lnTo>
                <a:lnTo>
                  <a:pt x="237133" y="145832"/>
                </a:lnTo>
                <a:lnTo>
                  <a:pt x="238456" y="151792"/>
                </a:lnTo>
                <a:lnTo>
                  <a:pt x="239338" y="157749"/>
                </a:lnTo>
                <a:lnTo>
                  <a:pt x="239926" y="163705"/>
                </a:lnTo>
                <a:lnTo>
                  <a:pt x="240318" y="169660"/>
                </a:lnTo>
                <a:lnTo>
                  <a:pt x="240754" y="180577"/>
                </a:lnTo>
                <a:lnTo>
                  <a:pt x="240947" y="188735"/>
                </a:lnTo>
                <a:lnTo>
                  <a:pt x="240006" y="192300"/>
                </a:lnTo>
                <a:lnTo>
                  <a:pt x="236315" y="198907"/>
                </a:lnTo>
                <a:lnTo>
                  <a:pt x="231368" y="205151"/>
                </a:lnTo>
                <a:lnTo>
                  <a:pt x="228659" y="208204"/>
                </a:lnTo>
                <a:lnTo>
                  <a:pt x="225861" y="210241"/>
                </a:lnTo>
                <a:lnTo>
                  <a:pt x="220107" y="212503"/>
                </a:lnTo>
                <a:lnTo>
                  <a:pt x="216191" y="213106"/>
                </a:lnTo>
                <a:lnTo>
                  <a:pt x="211596" y="213508"/>
                </a:lnTo>
                <a:lnTo>
                  <a:pt x="206549" y="213776"/>
                </a:lnTo>
                <a:lnTo>
                  <a:pt x="195648" y="214074"/>
                </a:lnTo>
                <a:lnTo>
                  <a:pt x="189964" y="214154"/>
                </a:lnTo>
                <a:lnTo>
                  <a:pt x="184190" y="213214"/>
                </a:lnTo>
                <a:lnTo>
                  <a:pt x="178356" y="211596"/>
                </a:lnTo>
                <a:lnTo>
                  <a:pt x="149994" y="201869"/>
                </a:lnTo>
                <a:lnTo>
                  <a:pt x="142660" y="200065"/>
                </a:lnTo>
                <a:lnTo>
                  <a:pt x="135786" y="198860"/>
                </a:lnTo>
                <a:lnTo>
                  <a:pt x="129219" y="198058"/>
                </a:lnTo>
                <a:lnTo>
                  <a:pt x="121865" y="196531"/>
                </a:lnTo>
                <a:lnTo>
                  <a:pt x="113985" y="194520"/>
                </a:lnTo>
                <a:lnTo>
                  <a:pt x="105756" y="192188"/>
                </a:lnTo>
                <a:lnTo>
                  <a:pt x="98285" y="189642"/>
                </a:lnTo>
                <a:lnTo>
                  <a:pt x="91321" y="186951"/>
                </a:lnTo>
                <a:lnTo>
                  <a:pt x="84693" y="184165"/>
                </a:lnTo>
                <a:lnTo>
                  <a:pt x="78290" y="182308"/>
                </a:lnTo>
                <a:lnTo>
                  <a:pt x="72037" y="181070"/>
                </a:lnTo>
                <a:lnTo>
                  <a:pt x="65884" y="180245"/>
                </a:lnTo>
                <a:lnTo>
                  <a:pt x="59798" y="178702"/>
                </a:lnTo>
                <a:lnTo>
                  <a:pt x="53756" y="176682"/>
                </a:lnTo>
                <a:lnTo>
                  <a:pt x="47744" y="174342"/>
                </a:lnTo>
                <a:lnTo>
                  <a:pt x="42743" y="172783"/>
                </a:lnTo>
                <a:lnTo>
                  <a:pt x="38417" y="171743"/>
                </a:lnTo>
                <a:lnTo>
                  <a:pt x="34541" y="171050"/>
                </a:lnTo>
                <a:lnTo>
                  <a:pt x="29973" y="170588"/>
                </a:lnTo>
                <a:lnTo>
                  <a:pt x="24943" y="170280"/>
                </a:lnTo>
                <a:lnTo>
                  <a:pt x="15055" y="169938"/>
                </a:lnTo>
                <a:lnTo>
                  <a:pt x="0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SMARTPenAnnotation686"/>
          <p:cNvSpPr/>
          <p:nvPr/>
        </p:nvSpPr>
        <p:spPr>
          <a:xfrm>
            <a:off x="7170585" y="4866990"/>
            <a:ext cx="249860" cy="231704"/>
          </a:xfrm>
          <a:custGeom>
            <a:avLst/>
            <a:gdLst/>
            <a:ahLst/>
            <a:cxnLst/>
            <a:rect l="0" t="0" r="0" b="0"/>
            <a:pathLst>
              <a:path w="249860" h="231704">
                <a:moveTo>
                  <a:pt x="89250" y="35408"/>
                </a:moveTo>
                <a:lnTo>
                  <a:pt x="93991" y="40149"/>
                </a:lnTo>
                <a:lnTo>
                  <a:pt x="95387" y="42537"/>
                </a:lnTo>
                <a:lnTo>
                  <a:pt x="96939" y="47837"/>
                </a:lnTo>
                <a:lnTo>
                  <a:pt x="97628" y="53499"/>
                </a:lnTo>
                <a:lnTo>
                  <a:pt x="97935" y="60316"/>
                </a:lnTo>
                <a:lnTo>
                  <a:pt x="98071" y="69960"/>
                </a:lnTo>
                <a:lnTo>
                  <a:pt x="97116" y="75310"/>
                </a:lnTo>
                <a:lnTo>
                  <a:pt x="95486" y="80861"/>
                </a:lnTo>
                <a:lnTo>
                  <a:pt x="93408" y="86546"/>
                </a:lnTo>
                <a:lnTo>
                  <a:pt x="92022" y="92320"/>
                </a:lnTo>
                <a:lnTo>
                  <a:pt x="91098" y="98154"/>
                </a:lnTo>
                <a:lnTo>
                  <a:pt x="90482" y="104028"/>
                </a:lnTo>
                <a:lnTo>
                  <a:pt x="89079" y="109928"/>
                </a:lnTo>
                <a:lnTo>
                  <a:pt x="87152" y="115846"/>
                </a:lnTo>
                <a:lnTo>
                  <a:pt x="84875" y="121775"/>
                </a:lnTo>
                <a:lnTo>
                  <a:pt x="82365" y="127713"/>
                </a:lnTo>
                <a:lnTo>
                  <a:pt x="79699" y="133656"/>
                </a:lnTo>
                <a:lnTo>
                  <a:pt x="74092" y="145550"/>
                </a:lnTo>
                <a:lnTo>
                  <a:pt x="59448" y="175308"/>
                </a:lnTo>
                <a:lnTo>
                  <a:pt x="55492" y="181260"/>
                </a:lnTo>
                <a:lnTo>
                  <a:pt x="50870" y="187213"/>
                </a:lnTo>
                <a:lnTo>
                  <a:pt x="45804" y="193166"/>
                </a:lnTo>
                <a:lnTo>
                  <a:pt x="41435" y="198127"/>
                </a:lnTo>
                <a:lnTo>
                  <a:pt x="33934" y="206285"/>
                </a:lnTo>
                <a:lnTo>
                  <a:pt x="24133" y="216456"/>
                </a:lnTo>
                <a:lnTo>
                  <a:pt x="14945" y="225754"/>
                </a:lnTo>
                <a:lnTo>
                  <a:pt x="11933" y="227789"/>
                </a:lnTo>
                <a:lnTo>
                  <a:pt x="5939" y="230051"/>
                </a:lnTo>
                <a:lnTo>
                  <a:pt x="479" y="231703"/>
                </a:lnTo>
                <a:lnTo>
                  <a:pt x="109" y="227074"/>
                </a:lnTo>
                <a:lnTo>
                  <a:pt x="0" y="219418"/>
                </a:lnTo>
                <a:lnTo>
                  <a:pt x="977" y="215629"/>
                </a:lnTo>
                <a:lnTo>
                  <a:pt x="2620" y="211117"/>
                </a:lnTo>
                <a:lnTo>
                  <a:pt x="4708" y="206126"/>
                </a:lnTo>
                <a:lnTo>
                  <a:pt x="8084" y="200814"/>
                </a:lnTo>
                <a:lnTo>
                  <a:pt x="12319" y="195288"/>
                </a:lnTo>
                <a:lnTo>
                  <a:pt x="17127" y="189619"/>
                </a:lnTo>
                <a:lnTo>
                  <a:pt x="22317" y="182864"/>
                </a:lnTo>
                <a:lnTo>
                  <a:pt x="27760" y="175384"/>
                </a:lnTo>
                <a:lnTo>
                  <a:pt x="39101" y="159135"/>
                </a:lnTo>
                <a:lnTo>
                  <a:pt x="86292" y="88936"/>
                </a:lnTo>
                <a:lnTo>
                  <a:pt x="93232" y="81015"/>
                </a:lnTo>
                <a:lnTo>
                  <a:pt x="100834" y="73751"/>
                </a:lnTo>
                <a:lnTo>
                  <a:pt x="108879" y="66922"/>
                </a:lnTo>
                <a:lnTo>
                  <a:pt x="116227" y="60386"/>
                </a:lnTo>
                <a:lnTo>
                  <a:pt x="129683" y="47833"/>
                </a:lnTo>
                <a:lnTo>
                  <a:pt x="154490" y="23604"/>
                </a:lnTo>
                <a:lnTo>
                  <a:pt x="166533" y="11641"/>
                </a:lnTo>
                <a:lnTo>
                  <a:pt x="173514" y="7657"/>
                </a:lnTo>
                <a:lnTo>
                  <a:pt x="181145" y="5001"/>
                </a:lnTo>
                <a:lnTo>
                  <a:pt x="189209" y="3231"/>
                </a:lnTo>
                <a:lnTo>
                  <a:pt x="195577" y="2050"/>
                </a:lnTo>
                <a:lnTo>
                  <a:pt x="200814" y="1263"/>
                </a:lnTo>
                <a:lnTo>
                  <a:pt x="205298" y="738"/>
                </a:lnTo>
                <a:lnTo>
                  <a:pt x="210273" y="389"/>
                </a:lnTo>
                <a:lnTo>
                  <a:pt x="215572" y="156"/>
                </a:lnTo>
                <a:lnTo>
                  <a:pt x="221090" y="0"/>
                </a:lnTo>
                <a:lnTo>
                  <a:pt x="225761" y="889"/>
                </a:lnTo>
                <a:lnTo>
                  <a:pt x="229867" y="2473"/>
                </a:lnTo>
                <a:lnTo>
                  <a:pt x="233597" y="4522"/>
                </a:lnTo>
                <a:lnTo>
                  <a:pt x="236083" y="7872"/>
                </a:lnTo>
                <a:lnTo>
                  <a:pt x="237741" y="12090"/>
                </a:lnTo>
                <a:lnTo>
                  <a:pt x="238845" y="16886"/>
                </a:lnTo>
                <a:lnTo>
                  <a:pt x="240574" y="21075"/>
                </a:lnTo>
                <a:lnTo>
                  <a:pt x="242719" y="24861"/>
                </a:lnTo>
                <a:lnTo>
                  <a:pt x="245141" y="28377"/>
                </a:lnTo>
                <a:lnTo>
                  <a:pt x="246756" y="32705"/>
                </a:lnTo>
                <a:lnTo>
                  <a:pt x="247832" y="37574"/>
                </a:lnTo>
                <a:lnTo>
                  <a:pt x="248550" y="42806"/>
                </a:lnTo>
                <a:lnTo>
                  <a:pt x="249028" y="48277"/>
                </a:lnTo>
                <a:lnTo>
                  <a:pt x="249347" y="53910"/>
                </a:lnTo>
                <a:lnTo>
                  <a:pt x="249701" y="65459"/>
                </a:lnTo>
                <a:lnTo>
                  <a:pt x="249859" y="77207"/>
                </a:lnTo>
                <a:lnTo>
                  <a:pt x="248909" y="82125"/>
                </a:lnTo>
                <a:lnTo>
                  <a:pt x="247283" y="86397"/>
                </a:lnTo>
                <a:lnTo>
                  <a:pt x="242831" y="94781"/>
                </a:lnTo>
                <a:lnTo>
                  <a:pt x="237545" y="105122"/>
                </a:lnTo>
                <a:lnTo>
                  <a:pt x="234746" y="109665"/>
                </a:lnTo>
                <a:lnTo>
                  <a:pt x="231888" y="113686"/>
                </a:lnTo>
                <a:lnTo>
                  <a:pt x="228991" y="117359"/>
                </a:lnTo>
                <a:lnTo>
                  <a:pt x="225075" y="119808"/>
                </a:lnTo>
                <a:lnTo>
                  <a:pt x="220480" y="121440"/>
                </a:lnTo>
                <a:lnTo>
                  <a:pt x="215432" y="122529"/>
                </a:lnTo>
                <a:lnTo>
                  <a:pt x="210083" y="123254"/>
                </a:lnTo>
                <a:lnTo>
                  <a:pt x="204532" y="123737"/>
                </a:lnTo>
                <a:lnTo>
                  <a:pt x="198847" y="124060"/>
                </a:lnTo>
                <a:lnTo>
                  <a:pt x="193073" y="123283"/>
                </a:lnTo>
                <a:lnTo>
                  <a:pt x="187239" y="121772"/>
                </a:lnTo>
                <a:lnTo>
                  <a:pt x="181365" y="119773"/>
                </a:lnTo>
                <a:lnTo>
                  <a:pt x="174472" y="118441"/>
                </a:lnTo>
                <a:lnTo>
                  <a:pt x="166902" y="117552"/>
                </a:lnTo>
                <a:lnTo>
                  <a:pt x="158877" y="116960"/>
                </a:lnTo>
                <a:lnTo>
                  <a:pt x="150551" y="114581"/>
                </a:lnTo>
                <a:lnTo>
                  <a:pt x="142023" y="111010"/>
                </a:lnTo>
                <a:lnTo>
                  <a:pt x="92703" y="86253"/>
                </a:lnTo>
                <a:lnTo>
                  <a:pt x="87583" y="83196"/>
                </a:lnTo>
                <a:lnTo>
                  <a:pt x="83178" y="80165"/>
                </a:lnTo>
                <a:lnTo>
                  <a:pt x="73720" y="72912"/>
                </a:lnTo>
                <a:lnTo>
                  <a:pt x="69780" y="69275"/>
                </a:lnTo>
                <a:lnTo>
                  <a:pt x="62461" y="6219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SMARTPenAnnotation687"/>
          <p:cNvSpPr/>
          <p:nvPr/>
        </p:nvSpPr>
        <p:spPr>
          <a:xfrm>
            <a:off x="7358643" y="4965057"/>
            <a:ext cx="184903" cy="169514"/>
          </a:xfrm>
          <a:custGeom>
            <a:avLst/>
            <a:gdLst/>
            <a:ahLst/>
            <a:cxnLst/>
            <a:rect l="0" t="0" r="0" b="0"/>
            <a:pathLst>
              <a:path w="184903" h="169514">
                <a:moveTo>
                  <a:pt x="178013" y="35568"/>
                </a:moveTo>
                <a:lnTo>
                  <a:pt x="178013" y="27006"/>
                </a:lnTo>
                <a:lnTo>
                  <a:pt x="173273" y="22006"/>
                </a:lnTo>
                <a:lnTo>
                  <a:pt x="169892" y="19581"/>
                </a:lnTo>
                <a:lnTo>
                  <a:pt x="165653" y="16973"/>
                </a:lnTo>
                <a:lnTo>
                  <a:pt x="160843" y="14241"/>
                </a:lnTo>
                <a:lnTo>
                  <a:pt x="150207" y="8561"/>
                </a:lnTo>
                <a:lnTo>
                  <a:pt x="144593" y="5657"/>
                </a:lnTo>
                <a:lnTo>
                  <a:pt x="138866" y="3721"/>
                </a:lnTo>
                <a:lnTo>
                  <a:pt x="133064" y="2430"/>
                </a:lnTo>
                <a:lnTo>
                  <a:pt x="127210" y="1570"/>
                </a:lnTo>
                <a:lnTo>
                  <a:pt x="120333" y="996"/>
                </a:lnTo>
                <a:lnTo>
                  <a:pt x="112770" y="613"/>
                </a:lnTo>
                <a:lnTo>
                  <a:pt x="96430" y="189"/>
                </a:lnTo>
                <a:lnTo>
                  <a:pt x="79246" y="0"/>
                </a:lnTo>
                <a:lnTo>
                  <a:pt x="70497" y="1934"/>
                </a:lnTo>
                <a:lnTo>
                  <a:pt x="61687" y="5207"/>
                </a:lnTo>
                <a:lnTo>
                  <a:pt x="37713" y="16650"/>
                </a:lnTo>
                <a:lnTo>
                  <a:pt x="30902" y="19979"/>
                </a:lnTo>
                <a:lnTo>
                  <a:pt x="25368" y="24183"/>
                </a:lnTo>
                <a:lnTo>
                  <a:pt x="20687" y="28970"/>
                </a:lnTo>
                <a:lnTo>
                  <a:pt x="16575" y="34145"/>
                </a:lnTo>
                <a:lnTo>
                  <a:pt x="12840" y="38589"/>
                </a:lnTo>
                <a:lnTo>
                  <a:pt x="9359" y="42543"/>
                </a:lnTo>
                <a:lnTo>
                  <a:pt x="6046" y="46170"/>
                </a:lnTo>
                <a:lnTo>
                  <a:pt x="3837" y="50574"/>
                </a:lnTo>
                <a:lnTo>
                  <a:pt x="2365" y="55493"/>
                </a:lnTo>
                <a:lnTo>
                  <a:pt x="1382" y="60758"/>
                </a:lnTo>
                <a:lnTo>
                  <a:pt x="728" y="65259"/>
                </a:lnTo>
                <a:lnTo>
                  <a:pt x="292" y="69253"/>
                </a:lnTo>
                <a:lnTo>
                  <a:pt x="0" y="72907"/>
                </a:lnTo>
                <a:lnTo>
                  <a:pt x="1791" y="77328"/>
                </a:lnTo>
                <a:lnTo>
                  <a:pt x="4970" y="82259"/>
                </a:lnTo>
                <a:lnTo>
                  <a:pt x="9073" y="87531"/>
                </a:lnTo>
                <a:lnTo>
                  <a:pt x="12800" y="92038"/>
                </a:lnTo>
                <a:lnTo>
                  <a:pt x="16277" y="96035"/>
                </a:lnTo>
                <a:lnTo>
                  <a:pt x="19588" y="99692"/>
                </a:lnTo>
                <a:lnTo>
                  <a:pt x="23779" y="102130"/>
                </a:lnTo>
                <a:lnTo>
                  <a:pt x="28557" y="103755"/>
                </a:lnTo>
                <a:lnTo>
                  <a:pt x="33727" y="104838"/>
                </a:lnTo>
                <a:lnTo>
                  <a:pt x="40151" y="104568"/>
                </a:lnTo>
                <a:lnTo>
                  <a:pt x="47410" y="103396"/>
                </a:lnTo>
                <a:lnTo>
                  <a:pt x="55225" y="101623"/>
                </a:lnTo>
                <a:lnTo>
                  <a:pt x="63412" y="99448"/>
                </a:lnTo>
                <a:lnTo>
                  <a:pt x="80446" y="94386"/>
                </a:lnTo>
                <a:lnTo>
                  <a:pt x="89156" y="90655"/>
                </a:lnTo>
                <a:lnTo>
                  <a:pt x="97939" y="86183"/>
                </a:lnTo>
                <a:lnTo>
                  <a:pt x="114643" y="76915"/>
                </a:lnTo>
                <a:lnTo>
                  <a:pt x="128682" y="69489"/>
                </a:lnTo>
                <a:lnTo>
                  <a:pt x="136196" y="66119"/>
                </a:lnTo>
                <a:lnTo>
                  <a:pt x="144182" y="62880"/>
                </a:lnTo>
                <a:lnTo>
                  <a:pt x="152483" y="59730"/>
                </a:lnTo>
                <a:lnTo>
                  <a:pt x="159008" y="57629"/>
                </a:lnTo>
                <a:lnTo>
                  <a:pt x="164351" y="56228"/>
                </a:lnTo>
                <a:lnTo>
                  <a:pt x="168905" y="55294"/>
                </a:lnTo>
                <a:lnTo>
                  <a:pt x="172933" y="53680"/>
                </a:lnTo>
                <a:lnTo>
                  <a:pt x="176611" y="51611"/>
                </a:lnTo>
                <a:lnTo>
                  <a:pt x="180054" y="49240"/>
                </a:lnTo>
                <a:lnTo>
                  <a:pt x="182350" y="48651"/>
                </a:lnTo>
                <a:lnTo>
                  <a:pt x="183881" y="49251"/>
                </a:lnTo>
                <a:lnTo>
                  <a:pt x="184902" y="50643"/>
                </a:lnTo>
                <a:lnTo>
                  <a:pt x="184590" y="51571"/>
                </a:lnTo>
                <a:lnTo>
                  <a:pt x="183389" y="52190"/>
                </a:lnTo>
                <a:lnTo>
                  <a:pt x="181597" y="52602"/>
                </a:lnTo>
                <a:lnTo>
                  <a:pt x="180402" y="53869"/>
                </a:lnTo>
                <a:lnTo>
                  <a:pt x="179606" y="55706"/>
                </a:lnTo>
                <a:lnTo>
                  <a:pt x="179075" y="57923"/>
                </a:lnTo>
                <a:lnTo>
                  <a:pt x="175839" y="63032"/>
                </a:lnTo>
                <a:lnTo>
                  <a:pt x="173587" y="65783"/>
                </a:lnTo>
                <a:lnTo>
                  <a:pt x="172086" y="69602"/>
                </a:lnTo>
                <a:lnTo>
                  <a:pt x="171085" y="74132"/>
                </a:lnTo>
                <a:lnTo>
                  <a:pt x="170418" y="79137"/>
                </a:lnTo>
                <a:lnTo>
                  <a:pt x="168981" y="84457"/>
                </a:lnTo>
                <a:lnTo>
                  <a:pt x="167030" y="89989"/>
                </a:lnTo>
                <a:lnTo>
                  <a:pt x="164738" y="95661"/>
                </a:lnTo>
                <a:lnTo>
                  <a:pt x="163210" y="101427"/>
                </a:lnTo>
                <a:lnTo>
                  <a:pt x="162191" y="107255"/>
                </a:lnTo>
                <a:lnTo>
                  <a:pt x="161512" y="113125"/>
                </a:lnTo>
                <a:lnTo>
                  <a:pt x="161060" y="119022"/>
                </a:lnTo>
                <a:lnTo>
                  <a:pt x="160757" y="124938"/>
                </a:lnTo>
                <a:lnTo>
                  <a:pt x="160422" y="136804"/>
                </a:lnTo>
                <a:lnTo>
                  <a:pt x="160153" y="1695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SMARTPenAnnotation688"/>
          <p:cNvSpPr/>
          <p:nvPr/>
        </p:nvSpPr>
        <p:spPr>
          <a:xfrm>
            <a:off x="7556434" y="4991849"/>
            <a:ext cx="176308" cy="191234"/>
          </a:xfrm>
          <a:custGeom>
            <a:avLst/>
            <a:gdLst/>
            <a:ahLst/>
            <a:cxnLst/>
            <a:rect l="0" t="0" r="0" b="0"/>
            <a:pathLst>
              <a:path w="176308" h="191234">
                <a:moveTo>
                  <a:pt x="167745" y="62354"/>
                </a:moveTo>
                <a:lnTo>
                  <a:pt x="167745" y="57614"/>
                </a:lnTo>
                <a:lnTo>
                  <a:pt x="168737" y="55225"/>
                </a:lnTo>
                <a:lnTo>
                  <a:pt x="172486" y="49925"/>
                </a:lnTo>
                <a:lnTo>
                  <a:pt x="175434" y="46103"/>
                </a:lnTo>
                <a:lnTo>
                  <a:pt x="176123" y="42564"/>
                </a:lnTo>
                <a:lnTo>
                  <a:pt x="176307" y="40231"/>
                </a:lnTo>
                <a:lnTo>
                  <a:pt x="175438" y="37683"/>
                </a:lnTo>
                <a:lnTo>
                  <a:pt x="171826" y="32207"/>
                </a:lnTo>
                <a:lnTo>
                  <a:pt x="166913" y="26466"/>
                </a:lnTo>
                <a:lnTo>
                  <a:pt x="161422" y="20606"/>
                </a:lnTo>
                <a:lnTo>
                  <a:pt x="146860" y="5789"/>
                </a:lnTo>
                <a:lnTo>
                  <a:pt x="143900" y="3808"/>
                </a:lnTo>
                <a:lnTo>
                  <a:pt x="140934" y="2487"/>
                </a:lnTo>
                <a:lnTo>
                  <a:pt x="137965" y="1607"/>
                </a:lnTo>
                <a:lnTo>
                  <a:pt x="134001" y="1020"/>
                </a:lnTo>
                <a:lnTo>
                  <a:pt x="129375" y="628"/>
                </a:lnTo>
                <a:lnTo>
                  <a:pt x="119933" y="193"/>
                </a:lnTo>
                <a:lnTo>
                  <a:pt x="112431" y="0"/>
                </a:lnTo>
                <a:lnTo>
                  <a:pt x="109040" y="941"/>
                </a:lnTo>
                <a:lnTo>
                  <a:pt x="105789" y="2561"/>
                </a:lnTo>
                <a:lnTo>
                  <a:pt x="102628" y="4632"/>
                </a:lnTo>
                <a:lnTo>
                  <a:pt x="100521" y="7005"/>
                </a:lnTo>
                <a:lnTo>
                  <a:pt x="99117" y="9580"/>
                </a:lnTo>
                <a:lnTo>
                  <a:pt x="98181" y="12288"/>
                </a:lnTo>
                <a:lnTo>
                  <a:pt x="97556" y="17070"/>
                </a:lnTo>
                <a:lnTo>
                  <a:pt x="97140" y="23235"/>
                </a:lnTo>
                <a:lnTo>
                  <a:pt x="96677" y="37030"/>
                </a:lnTo>
                <a:lnTo>
                  <a:pt x="96472" y="49776"/>
                </a:lnTo>
                <a:lnTo>
                  <a:pt x="97410" y="56945"/>
                </a:lnTo>
                <a:lnTo>
                  <a:pt x="99027" y="64701"/>
                </a:lnTo>
                <a:lnTo>
                  <a:pt x="101097" y="72848"/>
                </a:lnTo>
                <a:lnTo>
                  <a:pt x="104461" y="81256"/>
                </a:lnTo>
                <a:lnTo>
                  <a:pt x="108689" y="89838"/>
                </a:lnTo>
                <a:lnTo>
                  <a:pt x="117685" y="106319"/>
                </a:lnTo>
                <a:lnTo>
                  <a:pt x="124991" y="120258"/>
                </a:lnTo>
                <a:lnTo>
                  <a:pt x="127337" y="126754"/>
                </a:lnTo>
                <a:lnTo>
                  <a:pt x="128899" y="133068"/>
                </a:lnTo>
                <a:lnTo>
                  <a:pt x="129942" y="139262"/>
                </a:lnTo>
                <a:lnTo>
                  <a:pt x="130637" y="145376"/>
                </a:lnTo>
                <a:lnTo>
                  <a:pt x="131100" y="151436"/>
                </a:lnTo>
                <a:lnTo>
                  <a:pt x="131409" y="157461"/>
                </a:lnTo>
                <a:lnTo>
                  <a:pt x="130623" y="162469"/>
                </a:lnTo>
                <a:lnTo>
                  <a:pt x="129106" y="166801"/>
                </a:lnTo>
                <a:lnTo>
                  <a:pt x="127103" y="170681"/>
                </a:lnTo>
                <a:lnTo>
                  <a:pt x="124776" y="174259"/>
                </a:lnTo>
                <a:lnTo>
                  <a:pt x="122232" y="177637"/>
                </a:lnTo>
                <a:lnTo>
                  <a:pt x="119543" y="180881"/>
                </a:lnTo>
                <a:lnTo>
                  <a:pt x="116759" y="184036"/>
                </a:lnTo>
                <a:lnTo>
                  <a:pt x="111019" y="190187"/>
                </a:lnTo>
                <a:lnTo>
                  <a:pt x="107108" y="191233"/>
                </a:lnTo>
                <a:lnTo>
                  <a:pt x="102516" y="190937"/>
                </a:lnTo>
                <a:lnTo>
                  <a:pt x="97470" y="189748"/>
                </a:lnTo>
                <a:lnTo>
                  <a:pt x="92121" y="188955"/>
                </a:lnTo>
                <a:lnTo>
                  <a:pt x="86572" y="188427"/>
                </a:lnTo>
                <a:lnTo>
                  <a:pt x="80887" y="188074"/>
                </a:lnTo>
                <a:lnTo>
                  <a:pt x="75114" y="185855"/>
                </a:lnTo>
                <a:lnTo>
                  <a:pt x="69280" y="182391"/>
                </a:lnTo>
                <a:lnTo>
                  <a:pt x="63406" y="178097"/>
                </a:lnTo>
                <a:lnTo>
                  <a:pt x="57506" y="174243"/>
                </a:lnTo>
                <a:lnTo>
                  <a:pt x="51589" y="170681"/>
                </a:lnTo>
                <a:lnTo>
                  <a:pt x="45659" y="167314"/>
                </a:lnTo>
                <a:lnTo>
                  <a:pt x="33779" y="160927"/>
                </a:lnTo>
                <a:lnTo>
                  <a:pt x="27833" y="157835"/>
                </a:lnTo>
                <a:lnTo>
                  <a:pt x="22877" y="154781"/>
                </a:lnTo>
                <a:lnTo>
                  <a:pt x="18580" y="151754"/>
                </a:lnTo>
                <a:lnTo>
                  <a:pt x="14724" y="148742"/>
                </a:lnTo>
                <a:lnTo>
                  <a:pt x="11161" y="145743"/>
                </a:lnTo>
                <a:lnTo>
                  <a:pt x="7793" y="142751"/>
                </a:lnTo>
                <a:lnTo>
                  <a:pt x="4556" y="139764"/>
                </a:lnTo>
                <a:lnTo>
                  <a:pt x="2398" y="136781"/>
                </a:lnTo>
                <a:lnTo>
                  <a:pt x="0" y="130821"/>
                </a:lnTo>
                <a:lnTo>
                  <a:pt x="352" y="128834"/>
                </a:lnTo>
                <a:lnTo>
                  <a:pt x="1579" y="127510"/>
                </a:lnTo>
                <a:lnTo>
                  <a:pt x="7011" y="12486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SMARTPenAnnotation689"/>
          <p:cNvSpPr/>
          <p:nvPr/>
        </p:nvSpPr>
        <p:spPr>
          <a:xfrm>
            <a:off x="7706320" y="5063622"/>
            <a:ext cx="178595" cy="195392"/>
          </a:xfrm>
          <a:custGeom>
            <a:avLst/>
            <a:gdLst/>
            <a:ahLst/>
            <a:cxnLst/>
            <a:rect l="0" t="0" r="0" b="0"/>
            <a:pathLst>
              <a:path w="178595" h="195392">
                <a:moveTo>
                  <a:pt x="178594" y="44159"/>
                </a:moveTo>
                <a:lnTo>
                  <a:pt x="178594" y="22909"/>
                </a:lnTo>
                <a:lnTo>
                  <a:pt x="177601" y="21063"/>
                </a:lnTo>
                <a:lnTo>
                  <a:pt x="175948" y="19832"/>
                </a:lnTo>
                <a:lnTo>
                  <a:pt x="173854" y="19011"/>
                </a:lnTo>
                <a:lnTo>
                  <a:pt x="168880" y="15454"/>
                </a:lnTo>
                <a:lnTo>
                  <a:pt x="166165" y="13116"/>
                </a:lnTo>
                <a:lnTo>
                  <a:pt x="162371" y="10565"/>
                </a:lnTo>
                <a:lnTo>
                  <a:pt x="157857" y="7872"/>
                </a:lnTo>
                <a:lnTo>
                  <a:pt x="152863" y="5085"/>
                </a:lnTo>
                <a:lnTo>
                  <a:pt x="148541" y="3227"/>
                </a:lnTo>
                <a:lnTo>
                  <a:pt x="144668" y="1988"/>
                </a:lnTo>
                <a:lnTo>
                  <a:pt x="141094" y="1162"/>
                </a:lnTo>
                <a:lnTo>
                  <a:pt x="137719" y="611"/>
                </a:lnTo>
                <a:lnTo>
                  <a:pt x="134477" y="244"/>
                </a:lnTo>
                <a:lnTo>
                  <a:pt x="131323" y="0"/>
                </a:lnTo>
                <a:lnTo>
                  <a:pt x="127236" y="829"/>
                </a:lnTo>
                <a:lnTo>
                  <a:pt x="122527" y="2374"/>
                </a:lnTo>
                <a:lnTo>
                  <a:pt x="117403" y="4396"/>
                </a:lnTo>
                <a:lnTo>
                  <a:pt x="112995" y="6736"/>
                </a:lnTo>
                <a:lnTo>
                  <a:pt x="109064" y="9289"/>
                </a:lnTo>
                <a:lnTo>
                  <a:pt x="105452" y="11982"/>
                </a:lnTo>
                <a:lnTo>
                  <a:pt x="102052" y="14770"/>
                </a:lnTo>
                <a:lnTo>
                  <a:pt x="98792" y="17621"/>
                </a:lnTo>
                <a:lnTo>
                  <a:pt x="95627" y="20514"/>
                </a:lnTo>
                <a:lnTo>
                  <a:pt x="93517" y="24427"/>
                </a:lnTo>
                <a:lnTo>
                  <a:pt x="92110" y="29020"/>
                </a:lnTo>
                <a:lnTo>
                  <a:pt x="91173" y="34066"/>
                </a:lnTo>
                <a:lnTo>
                  <a:pt x="90548" y="39415"/>
                </a:lnTo>
                <a:lnTo>
                  <a:pt x="90131" y="44965"/>
                </a:lnTo>
                <a:lnTo>
                  <a:pt x="89852" y="50649"/>
                </a:lnTo>
                <a:lnTo>
                  <a:pt x="90659" y="57415"/>
                </a:lnTo>
                <a:lnTo>
                  <a:pt x="92190" y="64903"/>
                </a:lnTo>
                <a:lnTo>
                  <a:pt x="94202" y="72871"/>
                </a:lnTo>
                <a:lnTo>
                  <a:pt x="97528" y="81160"/>
                </a:lnTo>
                <a:lnTo>
                  <a:pt x="101729" y="89662"/>
                </a:lnTo>
                <a:lnTo>
                  <a:pt x="106515" y="98307"/>
                </a:lnTo>
                <a:lnTo>
                  <a:pt x="110698" y="107046"/>
                </a:lnTo>
                <a:lnTo>
                  <a:pt x="114478" y="115850"/>
                </a:lnTo>
                <a:lnTo>
                  <a:pt x="117990" y="124695"/>
                </a:lnTo>
                <a:lnTo>
                  <a:pt x="121324" y="132576"/>
                </a:lnTo>
                <a:lnTo>
                  <a:pt x="127675" y="146625"/>
                </a:lnTo>
                <a:lnTo>
                  <a:pt x="129765" y="153149"/>
                </a:lnTo>
                <a:lnTo>
                  <a:pt x="131158" y="159483"/>
                </a:lnTo>
                <a:lnTo>
                  <a:pt x="132088" y="165690"/>
                </a:lnTo>
                <a:lnTo>
                  <a:pt x="132706" y="170820"/>
                </a:lnTo>
                <a:lnTo>
                  <a:pt x="133120" y="175233"/>
                </a:lnTo>
                <a:lnTo>
                  <a:pt x="133395" y="179166"/>
                </a:lnTo>
                <a:lnTo>
                  <a:pt x="132586" y="182781"/>
                </a:lnTo>
                <a:lnTo>
                  <a:pt x="131055" y="186183"/>
                </a:lnTo>
                <a:lnTo>
                  <a:pt x="129042" y="189443"/>
                </a:lnTo>
                <a:lnTo>
                  <a:pt x="125715" y="191617"/>
                </a:lnTo>
                <a:lnTo>
                  <a:pt x="121513" y="193066"/>
                </a:lnTo>
                <a:lnTo>
                  <a:pt x="116728" y="194031"/>
                </a:lnTo>
                <a:lnTo>
                  <a:pt x="111553" y="194676"/>
                </a:lnTo>
                <a:lnTo>
                  <a:pt x="106118" y="195105"/>
                </a:lnTo>
                <a:lnTo>
                  <a:pt x="100512" y="195391"/>
                </a:lnTo>
                <a:lnTo>
                  <a:pt x="94789" y="194590"/>
                </a:lnTo>
                <a:lnTo>
                  <a:pt x="88989" y="193063"/>
                </a:lnTo>
                <a:lnTo>
                  <a:pt x="83138" y="191053"/>
                </a:lnTo>
                <a:lnTo>
                  <a:pt x="77254" y="188722"/>
                </a:lnTo>
                <a:lnTo>
                  <a:pt x="71347" y="186175"/>
                </a:lnTo>
                <a:lnTo>
                  <a:pt x="59491" y="180699"/>
                </a:lnTo>
                <a:lnTo>
                  <a:pt x="47607" y="174958"/>
                </a:lnTo>
                <a:lnTo>
                  <a:pt x="42651" y="173030"/>
                </a:lnTo>
                <a:lnTo>
                  <a:pt x="38356" y="171745"/>
                </a:lnTo>
                <a:lnTo>
                  <a:pt x="34501" y="170888"/>
                </a:lnTo>
                <a:lnTo>
                  <a:pt x="30938" y="169325"/>
                </a:lnTo>
                <a:lnTo>
                  <a:pt x="27570" y="167290"/>
                </a:lnTo>
                <a:lnTo>
                  <a:pt x="24333" y="164942"/>
                </a:lnTo>
                <a:lnTo>
                  <a:pt x="20191" y="163376"/>
                </a:lnTo>
                <a:lnTo>
                  <a:pt x="15445" y="162332"/>
                </a:lnTo>
                <a:lnTo>
                  <a:pt x="0" y="16024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SMARTPenAnnotation690"/>
          <p:cNvSpPr/>
          <p:nvPr/>
        </p:nvSpPr>
        <p:spPr>
          <a:xfrm>
            <a:off x="7875984" y="5250656"/>
            <a:ext cx="40791" cy="107157"/>
          </a:xfrm>
          <a:custGeom>
            <a:avLst/>
            <a:gdLst/>
            <a:ahLst/>
            <a:cxnLst/>
            <a:rect l="0" t="0" r="0" b="0"/>
            <a:pathLst>
              <a:path w="40791" h="107157">
                <a:moveTo>
                  <a:pt x="26789" y="0"/>
                </a:moveTo>
                <a:lnTo>
                  <a:pt x="31530" y="0"/>
                </a:lnTo>
                <a:lnTo>
                  <a:pt x="32926" y="992"/>
                </a:lnTo>
                <a:lnTo>
                  <a:pt x="33857" y="2646"/>
                </a:lnTo>
                <a:lnTo>
                  <a:pt x="34478" y="4741"/>
                </a:lnTo>
                <a:lnTo>
                  <a:pt x="34892" y="7129"/>
                </a:lnTo>
                <a:lnTo>
                  <a:pt x="35167" y="9713"/>
                </a:lnTo>
                <a:lnTo>
                  <a:pt x="35350" y="12428"/>
                </a:lnTo>
                <a:lnTo>
                  <a:pt x="36466" y="15231"/>
                </a:lnTo>
                <a:lnTo>
                  <a:pt x="38201" y="18091"/>
                </a:lnTo>
                <a:lnTo>
                  <a:pt x="40350" y="20990"/>
                </a:lnTo>
                <a:lnTo>
                  <a:pt x="40790" y="24908"/>
                </a:lnTo>
                <a:lnTo>
                  <a:pt x="40093" y="29504"/>
                </a:lnTo>
                <a:lnTo>
                  <a:pt x="38635" y="34552"/>
                </a:lnTo>
                <a:lnTo>
                  <a:pt x="37663" y="38909"/>
                </a:lnTo>
                <a:lnTo>
                  <a:pt x="37015" y="42806"/>
                </a:lnTo>
                <a:lnTo>
                  <a:pt x="36582" y="46397"/>
                </a:lnTo>
                <a:lnTo>
                  <a:pt x="35302" y="50775"/>
                </a:lnTo>
                <a:lnTo>
                  <a:pt x="33457" y="55679"/>
                </a:lnTo>
                <a:lnTo>
                  <a:pt x="31234" y="60931"/>
                </a:lnTo>
                <a:lnTo>
                  <a:pt x="28760" y="66417"/>
                </a:lnTo>
                <a:lnTo>
                  <a:pt x="23366" y="77805"/>
                </a:lnTo>
                <a:lnTo>
                  <a:pt x="20538" y="82628"/>
                </a:lnTo>
                <a:lnTo>
                  <a:pt x="17661" y="86835"/>
                </a:lnTo>
                <a:lnTo>
                  <a:pt x="14750" y="90632"/>
                </a:lnTo>
                <a:lnTo>
                  <a:pt x="11818" y="94156"/>
                </a:lnTo>
                <a:lnTo>
                  <a:pt x="8871" y="97497"/>
                </a:lnTo>
                <a:lnTo>
                  <a:pt x="0" y="10715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SMARTPenAnnotation691"/>
          <p:cNvSpPr/>
          <p:nvPr/>
        </p:nvSpPr>
        <p:spPr>
          <a:xfrm>
            <a:off x="7965399" y="5223867"/>
            <a:ext cx="240875" cy="348259"/>
          </a:xfrm>
          <a:custGeom>
            <a:avLst/>
            <a:gdLst/>
            <a:ahLst/>
            <a:cxnLst/>
            <a:rect l="0" t="0" r="0" b="0"/>
            <a:pathLst>
              <a:path w="240875" h="348259">
                <a:moveTo>
                  <a:pt x="17741" y="0"/>
                </a:moveTo>
                <a:lnTo>
                  <a:pt x="22886" y="0"/>
                </a:lnTo>
                <a:lnTo>
                  <a:pt x="18000" y="0"/>
                </a:lnTo>
                <a:lnTo>
                  <a:pt x="17775" y="9713"/>
                </a:lnTo>
                <a:lnTo>
                  <a:pt x="17748" y="25731"/>
                </a:lnTo>
                <a:lnTo>
                  <a:pt x="16754" y="32037"/>
                </a:lnTo>
                <a:lnTo>
                  <a:pt x="15099" y="39217"/>
                </a:lnTo>
                <a:lnTo>
                  <a:pt x="13003" y="46981"/>
                </a:lnTo>
                <a:lnTo>
                  <a:pt x="11606" y="54141"/>
                </a:lnTo>
                <a:lnTo>
                  <a:pt x="10674" y="60899"/>
                </a:lnTo>
                <a:lnTo>
                  <a:pt x="10053" y="67388"/>
                </a:lnTo>
                <a:lnTo>
                  <a:pt x="8647" y="73699"/>
                </a:lnTo>
                <a:lnTo>
                  <a:pt x="6718" y="79890"/>
                </a:lnTo>
                <a:lnTo>
                  <a:pt x="4440" y="86003"/>
                </a:lnTo>
                <a:lnTo>
                  <a:pt x="2920" y="92062"/>
                </a:lnTo>
                <a:lnTo>
                  <a:pt x="1907" y="98085"/>
                </a:lnTo>
                <a:lnTo>
                  <a:pt x="1232" y="104085"/>
                </a:lnTo>
                <a:lnTo>
                  <a:pt x="782" y="110070"/>
                </a:lnTo>
                <a:lnTo>
                  <a:pt x="482" y="116044"/>
                </a:lnTo>
                <a:lnTo>
                  <a:pt x="60" y="131287"/>
                </a:lnTo>
                <a:lnTo>
                  <a:pt x="0" y="135150"/>
                </a:lnTo>
                <a:lnTo>
                  <a:pt x="953" y="138717"/>
                </a:lnTo>
                <a:lnTo>
                  <a:pt x="6042" y="148477"/>
                </a:lnTo>
                <a:lnTo>
                  <a:pt x="8983" y="157654"/>
                </a:lnTo>
                <a:lnTo>
                  <a:pt x="13187" y="163665"/>
                </a:lnTo>
                <a:lnTo>
                  <a:pt x="15697" y="165664"/>
                </a:lnTo>
                <a:lnTo>
                  <a:pt x="18363" y="166998"/>
                </a:lnTo>
                <a:lnTo>
                  <a:pt x="23971" y="168479"/>
                </a:lnTo>
                <a:lnTo>
                  <a:pt x="29771" y="169137"/>
                </a:lnTo>
                <a:lnTo>
                  <a:pt x="35656" y="169430"/>
                </a:lnTo>
                <a:lnTo>
                  <a:pt x="38613" y="169508"/>
                </a:lnTo>
                <a:lnTo>
                  <a:pt x="41578" y="170552"/>
                </a:lnTo>
                <a:lnTo>
                  <a:pt x="47518" y="174358"/>
                </a:lnTo>
                <a:lnTo>
                  <a:pt x="51700" y="177338"/>
                </a:lnTo>
                <a:lnTo>
                  <a:pt x="55323" y="178036"/>
                </a:lnTo>
                <a:lnTo>
                  <a:pt x="62451" y="178520"/>
                </a:lnTo>
                <a:lnTo>
                  <a:pt x="74697" y="178584"/>
                </a:lnTo>
                <a:lnTo>
                  <a:pt x="78531" y="177595"/>
                </a:lnTo>
                <a:lnTo>
                  <a:pt x="83073" y="175944"/>
                </a:lnTo>
                <a:lnTo>
                  <a:pt x="88085" y="173850"/>
                </a:lnTo>
                <a:lnTo>
                  <a:pt x="92418" y="172455"/>
                </a:lnTo>
                <a:lnTo>
                  <a:pt x="99879" y="170904"/>
                </a:lnTo>
                <a:lnTo>
                  <a:pt x="106502" y="167569"/>
                </a:lnTo>
                <a:lnTo>
                  <a:pt x="109657" y="165291"/>
                </a:lnTo>
                <a:lnTo>
                  <a:pt x="113745" y="163772"/>
                </a:lnTo>
                <a:lnTo>
                  <a:pt x="118454" y="162760"/>
                </a:lnTo>
                <a:lnTo>
                  <a:pt x="123579" y="162085"/>
                </a:lnTo>
                <a:lnTo>
                  <a:pt x="127987" y="161634"/>
                </a:lnTo>
                <a:lnTo>
                  <a:pt x="131919" y="161334"/>
                </a:lnTo>
                <a:lnTo>
                  <a:pt x="135532" y="161134"/>
                </a:lnTo>
                <a:lnTo>
                  <a:pt x="144837" y="160912"/>
                </a:lnTo>
                <a:lnTo>
                  <a:pt x="162240" y="160769"/>
                </a:lnTo>
                <a:lnTo>
                  <a:pt x="165668" y="161750"/>
                </a:lnTo>
                <a:lnTo>
                  <a:pt x="172121" y="165485"/>
                </a:lnTo>
                <a:lnTo>
                  <a:pt x="176224" y="167870"/>
                </a:lnTo>
                <a:lnTo>
                  <a:pt x="186073" y="173166"/>
                </a:lnTo>
                <a:lnTo>
                  <a:pt x="190486" y="175968"/>
                </a:lnTo>
                <a:lnTo>
                  <a:pt x="194420" y="178827"/>
                </a:lnTo>
                <a:lnTo>
                  <a:pt x="198036" y="181726"/>
                </a:lnTo>
                <a:lnTo>
                  <a:pt x="204697" y="184947"/>
                </a:lnTo>
                <a:lnTo>
                  <a:pt x="207863" y="185806"/>
                </a:lnTo>
                <a:lnTo>
                  <a:pt x="214026" y="189406"/>
                </a:lnTo>
                <a:lnTo>
                  <a:pt x="221327" y="195061"/>
                </a:lnTo>
                <a:lnTo>
                  <a:pt x="224971" y="195834"/>
                </a:lnTo>
                <a:lnTo>
                  <a:pt x="231639" y="196417"/>
                </a:lnTo>
                <a:lnTo>
                  <a:pt x="223127" y="196453"/>
                </a:lnTo>
                <a:lnTo>
                  <a:pt x="231686" y="187891"/>
                </a:lnTo>
                <a:lnTo>
                  <a:pt x="231944" y="182892"/>
                </a:lnTo>
                <a:lnTo>
                  <a:pt x="232973" y="180467"/>
                </a:lnTo>
                <a:lnTo>
                  <a:pt x="239733" y="171283"/>
                </a:lnTo>
                <a:lnTo>
                  <a:pt x="240428" y="167738"/>
                </a:lnTo>
                <a:lnTo>
                  <a:pt x="240874" y="157377"/>
                </a:lnTo>
                <a:lnTo>
                  <a:pt x="239917" y="155519"/>
                </a:lnTo>
                <a:lnTo>
                  <a:pt x="238289" y="154281"/>
                </a:lnTo>
                <a:lnTo>
                  <a:pt x="236211" y="153455"/>
                </a:lnTo>
                <a:lnTo>
                  <a:pt x="234825" y="151913"/>
                </a:lnTo>
                <a:lnTo>
                  <a:pt x="233902" y="149892"/>
                </a:lnTo>
                <a:lnTo>
                  <a:pt x="233285" y="147553"/>
                </a:lnTo>
                <a:lnTo>
                  <a:pt x="229955" y="142308"/>
                </a:lnTo>
                <a:lnTo>
                  <a:pt x="224473" y="135597"/>
                </a:lnTo>
                <a:lnTo>
                  <a:pt x="223031" y="135046"/>
                </a:lnTo>
                <a:lnTo>
                  <a:pt x="216262" y="134271"/>
                </a:lnTo>
                <a:lnTo>
                  <a:pt x="210814" y="134090"/>
                </a:lnTo>
                <a:lnTo>
                  <a:pt x="202169" y="133988"/>
                </a:lnTo>
                <a:lnTo>
                  <a:pt x="199232" y="135958"/>
                </a:lnTo>
                <a:lnTo>
                  <a:pt x="193323" y="143439"/>
                </a:lnTo>
                <a:lnTo>
                  <a:pt x="189366" y="147220"/>
                </a:lnTo>
                <a:lnTo>
                  <a:pt x="184744" y="150732"/>
                </a:lnTo>
                <a:lnTo>
                  <a:pt x="179678" y="154066"/>
                </a:lnTo>
                <a:lnTo>
                  <a:pt x="175308" y="158273"/>
                </a:lnTo>
                <a:lnTo>
                  <a:pt x="167808" y="168239"/>
                </a:lnTo>
                <a:lnTo>
                  <a:pt x="164418" y="173675"/>
                </a:lnTo>
                <a:lnTo>
                  <a:pt x="161166" y="179283"/>
                </a:lnTo>
                <a:lnTo>
                  <a:pt x="158006" y="185007"/>
                </a:lnTo>
                <a:lnTo>
                  <a:pt x="154907" y="191798"/>
                </a:lnTo>
                <a:lnTo>
                  <a:pt x="151849" y="199303"/>
                </a:lnTo>
                <a:lnTo>
                  <a:pt x="148818" y="207282"/>
                </a:lnTo>
                <a:lnTo>
                  <a:pt x="145806" y="214587"/>
                </a:lnTo>
                <a:lnTo>
                  <a:pt x="142806" y="221440"/>
                </a:lnTo>
                <a:lnTo>
                  <a:pt x="139813" y="227994"/>
                </a:lnTo>
                <a:lnTo>
                  <a:pt x="137818" y="235340"/>
                </a:lnTo>
                <a:lnTo>
                  <a:pt x="136487" y="243213"/>
                </a:lnTo>
                <a:lnTo>
                  <a:pt x="135601" y="251439"/>
                </a:lnTo>
                <a:lnTo>
                  <a:pt x="136001" y="258907"/>
                </a:lnTo>
                <a:lnTo>
                  <a:pt x="137261" y="265870"/>
                </a:lnTo>
                <a:lnTo>
                  <a:pt x="139093" y="272497"/>
                </a:lnTo>
                <a:lnTo>
                  <a:pt x="141306" y="278899"/>
                </a:lnTo>
                <a:lnTo>
                  <a:pt x="143775" y="285151"/>
                </a:lnTo>
                <a:lnTo>
                  <a:pt x="146412" y="291304"/>
                </a:lnTo>
                <a:lnTo>
                  <a:pt x="151988" y="303432"/>
                </a:lnTo>
                <a:lnTo>
                  <a:pt x="154864" y="309444"/>
                </a:lnTo>
                <a:lnTo>
                  <a:pt x="158766" y="315437"/>
                </a:lnTo>
                <a:lnTo>
                  <a:pt x="163352" y="321416"/>
                </a:lnTo>
                <a:lnTo>
                  <a:pt x="168393" y="327387"/>
                </a:lnTo>
                <a:lnTo>
                  <a:pt x="173738" y="332359"/>
                </a:lnTo>
                <a:lnTo>
                  <a:pt x="179286" y="336666"/>
                </a:lnTo>
                <a:lnTo>
                  <a:pt x="196335" y="34825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SMARTPenAnnotation692"/>
          <p:cNvSpPr/>
          <p:nvPr/>
        </p:nvSpPr>
        <p:spPr>
          <a:xfrm>
            <a:off x="8286750" y="5545335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109"/>
                </a:lnTo>
                <a:lnTo>
                  <a:pt x="7937" y="73"/>
                </a:ln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SMARTPenAnnotation693"/>
          <p:cNvSpPr/>
          <p:nvPr/>
        </p:nvSpPr>
        <p:spPr>
          <a:xfrm>
            <a:off x="6750843" y="4929709"/>
            <a:ext cx="205384" cy="231447"/>
          </a:xfrm>
          <a:custGeom>
            <a:avLst/>
            <a:gdLst/>
            <a:ahLst/>
            <a:cxnLst/>
            <a:rect l="0" t="0" r="0" b="0"/>
            <a:pathLst>
              <a:path w="205384" h="231447">
                <a:moveTo>
                  <a:pt x="205383" y="61986"/>
                </a:moveTo>
                <a:lnTo>
                  <a:pt x="197694" y="54297"/>
                </a:lnTo>
                <a:lnTo>
                  <a:pt x="197005" y="50962"/>
                </a:lnTo>
                <a:lnTo>
                  <a:pt x="196822" y="48684"/>
                </a:lnTo>
                <a:lnTo>
                  <a:pt x="195707" y="46172"/>
                </a:lnTo>
                <a:lnTo>
                  <a:pt x="191822" y="40736"/>
                </a:lnTo>
                <a:lnTo>
                  <a:pt x="188405" y="37897"/>
                </a:lnTo>
                <a:lnTo>
                  <a:pt x="184142" y="35013"/>
                </a:lnTo>
                <a:lnTo>
                  <a:pt x="179316" y="32098"/>
                </a:lnTo>
                <a:lnTo>
                  <a:pt x="174115" y="29162"/>
                </a:lnTo>
                <a:lnTo>
                  <a:pt x="163043" y="23254"/>
                </a:lnTo>
                <a:lnTo>
                  <a:pt x="145654" y="14350"/>
                </a:lnTo>
                <a:lnTo>
                  <a:pt x="138775" y="11377"/>
                </a:lnTo>
                <a:lnTo>
                  <a:pt x="131212" y="8403"/>
                </a:lnTo>
                <a:lnTo>
                  <a:pt x="123194" y="5428"/>
                </a:lnTo>
                <a:lnTo>
                  <a:pt x="115863" y="3445"/>
                </a:lnTo>
                <a:lnTo>
                  <a:pt x="108992" y="2122"/>
                </a:lnTo>
                <a:lnTo>
                  <a:pt x="102427" y="1241"/>
                </a:lnTo>
                <a:lnTo>
                  <a:pt x="96066" y="653"/>
                </a:lnTo>
                <a:lnTo>
                  <a:pt x="89841" y="262"/>
                </a:lnTo>
                <a:lnTo>
                  <a:pt x="83707" y="0"/>
                </a:lnTo>
                <a:lnTo>
                  <a:pt x="78625" y="818"/>
                </a:lnTo>
                <a:lnTo>
                  <a:pt x="74245" y="2356"/>
                </a:lnTo>
                <a:lnTo>
                  <a:pt x="70332" y="4373"/>
                </a:lnTo>
                <a:lnTo>
                  <a:pt x="67725" y="7702"/>
                </a:lnTo>
                <a:lnTo>
                  <a:pt x="65986" y="11906"/>
                </a:lnTo>
                <a:lnTo>
                  <a:pt x="64827" y="16693"/>
                </a:lnTo>
                <a:lnTo>
                  <a:pt x="64054" y="21869"/>
                </a:lnTo>
                <a:lnTo>
                  <a:pt x="63539" y="27304"/>
                </a:lnTo>
                <a:lnTo>
                  <a:pt x="63196" y="32912"/>
                </a:lnTo>
                <a:lnTo>
                  <a:pt x="63958" y="38634"/>
                </a:lnTo>
                <a:lnTo>
                  <a:pt x="65459" y="44434"/>
                </a:lnTo>
                <a:lnTo>
                  <a:pt x="74997" y="72740"/>
                </a:lnTo>
                <a:lnTo>
                  <a:pt x="78771" y="80069"/>
                </a:lnTo>
                <a:lnTo>
                  <a:pt x="83273" y="86940"/>
                </a:lnTo>
                <a:lnTo>
                  <a:pt x="88257" y="93505"/>
                </a:lnTo>
                <a:lnTo>
                  <a:pt x="92573" y="101850"/>
                </a:lnTo>
                <a:lnTo>
                  <a:pt x="96442" y="111382"/>
                </a:lnTo>
                <a:lnTo>
                  <a:pt x="100014" y="121706"/>
                </a:lnTo>
                <a:lnTo>
                  <a:pt x="104378" y="130573"/>
                </a:lnTo>
                <a:lnTo>
                  <a:pt x="109273" y="138468"/>
                </a:lnTo>
                <a:lnTo>
                  <a:pt x="114521" y="145716"/>
                </a:lnTo>
                <a:lnTo>
                  <a:pt x="118019" y="153525"/>
                </a:lnTo>
                <a:lnTo>
                  <a:pt x="120352" y="161707"/>
                </a:lnTo>
                <a:lnTo>
                  <a:pt x="121907" y="170139"/>
                </a:lnTo>
                <a:lnTo>
                  <a:pt x="122942" y="177743"/>
                </a:lnTo>
                <a:lnTo>
                  <a:pt x="123634" y="184798"/>
                </a:lnTo>
                <a:lnTo>
                  <a:pt x="124094" y="191486"/>
                </a:lnTo>
                <a:lnTo>
                  <a:pt x="124402" y="197929"/>
                </a:lnTo>
                <a:lnTo>
                  <a:pt x="124743" y="210379"/>
                </a:lnTo>
                <a:lnTo>
                  <a:pt x="123842" y="215485"/>
                </a:lnTo>
                <a:lnTo>
                  <a:pt x="122249" y="219881"/>
                </a:lnTo>
                <a:lnTo>
                  <a:pt x="120194" y="223804"/>
                </a:lnTo>
                <a:lnTo>
                  <a:pt x="117833" y="226419"/>
                </a:lnTo>
                <a:lnTo>
                  <a:pt x="115266" y="228163"/>
                </a:lnTo>
                <a:lnTo>
                  <a:pt x="112563" y="229325"/>
                </a:lnTo>
                <a:lnTo>
                  <a:pt x="108777" y="230100"/>
                </a:lnTo>
                <a:lnTo>
                  <a:pt x="104268" y="230617"/>
                </a:lnTo>
                <a:lnTo>
                  <a:pt x="99278" y="230961"/>
                </a:lnTo>
                <a:lnTo>
                  <a:pt x="93967" y="231191"/>
                </a:lnTo>
                <a:lnTo>
                  <a:pt x="82773" y="231446"/>
                </a:lnTo>
                <a:lnTo>
                  <a:pt x="76018" y="230522"/>
                </a:lnTo>
                <a:lnTo>
                  <a:pt x="68538" y="228913"/>
                </a:lnTo>
                <a:lnTo>
                  <a:pt x="60575" y="226849"/>
                </a:lnTo>
                <a:lnTo>
                  <a:pt x="53282" y="224481"/>
                </a:lnTo>
                <a:lnTo>
                  <a:pt x="46435" y="221909"/>
                </a:lnTo>
                <a:lnTo>
                  <a:pt x="39887" y="219203"/>
                </a:lnTo>
                <a:lnTo>
                  <a:pt x="34528" y="216407"/>
                </a:lnTo>
                <a:lnTo>
                  <a:pt x="29964" y="213550"/>
                </a:lnTo>
                <a:lnTo>
                  <a:pt x="25930" y="210654"/>
                </a:lnTo>
                <a:lnTo>
                  <a:pt x="22248" y="206739"/>
                </a:lnTo>
                <a:lnTo>
                  <a:pt x="18801" y="202144"/>
                </a:lnTo>
                <a:lnTo>
                  <a:pt x="15511" y="197097"/>
                </a:lnTo>
                <a:lnTo>
                  <a:pt x="12325" y="192739"/>
                </a:lnTo>
                <a:lnTo>
                  <a:pt x="9209" y="188842"/>
                </a:lnTo>
                <a:lnTo>
                  <a:pt x="1820" y="180199"/>
                </a:lnTo>
                <a:lnTo>
                  <a:pt x="1213" y="178498"/>
                </a:lnTo>
                <a:lnTo>
                  <a:pt x="809" y="176371"/>
                </a:lnTo>
                <a:lnTo>
                  <a:pt x="0" y="1691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SMARTPenAnnotation694"/>
          <p:cNvSpPr/>
          <p:nvPr/>
        </p:nvSpPr>
        <p:spPr>
          <a:xfrm>
            <a:off x="6929437" y="5116710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80367" y="0"/>
                </a:moveTo>
                <a:lnTo>
                  <a:pt x="80367" y="4741"/>
                </a:lnTo>
                <a:lnTo>
                  <a:pt x="79375" y="7129"/>
                </a:lnTo>
                <a:lnTo>
                  <a:pt x="77722" y="9714"/>
                </a:lnTo>
                <a:lnTo>
                  <a:pt x="75627" y="12429"/>
                </a:lnTo>
                <a:lnTo>
                  <a:pt x="73238" y="15232"/>
                </a:lnTo>
                <a:lnTo>
                  <a:pt x="70654" y="18092"/>
                </a:lnTo>
                <a:lnTo>
                  <a:pt x="67938" y="20991"/>
                </a:lnTo>
                <a:lnTo>
                  <a:pt x="65136" y="24908"/>
                </a:lnTo>
                <a:lnTo>
                  <a:pt x="62275" y="29504"/>
                </a:lnTo>
                <a:lnTo>
                  <a:pt x="59377" y="34552"/>
                </a:lnTo>
                <a:lnTo>
                  <a:pt x="55459" y="38910"/>
                </a:lnTo>
                <a:lnTo>
                  <a:pt x="50864" y="42807"/>
                </a:lnTo>
                <a:lnTo>
                  <a:pt x="45815" y="46398"/>
                </a:lnTo>
                <a:lnTo>
                  <a:pt x="41458" y="49783"/>
                </a:lnTo>
                <a:lnTo>
                  <a:pt x="37560" y="53033"/>
                </a:lnTo>
                <a:lnTo>
                  <a:pt x="33970" y="56192"/>
                </a:lnTo>
                <a:lnTo>
                  <a:pt x="27335" y="62347"/>
                </a:lnTo>
                <a:lnTo>
                  <a:pt x="18021" y="71390"/>
                </a:lnTo>
                <a:lnTo>
                  <a:pt x="0" y="8929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SMARTPenAnnotation695"/>
          <p:cNvSpPr/>
          <p:nvPr/>
        </p:nvSpPr>
        <p:spPr>
          <a:xfrm>
            <a:off x="6991988" y="5152964"/>
            <a:ext cx="140911" cy="115552"/>
          </a:xfrm>
          <a:custGeom>
            <a:avLst/>
            <a:gdLst/>
            <a:ahLst/>
            <a:cxnLst/>
            <a:rect l="0" t="0" r="0" b="0"/>
            <a:pathLst>
              <a:path w="140911" h="115552">
                <a:moveTo>
                  <a:pt x="44605" y="26254"/>
                </a:moveTo>
                <a:lnTo>
                  <a:pt x="23615" y="47245"/>
                </a:lnTo>
                <a:lnTo>
                  <a:pt x="21682" y="50170"/>
                </a:lnTo>
                <a:lnTo>
                  <a:pt x="20394" y="53112"/>
                </a:lnTo>
                <a:lnTo>
                  <a:pt x="19535" y="56066"/>
                </a:lnTo>
                <a:lnTo>
                  <a:pt x="17970" y="59027"/>
                </a:lnTo>
                <a:lnTo>
                  <a:pt x="15934" y="61994"/>
                </a:lnTo>
                <a:lnTo>
                  <a:pt x="13585" y="64963"/>
                </a:lnTo>
                <a:lnTo>
                  <a:pt x="11027" y="66943"/>
                </a:lnTo>
                <a:lnTo>
                  <a:pt x="8329" y="68263"/>
                </a:lnTo>
                <a:lnTo>
                  <a:pt x="103" y="70857"/>
                </a:lnTo>
                <a:lnTo>
                  <a:pt x="22" y="68237"/>
                </a:lnTo>
                <a:lnTo>
                  <a:pt x="0" y="66149"/>
                </a:lnTo>
                <a:lnTo>
                  <a:pt x="978" y="62773"/>
                </a:lnTo>
                <a:lnTo>
                  <a:pt x="2622" y="58537"/>
                </a:lnTo>
                <a:lnTo>
                  <a:pt x="4710" y="53729"/>
                </a:lnTo>
                <a:lnTo>
                  <a:pt x="9676" y="43095"/>
                </a:lnTo>
                <a:lnTo>
                  <a:pt x="12389" y="37482"/>
                </a:lnTo>
                <a:lnTo>
                  <a:pt x="15191" y="32747"/>
                </a:lnTo>
                <a:lnTo>
                  <a:pt x="18050" y="28598"/>
                </a:lnTo>
                <a:lnTo>
                  <a:pt x="20949" y="24840"/>
                </a:lnTo>
                <a:lnTo>
                  <a:pt x="24865" y="21343"/>
                </a:lnTo>
                <a:lnTo>
                  <a:pt x="29461" y="18019"/>
                </a:lnTo>
                <a:lnTo>
                  <a:pt x="34509" y="14812"/>
                </a:lnTo>
                <a:lnTo>
                  <a:pt x="40851" y="11680"/>
                </a:lnTo>
                <a:lnTo>
                  <a:pt x="48055" y="8601"/>
                </a:lnTo>
                <a:lnTo>
                  <a:pt x="55836" y="5556"/>
                </a:lnTo>
                <a:lnTo>
                  <a:pt x="63006" y="3526"/>
                </a:lnTo>
                <a:lnTo>
                  <a:pt x="69770" y="2172"/>
                </a:lnTo>
                <a:lnTo>
                  <a:pt x="76265" y="1270"/>
                </a:lnTo>
                <a:lnTo>
                  <a:pt x="82580" y="668"/>
                </a:lnTo>
                <a:lnTo>
                  <a:pt x="88773" y="267"/>
                </a:lnTo>
                <a:lnTo>
                  <a:pt x="94886" y="0"/>
                </a:lnTo>
                <a:lnTo>
                  <a:pt x="100946" y="814"/>
                </a:lnTo>
                <a:lnTo>
                  <a:pt x="106970" y="2349"/>
                </a:lnTo>
                <a:lnTo>
                  <a:pt x="112972" y="4365"/>
                </a:lnTo>
                <a:lnTo>
                  <a:pt x="117964" y="5708"/>
                </a:lnTo>
                <a:lnTo>
                  <a:pt x="122284" y="6604"/>
                </a:lnTo>
                <a:lnTo>
                  <a:pt x="126158" y="7201"/>
                </a:lnTo>
                <a:lnTo>
                  <a:pt x="129731" y="8591"/>
                </a:lnTo>
                <a:lnTo>
                  <a:pt x="133106" y="10510"/>
                </a:lnTo>
                <a:lnTo>
                  <a:pt x="136348" y="12782"/>
                </a:lnTo>
                <a:lnTo>
                  <a:pt x="138510" y="16280"/>
                </a:lnTo>
                <a:lnTo>
                  <a:pt x="139951" y="20598"/>
                </a:lnTo>
                <a:lnTo>
                  <a:pt x="140910" y="25460"/>
                </a:lnTo>
                <a:lnTo>
                  <a:pt x="140559" y="29693"/>
                </a:lnTo>
                <a:lnTo>
                  <a:pt x="139332" y="33508"/>
                </a:lnTo>
                <a:lnTo>
                  <a:pt x="137522" y="37043"/>
                </a:lnTo>
                <a:lnTo>
                  <a:pt x="135324" y="40392"/>
                </a:lnTo>
                <a:lnTo>
                  <a:pt x="132866" y="43617"/>
                </a:lnTo>
                <a:lnTo>
                  <a:pt x="130235" y="46759"/>
                </a:lnTo>
                <a:lnTo>
                  <a:pt x="127489" y="50838"/>
                </a:lnTo>
                <a:lnTo>
                  <a:pt x="124665" y="55542"/>
                </a:lnTo>
                <a:lnTo>
                  <a:pt x="121791" y="60662"/>
                </a:lnTo>
                <a:lnTo>
                  <a:pt x="118883" y="65068"/>
                </a:lnTo>
                <a:lnTo>
                  <a:pt x="115952" y="68997"/>
                </a:lnTo>
                <a:lnTo>
                  <a:pt x="113005" y="72609"/>
                </a:lnTo>
                <a:lnTo>
                  <a:pt x="110049" y="76009"/>
                </a:lnTo>
                <a:lnTo>
                  <a:pt x="107087" y="79268"/>
                </a:lnTo>
                <a:lnTo>
                  <a:pt x="101148" y="85534"/>
                </a:lnTo>
                <a:lnTo>
                  <a:pt x="82087" y="104848"/>
                </a:lnTo>
                <a:lnTo>
                  <a:pt x="82492" y="106431"/>
                </a:lnTo>
                <a:lnTo>
                  <a:pt x="83754" y="108479"/>
                </a:lnTo>
                <a:lnTo>
                  <a:pt x="89254" y="11555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SMARTPenAnnotation696"/>
          <p:cNvSpPr/>
          <p:nvPr/>
        </p:nvSpPr>
        <p:spPr>
          <a:xfrm>
            <a:off x="7143750" y="5223867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53578" y="0"/>
                </a:moveTo>
                <a:lnTo>
                  <a:pt x="53578" y="7688"/>
                </a:lnTo>
                <a:lnTo>
                  <a:pt x="52585" y="9094"/>
                </a:lnTo>
                <a:lnTo>
                  <a:pt x="50932" y="11024"/>
                </a:lnTo>
                <a:lnTo>
                  <a:pt x="48838" y="13302"/>
                </a:lnTo>
                <a:lnTo>
                  <a:pt x="47441" y="16806"/>
                </a:lnTo>
                <a:lnTo>
                  <a:pt x="46510" y="21126"/>
                </a:lnTo>
                <a:lnTo>
                  <a:pt x="45889" y="25990"/>
                </a:lnTo>
                <a:lnTo>
                  <a:pt x="44484" y="31217"/>
                </a:lnTo>
                <a:lnTo>
                  <a:pt x="42554" y="36687"/>
                </a:lnTo>
                <a:lnTo>
                  <a:pt x="40275" y="42317"/>
                </a:lnTo>
                <a:lnTo>
                  <a:pt x="37765" y="48055"/>
                </a:lnTo>
                <a:lnTo>
                  <a:pt x="32329" y="59722"/>
                </a:lnTo>
                <a:lnTo>
                  <a:pt x="23690" y="77447"/>
                </a:lnTo>
                <a:lnTo>
                  <a:pt x="20754" y="82389"/>
                </a:lnTo>
                <a:lnTo>
                  <a:pt x="17805" y="86676"/>
                </a:lnTo>
                <a:lnTo>
                  <a:pt x="14846" y="90526"/>
                </a:lnTo>
                <a:lnTo>
                  <a:pt x="11882" y="94085"/>
                </a:lnTo>
                <a:lnTo>
                  <a:pt x="8914" y="97450"/>
                </a:lnTo>
                <a:lnTo>
                  <a:pt x="0" y="10715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SMARTPenAnnotation697"/>
          <p:cNvSpPr/>
          <p:nvPr/>
        </p:nvSpPr>
        <p:spPr>
          <a:xfrm>
            <a:off x="7259835" y="5188148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0"/>
                </a:moveTo>
                <a:lnTo>
                  <a:pt x="5145" y="5145"/>
                </a:lnTo>
                <a:lnTo>
                  <a:pt x="874" y="873"/>
                </a:lnTo>
                <a:lnTo>
                  <a:pt x="1575" y="582"/>
                </a:lnTo>
                <a:lnTo>
                  <a:pt x="3034" y="388"/>
                </a:lnTo>
                <a:lnTo>
                  <a:pt x="7765" y="77"/>
                </a:lnTo>
                <a:lnTo>
                  <a:pt x="8154" y="1043"/>
                </a:lnTo>
                <a:lnTo>
                  <a:pt x="8412" y="2680"/>
                </a:lnTo>
                <a:lnTo>
                  <a:pt x="8585" y="4764"/>
                </a:lnTo>
                <a:lnTo>
                  <a:pt x="9693" y="6152"/>
                </a:lnTo>
                <a:lnTo>
                  <a:pt x="11422" y="7078"/>
                </a:lnTo>
                <a:lnTo>
                  <a:pt x="17860" y="893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SMARTPenAnnotation698"/>
          <p:cNvSpPr/>
          <p:nvPr/>
        </p:nvSpPr>
        <p:spPr>
          <a:xfrm>
            <a:off x="7197328" y="5170443"/>
            <a:ext cx="160735" cy="176921"/>
          </a:xfrm>
          <a:custGeom>
            <a:avLst/>
            <a:gdLst/>
            <a:ahLst/>
            <a:cxnLst/>
            <a:rect l="0" t="0" r="0" b="0"/>
            <a:pathLst>
              <a:path w="160735" h="176921">
                <a:moveTo>
                  <a:pt x="160734" y="44494"/>
                </a:moveTo>
                <a:lnTo>
                  <a:pt x="155994" y="39754"/>
                </a:lnTo>
                <a:lnTo>
                  <a:pt x="154597" y="37365"/>
                </a:lnTo>
                <a:lnTo>
                  <a:pt x="153045" y="32065"/>
                </a:lnTo>
                <a:lnTo>
                  <a:pt x="150647" y="29263"/>
                </a:lnTo>
                <a:lnTo>
                  <a:pt x="147064" y="26402"/>
                </a:lnTo>
                <a:lnTo>
                  <a:pt x="142692" y="23503"/>
                </a:lnTo>
                <a:lnTo>
                  <a:pt x="138783" y="20578"/>
                </a:lnTo>
                <a:lnTo>
                  <a:pt x="135187" y="17636"/>
                </a:lnTo>
                <a:lnTo>
                  <a:pt x="131796" y="14683"/>
                </a:lnTo>
                <a:lnTo>
                  <a:pt x="127552" y="11721"/>
                </a:lnTo>
                <a:lnTo>
                  <a:pt x="122737" y="8755"/>
                </a:lnTo>
                <a:lnTo>
                  <a:pt x="117544" y="5785"/>
                </a:lnTo>
                <a:lnTo>
                  <a:pt x="113089" y="3805"/>
                </a:lnTo>
                <a:lnTo>
                  <a:pt x="109126" y="2486"/>
                </a:lnTo>
                <a:lnTo>
                  <a:pt x="105493" y="1606"/>
                </a:lnTo>
                <a:lnTo>
                  <a:pt x="102079" y="1019"/>
                </a:lnTo>
                <a:lnTo>
                  <a:pt x="98811" y="628"/>
                </a:lnTo>
                <a:lnTo>
                  <a:pt x="95639" y="367"/>
                </a:lnTo>
                <a:lnTo>
                  <a:pt x="92532" y="193"/>
                </a:lnTo>
                <a:lnTo>
                  <a:pt x="86435" y="0"/>
                </a:lnTo>
                <a:lnTo>
                  <a:pt x="84412" y="941"/>
                </a:lnTo>
                <a:lnTo>
                  <a:pt x="83064" y="2561"/>
                </a:lnTo>
                <a:lnTo>
                  <a:pt x="82165" y="4632"/>
                </a:lnTo>
                <a:lnTo>
                  <a:pt x="81565" y="7997"/>
                </a:lnTo>
                <a:lnTo>
                  <a:pt x="81166" y="12225"/>
                </a:lnTo>
                <a:lnTo>
                  <a:pt x="80900" y="17029"/>
                </a:lnTo>
                <a:lnTo>
                  <a:pt x="80604" y="27657"/>
                </a:lnTo>
                <a:lnTo>
                  <a:pt x="80525" y="33269"/>
                </a:lnTo>
                <a:lnTo>
                  <a:pt x="81464" y="38995"/>
                </a:lnTo>
                <a:lnTo>
                  <a:pt x="83083" y="44797"/>
                </a:lnTo>
                <a:lnTo>
                  <a:pt x="85154" y="50649"/>
                </a:lnTo>
                <a:lnTo>
                  <a:pt x="87527" y="56535"/>
                </a:lnTo>
                <a:lnTo>
                  <a:pt x="90102" y="62443"/>
                </a:lnTo>
                <a:lnTo>
                  <a:pt x="92809" y="68366"/>
                </a:lnTo>
                <a:lnTo>
                  <a:pt x="95607" y="75292"/>
                </a:lnTo>
                <a:lnTo>
                  <a:pt x="101362" y="90924"/>
                </a:lnTo>
                <a:lnTo>
                  <a:pt x="104286" y="98268"/>
                </a:lnTo>
                <a:lnTo>
                  <a:pt x="107226" y="105148"/>
                </a:lnTo>
                <a:lnTo>
                  <a:pt x="110180" y="111719"/>
                </a:lnTo>
                <a:lnTo>
                  <a:pt x="112149" y="118084"/>
                </a:lnTo>
                <a:lnTo>
                  <a:pt x="113461" y="124312"/>
                </a:lnTo>
                <a:lnTo>
                  <a:pt x="114335" y="130448"/>
                </a:lnTo>
                <a:lnTo>
                  <a:pt x="115911" y="135531"/>
                </a:lnTo>
                <a:lnTo>
                  <a:pt x="117954" y="139912"/>
                </a:lnTo>
                <a:lnTo>
                  <a:pt x="120307" y="143825"/>
                </a:lnTo>
                <a:lnTo>
                  <a:pt x="120884" y="148418"/>
                </a:lnTo>
                <a:lnTo>
                  <a:pt x="120278" y="153464"/>
                </a:lnTo>
                <a:lnTo>
                  <a:pt x="118880" y="158813"/>
                </a:lnTo>
                <a:lnTo>
                  <a:pt x="116957" y="162379"/>
                </a:lnTo>
                <a:lnTo>
                  <a:pt x="114682" y="164755"/>
                </a:lnTo>
                <a:lnTo>
                  <a:pt x="112173" y="166340"/>
                </a:lnTo>
                <a:lnTo>
                  <a:pt x="109508" y="168389"/>
                </a:lnTo>
                <a:lnTo>
                  <a:pt x="106740" y="170747"/>
                </a:lnTo>
                <a:lnTo>
                  <a:pt x="103902" y="173311"/>
                </a:lnTo>
                <a:lnTo>
                  <a:pt x="101017" y="175021"/>
                </a:lnTo>
                <a:lnTo>
                  <a:pt x="98103" y="176160"/>
                </a:lnTo>
                <a:lnTo>
                  <a:pt x="95167" y="176920"/>
                </a:lnTo>
                <a:lnTo>
                  <a:pt x="91227" y="176434"/>
                </a:lnTo>
                <a:lnTo>
                  <a:pt x="86614" y="175118"/>
                </a:lnTo>
                <a:lnTo>
                  <a:pt x="81556" y="173249"/>
                </a:lnTo>
                <a:lnTo>
                  <a:pt x="76198" y="171010"/>
                </a:lnTo>
                <a:lnTo>
                  <a:pt x="70643" y="168526"/>
                </a:lnTo>
                <a:lnTo>
                  <a:pt x="59178" y="163119"/>
                </a:lnTo>
                <a:lnTo>
                  <a:pt x="29719" y="148616"/>
                </a:lnTo>
                <a:lnTo>
                  <a:pt x="24773" y="145659"/>
                </a:lnTo>
                <a:lnTo>
                  <a:pt x="20484" y="142695"/>
                </a:lnTo>
                <a:lnTo>
                  <a:pt x="16633" y="139727"/>
                </a:lnTo>
                <a:lnTo>
                  <a:pt x="13072" y="136756"/>
                </a:lnTo>
                <a:lnTo>
                  <a:pt x="9707" y="133783"/>
                </a:lnTo>
                <a:lnTo>
                  <a:pt x="6471" y="130809"/>
                </a:lnTo>
                <a:lnTo>
                  <a:pt x="4314" y="127834"/>
                </a:lnTo>
                <a:lnTo>
                  <a:pt x="2876" y="124859"/>
                </a:lnTo>
                <a:lnTo>
                  <a:pt x="1917" y="121883"/>
                </a:lnTo>
                <a:lnTo>
                  <a:pt x="1279" y="118907"/>
                </a:lnTo>
                <a:lnTo>
                  <a:pt x="852" y="115931"/>
                </a:lnTo>
                <a:lnTo>
                  <a:pt x="0" y="10700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SMARTPenAnnotation699"/>
          <p:cNvSpPr/>
          <p:nvPr/>
        </p:nvSpPr>
        <p:spPr>
          <a:xfrm>
            <a:off x="7349132" y="5259694"/>
            <a:ext cx="94421" cy="169557"/>
          </a:xfrm>
          <a:custGeom>
            <a:avLst/>
            <a:gdLst/>
            <a:ahLst/>
            <a:cxnLst/>
            <a:rect l="0" t="0" r="0" b="0"/>
            <a:pathLst>
              <a:path w="94421" h="169557">
                <a:moveTo>
                  <a:pt x="80368" y="8821"/>
                </a:moveTo>
                <a:lnTo>
                  <a:pt x="89188" y="0"/>
                </a:lnTo>
                <a:lnTo>
                  <a:pt x="91895" y="2586"/>
                </a:lnTo>
                <a:lnTo>
                  <a:pt x="94005" y="4664"/>
                </a:lnTo>
                <a:lnTo>
                  <a:pt x="94420" y="7042"/>
                </a:lnTo>
                <a:lnTo>
                  <a:pt x="93705" y="9620"/>
                </a:lnTo>
                <a:lnTo>
                  <a:pt x="92236" y="12330"/>
                </a:lnTo>
                <a:lnTo>
                  <a:pt x="91256" y="16121"/>
                </a:lnTo>
                <a:lnTo>
                  <a:pt x="90603" y="20634"/>
                </a:lnTo>
                <a:lnTo>
                  <a:pt x="90168" y="25626"/>
                </a:lnTo>
                <a:lnTo>
                  <a:pt x="88886" y="30938"/>
                </a:lnTo>
                <a:lnTo>
                  <a:pt x="87038" y="36464"/>
                </a:lnTo>
                <a:lnTo>
                  <a:pt x="84815" y="42133"/>
                </a:lnTo>
                <a:lnTo>
                  <a:pt x="81348" y="47896"/>
                </a:lnTo>
                <a:lnTo>
                  <a:pt x="77053" y="53722"/>
                </a:lnTo>
                <a:lnTo>
                  <a:pt x="72204" y="59591"/>
                </a:lnTo>
                <a:lnTo>
                  <a:pt x="67980" y="66480"/>
                </a:lnTo>
                <a:lnTo>
                  <a:pt x="64172" y="74050"/>
                </a:lnTo>
                <a:lnTo>
                  <a:pt x="60641" y="82072"/>
                </a:lnTo>
                <a:lnTo>
                  <a:pt x="56302" y="89405"/>
                </a:lnTo>
                <a:lnTo>
                  <a:pt x="51426" y="96279"/>
                </a:lnTo>
                <a:lnTo>
                  <a:pt x="46190" y="102845"/>
                </a:lnTo>
                <a:lnTo>
                  <a:pt x="41708" y="109206"/>
                </a:lnTo>
                <a:lnTo>
                  <a:pt x="37727" y="115432"/>
                </a:lnTo>
                <a:lnTo>
                  <a:pt x="34081" y="121567"/>
                </a:lnTo>
                <a:lnTo>
                  <a:pt x="29667" y="127641"/>
                </a:lnTo>
                <a:lnTo>
                  <a:pt x="24738" y="133676"/>
                </a:lnTo>
                <a:lnTo>
                  <a:pt x="19469" y="139682"/>
                </a:lnTo>
                <a:lnTo>
                  <a:pt x="14964" y="145671"/>
                </a:lnTo>
                <a:lnTo>
                  <a:pt x="10969" y="151648"/>
                </a:lnTo>
                <a:lnTo>
                  <a:pt x="0" y="16955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SMARTPenAnnotation700"/>
          <p:cNvSpPr/>
          <p:nvPr/>
        </p:nvSpPr>
        <p:spPr>
          <a:xfrm>
            <a:off x="7384851" y="5368170"/>
            <a:ext cx="330400" cy="141293"/>
          </a:xfrm>
          <a:custGeom>
            <a:avLst/>
            <a:gdLst/>
            <a:ahLst/>
            <a:cxnLst/>
            <a:rect l="0" t="0" r="0" b="0"/>
            <a:pathLst>
              <a:path w="330400" h="141293">
                <a:moveTo>
                  <a:pt x="0" y="16431"/>
                </a:moveTo>
                <a:lnTo>
                  <a:pt x="0" y="11286"/>
                </a:lnTo>
                <a:lnTo>
                  <a:pt x="0" y="15558"/>
                </a:lnTo>
                <a:lnTo>
                  <a:pt x="2646" y="18689"/>
                </a:lnTo>
                <a:lnTo>
                  <a:pt x="7129" y="23388"/>
                </a:lnTo>
                <a:lnTo>
                  <a:pt x="12429" y="28783"/>
                </a:lnTo>
                <a:lnTo>
                  <a:pt x="16223" y="31611"/>
                </a:lnTo>
                <a:lnTo>
                  <a:pt x="20738" y="34489"/>
                </a:lnTo>
                <a:lnTo>
                  <a:pt x="25731" y="37399"/>
                </a:lnTo>
                <a:lnTo>
                  <a:pt x="31045" y="40332"/>
                </a:lnTo>
                <a:lnTo>
                  <a:pt x="42241" y="46236"/>
                </a:lnTo>
                <a:lnTo>
                  <a:pt x="48996" y="50191"/>
                </a:lnTo>
                <a:lnTo>
                  <a:pt x="64440" y="59878"/>
                </a:lnTo>
                <a:lnTo>
                  <a:pt x="71734" y="63255"/>
                </a:lnTo>
                <a:lnTo>
                  <a:pt x="78580" y="65507"/>
                </a:lnTo>
                <a:lnTo>
                  <a:pt x="85129" y="67008"/>
                </a:lnTo>
                <a:lnTo>
                  <a:pt x="92472" y="69000"/>
                </a:lnTo>
                <a:lnTo>
                  <a:pt x="108567" y="73861"/>
                </a:lnTo>
                <a:lnTo>
                  <a:pt x="116035" y="75553"/>
                </a:lnTo>
                <a:lnTo>
                  <a:pt x="122997" y="76682"/>
                </a:lnTo>
                <a:lnTo>
                  <a:pt x="129623" y="77434"/>
                </a:lnTo>
                <a:lnTo>
                  <a:pt x="139631" y="78270"/>
                </a:lnTo>
                <a:lnTo>
                  <a:pt x="147386" y="78642"/>
                </a:lnTo>
                <a:lnTo>
                  <a:pt x="154141" y="78807"/>
                </a:lnTo>
                <a:lnTo>
                  <a:pt x="157331" y="77859"/>
                </a:lnTo>
                <a:lnTo>
                  <a:pt x="163521" y="74160"/>
                </a:lnTo>
                <a:lnTo>
                  <a:pt x="167844" y="71239"/>
                </a:lnTo>
                <a:lnTo>
                  <a:pt x="168451" y="69837"/>
                </a:lnTo>
                <a:lnTo>
                  <a:pt x="169125" y="65633"/>
                </a:lnTo>
                <a:lnTo>
                  <a:pt x="169304" y="63123"/>
                </a:lnTo>
                <a:lnTo>
                  <a:pt x="169425" y="60457"/>
                </a:lnTo>
                <a:lnTo>
                  <a:pt x="169558" y="54850"/>
                </a:lnTo>
                <a:lnTo>
                  <a:pt x="169650" y="40207"/>
                </a:lnTo>
                <a:lnTo>
                  <a:pt x="168663" y="36250"/>
                </a:lnTo>
                <a:lnTo>
                  <a:pt x="167012" y="31629"/>
                </a:lnTo>
                <a:lnTo>
                  <a:pt x="164919" y="26563"/>
                </a:lnTo>
                <a:lnTo>
                  <a:pt x="162533" y="22193"/>
                </a:lnTo>
                <a:lnTo>
                  <a:pt x="159948" y="18288"/>
                </a:lnTo>
                <a:lnTo>
                  <a:pt x="157235" y="14692"/>
                </a:lnTo>
                <a:lnTo>
                  <a:pt x="154432" y="12295"/>
                </a:lnTo>
                <a:lnTo>
                  <a:pt x="151572" y="10697"/>
                </a:lnTo>
                <a:lnTo>
                  <a:pt x="144756" y="7930"/>
                </a:lnTo>
                <a:lnTo>
                  <a:pt x="135112" y="3392"/>
                </a:lnTo>
                <a:lnTo>
                  <a:pt x="129763" y="1785"/>
                </a:lnTo>
                <a:lnTo>
                  <a:pt x="124212" y="714"/>
                </a:lnTo>
                <a:lnTo>
                  <a:pt x="118527" y="0"/>
                </a:lnTo>
                <a:lnTo>
                  <a:pt x="111760" y="516"/>
                </a:lnTo>
                <a:lnTo>
                  <a:pt x="104272" y="1852"/>
                </a:lnTo>
                <a:lnTo>
                  <a:pt x="96303" y="3735"/>
                </a:lnTo>
                <a:lnTo>
                  <a:pt x="89999" y="5983"/>
                </a:lnTo>
                <a:lnTo>
                  <a:pt x="84804" y="8474"/>
                </a:lnTo>
                <a:lnTo>
                  <a:pt x="80349" y="11126"/>
                </a:lnTo>
                <a:lnTo>
                  <a:pt x="76386" y="13887"/>
                </a:lnTo>
                <a:lnTo>
                  <a:pt x="72752" y="16719"/>
                </a:lnTo>
                <a:lnTo>
                  <a:pt x="69338" y="19600"/>
                </a:lnTo>
                <a:lnTo>
                  <a:pt x="67061" y="23504"/>
                </a:lnTo>
                <a:lnTo>
                  <a:pt x="65543" y="28092"/>
                </a:lnTo>
                <a:lnTo>
                  <a:pt x="64532" y="33135"/>
                </a:lnTo>
                <a:lnTo>
                  <a:pt x="63857" y="37489"/>
                </a:lnTo>
                <a:lnTo>
                  <a:pt x="63408" y="41384"/>
                </a:lnTo>
                <a:lnTo>
                  <a:pt x="63108" y="44972"/>
                </a:lnTo>
                <a:lnTo>
                  <a:pt x="62908" y="49350"/>
                </a:lnTo>
                <a:lnTo>
                  <a:pt x="62685" y="59504"/>
                </a:lnTo>
                <a:lnTo>
                  <a:pt x="64611" y="63998"/>
                </a:lnTo>
                <a:lnTo>
                  <a:pt x="67879" y="67986"/>
                </a:lnTo>
                <a:lnTo>
                  <a:pt x="72041" y="71637"/>
                </a:lnTo>
                <a:lnTo>
                  <a:pt x="75809" y="76055"/>
                </a:lnTo>
                <a:lnTo>
                  <a:pt x="79312" y="80985"/>
                </a:lnTo>
                <a:lnTo>
                  <a:pt x="82641" y="86256"/>
                </a:lnTo>
                <a:lnTo>
                  <a:pt x="86844" y="89770"/>
                </a:lnTo>
                <a:lnTo>
                  <a:pt x="91631" y="92113"/>
                </a:lnTo>
                <a:lnTo>
                  <a:pt x="103233" y="95708"/>
                </a:lnTo>
                <a:lnTo>
                  <a:pt x="118311" y="100614"/>
                </a:lnTo>
                <a:lnTo>
                  <a:pt x="125507" y="102318"/>
                </a:lnTo>
                <a:lnTo>
                  <a:pt x="132288" y="103455"/>
                </a:lnTo>
                <a:lnTo>
                  <a:pt x="138794" y="104213"/>
                </a:lnTo>
                <a:lnTo>
                  <a:pt x="146107" y="103725"/>
                </a:lnTo>
                <a:lnTo>
                  <a:pt x="153960" y="102409"/>
                </a:lnTo>
                <a:lnTo>
                  <a:pt x="162171" y="100539"/>
                </a:lnTo>
                <a:lnTo>
                  <a:pt x="169630" y="99292"/>
                </a:lnTo>
                <a:lnTo>
                  <a:pt x="176586" y="98461"/>
                </a:lnTo>
                <a:lnTo>
                  <a:pt x="183209" y="97906"/>
                </a:lnTo>
                <a:lnTo>
                  <a:pt x="190600" y="96545"/>
                </a:lnTo>
                <a:lnTo>
                  <a:pt x="198505" y="94645"/>
                </a:lnTo>
                <a:lnTo>
                  <a:pt x="206750" y="92386"/>
                </a:lnTo>
                <a:lnTo>
                  <a:pt x="213240" y="90880"/>
                </a:lnTo>
                <a:lnTo>
                  <a:pt x="223097" y="89207"/>
                </a:lnTo>
                <a:lnTo>
                  <a:pt x="230784" y="88464"/>
                </a:lnTo>
                <a:lnTo>
                  <a:pt x="240691" y="88045"/>
                </a:lnTo>
                <a:lnTo>
                  <a:pt x="244888" y="87947"/>
                </a:lnTo>
                <a:lnTo>
                  <a:pt x="243446" y="87903"/>
                </a:lnTo>
                <a:lnTo>
                  <a:pt x="242664" y="88884"/>
                </a:lnTo>
                <a:lnTo>
                  <a:pt x="241796" y="92619"/>
                </a:lnTo>
                <a:lnTo>
                  <a:pt x="240572" y="94012"/>
                </a:lnTo>
                <a:lnTo>
                  <a:pt x="238765" y="94941"/>
                </a:lnTo>
                <a:lnTo>
                  <a:pt x="236567" y="95560"/>
                </a:lnTo>
                <a:lnTo>
                  <a:pt x="231480" y="98894"/>
                </a:lnTo>
                <a:lnTo>
                  <a:pt x="228734" y="101172"/>
                </a:lnTo>
                <a:lnTo>
                  <a:pt x="225911" y="103682"/>
                </a:lnTo>
                <a:lnTo>
                  <a:pt x="220129" y="109118"/>
                </a:lnTo>
                <a:lnTo>
                  <a:pt x="211296" y="117757"/>
                </a:lnTo>
                <a:lnTo>
                  <a:pt x="209324" y="120693"/>
                </a:lnTo>
                <a:lnTo>
                  <a:pt x="208011" y="123642"/>
                </a:lnTo>
                <a:lnTo>
                  <a:pt x="207135" y="126600"/>
                </a:lnTo>
                <a:lnTo>
                  <a:pt x="206551" y="129564"/>
                </a:lnTo>
                <a:lnTo>
                  <a:pt x="206162" y="132533"/>
                </a:lnTo>
                <a:lnTo>
                  <a:pt x="205397" y="141292"/>
                </a:lnTo>
                <a:lnTo>
                  <a:pt x="205388" y="136660"/>
                </a:lnTo>
                <a:lnTo>
                  <a:pt x="206378" y="135279"/>
                </a:lnTo>
                <a:lnTo>
                  <a:pt x="208031" y="134359"/>
                </a:lnTo>
                <a:lnTo>
                  <a:pt x="210124" y="133745"/>
                </a:lnTo>
                <a:lnTo>
                  <a:pt x="215097" y="130417"/>
                </a:lnTo>
                <a:lnTo>
                  <a:pt x="217812" y="128141"/>
                </a:lnTo>
                <a:lnTo>
                  <a:pt x="220615" y="125631"/>
                </a:lnTo>
                <a:lnTo>
                  <a:pt x="226374" y="120196"/>
                </a:lnTo>
                <a:lnTo>
                  <a:pt x="230291" y="117358"/>
                </a:lnTo>
                <a:lnTo>
                  <a:pt x="234887" y="114474"/>
                </a:lnTo>
                <a:lnTo>
                  <a:pt x="239935" y="111559"/>
                </a:lnTo>
                <a:lnTo>
                  <a:pt x="244293" y="108623"/>
                </a:lnTo>
                <a:lnTo>
                  <a:pt x="248190" y="105673"/>
                </a:lnTo>
                <a:lnTo>
                  <a:pt x="251780" y="102715"/>
                </a:lnTo>
                <a:lnTo>
                  <a:pt x="256159" y="100743"/>
                </a:lnTo>
                <a:lnTo>
                  <a:pt x="266315" y="98552"/>
                </a:lnTo>
                <a:lnTo>
                  <a:pt x="274796" y="94932"/>
                </a:lnTo>
                <a:lnTo>
                  <a:pt x="278448" y="92577"/>
                </a:lnTo>
                <a:lnTo>
                  <a:pt x="287796" y="89961"/>
                </a:lnTo>
                <a:lnTo>
                  <a:pt x="297574" y="88799"/>
                </a:lnTo>
                <a:lnTo>
                  <a:pt x="305226" y="88282"/>
                </a:lnTo>
                <a:lnTo>
                  <a:pt x="315113" y="87991"/>
                </a:lnTo>
                <a:lnTo>
                  <a:pt x="330399" y="8786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SMARTPenAnnotation701"/>
          <p:cNvSpPr/>
          <p:nvPr/>
        </p:nvSpPr>
        <p:spPr>
          <a:xfrm>
            <a:off x="7634882" y="5482828"/>
            <a:ext cx="321470" cy="107157"/>
          </a:xfrm>
          <a:custGeom>
            <a:avLst/>
            <a:gdLst/>
            <a:ahLst/>
            <a:cxnLst/>
            <a:rect l="0" t="0" r="0" b="0"/>
            <a:pathLst>
              <a:path w="321470" h="107157">
                <a:moveTo>
                  <a:pt x="321469" y="0"/>
                </a:moveTo>
                <a:lnTo>
                  <a:pt x="316729" y="0"/>
                </a:lnTo>
                <a:lnTo>
                  <a:pt x="315332" y="992"/>
                </a:lnTo>
                <a:lnTo>
                  <a:pt x="314401" y="2646"/>
                </a:lnTo>
                <a:lnTo>
                  <a:pt x="313780" y="4740"/>
                </a:lnTo>
                <a:lnTo>
                  <a:pt x="312375" y="6136"/>
                </a:lnTo>
                <a:lnTo>
                  <a:pt x="310446" y="7067"/>
                </a:lnTo>
                <a:lnTo>
                  <a:pt x="308167" y="7688"/>
                </a:lnTo>
                <a:lnTo>
                  <a:pt x="302990" y="11024"/>
                </a:lnTo>
                <a:lnTo>
                  <a:pt x="300220" y="13302"/>
                </a:lnTo>
                <a:lnTo>
                  <a:pt x="296388" y="15813"/>
                </a:lnTo>
                <a:lnTo>
                  <a:pt x="291850" y="18480"/>
                </a:lnTo>
                <a:lnTo>
                  <a:pt x="286840" y="21249"/>
                </a:lnTo>
                <a:lnTo>
                  <a:pt x="275983" y="26973"/>
                </a:lnTo>
                <a:lnTo>
                  <a:pt x="252842" y="38731"/>
                </a:lnTo>
                <a:lnTo>
                  <a:pt x="245953" y="41696"/>
                </a:lnTo>
                <a:lnTo>
                  <a:pt x="238383" y="44664"/>
                </a:lnTo>
                <a:lnTo>
                  <a:pt x="230359" y="47636"/>
                </a:lnTo>
                <a:lnTo>
                  <a:pt x="222034" y="49616"/>
                </a:lnTo>
                <a:lnTo>
                  <a:pt x="213507" y="50937"/>
                </a:lnTo>
                <a:lnTo>
                  <a:pt x="204846" y="51817"/>
                </a:lnTo>
                <a:lnTo>
                  <a:pt x="196095" y="53396"/>
                </a:lnTo>
                <a:lnTo>
                  <a:pt x="187285" y="55441"/>
                </a:lnTo>
                <a:lnTo>
                  <a:pt x="178435" y="57797"/>
                </a:lnTo>
                <a:lnTo>
                  <a:pt x="160664" y="63060"/>
                </a:lnTo>
                <a:lnTo>
                  <a:pt x="151758" y="65852"/>
                </a:lnTo>
                <a:lnTo>
                  <a:pt x="143836" y="69698"/>
                </a:lnTo>
                <a:lnTo>
                  <a:pt x="136570" y="74247"/>
                </a:lnTo>
                <a:lnTo>
                  <a:pt x="129743" y="79263"/>
                </a:lnTo>
                <a:lnTo>
                  <a:pt x="122214" y="82607"/>
                </a:lnTo>
                <a:lnTo>
                  <a:pt x="114218" y="84837"/>
                </a:lnTo>
                <a:lnTo>
                  <a:pt x="105911" y="86324"/>
                </a:lnTo>
                <a:lnTo>
                  <a:pt x="98389" y="88307"/>
                </a:lnTo>
                <a:lnTo>
                  <a:pt x="91389" y="90622"/>
                </a:lnTo>
                <a:lnTo>
                  <a:pt x="84739" y="93156"/>
                </a:lnTo>
                <a:lnTo>
                  <a:pt x="78321" y="95838"/>
                </a:lnTo>
                <a:lnTo>
                  <a:pt x="72058" y="98618"/>
                </a:lnTo>
                <a:lnTo>
                  <a:pt x="65898" y="101464"/>
                </a:lnTo>
                <a:lnTo>
                  <a:pt x="59807" y="103362"/>
                </a:lnTo>
                <a:lnTo>
                  <a:pt x="53762" y="104627"/>
                </a:lnTo>
                <a:lnTo>
                  <a:pt x="47748" y="105470"/>
                </a:lnTo>
                <a:lnTo>
                  <a:pt x="41754" y="106032"/>
                </a:lnTo>
                <a:lnTo>
                  <a:pt x="35773" y="106406"/>
                </a:lnTo>
                <a:lnTo>
                  <a:pt x="23837" y="106823"/>
                </a:lnTo>
                <a:lnTo>
                  <a:pt x="0" y="10715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SMARTPenAnnotation702"/>
          <p:cNvSpPr/>
          <p:nvPr/>
        </p:nvSpPr>
        <p:spPr>
          <a:xfrm>
            <a:off x="7831335" y="5547144"/>
            <a:ext cx="178168" cy="167857"/>
          </a:xfrm>
          <a:custGeom>
            <a:avLst/>
            <a:gdLst/>
            <a:ahLst/>
            <a:cxnLst/>
            <a:rect l="0" t="0" r="0" b="0"/>
            <a:pathLst>
              <a:path w="178168" h="167857">
                <a:moveTo>
                  <a:pt x="0" y="42840"/>
                </a:moveTo>
                <a:lnTo>
                  <a:pt x="4741" y="42840"/>
                </a:lnTo>
                <a:lnTo>
                  <a:pt x="6137" y="43832"/>
                </a:lnTo>
                <a:lnTo>
                  <a:pt x="7068" y="45486"/>
                </a:lnTo>
                <a:lnTo>
                  <a:pt x="7689" y="47581"/>
                </a:lnTo>
                <a:lnTo>
                  <a:pt x="9094" y="48977"/>
                </a:lnTo>
                <a:lnTo>
                  <a:pt x="11025" y="49908"/>
                </a:lnTo>
                <a:lnTo>
                  <a:pt x="13303" y="50529"/>
                </a:lnTo>
                <a:lnTo>
                  <a:pt x="18481" y="53864"/>
                </a:lnTo>
                <a:lnTo>
                  <a:pt x="21250" y="56142"/>
                </a:lnTo>
                <a:lnTo>
                  <a:pt x="24089" y="58654"/>
                </a:lnTo>
                <a:lnTo>
                  <a:pt x="29889" y="64090"/>
                </a:lnTo>
                <a:lnTo>
                  <a:pt x="33816" y="66928"/>
                </a:lnTo>
                <a:lnTo>
                  <a:pt x="38420" y="69813"/>
                </a:lnTo>
                <a:lnTo>
                  <a:pt x="43473" y="72728"/>
                </a:lnTo>
                <a:lnTo>
                  <a:pt x="48826" y="76656"/>
                </a:lnTo>
                <a:lnTo>
                  <a:pt x="54379" y="81259"/>
                </a:lnTo>
                <a:lnTo>
                  <a:pt x="60066" y="86312"/>
                </a:lnTo>
                <a:lnTo>
                  <a:pt x="65841" y="90673"/>
                </a:lnTo>
                <a:lnTo>
                  <a:pt x="71675" y="94572"/>
                </a:lnTo>
                <a:lnTo>
                  <a:pt x="77549" y="98164"/>
                </a:lnTo>
                <a:lnTo>
                  <a:pt x="83450" y="101551"/>
                </a:lnTo>
                <a:lnTo>
                  <a:pt x="95298" y="107960"/>
                </a:lnTo>
                <a:lnTo>
                  <a:pt x="101235" y="110065"/>
                </a:lnTo>
                <a:lnTo>
                  <a:pt x="107178" y="111469"/>
                </a:lnTo>
                <a:lnTo>
                  <a:pt x="113124" y="112405"/>
                </a:lnTo>
                <a:lnTo>
                  <a:pt x="119072" y="114022"/>
                </a:lnTo>
                <a:lnTo>
                  <a:pt x="125022" y="116091"/>
                </a:lnTo>
                <a:lnTo>
                  <a:pt x="130973" y="118463"/>
                </a:lnTo>
                <a:lnTo>
                  <a:pt x="136925" y="119052"/>
                </a:lnTo>
                <a:lnTo>
                  <a:pt x="142878" y="118453"/>
                </a:lnTo>
                <a:lnTo>
                  <a:pt x="148830" y="117061"/>
                </a:lnTo>
                <a:lnTo>
                  <a:pt x="153790" y="115141"/>
                </a:lnTo>
                <a:lnTo>
                  <a:pt x="158090" y="112869"/>
                </a:lnTo>
                <a:lnTo>
                  <a:pt x="167378" y="106833"/>
                </a:lnTo>
                <a:lnTo>
                  <a:pt x="169133" y="104354"/>
                </a:lnTo>
                <a:lnTo>
                  <a:pt x="171294" y="100717"/>
                </a:lnTo>
                <a:lnTo>
                  <a:pt x="173728" y="96307"/>
                </a:lnTo>
                <a:lnTo>
                  <a:pt x="175349" y="92375"/>
                </a:lnTo>
                <a:lnTo>
                  <a:pt x="176432" y="88762"/>
                </a:lnTo>
                <a:lnTo>
                  <a:pt x="177152" y="85361"/>
                </a:lnTo>
                <a:lnTo>
                  <a:pt x="177633" y="81109"/>
                </a:lnTo>
                <a:lnTo>
                  <a:pt x="177954" y="76290"/>
                </a:lnTo>
                <a:lnTo>
                  <a:pt x="178167" y="71094"/>
                </a:lnTo>
                <a:lnTo>
                  <a:pt x="177318" y="65644"/>
                </a:lnTo>
                <a:lnTo>
                  <a:pt x="175759" y="60027"/>
                </a:lnTo>
                <a:lnTo>
                  <a:pt x="173727" y="54298"/>
                </a:lnTo>
                <a:lnTo>
                  <a:pt x="170388" y="48495"/>
                </a:lnTo>
                <a:lnTo>
                  <a:pt x="166179" y="42641"/>
                </a:lnTo>
                <a:lnTo>
                  <a:pt x="161387" y="36754"/>
                </a:lnTo>
                <a:lnTo>
                  <a:pt x="156209" y="31837"/>
                </a:lnTo>
                <a:lnTo>
                  <a:pt x="150773" y="27567"/>
                </a:lnTo>
                <a:lnTo>
                  <a:pt x="145164" y="23729"/>
                </a:lnTo>
                <a:lnTo>
                  <a:pt x="140432" y="20177"/>
                </a:lnTo>
                <a:lnTo>
                  <a:pt x="136286" y="16818"/>
                </a:lnTo>
                <a:lnTo>
                  <a:pt x="132530" y="13585"/>
                </a:lnTo>
                <a:lnTo>
                  <a:pt x="127048" y="10438"/>
                </a:lnTo>
                <a:lnTo>
                  <a:pt x="120418" y="7348"/>
                </a:lnTo>
                <a:lnTo>
                  <a:pt x="113021" y="4296"/>
                </a:lnTo>
                <a:lnTo>
                  <a:pt x="106106" y="2261"/>
                </a:lnTo>
                <a:lnTo>
                  <a:pt x="99511" y="904"/>
                </a:lnTo>
                <a:lnTo>
                  <a:pt x="93130" y="0"/>
                </a:lnTo>
                <a:lnTo>
                  <a:pt x="86891" y="389"/>
                </a:lnTo>
                <a:lnTo>
                  <a:pt x="80748" y="1642"/>
                </a:lnTo>
                <a:lnTo>
                  <a:pt x="74668" y="3468"/>
                </a:lnTo>
                <a:lnTo>
                  <a:pt x="68630" y="6670"/>
                </a:lnTo>
                <a:lnTo>
                  <a:pt x="62621" y="10789"/>
                </a:lnTo>
                <a:lnTo>
                  <a:pt x="56631" y="15519"/>
                </a:lnTo>
                <a:lnTo>
                  <a:pt x="51645" y="19665"/>
                </a:lnTo>
                <a:lnTo>
                  <a:pt x="47329" y="23422"/>
                </a:lnTo>
                <a:lnTo>
                  <a:pt x="43458" y="26918"/>
                </a:lnTo>
                <a:lnTo>
                  <a:pt x="38894" y="32225"/>
                </a:lnTo>
                <a:lnTo>
                  <a:pt x="33867" y="38740"/>
                </a:lnTo>
                <a:lnTo>
                  <a:pt x="28531" y="46060"/>
                </a:lnTo>
                <a:lnTo>
                  <a:pt x="24974" y="52924"/>
                </a:lnTo>
                <a:lnTo>
                  <a:pt x="22603" y="59484"/>
                </a:lnTo>
                <a:lnTo>
                  <a:pt x="21022" y="65843"/>
                </a:lnTo>
                <a:lnTo>
                  <a:pt x="19968" y="72066"/>
                </a:lnTo>
                <a:lnTo>
                  <a:pt x="19265" y="78199"/>
                </a:lnTo>
                <a:lnTo>
                  <a:pt x="18797" y="84271"/>
                </a:lnTo>
                <a:lnTo>
                  <a:pt x="19477" y="90305"/>
                </a:lnTo>
                <a:lnTo>
                  <a:pt x="20922" y="96311"/>
                </a:lnTo>
                <a:lnTo>
                  <a:pt x="22878" y="102300"/>
                </a:lnTo>
                <a:lnTo>
                  <a:pt x="25174" y="108277"/>
                </a:lnTo>
                <a:lnTo>
                  <a:pt x="27697" y="114246"/>
                </a:lnTo>
                <a:lnTo>
                  <a:pt x="30371" y="120210"/>
                </a:lnTo>
                <a:lnTo>
                  <a:pt x="34138" y="126170"/>
                </a:lnTo>
                <a:lnTo>
                  <a:pt x="38634" y="132127"/>
                </a:lnTo>
                <a:lnTo>
                  <a:pt x="43616" y="138084"/>
                </a:lnTo>
                <a:lnTo>
                  <a:pt x="47929" y="143047"/>
                </a:lnTo>
                <a:lnTo>
                  <a:pt x="51797" y="147348"/>
                </a:lnTo>
                <a:lnTo>
                  <a:pt x="58739" y="154772"/>
                </a:lnTo>
                <a:lnTo>
                  <a:pt x="71438" y="16785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SMARTPenAnnotation703"/>
          <p:cNvSpPr/>
          <p:nvPr/>
        </p:nvSpPr>
        <p:spPr>
          <a:xfrm>
            <a:off x="8010497" y="5644120"/>
            <a:ext cx="311972" cy="177912"/>
          </a:xfrm>
          <a:custGeom>
            <a:avLst/>
            <a:gdLst/>
            <a:ahLst/>
            <a:cxnLst/>
            <a:rect l="0" t="0" r="0" b="0"/>
            <a:pathLst>
              <a:path w="311972" h="177912">
                <a:moveTo>
                  <a:pt x="35151" y="35161"/>
                </a:moveTo>
                <a:lnTo>
                  <a:pt x="35151" y="30016"/>
                </a:lnTo>
                <a:lnTo>
                  <a:pt x="35151" y="34288"/>
                </a:lnTo>
                <a:lnTo>
                  <a:pt x="36143" y="34579"/>
                </a:lnTo>
                <a:lnTo>
                  <a:pt x="39892" y="34902"/>
                </a:lnTo>
                <a:lnTo>
                  <a:pt x="41288" y="35980"/>
                </a:lnTo>
                <a:lnTo>
                  <a:pt x="42219" y="37692"/>
                </a:lnTo>
                <a:lnTo>
                  <a:pt x="42840" y="39824"/>
                </a:lnTo>
                <a:lnTo>
                  <a:pt x="45238" y="43231"/>
                </a:lnTo>
                <a:lnTo>
                  <a:pt x="48821" y="47486"/>
                </a:lnTo>
                <a:lnTo>
                  <a:pt x="53194" y="52307"/>
                </a:lnTo>
                <a:lnTo>
                  <a:pt x="58094" y="56514"/>
                </a:lnTo>
                <a:lnTo>
                  <a:pt x="63345" y="60310"/>
                </a:lnTo>
                <a:lnTo>
                  <a:pt x="68830" y="63833"/>
                </a:lnTo>
                <a:lnTo>
                  <a:pt x="73478" y="67174"/>
                </a:lnTo>
                <a:lnTo>
                  <a:pt x="77570" y="70394"/>
                </a:lnTo>
                <a:lnTo>
                  <a:pt x="81289" y="73532"/>
                </a:lnTo>
                <a:lnTo>
                  <a:pt x="85754" y="76616"/>
                </a:lnTo>
                <a:lnTo>
                  <a:pt x="90714" y="79665"/>
                </a:lnTo>
                <a:lnTo>
                  <a:pt x="96005" y="82690"/>
                </a:lnTo>
                <a:lnTo>
                  <a:pt x="101517" y="84706"/>
                </a:lnTo>
                <a:lnTo>
                  <a:pt x="107177" y="86050"/>
                </a:lnTo>
                <a:lnTo>
                  <a:pt x="112934" y="86947"/>
                </a:lnTo>
                <a:lnTo>
                  <a:pt x="121976" y="87942"/>
                </a:lnTo>
                <a:lnTo>
                  <a:pt x="129303" y="88385"/>
                </a:lnTo>
                <a:lnTo>
                  <a:pt x="139005" y="88634"/>
                </a:lnTo>
                <a:lnTo>
                  <a:pt x="145139" y="88692"/>
                </a:lnTo>
                <a:lnTo>
                  <a:pt x="147171" y="87716"/>
                </a:lnTo>
                <a:lnTo>
                  <a:pt x="148527" y="86073"/>
                </a:lnTo>
                <a:lnTo>
                  <a:pt x="149430" y="83985"/>
                </a:lnTo>
                <a:lnTo>
                  <a:pt x="150434" y="79019"/>
                </a:lnTo>
                <a:lnTo>
                  <a:pt x="150880" y="73505"/>
                </a:lnTo>
                <a:lnTo>
                  <a:pt x="150999" y="70646"/>
                </a:lnTo>
                <a:lnTo>
                  <a:pt x="151078" y="67747"/>
                </a:lnTo>
                <a:lnTo>
                  <a:pt x="150138" y="63830"/>
                </a:lnTo>
                <a:lnTo>
                  <a:pt x="148521" y="59234"/>
                </a:lnTo>
                <a:lnTo>
                  <a:pt x="146450" y="54187"/>
                </a:lnTo>
                <a:lnTo>
                  <a:pt x="144077" y="49829"/>
                </a:lnTo>
                <a:lnTo>
                  <a:pt x="141503" y="45932"/>
                </a:lnTo>
                <a:lnTo>
                  <a:pt x="138794" y="42341"/>
                </a:lnTo>
                <a:lnTo>
                  <a:pt x="135997" y="37964"/>
                </a:lnTo>
                <a:lnTo>
                  <a:pt x="133140" y="33061"/>
                </a:lnTo>
                <a:lnTo>
                  <a:pt x="130242" y="27808"/>
                </a:lnTo>
                <a:lnTo>
                  <a:pt x="126327" y="23313"/>
                </a:lnTo>
                <a:lnTo>
                  <a:pt x="121732" y="19325"/>
                </a:lnTo>
                <a:lnTo>
                  <a:pt x="116684" y="15674"/>
                </a:lnTo>
                <a:lnTo>
                  <a:pt x="111335" y="12248"/>
                </a:lnTo>
                <a:lnTo>
                  <a:pt x="105784" y="8971"/>
                </a:lnTo>
                <a:lnTo>
                  <a:pt x="100099" y="5795"/>
                </a:lnTo>
                <a:lnTo>
                  <a:pt x="94325" y="3677"/>
                </a:lnTo>
                <a:lnTo>
                  <a:pt x="88491" y="2266"/>
                </a:lnTo>
                <a:lnTo>
                  <a:pt x="82617" y="1324"/>
                </a:lnTo>
                <a:lnTo>
                  <a:pt x="76717" y="697"/>
                </a:lnTo>
                <a:lnTo>
                  <a:pt x="70799" y="279"/>
                </a:lnTo>
                <a:lnTo>
                  <a:pt x="64869" y="0"/>
                </a:lnTo>
                <a:lnTo>
                  <a:pt x="58932" y="806"/>
                </a:lnTo>
                <a:lnTo>
                  <a:pt x="52989" y="2336"/>
                </a:lnTo>
                <a:lnTo>
                  <a:pt x="47043" y="4348"/>
                </a:lnTo>
                <a:lnTo>
                  <a:pt x="41095" y="7674"/>
                </a:lnTo>
                <a:lnTo>
                  <a:pt x="35145" y="11875"/>
                </a:lnTo>
                <a:lnTo>
                  <a:pt x="29194" y="16660"/>
                </a:lnTo>
                <a:lnTo>
                  <a:pt x="24234" y="21835"/>
                </a:lnTo>
                <a:lnTo>
                  <a:pt x="19936" y="27269"/>
                </a:lnTo>
                <a:lnTo>
                  <a:pt x="16078" y="32876"/>
                </a:lnTo>
                <a:lnTo>
                  <a:pt x="12514" y="38599"/>
                </a:lnTo>
                <a:lnTo>
                  <a:pt x="9146" y="44399"/>
                </a:lnTo>
                <a:lnTo>
                  <a:pt x="5908" y="50249"/>
                </a:lnTo>
                <a:lnTo>
                  <a:pt x="3749" y="57126"/>
                </a:lnTo>
                <a:lnTo>
                  <a:pt x="2310" y="64687"/>
                </a:lnTo>
                <a:lnTo>
                  <a:pt x="1351" y="72704"/>
                </a:lnTo>
                <a:lnTo>
                  <a:pt x="711" y="80034"/>
                </a:lnTo>
                <a:lnTo>
                  <a:pt x="285" y="86904"/>
                </a:lnTo>
                <a:lnTo>
                  <a:pt x="0" y="93469"/>
                </a:lnTo>
                <a:lnTo>
                  <a:pt x="803" y="99830"/>
                </a:lnTo>
                <a:lnTo>
                  <a:pt x="2330" y="106055"/>
                </a:lnTo>
                <a:lnTo>
                  <a:pt x="4341" y="112189"/>
                </a:lnTo>
                <a:lnTo>
                  <a:pt x="7666" y="118263"/>
                </a:lnTo>
                <a:lnTo>
                  <a:pt x="11867" y="124297"/>
                </a:lnTo>
                <a:lnTo>
                  <a:pt x="16652" y="130303"/>
                </a:lnTo>
                <a:lnTo>
                  <a:pt x="20834" y="135300"/>
                </a:lnTo>
                <a:lnTo>
                  <a:pt x="24614" y="139623"/>
                </a:lnTo>
                <a:lnTo>
                  <a:pt x="28126" y="143498"/>
                </a:lnTo>
                <a:lnTo>
                  <a:pt x="32452" y="147073"/>
                </a:lnTo>
                <a:lnTo>
                  <a:pt x="37321" y="150449"/>
                </a:lnTo>
                <a:lnTo>
                  <a:pt x="42550" y="153691"/>
                </a:lnTo>
                <a:lnTo>
                  <a:pt x="48021" y="155853"/>
                </a:lnTo>
                <a:lnTo>
                  <a:pt x="53654" y="157294"/>
                </a:lnTo>
                <a:lnTo>
                  <a:pt x="59392" y="158255"/>
                </a:lnTo>
                <a:lnTo>
                  <a:pt x="66195" y="158895"/>
                </a:lnTo>
                <a:lnTo>
                  <a:pt x="73706" y="159322"/>
                </a:lnTo>
                <a:lnTo>
                  <a:pt x="81691" y="159607"/>
                </a:lnTo>
                <a:lnTo>
                  <a:pt x="88998" y="158804"/>
                </a:lnTo>
                <a:lnTo>
                  <a:pt x="95853" y="157277"/>
                </a:lnTo>
                <a:lnTo>
                  <a:pt x="102409" y="155267"/>
                </a:lnTo>
                <a:lnTo>
                  <a:pt x="108763" y="152935"/>
                </a:lnTo>
                <a:lnTo>
                  <a:pt x="114983" y="150388"/>
                </a:lnTo>
                <a:lnTo>
                  <a:pt x="121115" y="147697"/>
                </a:lnTo>
                <a:lnTo>
                  <a:pt x="127186" y="145904"/>
                </a:lnTo>
                <a:lnTo>
                  <a:pt x="133219" y="144709"/>
                </a:lnTo>
                <a:lnTo>
                  <a:pt x="139226" y="143911"/>
                </a:lnTo>
                <a:lnTo>
                  <a:pt x="148545" y="140380"/>
                </a:lnTo>
                <a:lnTo>
                  <a:pt x="155993" y="136495"/>
                </a:lnTo>
                <a:lnTo>
                  <a:pt x="164773" y="134309"/>
                </a:lnTo>
                <a:lnTo>
                  <a:pt x="168928" y="133423"/>
                </a:lnTo>
                <a:lnTo>
                  <a:pt x="169047" y="138138"/>
                </a:lnTo>
                <a:lnTo>
                  <a:pt x="169082" y="141079"/>
                </a:lnTo>
                <a:lnTo>
                  <a:pt x="168094" y="143476"/>
                </a:lnTo>
                <a:lnTo>
                  <a:pt x="166444" y="147059"/>
                </a:lnTo>
                <a:lnTo>
                  <a:pt x="164352" y="151431"/>
                </a:lnTo>
                <a:lnTo>
                  <a:pt x="161965" y="155338"/>
                </a:lnTo>
                <a:lnTo>
                  <a:pt x="159381" y="158935"/>
                </a:lnTo>
                <a:lnTo>
                  <a:pt x="152845" y="167097"/>
                </a:lnTo>
                <a:lnTo>
                  <a:pt x="149306" y="170859"/>
                </a:lnTo>
                <a:lnTo>
                  <a:pt x="142429" y="177911"/>
                </a:lnTo>
                <a:lnTo>
                  <a:pt x="147083" y="173259"/>
                </a:lnTo>
                <a:lnTo>
                  <a:pt x="149460" y="171874"/>
                </a:lnTo>
                <a:lnTo>
                  <a:pt x="154747" y="170337"/>
                </a:lnTo>
                <a:lnTo>
                  <a:pt x="157546" y="167942"/>
                </a:lnTo>
                <a:lnTo>
                  <a:pt x="160404" y="164362"/>
                </a:lnTo>
                <a:lnTo>
                  <a:pt x="163301" y="159990"/>
                </a:lnTo>
                <a:lnTo>
                  <a:pt x="167217" y="157075"/>
                </a:lnTo>
                <a:lnTo>
                  <a:pt x="171812" y="155133"/>
                </a:lnTo>
                <a:lnTo>
                  <a:pt x="176860" y="153837"/>
                </a:lnTo>
                <a:lnTo>
                  <a:pt x="185115" y="149752"/>
                </a:lnTo>
                <a:lnTo>
                  <a:pt x="188705" y="147274"/>
                </a:lnTo>
                <a:lnTo>
                  <a:pt x="197986" y="144520"/>
                </a:lnTo>
                <a:lnTo>
                  <a:pt x="203239" y="143786"/>
                </a:lnTo>
                <a:lnTo>
                  <a:pt x="208725" y="143296"/>
                </a:lnTo>
                <a:lnTo>
                  <a:pt x="214367" y="142970"/>
                </a:lnTo>
                <a:lnTo>
                  <a:pt x="225928" y="142607"/>
                </a:lnTo>
                <a:lnTo>
                  <a:pt x="255453" y="142355"/>
                </a:lnTo>
                <a:lnTo>
                  <a:pt x="260402" y="143334"/>
                </a:lnTo>
                <a:lnTo>
                  <a:pt x="268547" y="147069"/>
                </a:lnTo>
                <a:lnTo>
                  <a:pt x="283451" y="154750"/>
                </a:lnTo>
                <a:lnTo>
                  <a:pt x="292020" y="157765"/>
                </a:lnTo>
                <a:lnTo>
                  <a:pt x="295693" y="158569"/>
                </a:lnTo>
                <a:lnTo>
                  <a:pt x="302421" y="162107"/>
                </a:lnTo>
                <a:lnTo>
                  <a:pt x="311971" y="16910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SMARTPenAnnotation704"/>
          <p:cNvSpPr/>
          <p:nvPr/>
        </p:nvSpPr>
        <p:spPr>
          <a:xfrm>
            <a:off x="8268890" y="5857875"/>
            <a:ext cx="89298" cy="62508"/>
          </a:xfrm>
          <a:custGeom>
            <a:avLst/>
            <a:gdLst/>
            <a:ahLst/>
            <a:cxnLst/>
            <a:rect l="0" t="0" r="0" b="0"/>
            <a:pathLst>
              <a:path w="89298" h="62508">
                <a:moveTo>
                  <a:pt x="89297" y="0"/>
                </a:moveTo>
                <a:lnTo>
                  <a:pt x="81609" y="0"/>
                </a:lnTo>
                <a:lnTo>
                  <a:pt x="81195" y="992"/>
                </a:lnTo>
                <a:lnTo>
                  <a:pt x="80919" y="2645"/>
                </a:lnTo>
                <a:lnTo>
                  <a:pt x="80736" y="4740"/>
                </a:lnTo>
                <a:lnTo>
                  <a:pt x="78629" y="7129"/>
                </a:lnTo>
                <a:lnTo>
                  <a:pt x="75239" y="9713"/>
                </a:lnTo>
                <a:lnTo>
                  <a:pt x="70996" y="12428"/>
                </a:lnTo>
                <a:lnTo>
                  <a:pt x="67174" y="15231"/>
                </a:lnTo>
                <a:lnTo>
                  <a:pt x="63634" y="18091"/>
                </a:lnTo>
                <a:lnTo>
                  <a:pt x="60282" y="20990"/>
                </a:lnTo>
                <a:lnTo>
                  <a:pt x="57056" y="23915"/>
                </a:lnTo>
                <a:lnTo>
                  <a:pt x="50825" y="29811"/>
                </a:lnTo>
                <a:lnTo>
                  <a:pt x="46782" y="32772"/>
                </a:lnTo>
                <a:lnTo>
                  <a:pt x="42101" y="35739"/>
                </a:lnTo>
                <a:lnTo>
                  <a:pt x="36998" y="38708"/>
                </a:lnTo>
                <a:lnTo>
                  <a:pt x="32603" y="41680"/>
                </a:lnTo>
                <a:lnTo>
                  <a:pt x="28681" y="44654"/>
                </a:lnTo>
                <a:lnTo>
                  <a:pt x="25074" y="47629"/>
                </a:lnTo>
                <a:lnTo>
                  <a:pt x="21677" y="50604"/>
                </a:lnTo>
                <a:lnTo>
                  <a:pt x="18420" y="53580"/>
                </a:lnTo>
                <a:lnTo>
                  <a:pt x="15257" y="56556"/>
                </a:lnTo>
                <a:lnTo>
                  <a:pt x="12155" y="58539"/>
                </a:lnTo>
                <a:lnTo>
                  <a:pt x="9096" y="59862"/>
                </a:lnTo>
                <a:lnTo>
                  <a:pt x="0" y="6250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SMARTPenAnnotation705"/>
          <p:cNvSpPr/>
          <p:nvPr/>
        </p:nvSpPr>
        <p:spPr>
          <a:xfrm>
            <a:off x="8358187" y="5768578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7689" y="7688"/>
                </a:lnTo>
                <a:lnTo>
                  <a:pt x="8103" y="9094"/>
                </a:lnTo>
                <a:lnTo>
                  <a:pt x="8378" y="11024"/>
                </a:lnTo>
                <a:lnTo>
                  <a:pt x="8930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SMARTPenAnnotation706"/>
          <p:cNvSpPr/>
          <p:nvPr/>
        </p:nvSpPr>
        <p:spPr>
          <a:xfrm>
            <a:off x="8340906" y="5867068"/>
            <a:ext cx="149428" cy="133683"/>
          </a:xfrm>
          <a:custGeom>
            <a:avLst/>
            <a:gdLst/>
            <a:ahLst/>
            <a:cxnLst/>
            <a:rect l="0" t="0" r="0" b="0"/>
            <a:pathLst>
              <a:path w="149428" h="133683">
                <a:moveTo>
                  <a:pt x="44070" y="8666"/>
                </a:moveTo>
                <a:lnTo>
                  <a:pt x="39329" y="13407"/>
                </a:lnTo>
                <a:lnTo>
                  <a:pt x="37933" y="15795"/>
                </a:lnTo>
                <a:lnTo>
                  <a:pt x="37002" y="18379"/>
                </a:lnTo>
                <a:lnTo>
                  <a:pt x="35509" y="24916"/>
                </a:lnTo>
                <a:lnTo>
                  <a:pt x="35385" y="27437"/>
                </a:lnTo>
                <a:lnTo>
                  <a:pt x="35213" y="39473"/>
                </a:lnTo>
                <a:lnTo>
                  <a:pt x="35172" y="46502"/>
                </a:lnTo>
                <a:lnTo>
                  <a:pt x="36154" y="49765"/>
                </a:lnTo>
                <a:lnTo>
                  <a:pt x="37801" y="52932"/>
                </a:lnTo>
                <a:lnTo>
                  <a:pt x="39890" y="56036"/>
                </a:lnTo>
                <a:lnTo>
                  <a:pt x="41284" y="59098"/>
                </a:lnTo>
                <a:lnTo>
                  <a:pt x="42213" y="62131"/>
                </a:lnTo>
                <a:lnTo>
                  <a:pt x="42831" y="65145"/>
                </a:lnTo>
                <a:lnTo>
                  <a:pt x="45229" y="67155"/>
                </a:lnTo>
                <a:lnTo>
                  <a:pt x="48811" y="68494"/>
                </a:lnTo>
                <a:lnTo>
                  <a:pt x="53184" y="69387"/>
                </a:lnTo>
                <a:lnTo>
                  <a:pt x="57091" y="70975"/>
                </a:lnTo>
                <a:lnTo>
                  <a:pt x="60688" y="73026"/>
                </a:lnTo>
                <a:lnTo>
                  <a:pt x="64078" y="75385"/>
                </a:lnTo>
                <a:lnTo>
                  <a:pt x="67331" y="76958"/>
                </a:lnTo>
                <a:lnTo>
                  <a:pt x="70491" y="78007"/>
                </a:lnTo>
                <a:lnTo>
                  <a:pt x="73591" y="78705"/>
                </a:lnTo>
                <a:lnTo>
                  <a:pt x="77642" y="79171"/>
                </a:lnTo>
                <a:lnTo>
                  <a:pt x="82326" y="79482"/>
                </a:lnTo>
                <a:lnTo>
                  <a:pt x="87433" y="79689"/>
                </a:lnTo>
                <a:lnTo>
                  <a:pt x="91831" y="78835"/>
                </a:lnTo>
                <a:lnTo>
                  <a:pt x="95755" y="77274"/>
                </a:lnTo>
                <a:lnTo>
                  <a:pt x="99362" y="75240"/>
                </a:lnTo>
                <a:lnTo>
                  <a:pt x="103752" y="73885"/>
                </a:lnTo>
                <a:lnTo>
                  <a:pt x="108662" y="72981"/>
                </a:lnTo>
                <a:lnTo>
                  <a:pt x="113920" y="72379"/>
                </a:lnTo>
                <a:lnTo>
                  <a:pt x="118418" y="70985"/>
                </a:lnTo>
                <a:lnTo>
                  <a:pt x="122409" y="69063"/>
                </a:lnTo>
                <a:lnTo>
                  <a:pt x="126062" y="66790"/>
                </a:lnTo>
                <a:lnTo>
                  <a:pt x="129489" y="64283"/>
                </a:lnTo>
                <a:lnTo>
                  <a:pt x="132766" y="61619"/>
                </a:lnTo>
                <a:lnTo>
                  <a:pt x="135944" y="58851"/>
                </a:lnTo>
                <a:lnTo>
                  <a:pt x="139053" y="56013"/>
                </a:lnTo>
                <a:lnTo>
                  <a:pt x="145154" y="50214"/>
                </a:lnTo>
                <a:lnTo>
                  <a:pt x="147178" y="47279"/>
                </a:lnTo>
                <a:lnTo>
                  <a:pt x="148528" y="44330"/>
                </a:lnTo>
                <a:lnTo>
                  <a:pt x="149427" y="41372"/>
                </a:lnTo>
                <a:lnTo>
                  <a:pt x="149035" y="38407"/>
                </a:lnTo>
                <a:lnTo>
                  <a:pt x="147782" y="35439"/>
                </a:lnTo>
                <a:lnTo>
                  <a:pt x="145953" y="32468"/>
                </a:lnTo>
                <a:lnTo>
                  <a:pt x="143742" y="29494"/>
                </a:lnTo>
                <a:lnTo>
                  <a:pt x="141276" y="26520"/>
                </a:lnTo>
                <a:lnTo>
                  <a:pt x="138639" y="23546"/>
                </a:lnTo>
                <a:lnTo>
                  <a:pt x="135890" y="19578"/>
                </a:lnTo>
                <a:lnTo>
                  <a:pt x="133065" y="14948"/>
                </a:lnTo>
                <a:lnTo>
                  <a:pt x="130189" y="9877"/>
                </a:lnTo>
                <a:lnTo>
                  <a:pt x="125295" y="6497"/>
                </a:lnTo>
                <a:lnTo>
                  <a:pt x="119056" y="4244"/>
                </a:lnTo>
                <a:lnTo>
                  <a:pt x="111920" y="2741"/>
                </a:lnTo>
                <a:lnTo>
                  <a:pt x="105178" y="1740"/>
                </a:lnTo>
                <a:lnTo>
                  <a:pt x="98699" y="1072"/>
                </a:lnTo>
                <a:lnTo>
                  <a:pt x="92396" y="627"/>
                </a:lnTo>
                <a:lnTo>
                  <a:pt x="86209" y="330"/>
                </a:lnTo>
                <a:lnTo>
                  <a:pt x="74043" y="0"/>
                </a:lnTo>
                <a:lnTo>
                  <a:pt x="67029" y="904"/>
                </a:lnTo>
                <a:lnTo>
                  <a:pt x="59376" y="2500"/>
                </a:lnTo>
                <a:lnTo>
                  <a:pt x="51298" y="4555"/>
                </a:lnTo>
                <a:lnTo>
                  <a:pt x="43927" y="7909"/>
                </a:lnTo>
                <a:lnTo>
                  <a:pt x="37030" y="12131"/>
                </a:lnTo>
                <a:lnTo>
                  <a:pt x="30447" y="16929"/>
                </a:lnTo>
                <a:lnTo>
                  <a:pt x="25066" y="21120"/>
                </a:lnTo>
                <a:lnTo>
                  <a:pt x="20487" y="24906"/>
                </a:lnTo>
                <a:lnTo>
                  <a:pt x="16442" y="28422"/>
                </a:lnTo>
                <a:lnTo>
                  <a:pt x="12753" y="32751"/>
                </a:lnTo>
                <a:lnTo>
                  <a:pt x="9302" y="37621"/>
                </a:lnTo>
                <a:lnTo>
                  <a:pt x="6008" y="42852"/>
                </a:lnTo>
                <a:lnTo>
                  <a:pt x="3813" y="49316"/>
                </a:lnTo>
                <a:lnTo>
                  <a:pt x="2349" y="56602"/>
                </a:lnTo>
                <a:lnTo>
                  <a:pt x="1373" y="64436"/>
                </a:lnTo>
                <a:lnTo>
                  <a:pt x="722" y="72635"/>
                </a:lnTo>
                <a:lnTo>
                  <a:pt x="289" y="81077"/>
                </a:lnTo>
                <a:lnTo>
                  <a:pt x="0" y="89683"/>
                </a:lnTo>
                <a:lnTo>
                  <a:pt x="800" y="97403"/>
                </a:lnTo>
                <a:lnTo>
                  <a:pt x="2325" y="104535"/>
                </a:lnTo>
                <a:lnTo>
                  <a:pt x="4334" y="111274"/>
                </a:lnTo>
                <a:lnTo>
                  <a:pt x="6665" y="116759"/>
                </a:lnTo>
                <a:lnTo>
                  <a:pt x="9212" y="121407"/>
                </a:lnTo>
                <a:lnTo>
                  <a:pt x="17281" y="13368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SMARTPenAnnotation707"/>
          <p:cNvSpPr/>
          <p:nvPr/>
        </p:nvSpPr>
        <p:spPr>
          <a:xfrm>
            <a:off x="8501062" y="6027539"/>
            <a:ext cx="1" cy="35719"/>
          </a:xfrm>
          <a:custGeom>
            <a:avLst/>
            <a:gdLst/>
            <a:ahLst/>
            <a:cxnLst/>
            <a:rect l="0" t="0" r="0" b="0"/>
            <a:pathLst>
              <a:path w="1" h="35719">
                <a:moveTo>
                  <a:pt x="0" y="0"/>
                </a:moveTo>
                <a:lnTo>
                  <a:pt x="0" y="3571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SMARTPenAnnotation708"/>
          <p:cNvSpPr/>
          <p:nvPr/>
        </p:nvSpPr>
        <p:spPr>
          <a:xfrm>
            <a:off x="6259710" y="5366742"/>
            <a:ext cx="17861" cy="293127"/>
          </a:xfrm>
          <a:custGeom>
            <a:avLst/>
            <a:gdLst/>
            <a:ahLst/>
            <a:cxnLst/>
            <a:rect l="0" t="0" r="0" b="0"/>
            <a:pathLst>
              <a:path w="17861" h="293127">
                <a:moveTo>
                  <a:pt x="17860" y="0"/>
                </a:moveTo>
                <a:lnTo>
                  <a:pt x="17860" y="60931"/>
                </a:lnTo>
                <a:lnTo>
                  <a:pt x="16868" y="67410"/>
                </a:lnTo>
                <a:lnTo>
                  <a:pt x="15214" y="74705"/>
                </a:lnTo>
                <a:lnTo>
                  <a:pt x="13120" y="82546"/>
                </a:lnTo>
                <a:lnTo>
                  <a:pt x="11723" y="89757"/>
                </a:lnTo>
                <a:lnTo>
                  <a:pt x="10792" y="96549"/>
                </a:lnTo>
                <a:lnTo>
                  <a:pt x="10171" y="103061"/>
                </a:lnTo>
                <a:lnTo>
                  <a:pt x="9758" y="109387"/>
                </a:lnTo>
                <a:lnTo>
                  <a:pt x="9482" y="115589"/>
                </a:lnTo>
                <a:lnTo>
                  <a:pt x="9298" y="121707"/>
                </a:lnTo>
                <a:lnTo>
                  <a:pt x="8183" y="128764"/>
                </a:lnTo>
                <a:lnTo>
                  <a:pt x="6448" y="136443"/>
                </a:lnTo>
                <a:lnTo>
                  <a:pt x="4299" y="144540"/>
                </a:lnTo>
                <a:lnTo>
                  <a:pt x="2866" y="152915"/>
                </a:lnTo>
                <a:lnTo>
                  <a:pt x="1911" y="161474"/>
                </a:lnTo>
                <a:lnTo>
                  <a:pt x="1274" y="170158"/>
                </a:lnTo>
                <a:lnTo>
                  <a:pt x="850" y="177930"/>
                </a:lnTo>
                <a:lnTo>
                  <a:pt x="378" y="191858"/>
                </a:lnTo>
                <a:lnTo>
                  <a:pt x="50" y="230096"/>
                </a:lnTo>
                <a:lnTo>
                  <a:pt x="0" y="293126"/>
                </a:lnTo>
                <a:lnTo>
                  <a:pt x="0" y="28575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SMARTPenAnnotation709"/>
          <p:cNvSpPr/>
          <p:nvPr/>
        </p:nvSpPr>
        <p:spPr>
          <a:xfrm>
            <a:off x="6286500" y="5375793"/>
            <a:ext cx="203497" cy="160445"/>
          </a:xfrm>
          <a:custGeom>
            <a:avLst/>
            <a:gdLst/>
            <a:ahLst/>
            <a:cxnLst/>
            <a:rect l="0" t="0" r="0" b="0"/>
            <a:pathLst>
              <a:path w="203497" h="160445">
                <a:moveTo>
                  <a:pt x="0" y="35597"/>
                </a:moveTo>
                <a:lnTo>
                  <a:pt x="0" y="30857"/>
                </a:lnTo>
                <a:lnTo>
                  <a:pt x="992" y="28468"/>
                </a:lnTo>
                <a:lnTo>
                  <a:pt x="2645" y="25884"/>
                </a:lnTo>
                <a:lnTo>
                  <a:pt x="4740" y="23168"/>
                </a:lnTo>
                <a:lnTo>
                  <a:pt x="6136" y="20366"/>
                </a:lnTo>
                <a:lnTo>
                  <a:pt x="7067" y="17506"/>
                </a:lnTo>
                <a:lnTo>
                  <a:pt x="7688" y="14607"/>
                </a:lnTo>
                <a:lnTo>
                  <a:pt x="9094" y="12674"/>
                </a:lnTo>
                <a:lnTo>
                  <a:pt x="11024" y="11385"/>
                </a:lnTo>
                <a:lnTo>
                  <a:pt x="13302" y="10526"/>
                </a:lnTo>
                <a:lnTo>
                  <a:pt x="18480" y="6926"/>
                </a:lnTo>
                <a:lnTo>
                  <a:pt x="21249" y="4577"/>
                </a:lnTo>
                <a:lnTo>
                  <a:pt x="24088" y="3011"/>
                </a:lnTo>
                <a:lnTo>
                  <a:pt x="29888" y="1271"/>
                </a:lnTo>
                <a:lnTo>
                  <a:pt x="33816" y="807"/>
                </a:lnTo>
                <a:lnTo>
                  <a:pt x="38419" y="497"/>
                </a:lnTo>
                <a:lnTo>
                  <a:pt x="43472" y="291"/>
                </a:lnTo>
                <a:lnTo>
                  <a:pt x="54378" y="61"/>
                </a:lnTo>
                <a:lnTo>
                  <a:pt x="60064" y="0"/>
                </a:lnTo>
                <a:lnTo>
                  <a:pt x="65840" y="952"/>
                </a:lnTo>
                <a:lnTo>
                  <a:pt x="71674" y="2579"/>
                </a:lnTo>
                <a:lnTo>
                  <a:pt x="77548" y="4655"/>
                </a:lnTo>
                <a:lnTo>
                  <a:pt x="83449" y="7031"/>
                </a:lnTo>
                <a:lnTo>
                  <a:pt x="89367" y="9608"/>
                </a:lnTo>
                <a:lnTo>
                  <a:pt x="101234" y="15117"/>
                </a:lnTo>
                <a:lnTo>
                  <a:pt x="113123" y="20872"/>
                </a:lnTo>
                <a:lnTo>
                  <a:pt x="119071" y="24788"/>
                </a:lnTo>
                <a:lnTo>
                  <a:pt x="125022" y="29383"/>
                </a:lnTo>
                <a:lnTo>
                  <a:pt x="130972" y="34431"/>
                </a:lnTo>
                <a:lnTo>
                  <a:pt x="136924" y="39781"/>
                </a:lnTo>
                <a:lnTo>
                  <a:pt x="148829" y="51016"/>
                </a:lnTo>
                <a:lnTo>
                  <a:pt x="153790" y="56791"/>
                </a:lnTo>
                <a:lnTo>
                  <a:pt x="158089" y="62625"/>
                </a:lnTo>
                <a:lnTo>
                  <a:pt x="161947" y="68498"/>
                </a:lnTo>
                <a:lnTo>
                  <a:pt x="166504" y="73406"/>
                </a:lnTo>
                <a:lnTo>
                  <a:pt x="171526" y="77670"/>
                </a:lnTo>
                <a:lnTo>
                  <a:pt x="176858" y="81506"/>
                </a:lnTo>
                <a:lnTo>
                  <a:pt x="181405" y="86046"/>
                </a:lnTo>
                <a:lnTo>
                  <a:pt x="185429" y="91058"/>
                </a:lnTo>
                <a:lnTo>
                  <a:pt x="189103" y="96384"/>
                </a:lnTo>
                <a:lnTo>
                  <a:pt x="192545" y="101919"/>
                </a:lnTo>
                <a:lnTo>
                  <a:pt x="195833" y="107593"/>
                </a:lnTo>
                <a:lnTo>
                  <a:pt x="199016" y="113360"/>
                </a:lnTo>
                <a:lnTo>
                  <a:pt x="201138" y="119189"/>
                </a:lnTo>
                <a:lnTo>
                  <a:pt x="202553" y="125060"/>
                </a:lnTo>
                <a:lnTo>
                  <a:pt x="203496" y="130958"/>
                </a:lnTo>
                <a:lnTo>
                  <a:pt x="203132" y="135882"/>
                </a:lnTo>
                <a:lnTo>
                  <a:pt x="201898" y="140156"/>
                </a:lnTo>
                <a:lnTo>
                  <a:pt x="200083" y="143999"/>
                </a:lnTo>
                <a:lnTo>
                  <a:pt x="197880" y="147552"/>
                </a:lnTo>
                <a:lnTo>
                  <a:pt x="195421" y="150913"/>
                </a:lnTo>
                <a:lnTo>
                  <a:pt x="192788" y="154146"/>
                </a:lnTo>
                <a:lnTo>
                  <a:pt x="189048" y="156302"/>
                </a:lnTo>
                <a:lnTo>
                  <a:pt x="184571" y="157739"/>
                </a:lnTo>
                <a:lnTo>
                  <a:pt x="179602" y="158697"/>
                </a:lnTo>
                <a:lnTo>
                  <a:pt x="174305" y="159336"/>
                </a:lnTo>
                <a:lnTo>
                  <a:pt x="168789" y="159761"/>
                </a:lnTo>
                <a:lnTo>
                  <a:pt x="163128" y="160045"/>
                </a:lnTo>
                <a:lnTo>
                  <a:pt x="148899" y="160360"/>
                </a:lnTo>
                <a:lnTo>
                  <a:pt x="140938" y="160444"/>
                </a:lnTo>
                <a:lnTo>
                  <a:pt x="133646" y="159509"/>
                </a:lnTo>
                <a:lnTo>
                  <a:pt x="126801" y="157892"/>
                </a:lnTo>
                <a:lnTo>
                  <a:pt x="120252" y="155822"/>
                </a:lnTo>
                <a:lnTo>
                  <a:pt x="112910" y="154443"/>
                </a:lnTo>
                <a:lnTo>
                  <a:pt x="105039" y="153523"/>
                </a:lnTo>
                <a:lnTo>
                  <a:pt x="96815" y="152909"/>
                </a:lnTo>
                <a:lnTo>
                  <a:pt x="89348" y="151509"/>
                </a:lnTo>
                <a:lnTo>
                  <a:pt x="82386" y="149582"/>
                </a:lnTo>
                <a:lnTo>
                  <a:pt x="75760" y="147306"/>
                </a:lnTo>
                <a:lnTo>
                  <a:pt x="69358" y="145788"/>
                </a:lnTo>
                <a:lnTo>
                  <a:pt x="63106" y="144777"/>
                </a:lnTo>
                <a:lnTo>
                  <a:pt x="56953" y="144102"/>
                </a:lnTo>
                <a:lnTo>
                  <a:pt x="50867" y="142661"/>
                </a:lnTo>
                <a:lnTo>
                  <a:pt x="44825" y="140707"/>
                </a:lnTo>
                <a:lnTo>
                  <a:pt x="38813" y="138413"/>
                </a:lnTo>
                <a:lnTo>
                  <a:pt x="33813" y="135891"/>
                </a:lnTo>
                <a:lnTo>
                  <a:pt x="29487" y="133218"/>
                </a:lnTo>
                <a:lnTo>
                  <a:pt x="25611" y="130443"/>
                </a:lnTo>
                <a:lnTo>
                  <a:pt x="22035" y="128594"/>
                </a:lnTo>
                <a:lnTo>
                  <a:pt x="18658" y="127360"/>
                </a:lnTo>
                <a:lnTo>
                  <a:pt x="15416" y="126538"/>
                </a:lnTo>
                <a:lnTo>
                  <a:pt x="9166" y="125625"/>
                </a:lnTo>
                <a:lnTo>
                  <a:pt x="0" y="12489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SMARTPenAnnotation710"/>
          <p:cNvSpPr/>
          <p:nvPr/>
        </p:nvSpPr>
        <p:spPr>
          <a:xfrm>
            <a:off x="6443613" y="5438179"/>
            <a:ext cx="217244" cy="167892"/>
          </a:xfrm>
          <a:custGeom>
            <a:avLst/>
            <a:gdLst/>
            <a:ahLst/>
            <a:cxnLst/>
            <a:rect l="0" t="0" r="0" b="0"/>
            <a:pathLst>
              <a:path w="217244" h="167892">
                <a:moveTo>
                  <a:pt x="146496" y="71438"/>
                </a:moveTo>
                <a:lnTo>
                  <a:pt x="146496" y="66698"/>
                </a:lnTo>
                <a:lnTo>
                  <a:pt x="145504" y="65301"/>
                </a:lnTo>
                <a:lnTo>
                  <a:pt x="143850" y="64370"/>
                </a:lnTo>
                <a:lnTo>
                  <a:pt x="141756" y="63749"/>
                </a:lnTo>
                <a:lnTo>
                  <a:pt x="136783" y="60414"/>
                </a:lnTo>
                <a:lnTo>
                  <a:pt x="134067" y="58135"/>
                </a:lnTo>
                <a:lnTo>
                  <a:pt x="131264" y="56616"/>
                </a:lnTo>
                <a:lnTo>
                  <a:pt x="125506" y="54929"/>
                </a:lnTo>
                <a:lnTo>
                  <a:pt x="121588" y="54479"/>
                </a:lnTo>
                <a:lnTo>
                  <a:pt x="116992" y="54178"/>
                </a:lnTo>
                <a:lnTo>
                  <a:pt x="111944" y="53978"/>
                </a:lnTo>
                <a:lnTo>
                  <a:pt x="106594" y="54837"/>
                </a:lnTo>
                <a:lnTo>
                  <a:pt x="101043" y="56402"/>
                </a:lnTo>
                <a:lnTo>
                  <a:pt x="95359" y="58438"/>
                </a:lnTo>
                <a:lnTo>
                  <a:pt x="89584" y="60787"/>
                </a:lnTo>
                <a:lnTo>
                  <a:pt x="83750" y="63345"/>
                </a:lnTo>
                <a:lnTo>
                  <a:pt x="71976" y="68833"/>
                </a:lnTo>
                <a:lnTo>
                  <a:pt x="60128" y="74580"/>
                </a:lnTo>
                <a:lnTo>
                  <a:pt x="54191" y="78493"/>
                </a:lnTo>
                <a:lnTo>
                  <a:pt x="48249" y="83087"/>
                </a:lnTo>
                <a:lnTo>
                  <a:pt x="42302" y="88134"/>
                </a:lnTo>
                <a:lnTo>
                  <a:pt x="36354" y="92490"/>
                </a:lnTo>
                <a:lnTo>
                  <a:pt x="30404" y="96387"/>
                </a:lnTo>
                <a:lnTo>
                  <a:pt x="24453" y="99977"/>
                </a:lnTo>
                <a:lnTo>
                  <a:pt x="19493" y="103362"/>
                </a:lnTo>
                <a:lnTo>
                  <a:pt x="15195" y="106612"/>
                </a:lnTo>
                <a:lnTo>
                  <a:pt x="11337" y="109770"/>
                </a:lnTo>
                <a:lnTo>
                  <a:pt x="7773" y="113860"/>
                </a:lnTo>
                <a:lnTo>
                  <a:pt x="4405" y="118570"/>
                </a:lnTo>
                <a:lnTo>
                  <a:pt x="1167" y="123696"/>
                </a:lnTo>
                <a:lnTo>
                  <a:pt x="0" y="128104"/>
                </a:lnTo>
                <a:lnTo>
                  <a:pt x="215" y="132036"/>
                </a:lnTo>
                <a:lnTo>
                  <a:pt x="1350" y="135649"/>
                </a:lnTo>
                <a:lnTo>
                  <a:pt x="4092" y="139050"/>
                </a:lnTo>
                <a:lnTo>
                  <a:pt x="7904" y="142309"/>
                </a:lnTo>
                <a:lnTo>
                  <a:pt x="12429" y="145474"/>
                </a:lnTo>
                <a:lnTo>
                  <a:pt x="17431" y="148577"/>
                </a:lnTo>
                <a:lnTo>
                  <a:pt x="22749" y="151637"/>
                </a:lnTo>
                <a:lnTo>
                  <a:pt x="28279" y="154669"/>
                </a:lnTo>
                <a:lnTo>
                  <a:pt x="34943" y="157684"/>
                </a:lnTo>
                <a:lnTo>
                  <a:pt x="42361" y="160685"/>
                </a:lnTo>
                <a:lnTo>
                  <a:pt x="50284" y="163678"/>
                </a:lnTo>
                <a:lnTo>
                  <a:pt x="58542" y="165673"/>
                </a:lnTo>
                <a:lnTo>
                  <a:pt x="67024" y="167004"/>
                </a:lnTo>
                <a:lnTo>
                  <a:pt x="75655" y="167891"/>
                </a:lnTo>
                <a:lnTo>
                  <a:pt x="84386" y="167490"/>
                </a:lnTo>
                <a:lnTo>
                  <a:pt x="93183" y="166230"/>
                </a:lnTo>
                <a:lnTo>
                  <a:pt x="102025" y="164398"/>
                </a:lnTo>
                <a:lnTo>
                  <a:pt x="110896" y="163177"/>
                </a:lnTo>
                <a:lnTo>
                  <a:pt x="119786" y="162363"/>
                </a:lnTo>
                <a:lnTo>
                  <a:pt x="128689" y="161820"/>
                </a:lnTo>
                <a:lnTo>
                  <a:pt x="137601" y="159474"/>
                </a:lnTo>
                <a:lnTo>
                  <a:pt x="146519" y="155925"/>
                </a:lnTo>
                <a:lnTo>
                  <a:pt x="155441" y="151575"/>
                </a:lnTo>
                <a:lnTo>
                  <a:pt x="163374" y="146691"/>
                </a:lnTo>
                <a:lnTo>
                  <a:pt x="170646" y="141450"/>
                </a:lnTo>
                <a:lnTo>
                  <a:pt x="177479" y="135973"/>
                </a:lnTo>
                <a:lnTo>
                  <a:pt x="184018" y="130336"/>
                </a:lnTo>
                <a:lnTo>
                  <a:pt x="190363" y="124594"/>
                </a:lnTo>
                <a:lnTo>
                  <a:pt x="196576" y="118781"/>
                </a:lnTo>
                <a:lnTo>
                  <a:pt x="201710" y="112922"/>
                </a:lnTo>
                <a:lnTo>
                  <a:pt x="206126" y="107032"/>
                </a:lnTo>
                <a:lnTo>
                  <a:pt x="210062" y="101120"/>
                </a:lnTo>
                <a:lnTo>
                  <a:pt x="212686" y="95195"/>
                </a:lnTo>
                <a:lnTo>
                  <a:pt x="214435" y="89260"/>
                </a:lnTo>
                <a:lnTo>
                  <a:pt x="215601" y="83319"/>
                </a:lnTo>
                <a:lnTo>
                  <a:pt x="216378" y="77375"/>
                </a:lnTo>
                <a:lnTo>
                  <a:pt x="216897" y="71427"/>
                </a:lnTo>
                <a:lnTo>
                  <a:pt x="217243" y="65477"/>
                </a:lnTo>
                <a:lnTo>
                  <a:pt x="216481" y="59527"/>
                </a:lnTo>
                <a:lnTo>
                  <a:pt x="214980" y="53575"/>
                </a:lnTo>
                <a:lnTo>
                  <a:pt x="212989" y="47623"/>
                </a:lnTo>
                <a:lnTo>
                  <a:pt x="210668" y="41671"/>
                </a:lnTo>
                <a:lnTo>
                  <a:pt x="208129" y="35719"/>
                </a:lnTo>
                <a:lnTo>
                  <a:pt x="205444" y="29765"/>
                </a:lnTo>
                <a:lnTo>
                  <a:pt x="201669" y="24804"/>
                </a:lnTo>
                <a:lnTo>
                  <a:pt x="197169" y="20505"/>
                </a:lnTo>
                <a:lnTo>
                  <a:pt x="192185" y="16647"/>
                </a:lnTo>
                <a:lnTo>
                  <a:pt x="187869" y="13082"/>
                </a:lnTo>
                <a:lnTo>
                  <a:pt x="184000" y="9714"/>
                </a:lnTo>
                <a:lnTo>
                  <a:pt x="180428" y="6476"/>
                </a:lnTo>
                <a:lnTo>
                  <a:pt x="177055" y="4317"/>
                </a:lnTo>
                <a:lnTo>
                  <a:pt x="170661" y="1919"/>
                </a:lnTo>
                <a:lnTo>
                  <a:pt x="164355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SMARTPenAnnotation711"/>
          <p:cNvSpPr/>
          <p:nvPr/>
        </p:nvSpPr>
        <p:spPr>
          <a:xfrm>
            <a:off x="6665659" y="5429930"/>
            <a:ext cx="208427" cy="176541"/>
          </a:xfrm>
          <a:custGeom>
            <a:avLst/>
            <a:gdLst/>
            <a:ahLst/>
            <a:cxnLst/>
            <a:rect l="0" t="0" r="0" b="0"/>
            <a:pathLst>
              <a:path w="208427" h="176541">
                <a:moveTo>
                  <a:pt x="58395" y="8249"/>
                </a:moveTo>
                <a:lnTo>
                  <a:pt x="58395" y="12990"/>
                </a:lnTo>
                <a:lnTo>
                  <a:pt x="57403" y="14386"/>
                </a:lnTo>
                <a:lnTo>
                  <a:pt x="55750" y="15317"/>
                </a:lnTo>
                <a:lnTo>
                  <a:pt x="53655" y="15938"/>
                </a:lnTo>
                <a:lnTo>
                  <a:pt x="48682" y="19273"/>
                </a:lnTo>
                <a:lnTo>
                  <a:pt x="43164" y="24063"/>
                </a:lnTo>
                <a:lnTo>
                  <a:pt x="37405" y="29499"/>
                </a:lnTo>
                <a:lnTo>
                  <a:pt x="28584" y="38138"/>
                </a:lnTo>
                <a:lnTo>
                  <a:pt x="26615" y="42065"/>
                </a:lnTo>
                <a:lnTo>
                  <a:pt x="25302" y="46669"/>
                </a:lnTo>
                <a:lnTo>
                  <a:pt x="24427" y="51721"/>
                </a:lnTo>
                <a:lnTo>
                  <a:pt x="22851" y="57074"/>
                </a:lnTo>
                <a:lnTo>
                  <a:pt x="20808" y="62627"/>
                </a:lnTo>
                <a:lnTo>
                  <a:pt x="18455" y="68314"/>
                </a:lnTo>
                <a:lnTo>
                  <a:pt x="15893" y="74089"/>
                </a:lnTo>
                <a:lnTo>
                  <a:pt x="10401" y="85798"/>
                </a:lnTo>
                <a:lnTo>
                  <a:pt x="8540" y="90707"/>
                </a:lnTo>
                <a:lnTo>
                  <a:pt x="7299" y="94971"/>
                </a:lnTo>
                <a:lnTo>
                  <a:pt x="6472" y="98806"/>
                </a:lnTo>
                <a:lnTo>
                  <a:pt x="4928" y="103347"/>
                </a:lnTo>
                <a:lnTo>
                  <a:pt x="2907" y="108359"/>
                </a:lnTo>
                <a:lnTo>
                  <a:pt x="567" y="113684"/>
                </a:lnTo>
                <a:lnTo>
                  <a:pt x="0" y="118227"/>
                </a:lnTo>
                <a:lnTo>
                  <a:pt x="613" y="122247"/>
                </a:lnTo>
                <a:lnTo>
                  <a:pt x="2015" y="125920"/>
                </a:lnTo>
                <a:lnTo>
                  <a:pt x="2949" y="129360"/>
                </a:lnTo>
                <a:lnTo>
                  <a:pt x="3571" y="132646"/>
                </a:lnTo>
                <a:lnTo>
                  <a:pt x="3987" y="135829"/>
                </a:lnTo>
                <a:lnTo>
                  <a:pt x="5256" y="137951"/>
                </a:lnTo>
                <a:lnTo>
                  <a:pt x="7094" y="139365"/>
                </a:lnTo>
                <a:lnTo>
                  <a:pt x="9312" y="140308"/>
                </a:lnTo>
                <a:lnTo>
                  <a:pt x="14421" y="141356"/>
                </a:lnTo>
                <a:lnTo>
                  <a:pt x="20000" y="141822"/>
                </a:lnTo>
                <a:lnTo>
                  <a:pt x="25786" y="142029"/>
                </a:lnTo>
                <a:lnTo>
                  <a:pt x="29711" y="141092"/>
                </a:lnTo>
                <a:lnTo>
                  <a:pt x="34311" y="139475"/>
                </a:lnTo>
                <a:lnTo>
                  <a:pt x="39363" y="137405"/>
                </a:lnTo>
                <a:lnTo>
                  <a:pt x="44715" y="135033"/>
                </a:lnTo>
                <a:lnTo>
                  <a:pt x="55953" y="129751"/>
                </a:lnTo>
                <a:lnTo>
                  <a:pt x="91185" y="112382"/>
                </a:lnTo>
                <a:lnTo>
                  <a:pt x="96129" y="110413"/>
                </a:lnTo>
                <a:lnTo>
                  <a:pt x="100419" y="109100"/>
                </a:lnTo>
                <a:lnTo>
                  <a:pt x="104271" y="108226"/>
                </a:lnTo>
                <a:lnTo>
                  <a:pt x="107830" y="106650"/>
                </a:lnTo>
                <a:lnTo>
                  <a:pt x="111196" y="104608"/>
                </a:lnTo>
                <a:lnTo>
                  <a:pt x="120735" y="97669"/>
                </a:lnTo>
                <a:lnTo>
                  <a:pt x="113200" y="105245"/>
                </a:lnTo>
                <a:lnTo>
                  <a:pt x="111799" y="107640"/>
                </a:lnTo>
                <a:lnTo>
                  <a:pt x="107596" y="115592"/>
                </a:lnTo>
                <a:lnTo>
                  <a:pt x="106079" y="119499"/>
                </a:lnTo>
                <a:lnTo>
                  <a:pt x="105068" y="123095"/>
                </a:lnTo>
                <a:lnTo>
                  <a:pt x="104392" y="126485"/>
                </a:lnTo>
                <a:lnTo>
                  <a:pt x="103943" y="129738"/>
                </a:lnTo>
                <a:lnTo>
                  <a:pt x="103643" y="132897"/>
                </a:lnTo>
                <a:lnTo>
                  <a:pt x="103444" y="135996"/>
                </a:lnTo>
                <a:lnTo>
                  <a:pt x="103221" y="144732"/>
                </a:lnTo>
                <a:lnTo>
                  <a:pt x="103079" y="157027"/>
                </a:lnTo>
                <a:lnTo>
                  <a:pt x="104060" y="159028"/>
                </a:lnTo>
                <a:lnTo>
                  <a:pt x="107794" y="163898"/>
                </a:lnTo>
                <a:lnTo>
                  <a:pt x="110180" y="165593"/>
                </a:lnTo>
                <a:lnTo>
                  <a:pt x="115475" y="167477"/>
                </a:lnTo>
                <a:lnTo>
                  <a:pt x="121137" y="170960"/>
                </a:lnTo>
                <a:lnTo>
                  <a:pt x="124035" y="173278"/>
                </a:lnTo>
                <a:lnTo>
                  <a:pt x="127952" y="174823"/>
                </a:lnTo>
                <a:lnTo>
                  <a:pt x="132548" y="175853"/>
                </a:lnTo>
                <a:lnTo>
                  <a:pt x="137596" y="176540"/>
                </a:lnTo>
                <a:lnTo>
                  <a:pt x="141954" y="176005"/>
                </a:lnTo>
                <a:lnTo>
                  <a:pt x="145851" y="174657"/>
                </a:lnTo>
                <a:lnTo>
                  <a:pt x="153820" y="170513"/>
                </a:lnTo>
                <a:lnTo>
                  <a:pt x="163976" y="165364"/>
                </a:lnTo>
                <a:lnTo>
                  <a:pt x="168470" y="162602"/>
                </a:lnTo>
                <a:lnTo>
                  <a:pt x="172457" y="159768"/>
                </a:lnTo>
                <a:lnTo>
                  <a:pt x="176109" y="156887"/>
                </a:lnTo>
                <a:lnTo>
                  <a:pt x="179535" y="153974"/>
                </a:lnTo>
                <a:lnTo>
                  <a:pt x="182812" y="151040"/>
                </a:lnTo>
                <a:lnTo>
                  <a:pt x="185987" y="148091"/>
                </a:lnTo>
                <a:lnTo>
                  <a:pt x="189097" y="144141"/>
                </a:lnTo>
                <a:lnTo>
                  <a:pt x="192163" y="139524"/>
                </a:lnTo>
                <a:lnTo>
                  <a:pt x="195198" y="134460"/>
                </a:lnTo>
                <a:lnTo>
                  <a:pt x="198215" y="129102"/>
                </a:lnTo>
                <a:lnTo>
                  <a:pt x="204212" y="117855"/>
                </a:lnTo>
                <a:lnTo>
                  <a:pt x="206208" y="112077"/>
                </a:lnTo>
                <a:lnTo>
                  <a:pt x="207539" y="106241"/>
                </a:lnTo>
                <a:lnTo>
                  <a:pt x="208426" y="100366"/>
                </a:lnTo>
                <a:lnTo>
                  <a:pt x="208025" y="93473"/>
                </a:lnTo>
                <a:lnTo>
                  <a:pt x="206766" y="85901"/>
                </a:lnTo>
                <a:lnTo>
                  <a:pt x="204934" y="77877"/>
                </a:lnTo>
                <a:lnTo>
                  <a:pt x="203713" y="70542"/>
                </a:lnTo>
                <a:lnTo>
                  <a:pt x="202899" y="63668"/>
                </a:lnTo>
                <a:lnTo>
                  <a:pt x="202356" y="57102"/>
                </a:lnTo>
                <a:lnTo>
                  <a:pt x="201001" y="50739"/>
                </a:lnTo>
                <a:lnTo>
                  <a:pt x="199107" y="44514"/>
                </a:lnTo>
                <a:lnTo>
                  <a:pt x="196852" y="38379"/>
                </a:lnTo>
                <a:lnTo>
                  <a:pt x="195348" y="32304"/>
                </a:lnTo>
                <a:lnTo>
                  <a:pt x="194346" y="26271"/>
                </a:lnTo>
                <a:lnTo>
                  <a:pt x="193677" y="20263"/>
                </a:lnTo>
                <a:lnTo>
                  <a:pt x="192239" y="15266"/>
                </a:lnTo>
                <a:lnTo>
                  <a:pt x="190289" y="10943"/>
                </a:lnTo>
                <a:lnTo>
                  <a:pt x="183814" y="0"/>
                </a:lnTo>
                <a:lnTo>
                  <a:pt x="183530" y="4261"/>
                </a:lnTo>
                <a:lnTo>
                  <a:pt x="183411" y="824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SMARTPenAnnotation712"/>
          <p:cNvSpPr/>
          <p:nvPr/>
        </p:nvSpPr>
        <p:spPr>
          <a:xfrm>
            <a:off x="6907786" y="5456594"/>
            <a:ext cx="298472" cy="151247"/>
          </a:xfrm>
          <a:custGeom>
            <a:avLst/>
            <a:gdLst/>
            <a:ahLst/>
            <a:cxnLst/>
            <a:rect l="0" t="0" r="0" b="0"/>
            <a:pathLst>
              <a:path w="298472" h="151247">
                <a:moveTo>
                  <a:pt x="3792" y="61952"/>
                </a:moveTo>
                <a:lnTo>
                  <a:pt x="8532" y="61952"/>
                </a:lnTo>
                <a:lnTo>
                  <a:pt x="16151" y="64598"/>
                </a:lnTo>
                <a:lnTo>
                  <a:pt x="25160" y="68089"/>
                </a:lnTo>
                <a:lnTo>
                  <a:pt x="32471" y="69641"/>
                </a:lnTo>
                <a:lnTo>
                  <a:pt x="41674" y="72977"/>
                </a:lnTo>
                <a:lnTo>
                  <a:pt x="46906" y="75255"/>
                </a:lnTo>
                <a:lnTo>
                  <a:pt x="52378" y="76774"/>
                </a:lnTo>
                <a:lnTo>
                  <a:pt x="58011" y="77786"/>
                </a:lnTo>
                <a:lnTo>
                  <a:pt x="63750" y="78462"/>
                </a:lnTo>
                <a:lnTo>
                  <a:pt x="69561" y="78912"/>
                </a:lnTo>
                <a:lnTo>
                  <a:pt x="75419" y="79212"/>
                </a:lnTo>
                <a:lnTo>
                  <a:pt x="81309" y="79412"/>
                </a:lnTo>
                <a:lnTo>
                  <a:pt x="86228" y="78553"/>
                </a:lnTo>
                <a:lnTo>
                  <a:pt x="94339" y="74953"/>
                </a:lnTo>
                <a:lnTo>
                  <a:pt x="98883" y="73596"/>
                </a:lnTo>
                <a:lnTo>
                  <a:pt x="103897" y="72692"/>
                </a:lnTo>
                <a:lnTo>
                  <a:pt x="109224" y="72088"/>
                </a:lnTo>
                <a:lnTo>
                  <a:pt x="113767" y="69702"/>
                </a:lnTo>
                <a:lnTo>
                  <a:pt x="117789" y="66127"/>
                </a:lnTo>
                <a:lnTo>
                  <a:pt x="121461" y="61759"/>
                </a:lnTo>
                <a:lnTo>
                  <a:pt x="124902" y="57854"/>
                </a:lnTo>
                <a:lnTo>
                  <a:pt x="131371" y="50871"/>
                </a:lnTo>
                <a:lnTo>
                  <a:pt x="133493" y="47619"/>
                </a:lnTo>
                <a:lnTo>
                  <a:pt x="134908" y="44460"/>
                </a:lnTo>
                <a:lnTo>
                  <a:pt x="135850" y="41361"/>
                </a:lnTo>
                <a:lnTo>
                  <a:pt x="136480" y="37311"/>
                </a:lnTo>
                <a:lnTo>
                  <a:pt x="136899" y="32626"/>
                </a:lnTo>
                <a:lnTo>
                  <a:pt x="137178" y="27519"/>
                </a:lnTo>
                <a:lnTo>
                  <a:pt x="136372" y="23121"/>
                </a:lnTo>
                <a:lnTo>
                  <a:pt x="134843" y="19198"/>
                </a:lnTo>
                <a:lnTo>
                  <a:pt x="132831" y="15590"/>
                </a:lnTo>
                <a:lnTo>
                  <a:pt x="129506" y="12193"/>
                </a:lnTo>
                <a:lnTo>
                  <a:pt x="125304" y="8935"/>
                </a:lnTo>
                <a:lnTo>
                  <a:pt x="120519" y="5772"/>
                </a:lnTo>
                <a:lnTo>
                  <a:pt x="114352" y="3663"/>
                </a:lnTo>
                <a:lnTo>
                  <a:pt x="107264" y="2257"/>
                </a:lnTo>
                <a:lnTo>
                  <a:pt x="99563" y="1320"/>
                </a:lnTo>
                <a:lnTo>
                  <a:pt x="92444" y="694"/>
                </a:lnTo>
                <a:lnTo>
                  <a:pt x="85713" y="278"/>
                </a:lnTo>
                <a:lnTo>
                  <a:pt x="79241" y="0"/>
                </a:lnTo>
                <a:lnTo>
                  <a:pt x="72943" y="807"/>
                </a:lnTo>
                <a:lnTo>
                  <a:pt x="66760" y="2337"/>
                </a:lnTo>
                <a:lnTo>
                  <a:pt x="60653" y="4350"/>
                </a:lnTo>
                <a:lnTo>
                  <a:pt x="53606" y="7675"/>
                </a:lnTo>
                <a:lnTo>
                  <a:pt x="45931" y="11877"/>
                </a:lnTo>
                <a:lnTo>
                  <a:pt x="37838" y="16663"/>
                </a:lnTo>
                <a:lnTo>
                  <a:pt x="31450" y="20846"/>
                </a:lnTo>
                <a:lnTo>
                  <a:pt x="26200" y="24626"/>
                </a:lnTo>
                <a:lnTo>
                  <a:pt x="21707" y="28139"/>
                </a:lnTo>
                <a:lnTo>
                  <a:pt x="17719" y="33456"/>
                </a:lnTo>
                <a:lnTo>
                  <a:pt x="14069" y="39979"/>
                </a:lnTo>
                <a:lnTo>
                  <a:pt x="4191" y="60733"/>
                </a:lnTo>
                <a:lnTo>
                  <a:pt x="1081" y="67093"/>
                </a:lnTo>
                <a:lnTo>
                  <a:pt x="0" y="73317"/>
                </a:lnTo>
                <a:lnTo>
                  <a:pt x="272" y="79451"/>
                </a:lnTo>
                <a:lnTo>
                  <a:pt x="1445" y="85524"/>
                </a:lnTo>
                <a:lnTo>
                  <a:pt x="3220" y="91558"/>
                </a:lnTo>
                <a:lnTo>
                  <a:pt x="5395" y="97564"/>
                </a:lnTo>
                <a:lnTo>
                  <a:pt x="7837" y="103553"/>
                </a:lnTo>
                <a:lnTo>
                  <a:pt x="10457" y="109530"/>
                </a:lnTo>
                <a:lnTo>
                  <a:pt x="16015" y="121463"/>
                </a:lnTo>
                <a:lnTo>
                  <a:pt x="19878" y="126431"/>
                </a:lnTo>
                <a:lnTo>
                  <a:pt x="24438" y="130735"/>
                </a:lnTo>
                <a:lnTo>
                  <a:pt x="29461" y="134596"/>
                </a:lnTo>
                <a:lnTo>
                  <a:pt x="35788" y="138163"/>
                </a:lnTo>
                <a:lnTo>
                  <a:pt x="42982" y="141533"/>
                </a:lnTo>
                <a:lnTo>
                  <a:pt x="50755" y="144772"/>
                </a:lnTo>
                <a:lnTo>
                  <a:pt x="57921" y="146931"/>
                </a:lnTo>
                <a:lnTo>
                  <a:pt x="64682" y="148370"/>
                </a:lnTo>
                <a:lnTo>
                  <a:pt x="71174" y="149330"/>
                </a:lnTo>
                <a:lnTo>
                  <a:pt x="78479" y="149970"/>
                </a:lnTo>
                <a:lnTo>
                  <a:pt x="86326" y="150396"/>
                </a:lnTo>
                <a:lnTo>
                  <a:pt x="94533" y="150681"/>
                </a:lnTo>
                <a:lnTo>
                  <a:pt x="101989" y="149878"/>
                </a:lnTo>
                <a:lnTo>
                  <a:pt x="108944" y="148351"/>
                </a:lnTo>
                <a:lnTo>
                  <a:pt x="115565" y="146340"/>
                </a:lnTo>
                <a:lnTo>
                  <a:pt x="121963" y="144008"/>
                </a:lnTo>
                <a:lnTo>
                  <a:pt x="128213" y="141461"/>
                </a:lnTo>
                <a:lnTo>
                  <a:pt x="134365" y="138770"/>
                </a:lnTo>
                <a:lnTo>
                  <a:pt x="139458" y="136977"/>
                </a:lnTo>
                <a:lnTo>
                  <a:pt x="147762" y="134984"/>
                </a:lnTo>
                <a:lnTo>
                  <a:pt x="150373" y="133461"/>
                </a:lnTo>
                <a:lnTo>
                  <a:pt x="152114" y="131453"/>
                </a:lnTo>
                <a:lnTo>
                  <a:pt x="154909" y="125842"/>
                </a:lnTo>
                <a:lnTo>
                  <a:pt x="155291" y="122429"/>
                </a:lnTo>
                <a:lnTo>
                  <a:pt x="155536" y="116893"/>
                </a:lnTo>
                <a:lnTo>
                  <a:pt x="155579" y="120674"/>
                </a:lnTo>
                <a:lnTo>
                  <a:pt x="155596" y="140681"/>
                </a:lnTo>
                <a:lnTo>
                  <a:pt x="152951" y="144238"/>
                </a:lnTo>
                <a:lnTo>
                  <a:pt x="147035" y="150839"/>
                </a:lnTo>
                <a:lnTo>
                  <a:pt x="154387" y="151213"/>
                </a:lnTo>
                <a:lnTo>
                  <a:pt x="167920" y="151246"/>
                </a:lnTo>
                <a:lnTo>
                  <a:pt x="170757" y="150255"/>
                </a:lnTo>
                <a:lnTo>
                  <a:pt x="176555" y="146508"/>
                </a:lnTo>
                <a:lnTo>
                  <a:pt x="182440" y="144181"/>
                </a:lnTo>
                <a:lnTo>
                  <a:pt x="185398" y="143561"/>
                </a:lnTo>
                <a:lnTo>
                  <a:pt x="191331" y="140226"/>
                </a:lnTo>
                <a:lnTo>
                  <a:pt x="194303" y="137947"/>
                </a:lnTo>
                <a:lnTo>
                  <a:pt x="197275" y="134443"/>
                </a:lnTo>
                <a:lnTo>
                  <a:pt x="200249" y="130123"/>
                </a:lnTo>
                <a:lnTo>
                  <a:pt x="203224" y="125259"/>
                </a:lnTo>
                <a:lnTo>
                  <a:pt x="207192" y="121024"/>
                </a:lnTo>
                <a:lnTo>
                  <a:pt x="211822" y="117209"/>
                </a:lnTo>
                <a:lnTo>
                  <a:pt x="216893" y="113672"/>
                </a:lnTo>
                <a:lnTo>
                  <a:pt x="221265" y="110323"/>
                </a:lnTo>
                <a:lnTo>
                  <a:pt x="225173" y="107098"/>
                </a:lnTo>
                <a:lnTo>
                  <a:pt x="228769" y="103956"/>
                </a:lnTo>
                <a:lnTo>
                  <a:pt x="232160" y="100869"/>
                </a:lnTo>
                <a:lnTo>
                  <a:pt x="238573" y="94793"/>
                </a:lnTo>
                <a:lnTo>
                  <a:pt x="256767" y="76844"/>
                </a:lnTo>
                <a:lnTo>
                  <a:pt x="260746" y="74857"/>
                </a:lnTo>
                <a:lnTo>
                  <a:pt x="265384" y="73532"/>
                </a:lnTo>
                <a:lnTo>
                  <a:pt x="270461" y="72649"/>
                </a:lnTo>
                <a:lnTo>
                  <a:pt x="278745" y="71667"/>
                </a:lnTo>
                <a:lnTo>
                  <a:pt x="285736" y="71231"/>
                </a:lnTo>
                <a:lnTo>
                  <a:pt x="298471" y="7088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SMARTPenAnnotation713"/>
          <p:cNvSpPr/>
          <p:nvPr/>
        </p:nvSpPr>
        <p:spPr>
          <a:xfrm>
            <a:off x="6509742" y="5652644"/>
            <a:ext cx="223243" cy="185159"/>
          </a:xfrm>
          <a:custGeom>
            <a:avLst/>
            <a:gdLst/>
            <a:ahLst/>
            <a:cxnLst/>
            <a:rect l="0" t="0" r="0" b="0"/>
            <a:pathLst>
              <a:path w="223243" h="185159">
                <a:moveTo>
                  <a:pt x="223242" y="53426"/>
                </a:moveTo>
                <a:lnTo>
                  <a:pt x="223242" y="28256"/>
                </a:lnTo>
                <a:lnTo>
                  <a:pt x="220596" y="24711"/>
                </a:lnTo>
                <a:lnTo>
                  <a:pt x="218502" y="22376"/>
                </a:lnTo>
                <a:lnTo>
                  <a:pt x="215121" y="19828"/>
                </a:lnTo>
                <a:lnTo>
                  <a:pt x="210882" y="17137"/>
                </a:lnTo>
                <a:lnTo>
                  <a:pt x="206072" y="14350"/>
                </a:lnTo>
                <a:lnTo>
                  <a:pt x="195437" y="8608"/>
                </a:lnTo>
                <a:lnTo>
                  <a:pt x="189822" y="5688"/>
                </a:lnTo>
                <a:lnTo>
                  <a:pt x="184095" y="3741"/>
                </a:lnTo>
                <a:lnTo>
                  <a:pt x="178293" y="2444"/>
                </a:lnTo>
                <a:lnTo>
                  <a:pt x="172440" y="1578"/>
                </a:lnTo>
                <a:lnTo>
                  <a:pt x="165562" y="1001"/>
                </a:lnTo>
                <a:lnTo>
                  <a:pt x="157999" y="617"/>
                </a:lnTo>
                <a:lnTo>
                  <a:pt x="142651" y="190"/>
                </a:lnTo>
                <a:lnTo>
                  <a:pt x="129216" y="0"/>
                </a:lnTo>
                <a:lnTo>
                  <a:pt x="123846" y="941"/>
                </a:lnTo>
                <a:lnTo>
                  <a:pt x="119275" y="2561"/>
                </a:lnTo>
                <a:lnTo>
                  <a:pt x="115235" y="4633"/>
                </a:lnTo>
                <a:lnTo>
                  <a:pt x="111550" y="7007"/>
                </a:lnTo>
                <a:lnTo>
                  <a:pt x="104810" y="12290"/>
                </a:lnTo>
                <a:lnTo>
                  <a:pt x="101623" y="16080"/>
                </a:lnTo>
                <a:lnTo>
                  <a:pt x="98506" y="20591"/>
                </a:lnTo>
                <a:lnTo>
                  <a:pt x="95436" y="25583"/>
                </a:lnTo>
                <a:lnTo>
                  <a:pt x="94382" y="30895"/>
                </a:lnTo>
                <a:lnTo>
                  <a:pt x="94671" y="36421"/>
                </a:lnTo>
                <a:lnTo>
                  <a:pt x="95857" y="42089"/>
                </a:lnTo>
                <a:lnTo>
                  <a:pt x="96647" y="48845"/>
                </a:lnTo>
                <a:lnTo>
                  <a:pt x="97174" y="56325"/>
                </a:lnTo>
                <a:lnTo>
                  <a:pt x="97524" y="64288"/>
                </a:lnTo>
                <a:lnTo>
                  <a:pt x="98750" y="72573"/>
                </a:lnTo>
                <a:lnTo>
                  <a:pt x="100560" y="81074"/>
                </a:lnTo>
                <a:lnTo>
                  <a:pt x="102759" y="89717"/>
                </a:lnTo>
                <a:lnTo>
                  <a:pt x="106209" y="97464"/>
                </a:lnTo>
                <a:lnTo>
                  <a:pt x="110493" y="104613"/>
                </a:lnTo>
                <a:lnTo>
                  <a:pt x="115334" y="111363"/>
                </a:lnTo>
                <a:lnTo>
                  <a:pt x="119554" y="118840"/>
                </a:lnTo>
                <a:lnTo>
                  <a:pt x="123358" y="126801"/>
                </a:lnTo>
                <a:lnTo>
                  <a:pt x="126887" y="135085"/>
                </a:lnTo>
                <a:lnTo>
                  <a:pt x="129240" y="141600"/>
                </a:lnTo>
                <a:lnTo>
                  <a:pt x="130809" y="146935"/>
                </a:lnTo>
                <a:lnTo>
                  <a:pt x="131854" y="151484"/>
                </a:lnTo>
                <a:lnTo>
                  <a:pt x="133543" y="156501"/>
                </a:lnTo>
                <a:lnTo>
                  <a:pt x="135661" y="161830"/>
                </a:lnTo>
                <a:lnTo>
                  <a:pt x="138066" y="167367"/>
                </a:lnTo>
                <a:lnTo>
                  <a:pt x="138677" y="172051"/>
                </a:lnTo>
                <a:lnTo>
                  <a:pt x="138091" y="176166"/>
                </a:lnTo>
                <a:lnTo>
                  <a:pt x="134764" y="185158"/>
                </a:lnTo>
                <a:lnTo>
                  <a:pt x="133499" y="184903"/>
                </a:lnTo>
                <a:lnTo>
                  <a:pt x="125986" y="179805"/>
                </a:lnTo>
                <a:lnTo>
                  <a:pt x="121693" y="177366"/>
                </a:lnTo>
                <a:lnTo>
                  <a:pt x="111632" y="172010"/>
                </a:lnTo>
                <a:lnTo>
                  <a:pt x="100546" y="166323"/>
                </a:lnTo>
                <a:lnTo>
                  <a:pt x="93820" y="163417"/>
                </a:lnTo>
                <a:lnTo>
                  <a:pt x="86359" y="160488"/>
                </a:lnTo>
                <a:lnTo>
                  <a:pt x="78409" y="157542"/>
                </a:lnTo>
                <a:lnTo>
                  <a:pt x="71124" y="154587"/>
                </a:lnTo>
                <a:lnTo>
                  <a:pt x="64283" y="151624"/>
                </a:lnTo>
                <a:lnTo>
                  <a:pt x="51390" y="145686"/>
                </a:lnTo>
                <a:lnTo>
                  <a:pt x="39046" y="139741"/>
                </a:lnTo>
                <a:lnTo>
                  <a:pt x="32976" y="137758"/>
                </a:lnTo>
                <a:lnTo>
                  <a:pt x="26945" y="136436"/>
                </a:lnTo>
                <a:lnTo>
                  <a:pt x="20939" y="135555"/>
                </a:lnTo>
                <a:lnTo>
                  <a:pt x="15944" y="133976"/>
                </a:lnTo>
                <a:lnTo>
                  <a:pt x="11621" y="131931"/>
                </a:lnTo>
                <a:lnTo>
                  <a:pt x="2296" y="126259"/>
                </a:lnTo>
                <a:lnTo>
                  <a:pt x="1530" y="126786"/>
                </a:lnTo>
                <a:lnTo>
                  <a:pt x="1020" y="128130"/>
                </a:lnTo>
                <a:lnTo>
                  <a:pt x="0" y="13379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SMARTPenAnnotation714"/>
          <p:cNvSpPr/>
          <p:nvPr/>
        </p:nvSpPr>
        <p:spPr>
          <a:xfrm>
            <a:off x="6741914" y="5723929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98226" y="0"/>
                </a:moveTo>
                <a:lnTo>
                  <a:pt x="89665" y="0"/>
                </a:lnTo>
                <a:lnTo>
                  <a:pt x="86814" y="2646"/>
                </a:lnTo>
                <a:lnTo>
                  <a:pt x="84665" y="4741"/>
                </a:lnTo>
                <a:lnTo>
                  <a:pt x="82240" y="8122"/>
                </a:lnTo>
                <a:lnTo>
                  <a:pt x="79631" y="12360"/>
                </a:lnTo>
                <a:lnTo>
                  <a:pt x="76900" y="17170"/>
                </a:lnTo>
                <a:lnTo>
                  <a:pt x="71219" y="27806"/>
                </a:lnTo>
                <a:lnTo>
                  <a:pt x="41668" y="86338"/>
                </a:lnTo>
                <a:lnTo>
                  <a:pt x="37700" y="92285"/>
                </a:lnTo>
                <a:lnTo>
                  <a:pt x="33071" y="98235"/>
                </a:lnTo>
                <a:lnTo>
                  <a:pt x="28000" y="104185"/>
                </a:lnTo>
                <a:lnTo>
                  <a:pt x="23628" y="110136"/>
                </a:lnTo>
                <a:lnTo>
                  <a:pt x="19721" y="116088"/>
                </a:lnTo>
                <a:lnTo>
                  <a:pt x="16123" y="122041"/>
                </a:lnTo>
                <a:lnTo>
                  <a:pt x="13726" y="127001"/>
                </a:lnTo>
                <a:lnTo>
                  <a:pt x="12127" y="131300"/>
                </a:lnTo>
                <a:lnTo>
                  <a:pt x="11061" y="135159"/>
                </a:lnTo>
                <a:lnTo>
                  <a:pt x="9358" y="137731"/>
                </a:lnTo>
                <a:lnTo>
                  <a:pt x="7231" y="139446"/>
                </a:lnTo>
                <a:lnTo>
                  <a:pt x="4820" y="140589"/>
                </a:lnTo>
                <a:lnTo>
                  <a:pt x="3213" y="142343"/>
                </a:lnTo>
                <a:lnTo>
                  <a:pt x="2142" y="144505"/>
                </a:lnTo>
                <a:lnTo>
                  <a:pt x="0" y="15180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SMARTPenAnnotation715"/>
          <p:cNvSpPr/>
          <p:nvPr/>
        </p:nvSpPr>
        <p:spPr>
          <a:xfrm>
            <a:off x="6732984" y="5732968"/>
            <a:ext cx="437556" cy="249923"/>
          </a:xfrm>
          <a:custGeom>
            <a:avLst/>
            <a:gdLst/>
            <a:ahLst/>
            <a:cxnLst/>
            <a:rect l="0" t="0" r="0" b="0"/>
            <a:pathLst>
              <a:path w="437556" h="249923">
                <a:moveTo>
                  <a:pt x="0" y="8821"/>
                </a:moveTo>
                <a:lnTo>
                  <a:pt x="0" y="4081"/>
                </a:lnTo>
                <a:lnTo>
                  <a:pt x="992" y="2684"/>
                </a:lnTo>
                <a:lnTo>
                  <a:pt x="2646" y="1753"/>
                </a:lnTo>
                <a:lnTo>
                  <a:pt x="7689" y="259"/>
                </a:lnTo>
                <a:lnTo>
                  <a:pt x="18043" y="0"/>
                </a:lnTo>
                <a:lnTo>
                  <a:pt x="28194" y="2585"/>
                </a:lnTo>
                <a:lnTo>
                  <a:pt x="39320" y="7042"/>
                </a:lnTo>
                <a:lnTo>
                  <a:pt x="50879" y="12329"/>
                </a:lnTo>
                <a:lnTo>
                  <a:pt x="56740" y="16121"/>
                </a:lnTo>
                <a:lnTo>
                  <a:pt x="62631" y="20633"/>
                </a:lnTo>
                <a:lnTo>
                  <a:pt x="68543" y="25625"/>
                </a:lnTo>
                <a:lnTo>
                  <a:pt x="74469" y="30938"/>
                </a:lnTo>
                <a:lnTo>
                  <a:pt x="86345" y="42132"/>
                </a:lnTo>
                <a:lnTo>
                  <a:pt x="92290" y="46903"/>
                </a:lnTo>
                <a:lnTo>
                  <a:pt x="98237" y="51077"/>
                </a:lnTo>
                <a:lnTo>
                  <a:pt x="109145" y="58359"/>
                </a:lnTo>
                <a:lnTo>
                  <a:pt x="117300" y="64902"/>
                </a:lnTo>
                <a:lnTo>
                  <a:pt x="124233" y="71119"/>
                </a:lnTo>
                <a:lnTo>
                  <a:pt x="130621" y="77188"/>
                </a:lnTo>
                <a:lnTo>
                  <a:pt x="136767" y="83194"/>
                </a:lnTo>
                <a:lnTo>
                  <a:pt x="138803" y="86184"/>
                </a:lnTo>
                <a:lnTo>
                  <a:pt x="141066" y="92152"/>
                </a:lnTo>
                <a:lnTo>
                  <a:pt x="142071" y="98112"/>
                </a:lnTo>
                <a:lnTo>
                  <a:pt x="142716" y="105283"/>
                </a:lnTo>
                <a:lnTo>
                  <a:pt x="142828" y="111265"/>
                </a:lnTo>
                <a:lnTo>
                  <a:pt x="142861" y="119321"/>
                </a:lnTo>
                <a:lnTo>
                  <a:pt x="141873" y="121183"/>
                </a:lnTo>
                <a:lnTo>
                  <a:pt x="140223" y="122424"/>
                </a:lnTo>
                <a:lnTo>
                  <a:pt x="138130" y="123252"/>
                </a:lnTo>
                <a:lnTo>
                  <a:pt x="136735" y="124795"/>
                </a:lnTo>
                <a:lnTo>
                  <a:pt x="135806" y="126817"/>
                </a:lnTo>
                <a:lnTo>
                  <a:pt x="134772" y="131708"/>
                </a:lnTo>
                <a:lnTo>
                  <a:pt x="134313" y="137190"/>
                </a:lnTo>
                <a:lnTo>
                  <a:pt x="133198" y="139049"/>
                </a:lnTo>
                <a:lnTo>
                  <a:pt x="131462" y="140288"/>
                </a:lnTo>
                <a:lnTo>
                  <a:pt x="129314" y="141114"/>
                </a:lnTo>
                <a:lnTo>
                  <a:pt x="127881" y="142657"/>
                </a:lnTo>
                <a:lnTo>
                  <a:pt x="126925" y="144678"/>
                </a:lnTo>
                <a:lnTo>
                  <a:pt x="125049" y="151574"/>
                </a:lnTo>
                <a:lnTo>
                  <a:pt x="129766" y="146919"/>
                </a:lnTo>
                <a:lnTo>
                  <a:pt x="131159" y="144543"/>
                </a:lnTo>
                <a:lnTo>
                  <a:pt x="132707" y="139256"/>
                </a:lnTo>
                <a:lnTo>
                  <a:pt x="136041" y="133599"/>
                </a:lnTo>
                <a:lnTo>
                  <a:pt x="141822" y="126786"/>
                </a:lnTo>
                <a:lnTo>
                  <a:pt x="151006" y="117143"/>
                </a:lnTo>
                <a:lnTo>
                  <a:pt x="162592" y="105298"/>
                </a:lnTo>
                <a:lnTo>
                  <a:pt x="165942" y="100920"/>
                </a:lnTo>
                <a:lnTo>
                  <a:pt x="169167" y="96017"/>
                </a:lnTo>
                <a:lnTo>
                  <a:pt x="172309" y="90764"/>
                </a:lnTo>
                <a:lnTo>
                  <a:pt x="176388" y="86270"/>
                </a:lnTo>
                <a:lnTo>
                  <a:pt x="186213" y="78631"/>
                </a:lnTo>
                <a:lnTo>
                  <a:pt x="194548" y="71928"/>
                </a:lnTo>
                <a:lnTo>
                  <a:pt x="198159" y="68751"/>
                </a:lnTo>
                <a:lnTo>
                  <a:pt x="202551" y="66634"/>
                </a:lnTo>
                <a:lnTo>
                  <a:pt x="212723" y="64281"/>
                </a:lnTo>
                <a:lnTo>
                  <a:pt x="224866" y="62956"/>
                </a:lnTo>
                <a:lnTo>
                  <a:pt x="234217" y="62647"/>
                </a:lnTo>
                <a:lnTo>
                  <a:pt x="251647" y="62448"/>
                </a:lnTo>
                <a:lnTo>
                  <a:pt x="261003" y="65067"/>
                </a:lnTo>
                <a:lnTo>
                  <a:pt x="270783" y="69537"/>
                </a:lnTo>
                <a:lnTo>
                  <a:pt x="281866" y="76641"/>
                </a:lnTo>
                <a:lnTo>
                  <a:pt x="291435" y="80179"/>
                </a:lnTo>
                <a:lnTo>
                  <a:pt x="300554" y="87069"/>
                </a:lnTo>
                <a:lnTo>
                  <a:pt x="306550" y="92546"/>
                </a:lnTo>
                <a:lnTo>
                  <a:pt x="319701" y="105317"/>
                </a:lnTo>
                <a:lnTo>
                  <a:pt x="320291" y="106886"/>
                </a:lnTo>
                <a:lnTo>
                  <a:pt x="320945" y="111275"/>
                </a:lnTo>
                <a:lnTo>
                  <a:pt x="320128" y="113834"/>
                </a:lnTo>
                <a:lnTo>
                  <a:pt x="316574" y="119324"/>
                </a:lnTo>
                <a:lnTo>
                  <a:pt x="314237" y="121185"/>
                </a:lnTo>
                <a:lnTo>
                  <a:pt x="311686" y="122426"/>
                </a:lnTo>
                <a:lnTo>
                  <a:pt x="308994" y="123252"/>
                </a:lnTo>
                <a:lnTo>
                  <a:pt x="303357" y="126817"/>
                </a:lnTo>
                <a:lnTo>
                  <a:pt x="294605" y="134402"/>
                </a:lnTo>
                <a:lnTo>
                  <a:pt x="288694" y="140041"/>
                </a:lnTo>
                <a:lnTo>
                  <a:pt x="282759" y="145854"/>
                </a:lnTo>
                <a:lnTo>
                  <a:pt x="280780" y="148793"/>
                </a:lnTo>
                <a:lnTo>
                  <a:pt x="278580" y="154705"/>
                </a:lnTo>
                <a:lnTo>
                  <a:pt x="277993" y="158663"/>
                </a:lnTo>
                <a:lnTo>
                  <a:pt x="277602" y="163286"/>
                </a:lnTo>
                <a:lnTo>
                  <a:pt x="276974" y="175482"/>
                </a:lnTo>
                <a:lnTo>
                  <a:pt x="276866" y="182336"/>
                </a:lnTo>
                <a:lnTo>
                  <a:pt x="277843" y="184028"/>
                </a:lnTo>
                <a:lnTo>
                  <a:pt x="279487" y="185157"/>
                </a:lnTo>
                <a:lnTo>
                  <a:pt x="283959" y="186411"/>
                </a:lnTo>
                <a:lnTo>
                  <a:pt x="297559" y="187217"/>
                </a:lnTo>
                <a:lnTo>
                  <a:pt x="314321" y="187375"/>
                </a:lnTo>
                <a:lnTo>
                  <a:pt x="323583" y="184751"/>
                </a:lnTo>
                <a:lnTo>
                  <a:pt x="334315" y="180278"/>
                </a:lnTo>
                <a:lnTo>
                  <a:pt x="345699" y="174982"/>
                </a:lnTo>
                <a:lnTo>
                  <a:pt x="398870" y="148705"/>
                </a:lnTo>
                <a:lnTo>
                  <a:pt x="408125" y="142760"/>
                </a:lnTo>
                <a:lnTo>
                  <a:pt x="411982" y="139786"/>
                </a:lnTo>
                <a:lnTo>
                  <a:pt x="418913" y="136481"/>
                </a:lnTo>
                <a:lnTo>
                  <a:pt x="428393" y="134620"/>
                </a:lnTo>
                <a:lnTo>
                  <a:pt x="437018" y="133882"/>
                </a:lnTo>
                <a:lnTo>
                  <a:pt x="437396" y="138590"/>
                </a:lnTo>
                <a:lnTo>
                  <a:pt x="437508" y="146269"/>
                </a:lnTo>
                <a:lnTo>
                  <a:pt x="436531" y="150063"/>
                </a:lnTo>
                <a:lnTo>
                  <a:pt x="434888" y="154576"/>
                </a:lnTo>
                <a:lnTo>
                  <a:pt x="432801" y="159569"/>
                </a:lnTo>
                <a:lnTo>
                  <a:pt x="431408" y="164882"/>
                </a:lnTo>
                <a:lnTo>
                  <a:pt x="430481" y="170408"/>
                </a:lnTo>
                <a:lnTo>
                  <a:pt x="429862" y="176077"/>
                </a:lnTo>
                <a:lnTo>
                  <a:pt x="429450" y="181841"/>
                </a:lnTo>
                <a:lnTo>
                  <a:pt x="429174" y="187667"/>
                </a:lnTo>
                <a:lnTo>
                  <a:pt x="428869" y="199433"/>
                </a:lnTo>
                <a:lnTo>
                  <a:pt x="428657" y="229101"/>
                </a:lnTo>
                <a:lnTo>
                  <a:pt x="429639" y="234057"/>
                </a:lnTo>
                <a:lnTo>
                  <a:pt x="431285" y="238353"/>
                </a:lnTo>
                <a:lnTo>
                  <a:pt x="437555" y="24992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SMARTPenAnnotation716"/>
          <p:cNvSpPr/>
          <p:nvPr/>
        </p:nvSpPr>
        <p:spPr>
          <a:xfrm>
            <a:off x="7161609" y="5877495"/>
            <a:ext cx="196440" cy="256664"/>
          </a:xfrm>
          <a:custGeom>
            <a:avLst/>
            <a:gdLst/>
            <a:ahLst/>
            <a:cxnLst/>
            <a:rect l="0" t="0" r="0" b="0"/>
            <a:pathLst>
              <a:path w="196440" h="256664">
                <a:moveTo>
                  <a:pt x="142875" y="51817"/>
                </a:moveTo>
                <a:lnTo>
                  <a:pt x="147616" y="51817"/>
                </a:lnTo>
                <a:lnTo>
                  <a:pt x="149012" y="50825"/>
                </a:lnTo>
                <a:lnTo>
                  <a:pt x="149943" y="49171"/>
                </a:lnTo>
                <a:lnTo>
                  <a:pt x="151436" y="44128"/>
                </a:lnTo>
                <a:lnTo>
                  <a:pt x="156436" y="38515"/>
                </a:lnTo>
                <a:lnTo>
                  <a:pt x="157869" y="36004"/>
                </a:lnTo>
                <a:lnTo>
                  <a:pt x="159461" y="30568"/>
                </a:lnTo>
                <a:lnTo>
                  <a:pt x="160168" y="24844"/>
                </a:lnTo>
                <a:lnTo>
                  <a:pt x="160483" y="18993"/>
                </a:lnTo>
                <a:lnTo>
                  <a:pt x="160623" y="13085"/>
                </a:lnTo>
                <a:lnTo>
                  <a:pt x="160702" y="4181"/>
                </a:lnTo>
                <a:lnTo>
                  <a:pt x="159720" y="2201"/>
                </a:lnTo>
                <a:lnTo>
                  <a:pt x="158074" y="880"/>
                </a:lnTo>
                <a:lnTo>
                  <a:pt x="155984" y="0"/>
                </a:lnTo>
                <a:lnTo>
                  <a:pt x="153599" y="405"/>
                </a:lnTo>
                <a:lnTo>
                  <a:pt x="148302" y="3501"/>
                </a:lnTo>
                <a:lnTo>
                  <a:pt x="144509" y="5716"/>
                </a:lnTo>
                <a:lnTo>
                  <a:pt x="139995" y="8184"/>
                </a:lnTo>
                <a:lnTo>
                  <a:pt x="135002" y="10823"/>
                </a:lnTo>
                <a:lnTo>
                  <a:pt x="128697" y="13573"/>
                </a:lnTo>
                <a:lnTo>
                  <a:pt x="121516" y="16399"/>
                </a:lnTo>
                <a:lnTo>
                  <a:pt x="113753" y="19275"/>
                </a:lnTo>
                <a:lnTo>
                  <a:pt x="106593" y="22185"/>
                </a:lnTo>
                <a:lnTo>
                  <a:pt x="99836" y="25117"/>
                </a:lnTo>
                <a:lnTo>
                  <a:pt x="93346" y="28064"/>
                </a:lnTo>
                <a:lnTo>
                  <a:pt x="87036" y="32013"/>
                </a:lnTo>
                <a:lnTo>
                  <a:pt x="80844" y="36630"/>
                </a:lnTo>
                <a:lnTo>
                  <a:pt x="74732" y="41692"/>
                </a:lnTo>
                <a:lnTo>
                  <a:pt x="69665" y="46059"/>
                </a:lnTo>
                <a:lnTo>
                  <a:pt x="65295" y="49963"/>
                </a:lnTo>
                <a:lnTo>
                  <a:pt x="61389" y="53558"/>
                </a:lnTo>
                <a:lnTo>
                  <a:pt x="57793" y="57938"/>
                </a:lnTo>
                <a:lnTo>
                  <a:pt x="54404" y="62843"/>
                </a:lnTo>
                <a:lnTo>
                  <a:pt x="51152" y="68097"/>
                </a:lnTo>
                <a:lnTo>
                  <a:pt x="48984" y="73585"/>
                </a:lnTo>
                <a:lnTo>
                  <a:pt x="47539" y="79227"/>
                </a:lnTo>
                <a:lnTo>
                  <a:pt x="46575" y="84973"/>
                </a:lnTo>
                <a:lnTo>
                  <a:pt x="46926" y="89796"/>
                </a:lnTo>
                <a:lnTo>
                  <a:pt x="48150" y="94004"/>
                </a:lnTo>
                <a:lnTo>
                  <a:pt x="52158" y="101324"/>
                </a:lnTo>
                <a:lnTo>
                  <a:pt x="57247" y="107886"/>
                </a:lnTo>
                <a:lnTo>
                  <a:pt x="62815" y="114109"/>
                </a:lnTo>
                <a:lnTo>
                  <a:pt x="65690" y="117157"/>
                </a:lnTo>
                <a:lnTo>
                  <a:pt x="69589" y="119190"/>
                </a:lnTo>
                <a:lnTo>
                  <a:pt x="74174" y="120545"/>
                </a:lnTo>
                <a:lnTo>
                  <a:pt x="79215" y="121448"/>
                </a:lnTo>
                <a:lnTo>
                  <a:pt x="84561" y="122051"/>
                </a:lnTo>
                <a:lnTo>
                  <a:pt x="90108" y="122452"/>
                </a:lnTo>
                <a:lnTo>
                  <a:pt x="95791" y="122719"/>
                </a:lnTo>
                <a:lnTo>
                  <a:pt x="110043" y="123017"/>
                </a:lnTo>
                <a:lnTo>
                  <a:pt x="138705" y="123208"/>
                </a:lnTo>
                <a:lnTo>
                  <a:pt x="145055" y="122231"/>
                </a:lnTo>
                <a:lnTo>
                  <a:pt x="151274" y="120588"/>
                </a:lnTo>
                <a:lnTo>
                  <a:pt x="157404" y="118500"/>
                </a:lnTo>
                <a:lnTo>
                  <a:pt x="162483" y="116116"/>
                </a:lnTo>
                <a:lnTo>
                  <a:pt x="166861" y="113535"/>
                </a:lnTo>
                <a:lnTo>
                  <a:pt x="170772" y="110822"/>
                </a:lnTo>
                <a:lnTo>
                  <a:pt x="174371" y="108021"/>
                </a:lnTo>
                <a:lnTo>
                  <a:pt x="177763" y="105161"/>
                </a:lnTo>
                <a:lnTo>
                  <a:pt x="181017" y="102263"/>
                </a:lnTo>
                <a:lnTo>
                  <a:pt x="187278" y="96396"/>
                </a:lnTo>
                <a:lnTo>
                  <a:pt x="190336" y="93443"/>
                </a:lnTo>
                <a:lnTo>
                  <a:pt x="192375" y="90482"/>
                </a:lnTo>
                <a:lnTo>
                  <a:pt x="194640" y="84546"/>
                </a:lnTo>
                <a:lnTo>
                  <a:pt x="195648" y="78600"/>
                </a:lnTo>
                <a:lnTo>
                  <a:pt x="196095" y="72651"/>
                </a:lnTo>
                <a:lnTo>
                  <a:pt x="196406" y="62511"/>
                </a:lnTo>
                <a:lnTo>
                  <a:pt x="196439" y="66010"/>
                </a:lnTo>
                <a:lnTo>
                  <a:pt x="195452" y="68224"/>
                </a:lnTo>
                <a:lnTo>
                  <a:pt x="191708" y="73331"/>
                </a:lnTo>
                <a:lnTo>
                  <a:pt x="189322" y="77074"/>
                </a:lnTo>
                <a:lnTo>
                  <a:pt x="186737" y="81553"/>
                </a:lnTo>
                <a:lnTo>
                  <a:pt x="184024" y="86524"/>
                </a:lnTo>
                <a:lnTo>
                  <a:pt x="181221" y="92814"/>
                </a:lnTo>
                <a:lnTo>
                  <a:pt x="178361" y="99985"/>
                </a:lnTo>
                <a:lnTo>
                  <a:pt x="172537" y="115889"/>
                </a:lnTo>
                <a:lnTo>
                  <a:pt x="166642" y="132879"/>
                </a:lnTo>
                <a:lnTo>
                  <a:pt x="163680" y="140585"/>
                </a:lnTo>
                <a:lnTo>
                  <a:pt x="160714" y="147706"/>
                </a:lnTo>
                <a:lnTo>
                  <a:pt x="157745" y="154439"/>
                </a:lnTo>
                <a:lnTo>
                  <a:pt x="154773" y="161903"/>
                </a:lnTo>
                <a:lnTo>
                  <a:pt x="148824" y="178135"/>
                </a:lnTo>
                <a:lnTo>
                  <a:pt x="145849" y="185639"/>
                </a:lnTo>
                <a:lnTo>
                  <a:pt x="142873" y="192625"/>
                </a:lnTo>
                <a:lnTo>
                  <a:pt x="136921" y="205680"/>
                </a:lnTo>
                <a:lnTo>
                  <a:pt x="130969" y="218096"/>
                </a:lnTo>
                <a:lnTo>
                  <a:pt x="127000" y="223193"/>
                </a:lnTo>
                <a:lnTo>
                  <a:pt x="122369" y="227584"/>
                </a:lnTo>
                <a:lnTo>
                  <a:pt x="117298" y="231503"/>
                </a:lnTo>
                <a:lnTo>
                  <a:pt x="111933" y="235107"/>
                </a:lnTo>
                <a:lnTo>
                  <a:pt x="106372" y="238503"/>
                </a:lnTo>
                <a:lnTo>
                  <a:pt x="100681" y="241759"/>
                </a:lnTo>
                <a:lnTo>
                  <a:pt x="89064" y="248022"/>
                </a:lnTo>
                <a:lnTo>
                  <a:pt x="83189" y="251081"/>
                </a:lnTo>
                <a:lnTo>
                  <a:pt x="77287" y="253121"/>
                </a:lnTo>
                <a:lnTo>
                  <a:pt x="71368" y="254481"/>
                </a:lnTo>
                <a:lnTo>
                  <a:pt x="65439" y="255387"/>
                </a:lnTo>
                <a:lnTo>
                  <a:pt x="59501" y="255991"/>
                </a:lnTo>
                <a:lnTo>
                  <a:pt x="53558" y="256394"/>
                </a:lnTo>
                <a:lnTo>
                  <a:pt x="47612" y="256663"/>
                </a:lnTo>
                <a:lnTo>
                  <a:pt x="42655" y="254857"/>
                </a:lnTo>
                <a:lnTo>
                  <a:pt x="38359" y="251670"/>
                </a:lnTo>
                <a:lnTo>
                  <a:pt x="34502" y="247560"/>
                </a:lnTo>
                <a:lnTo>
                  <a:pt x="29947" y="243828"/>
                </a:lnTo>
                <a:lnTo>
                  <a:pt x="24925" y="240348"/>
                </a:lnTo>
                <a:lnTo>
                  <a:pt x="19593" y="237036"/>
                </a:lnTo>
                <a:lnTo>
                  <a:pt x="15046" y="232843"/>
                </a:lnTo>
                <a:lnTo>
                  <a:pt x="11023" y="228063"/>
                </a:lnTo>
                <a:lnTo>
                  <a:pt x="7349" y="222893"/>
                </a:lnTo>
                <a:lnTo>
                  <a:pt x="4899" y="218453"/>
                </a:lnTo>
                <a:lnTo>
                  <a:pt x="3266" y="214502"/>
                </a:lnTo>
                <a:lnTo>
                  <a:pt x="0" y="20362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SMARTPenAnnotation717"/>
          <p:cNvSpPr/>
          <p:nvPr/>
        </p:nvSpPr>
        <p:spPr>
          <a:xfrm>
            <a:off x="7331786" y="5915635"/>
            <a:ext cx="186411" cy="261900"/>
          </a:xfrm>
          <a:custGeom>
            <a:avLst/>
            <a:gdLst/>
            <a:ahLst/>
            <a:cxnLst/>
            <a:rect l="0" t="0" r="0" b="0"/>
            <a:pathLst>
              <a:path w="186411" h="261900">
                <a:moveTo>
                  <a:pt x="169151" y="40466"/>
                </a:moveTo>
                <a:lnTo>
                  <a:pt x="169151" y="22423"/>
                </a:lnTo>
                <a:lnTo>
                  <a:pt x="168159" y="18516"/>
                </a:lnTo>
                <a:lnTo>
                  <a:pt x="164411" y="11528"/>
                </a:lnTo>
                <a:lnTo>
                  <a:pt x="162022" y="9268"/>
                </a:lnTo>
                <a:lnTo>
                  <a:pt x="159438" y="7761"/>
                </a:lnTo>
                <a:lnTo>
                  <a:pt x="156722" y="6757"/>
                </a:lnTo>
                <a:lnTo>
                  <a:pt x="152928" y="5095"/>
                </a:lnTo>
                <a:lnTo>
                  <a:pt x="143420" y="602"/>
                </a:lnTo>
                <a:lnTo>
                  <a:pt x="138106" y="0"/>
                </a:lnTo>
                <a:lnTo>
                  <a:pt x="132580" y="590"/>
                </a:lnTo>
                <a:lnTo>
                  <a:pt x="126910" y="1976"/>
                </a:lnTo>
                <a:lnTo>
                  <a:pt x="121147" y="2900"/>
                </a:lnTo>
                <a:lnTo>
                  <a:pt x="115320" y="3516"/>
                </a:lnTo>
                <a:lnTo>
                  <a:pt x="109452" y="3926"/>
                </a:lnTo>
                <a:lnTo>
                  <a:pt x="103554" y="5192"/>
                </a:lnTo>
                <a:lnTo>
                  <a:pt x="97639" y="7028"/>
                </a:lnTo>
                <a:lnTo>
                  <a:pt x="91711" y="9244"/>
                </a:lnTo>
                <a:lnTo>
                  <a:pt x="86766" y="12706"/>
                </a:lnTo>
                <a:lnTo>
                  <a:pt x="82478" y="16999"/>
                </a:lnTo>
                <a:lnTo>
                  <a:pt x="78627" y="21845"/>
                </a:lnTo>
                <a:lnTo>
                  <a:pt x="75067" y="26068"/>
                </a:lnTo>
                <a:lnTo>
                  <a:pt x="71702" y="29874"/>
                </a:lnTo>
                <a:lnTo>
                  <a:pt x="68466" y="33405"/>
                </a:lnTo>
                <a:lnTo>
                  <a:pt x="66309" y="37743"/>
                </a:lnTo>
                <a:lnTo>
                  <a:pt x="64871" y="42619"/>
                </a:lnTo>
                <a:lnTo>
                  <a:pt x="63912" y="47855"/>
                </a:lnTo>
                <a:lnTo>
                  <a:pt x="63274" y="52337"/>
                </a:lnTo>
                <a:lnTo>
                  <a:pt x="62563" y="59964"/>
                </a:lnTo>
                <a:lnTo>
                  <a:pt x="62374" y="64379"/>
                </a:lnTo>
                <a:lnTo>
                  <a:pt x="62163" y="74576"/>
                </a:lnTo>
                <a:lnTo>
                  <a:pt x="63099" y="80073"/>
                </a:lnTo>
                <a:lnTo>
                  <a:pt x="64716" y="85722"/>
                </a:lnTo>
                <a:lnTo>
                  <a:pt x="66785" y="91473"/>
                </a:lnTo>
                <a:lnTo>
                  <a:pt x="70149" y="96299"/>
                </a:lnTo>
                <a:lnTo>
                  <a:pt x="74377" y="100508"/>
                </a:lnTo>
                <a:lnTo>
                  <a:pt x="79179" y="104307"/>
                </a:lnTo>
                <a:lnTo>
                  <a:pt x="84365" y="107831"/>
                </a:lnTo>
                <a:lnTo>
                  <a:pt x="89807" y="111173"/>
                </a:lnTo>
                <a:lnTo>
                  <a:pt x="95419" y="114393"/>
                </a:lnTo>
                <a:lnTo>
                  <a:pt x="106946" y="120617"/>
                </a:lnTo>
                <a:lnTo>
                  <a:pt x="112799" y="123666"/>
                </a:lnTo>
                <a:lnTo>
                  <a:pt x="118684" y="124705"/>
                </a:lnTo>
                <a:lnTo>
                  <a:pt x="124592" y="124407"/>
                </a:lnTo>
                <a:lnTo>
                  <a:pt x="130516" y="123216"/>
                </a:lnTo>
                <a:lnTo>
                  <a:pt x="137441" y="122422"/>
                </a:lnTo>
                <a:lnTo>
                  <a:pt x="145035" y="121892"/>
                </a:lnTo>
                <a:lnTo>
                  <a:pt x="153074" y="121539"/>
                </a:lnTo>
                <a:lnTo>
                  <a:pt x="159425" y="120312"/>
                </a:lnTo>
                <a:lnTo>
                  <a:pt x="164651" y="118501"/>
                </a:lnTo>
                <a:lnTo>
                  <a:pt x="169128" y="116302"/>
                </a:lnTo>
                <a:lnTo>
                  <a:pt x="173104" y="114836"/>
                </a:lnTo>
                <a:lnTo>
                  <a:pt x="176747" y="113858"/>
                </a:lnTo>
                <a:lnTo>
                  <a:pt x="186410" y="112018"/>
                </a:lnTo>
                <a:lnTo>
                  <a:pt x="182092" y="111937"/>
                </a:lnTo>
                <a:lnTo>
                  <a:pt x="179763" y="112918"/>
                </a:lnTo>
                <a:lnTo>
                  <a:pt x="174529" y="116654"/>
                </a:lnTo>
                <a:lnTo>
                  <a:pt x="172736" y="119040"/>
                </a:lnTo>
                <a:lnTo>
                  <a:pt x="171542" y="121622"/>
                </a:lnTo>
                <a:lnTo>
                  <a:pt x="170745" y="124336"/>
                </a:lnTo>
                <a:lnTo>
                  <a:pt x="168229" y="128129"/>
                </a:lnTo>
                <a:lnTo>
                  <a:pt x="164568" y="132642"/>
                </a:lnTo>
                <a:lnTo>
                  <a:pt x="160142" y="137636"/>
                </a:lnTo>
                <a:lnTo>
                  <a:pt x="156200" y="142949"/>
                </a:lnTo>
                <a:lnTo>
                  <a:pt x="152579" y="148476"/>
                </a:lnTo>
                <a:lnTo>
                  <a:pt x="149174" y="154144"/>
                </a:lnTo>
                <a:lnTo>
                  <a:pt x="144918" y="159908"/>
                </a:lnTo>
                <a:lnTo>
                  <a:pt x="140098" y="165734"/>
                </a:lnTo>
                <a:lnTo>
                  <a:pt x="134900" y="171603"/>
                </a:lnTo>
                <a:lnTo>
                  <a:pt x="123831" y="183416"/>
                </a:lnTo>
                <a:lnTo>
                  <a:pt x="94649" y="213117"/>
                </a:lnTo>
                <a:lnTo>
                  <a:pt x="69700" y="238133"/>
                </a:lnTo>
                <a:lnTo>
                  <a:pt x="65148" y="241698"/>
                </a:lnTo>
                <a:lnTo>
                  <a:pt x="60128" y="245066"/>
                </a:lnTo>
                <a:lnTo>
                  <a:pt x="54798" y="248303"/>
                </a:lnTo>
                <a:lnTo>
                  <a:pt x="50251" y="251454"/>
                </a:lnTo>
                <a:lnTo>
                  <a:pt x="46228" y="254546"/>
                </a:lnTo>
                <a:lnTo>
                  <a:pt x="42554" y="257601"/>
                </a:lnTo>
                <a:lnTo>
                  <a:pt x="39112" y="259636"/>
                </a:lnTo>
                <a:lnTo>
                  <a:pt x="35826" y="260993"/>
                </a:lnTo>
                <a:lnTo>
                  <a:pt x="32642" y="261899"/>
                </a:lnTo>
                <a:lnTo>
                  <a:pt x="30521" y="261510"/>
                </a:lnTo>
                <a:lnTo>
                  <a:pt x="29106" y="260258"/>
                </a:lnTo>
                <a:lnTo>
                  <a:pt x="28163" y="258432"/>
                </a:lnTo>
                <a:lnTo>
                  <a:pt x="24468" y="253757"/>
                </a:lnTo>
                <a:lnTo>
                  <a:pt x="19519" y="248371"/>
                </a:lnTo>
                <a:lnTo>
                  <a:pt x="14013" y="242670"/>
                </a:lnTo>
                <a:lnTo>
                  <a:pt x="11155" y="238769"/>
                </a:lnTo>
                <a:lnTo>
                  <a:pt x="8258" y="234184"/>
                </a:lnTo>
                <a:lnTo>
                  <a:pt x="5335" y="229143"/>
                </a:lnTo>
                <a:lnTo>
                  <a:pt x="3385" y="223797"/>
                </a:lnTo>
                <a:lnTo>
                  <a:pt x="2086" y="218249"/>
                </a:lnTo>
                <a:lnTo>
                  <a:pt x="1219" y="212566"/>
                </a:lnTo>
                <a:lnTo>
                  <a:pt x="643" y="206794"/>
                </a:lnTo>
                <a:lnTo>
                  <a:pt x="257" y="200961"/>
                </a:lnTo>
                <a:lnTo>
                  <a:pt x="0" y="195087"/>
                </a:lnTo>
                <a:lnTo>
                  <a:pt x="822" y="189188"/>
                </a:lnTo>
                <a:lnTo>
                  <a:pt x="2361" y="183270"/>
                </a:lnTo>
                <a:lnTo>
                  <a:pt x="4380" y="177340"/>
                </a:lnTo>
                <a:lnTo>
                  <a:pt x="6718" y="171403"/>
                </a:lnTo>
                <a:lnTo>
                  <a:pt x="9269" y="165460"/>
                </a:lnTo>
                <a:lnTo>
                  <a:pt x="11961" y="159515"/>
                </a:lnTo>
                <a:lnTo>
                  <a:pt x="15741" y="154558"/>
                </a:lnTo>
                <a:lnTo>
                  <a:pt x="20245" y="150262"/>
                </a:lnTo>
                <a:lnTo>
                  <a:pt x="25232" y="146406"/>
                </a:lnTo>
                <a:lnTo>
                  <a:pt x="30541" y="141851"/>
                </a:lnTo>
                <a:lnTo>
                  <a:pt x="36065" y="136829"/>
                </a:lnTo>
                <a:lnTo>
                  <a:pt x="41732" y="131497"/>
                </a:lnTo>
                <a:lnTo>
                  <a:pt x="47494" y="126950"/>
                </a:lnTo>
                <a:lnTo>
                  <a:pt x="53319" y="122927"/>
                </a:lnTo>
                <a:lnTo>
                  <a:pt x="70924" y="11190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SMARTPenAnnotation718"/>
          <p:cNvSpPr/>
          <p:nvPr/>
        </p:nvSpPr>
        <p:spPr>
          <a:xfrm>
            <a:off x="7585444" y="5947171"/>
            <a:ext cx="200683" cy="303611"/>
          </a:xfrm>
          <a:custGeom>
            <a:avLst/>
            <a:gdLst/>
            <a:ahLst/>
            <a:cxnLst/>
            <a:rect l="0" t="0" r="0" b="0"/>
            <a:pathLst>
              <a:path w="200683" h="303611">
                <a:moveTo>
                  <a:pt x="31579" y="0"/>
                </a:moveTo>
                <a:lnTo>
                  <a:pt x="36320" y="4741"/>
                </a:lnTo>
                <a:lnTo>
                  <a:pt x="38708" y="6137"/>
                </a:lnTo>
                <a:lnTo>
                  <a:pt x="44008" y="7689"/>
                </a:lnTo>
                <a:lnTo>
                  <a:pt x="49671" y="8379"/>
                </a:lnTo>
                <a:lnTo>
                  <a:pt x="52570" y="8562"/>
                </a:lnTo>
                <a:lnTo>
                  <a:pt x="55495" y="9677"/>
                </a:lnTo>
                <a:lnTo>
                  <a:pt x="61391" y="13562"/>
                </a:lnTo>
                <a:lnTo>
                  <a:pt x="67319" y="18595"/>
                </a:lnTo>
                <a:lnTo>
                  <a:pt x="73259" y="24140"/>
                </a:lnTo>
                <a:lnTo>
                  <a:pt x="79208" y="29911"/>
                </a:lnTo>
                <a:lnTo>
                  <a:pt x="81191" y="32840"/>
                </a:lnTo>
                <a:lnTo>
                  <a:pt x="83394" y="38739"/>
                </a:lnTo>
                <a:lnTo>
                  <a:pt x="82990" y="42693"/>
                </a:lnTo>
                <a:lnTo>
                  <a:pt x="81728" y="47314"/>
                </a:lnTo>
                <a:lnTo>
                  <a:pt x="79895" y="52379"/>
                </a:lnTo>
                <a:lnTo>
                  <a:pt x="77680" y="57740"/>
                </a:lnTo>
                <a:lnTo>
                  <a:pt x="75211" y="63298"/>
                </a:lnTo>
                <a:lnTo>
                  <a:pt x="69823" y="74765"/>
                </a:lnTo>
                <a:lnTo>
                  <a:pt x="55333" y="104226"/>
                </a:lnTo>
                <a:lnTo>
                  <a:pt x="51383" y="109172"/>
                </a:lnTo>
                <a:lnTo>
                  <a:pt x="46766" y="113461"/>
                </a:lnTo>
                <a:lnTo>
                  <a:pt x="41704" y="117313"/>
                </a:lnTo>
                <a:lnTo>
                  <a:pt x="37337" y="121865"/>
                </a:lnTo>
                <a:lnTo>
                  <a:pt x="33433" y="126884"/>
                </a:lnTo>
                <a:lnTo>
                  <a:pt x="29839" y="132215"/>
                </a:lnTo>
                <a:lnTo>
                  <a:pt x="26450" y="136760"/>
                </a:lnTo>
                <a:lnTo>
                  <a:pt x="23199" y="140783"/>
                </a:lnTo>
                <a:lnTo>
                  <a:pt x="16940" y="147898"/>
                </a:lnTo>
                <a:lnTo>
                  <a:pt x="10852" y="154368"/>
                </a:lnTo>
                <a:lnTo>
                  <a:pt x="8831" y="158475"/>
                </a:lnTo>
                <a:lnTo>
                  <a:pt x="7484" y="163197"/>
                </a:lnTo>
                <a:lnTo>
                  <a:pt x="6587" y="168329"/>
                </a:lnTo>
                <a:lnTo>
                  <a:pt x="2942" y="176678"/>
                </a:lnTo>
                <a:lnTo>
                  <a:pt x="582" y="180294"/>
                </a:lnTo>
                <a:lnTo>
                  <a:pt x="0" y="182704"/>
                </a:lnTo>
                <a:lnTo>
                  <a:pt x="605" y="184310"/>
                </a:lnTo>
                <a:lnTo>
                  <a:pt x="2000" y="185381"/>
                </a:lnTo>
                <a:lnTo>
                  <a:pt x="2930" y="187088"/>
                </a:lnTo>
                <a:lnTo>
                  <a:pt x="3963" y="191629"/>
                </a:lnTo>
                <a:lnTo>
                  <a:pt x="6223" y="194230"/>
                </a:lnTo>
                <a:lnTo>
                  <a:pt x="9714" y="196955"/>
                </a:lnTo>
                <a:lnTo>
                  <a:pt x="14026" y="199765"/>
                </a:lnTo>
                <a:lnTo>
                  <a:pt x="17892" y="201638"/>
                </a:lnTo>
                <a:lnTo>
                  <a:pt x="21463" y="202886"/>
                </a:lnTo>
                <a:lnTo>
                  <a:pt x="24835" y="203719"/>
                </a:lnTo>
                <a:lnTo>
                  <a:pt x="30060" y="204274"/>
                </a:lnTo>
                <a:lnTo>
                  <a:pt x="36519" y="204644"/>
                </a:lnTo>
                <a:lnTo>
                  <a:pt x="43802" y="204890"/>
                </a:lnTo>
                <a:lnTo>
                  <a:pt x="50641" y="206046"/>
                </a:lnTo>
                <a:lnTo>
                  <a:pt x="57186" y="207810"/>
                </a:lnTo>
                <a:lnTo>
                  <a:pt x="63534" y="209978"/>
                </a:lnTo>
                <a:lnTo>
                  <a:pt x="69749" y="211423"/>
                </a:lnTo>
                <a:lnTo>
                  <a:pt x="75878" y="212386"/>
                </a:lnTo>
                <a:lnTo>
                  <a:pt x="81947" y="213028"/>
                </a:lnTo>
                <a:lnTo>
                  <a:pt x="87978" y="212464"/>
                </a:lnTo>
                <a:lnTo>
                  <a:pt x="93983" y="211096"/>
                </a:lnTo>
                <a:lnTo>
                  <a:pt x="99971" y="209192"/>
                </a:lnTo>
                <a:lnTo>
                  <a:pt x="105947" y="207923"/>
                </a:lnTo>
                <a:lnTo>
                  <a:pt x="111916" y="207076"/>
                </a:lnTo>
                <a:lnTo>
                  <a:pt x="117879" y="206512"/>
                </a:lnTo>
                <a:lnTo>
                  <a:pt x="124831" y="205143"/>
                </a:lnTo>
                <a:lnTo>
                  <a:pt x="132443" y="203239"/>
                </a:lnTo>
                <a:lnTo>
                  <a:pt x="140493" y="200977"/>
                </a:lnTo>
                <a:lnTo>
                  <a:pt x="146853" y="197485"/>
                </a:lnTo>
                <a:lnTo>
                  <a:pt x="152085" y="193172"/>
                </a:lnTo>
                <a:lnTo>
                  <a:pt x="156564" y="188313"/>
                </a:lnTo>
                <a:lnTo>
                  <a:pt x="166834" y="177622"/>
                </a:lnTo>
                <a:lnTo>
                  <a:pt x="172351" y="171993"/>
                </a:lnTo>
                <a:lnTo>
                  <a:pt x="177020" y="166256"/>
                </a:lnTo>
                <a:lnTo>
                  <a:pt x="181126" y="160447"/>
                </a:lnTo>
                <a:lnTo>
                  <a:pt x="184855" y="154590"/>
                </a:lnTo>
                <a:lnTo>
                  <a:pt x="188334" y="148701"/>
                </a:lnTo>
                <a:lnTo>
                  <a:pt x="191644" y="142790"/>
                </a:lnTo>
                <a:lnTo>
                  <a:pt x="194844" y="136865"/>
                </a:lnTo>
                <a:lnTo>
                  <a:pt x="196977" y="130931"/>
                </a:lnTo>
                <a:lnTo>
                  <a:pt x="198399" y="124991"/>
                </a:lnTo>
                <a:lnTo>
                  <a:pt x="199348" y="119046"/>
                </a:lnTo>
                <a:lnTo>
                  <a:pt x="199979" y="112107"/>
                </a:lnTo>
                <a:lnTo>
                  <a:pt x="200400" y="104503"/>
                </a:lnTo>
                <a:lnTo>
                  <a:pt x="200682" y="96458"/>
                </a:lnTo>
                <a:lnTo>
                  <a:pt x="199876" y="89110"/>
                </a:lnTo>
                <a:lnTo>
                  <a:pt x="198348" y="82227"/>
                </a:lnTo>
                <a:lnTo>
                  <a:pt x="196336" y="75654"/>
                </a:lnTo>
                <a:lnTo>
                  <a:pt x="194003" y="70280"/>
                </a:lnTo>
                <a:lnTo>
                  <a:pt x="188765" y="61663"/>
                </a:lnTo>
                <a:lnTo>
                  <a:pt x="185979" y="58968"/>
                </a:lnTo>
                <a:lnTo>
                  <a:pt x="183129" y="57172"/>
                </a:lnTo>
                <a:lnTo>
                  <a:pt x="180238" y="55974"/>
                </a:lnTo>
                <a:lnTo>
                  <a:pt x="177317" y="56168"/>
                </a:lnTo>
                <a:lnTo>
                  <a:pt x="174379" y="57289"/>
                </a:lnTo>
                <a:lnTo>
                  <a:pt x="171428" y="59029"/>
                </a:lnTo>
                <a:lnTo>
                  <a:pt x="167475" y="61181"/>
                </a:lnTo>
                <a:lnTo>
                  <a:pt x="157792" y="66218"/>
                </a:lnTo>
                <a:lnTo>
                  <a:pt x="153425" y="69942"/>
                </a:lnTo>
                <a:lnTo>
                  <a:pt x="149520" y="74409"/>
                </a:lnTo>
                <a:lnTo>
                  <a:pt x="145925" y="79372"/>
                </a:lnTo>
                <a:lnTo>
                  <a:pt x="142537" y="84665"/>
                </a:lnTo>
                <a:lnTo>
                  <a:pt x="139285" y="90178"/>
                </a:lnTo>
                <a:lnTo>
                  <a:pt x="136125" y="95838"/>
                </a:lnTo>
                <a:lnTo>
                  <a:pt x="134018" y="102587"/>
                </a:lnTo>
                <a:lnTo>
                  <a:pt x="132615" y="110063"/>
                </a:lnTo>
                <a:lnTo>
                  <a:pt x="131678" y="118025"/>
                </a:lnTo>
                <a:lnTo>
                  <a:pt x="132046" y="126308"/>
                </a:lnTo>
                <a:lnTo>
                  <a:pt x="133284" y="134807"/>
                </a:lnTo>
                <a:lnTo>
                  <a:pt x="135101" y="143450"/>
                </a:lnTo>
                <a:lnTo>
                  <a:pt x="136312" y="153180"/>
                </a:lnTo>
                <a:lnTo>
                  <a:pt x="137120" y="163636"/>
                </a:lnTo>
                <a:lnTo>
                  <a:pt x="137659" y="174575"/>
                </a:lnTo>
                <a:lnTo>
                  <a:pt x="139010" y="185836"/>
                </a:lnTo>
                <a:lnTo>
                  <a:pt x="140902" y="197313"/>
                </a:lnTo>
                <a:lnTo>
                  <a:pt x="143157" y="208933"/>
                </a:lnTo>
                <a:lnTo>
                  <a:pt x="146644" y="220648"/>
                </a:lnTo>
                <a:lnTo>
                  <a:pt x="150953" y="232427"/>
                </a:lnTo>
                <a:lnTo>
                  <a:pt x="155810" y="244248"/>
                </a:lnTo>
                <a:lnTo>
                  <a:pt x="160040" y="255106"/>
                </a:lnTo>
                <a:lnTo>
                  <a:pt x="167387" y="275107"/>
                </a:lnTo>
                <a:lnTo>
                  <a:pt x="169742" y="282623"/>
                </a:lnTo>
                <a:lnTo>
                  <a:pt x="171313" y="288627"/>
                </a:lnTo>
                <a:lnTo>
                  <a:pt x="174454" y="30361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SMARTPenAnnotation719"/>
          <p:cNvSpPr/>
          <p:nvPr/>
        </p:nvSpPr>
        <p:spPr>
          <a:xfrm>
            <a:off x="7849195" y="6250781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0"/>
                </a:moveTo>
                <a:lnTo>
                  <a:pt x="12715" y="0"/>
                </a:lnTo>
                <a:lnTo>
                  <a:pt x="17783" y="0"/>
                </a:lnTo>
                <a:lnTo>
                  <a:pt x="13096" y="4741"/>
                </a:lnTo>
                <a:lnTo>
                  <a:pt x="11708" y="7129"/>
                </a:lnTo>
                <a:lnTo>
                  <a:pt x="10781" y="9713"/>
                </a:lnTo>
                <a:lnTo>
                  <a:pt x="10164" y="12428"/>
                </a:lnTo>
                <a:lnTo>
                  <a:pt x="9753" y="15231"/>
                </a:lnTo>
                <a:lnTo>
                  <a:pt x="9478" y="18091"/>
                </a:lnTo>
                <a:lnTo>
                  <a:pt x="9295" y="20991"/>
                </a:lnTo>
                <a:lnTo>
                  <a:pt x="9092" y="26858"/>
                </a:lnTo>
                <a:lnTo>
                  <a:pt x="9038" y="29811"/>
                </a:lnTo>
                <a:lnTo>
                  <a:pt x="8009" y="31780"/>
                </a:lnTo>
                <a:lnTo>
                  <a:pt x="6332" y="33093"/>
                </a:lnTo>
                <a:lnTo>
                  <a:pt x="0" y="3571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SMARTPenAnnotation720"/>
          <p:cNvSpPr/>
          <p:nvPr/>
        </p:nvSpPr>
        <p:spPr>
          <a:xfrm>
            <a:off x="4420735" y="4482703"/>
            <a:ext cx="1436561" cy="625068"/>
          </a:xfrm>
          <a:custGeom>
            <a:avLst/>
            <a:gdLst/>
            <a:ahLst/>
            <a:cxnLst/>
            <a:rect l="0" t="0" r="0" b="0"/>
            <a:pathLst>
              <a:path w="1436561" h="625068">
                <a:moveTo>
                  <a:pt x="1356772" y="196453"/>
                </a:moveTo>
                <a:lnTo>
                  <a:pt x="1356772" y="191713"/>
                </a:lnTo>
                <a:lnTo>
                  <a:pt x="1355781" y="189324"/>
                </a:lnTo>
                <a:lnTo>
                  <a:pt x="1350635" y="181222"/>
                </a:lnTo>
                <a:lnTo>
                  <a:pt x="1349084" y="175462"/>
                </a:lnTo>
                <a:lnTo>
                  <a:pt x="1346686" y="172537"/>
                </a:lnTo>
                <a:lnTo>
                  <a:pt x="1338729" y="166641"/>
                </a:lnTo>
                <a:lnTo>
                  <a:pt x="1331225" y="163359"/>
                </a:lnTo>
                <a:lnTo>
                  <a:pt x="1323589" y="160908"/>
                </a:lnTo>
                <a:lnTo>
                  <a:pt x="1308135" y="154942"/>
                </a:lnTo>
                <a:lnTo>
                  <a:pt x="1266210" y="144950"/>
                </a:lnTo>
                <a:lnTo>
                  <a:pt x="1222661" y="130850"/>
                </a:lnTo>
                <a:lnTo>
                  <a:pt x="1178157" y="123137"/>
                </a:lnTo>
                <a:lnTo>
                  <a:pt x="1137715" y="112738"/>
                </a:lnTo>
                <a:lnTo>
                  <a:pt x="1086787" y="105245"/>
                </a:lnTo>
                <a:lnTo>
                  <a:pt x="1052542" y="97660"/>
                </a:lnTo>
                <a:lnTo>
                  <a:pt x="1017260" y="91775"/>
                </a:lnTo>
                <a:lnTo>
                  <a:pt x="979025" y="87385"/>
                </a:lnTo>
                <a:lnTo>
                  <a:pt x="938923" y="82447"/>
                </a:lnTo>
                <a:lnTo>
                  <a:pt x="899260" y="78337"/>
                </a:lnTo>
                <a:lnTo>
                  <a:pt x="856088" y="73482"/>
                </a:lnTo>
                <a:lnTo>
                  <a:pt x="811877" y="72043"/>
                </a:lnTo>
                <a:lnTo>
                  <a:pt x="767358" y="74263"/>
                </a:lnTo>
                <a:lnTo>
                  <a:pt x="725394" y="78558"/>
                </a:lnTo>
                <a:lnTo>
                  <a:pt x="685179" y="82477"/>
                </a:lnTo>
                <a:lnTo>
                  <a:pt x="644490" y="89922"/>
                </a:lnTo>
                <a:lnTo>
                  <a:pt x="590445" y="101326"/>
                </a:lnTo>
                <a:lnTo>
                  <a:pt x="551488" y="114909"/>
                </a:lnTo>
                <a:lnTo>
                  <a:pt x="496631" y="131140"/>
                </a:lnTo>
                <a:lnTo>
                  <a:pt x="458758" y="146784"/>
                </a:lnTo>
                <a:lnTo>
                  <a:pt x="422401" y="163987"/>
                </a:lnTo>
                <a:lnTo>
                  <a:pt x="385500" y="181652"/>
                </a:lnTo>
                <a:lnTo>
                  <a:pt x="344581" y="199454"/>
                </a:lnTo>
                <a:lnTo>
                  <a:pt x="306881" y="217296"/>
                </a:lnTo>
                <a:lnTo>
                  <a:pt x="246625" y="247055"/>
                </a:lnTo>
                <a:lnTo>
                  <a:pt x="194065" y="269753"/>
                </a:lnTo>
                <a:lnTo>
                  <a:pt x="159647" y="286302"/>
                </a:lnTo>
                <a:lnTo>
                  <a:pt x="126959" y="303773"/>
                </a:lnTo>
                <a:lnTo>
                  <a:pt x="98422" y="321517"/>
                </a:lnTo>
                <a:lnTo>
                  <a:pt x="62113" y="345291"/>
                </a:lnTo>
                <a:lnTo>
                  <a:pt x="39962" y="363143"/>
                </a:lnTo>
                <a:lnTo>
                  <a:pt x="25572" y="381001"/>
                </a:lnTo>
                <a:lnTo>
                  <a:pt x="18341" y="395552"/>
                </a:lnTo>
                <a:lnTo>
                  <a:pt x="11820" y="410949"/>
                </a:lnTo>
                <a:lnTo>
                  <a:pt x="5615" y="424407"/>
                </a:lnTo>
                <a:lnTo>
                  <a:pt x="2195" y="437003"/>
                </a:lnTo>
                <a:lnTo>
                  <a:pt x="271" y="455250"/>
                </a:lnTo>
                <a:lnTo>
                  <a:pt x="0" y="461258"/>
                </a:lnTo>
                <a:lnTo>
                  <a:pt x="2346" y="473225"/>
                </a:lnTo>
                <a:lnTo>
                  <a:pt x="11936" y="501817"/>
                </a:lnTo>
                <a:lnTo>
                  <a:pt x="17573" y="513410"/>
                </a:lnTo>
                <a:lnTo>
                  <a:pt x="34016" y="538417"/>
                </a:lnTo>
                <a:lnTo>
                  <a:pt x="40357" y="544484"/>
                </a:lnTo>
                <a:lnTo>
                  <a:pt x="69274" y="561349"/>
                </a:lnTo>
                <a:lnTo>
                  <a:pt x="107578" y="583429"/>
                </a:lnTo>
                <a:lnTo>
                  <a:pt x="124903" y="591023"/>
                </a:lnTo>
                <a:lnTo>
                  <a:pt x="142525" y="595059"/>
                </a:lnTo>
                <a:lnTo>
                  <a:pt x="182832" y="602392"/>
                </a:lnTo>
                <a:lnTo>
                  <a:pt x="217283" y="605788"/>
                </a:lnTo>
                <a:lnTo>
                  <a:pt x="252626" y="606795"/>
                </a:lnTo>
                <a:lnTo>
                  <a:pt x="288233" y="611834"/>
                </a:lnTo>
                <a:lnTo>
                  <a:pt x="336813" y="616288"/>
                </a:lnTo>
                <a:lnTo>
                  <a:pt x="378662" y="622033"/>
                </a:lnTo>
                <a:lnTo>
                  <a:pt x="421489" y="624176"/>
                </a:lnTo>
                <a:lnTo>
                  <a:pt x="460746" y="624811"/>
                </a:lnTo>
                <a:lnTo>
                  <a:pt x="577026" y="625067"/>
                </a:lnTo>
                <a:lnTo>
                  <a:pt x="621595" y="620334"/>
                </a:lnTo>
                <a:lnTo>
                  <a:pt x="666220" y="617389"/>
                </a:lnTo>
                <a:lnTo>
                  <a:pt x="710861" y="616515"/>
                </a:lnTo>
                <a:lnTo>
                  <a:pt x="755508" y="611517"/>
                </a:lnTo>
                <a:lnTo>
                  <a:pt x="816030" y="607075"/>
                </a:lnTo>
                <a:lnTo>
                  <a:pt x="849544" y="602855"/>
                </a:lnTo>
                <a:lnTo>
                  <a:pt x="881637" y="597672"/>
                </a:lnTo>
                <a:lnTo>
                  <a:pt x="927596" y="589176"/>
                </a:lnTo>
                <a:lnTo>
                  <a:pt x="987570" y="577416"/>
                </a:lnTo>
                <a:lnTo>
                  <a:pt x="1032294" y="563772"/>
                </a:lnTo>
                <a:lnTo>
                  <a:pt x="1076966" y="551902"/>
                </a:lnTo>
                <a:lnTo>
                  <a:pt x="1166916" y="529901"/>
                </a:lnTo>
                <a:lnTo>
                  <a:pt x="1208025" y="519927"/>
                </a:lnTo>
                <a:lnTo>
                  <a:pt x="1245781" y="504846"/>
                </a:lnTo>
                <a:lnTo>
                  <a:pt x="1281112" y="488802"/>
                </a:lnTo>
                <a:lnTo>
                  <a:pt x="1311865" y="475339"/>
                </a:lnTo>
                <a:lnTo>
                  <a:pt x="1352018" y="450420"/>
                </a:lnTo>
                <a:lnTo>
                  <a:pt x="1367558" y="440296"/>
                </a:lnTo>
                <a:lnTo>
                  <a:pt x="1384387" y="425874"/>
                </a:lnTo>
                <a:lnTo>
                  <a:pt x="1399141" y="412189"/>
                </a:lnTo>
                <a:lnTo>
                  <a:pt x="1405855" y="405761"/>
                </a:lnTo>
                <a:lnTo>
                  <a:pt x="1415959" y="390682"/>
                </a:lnTo>
                <a:lnTo>
                  <a:pt x="1423757" y="374058"/>
                </a:lnTo>
                <a:lnTo>
                  <a:pt x="1430531" y="356748"/>
                </a:lnTo>
                <a:lnTo>
                  <a:pt x="1434202" y="339133"/>
                </a:lnTo>
                <a:lnTo>
                  <a:pt x="1435834" y="320389"/>
                </a:lnTo>
                <a:lnTo>
                  <a:pt x="1436269" y="309835"/>
                </a:lnTo>
                <a:lnTo>
                  <a:pt x="1436560" y="298830"/>
                </a:lnTo>
                <a:lnTo>
                  <a:pt x="1435761" y="287525"/>
                </a:lnTo>
                <a:lnTo>
                  <a:pt x="1434236" y="276019"/>
                </a:lnTo>
                <a:lnTo>
                  <a:pt x="1432227" y="264380"/>
                </a:lnTo>
                <a:lnTo>
                  <a:pt x="1429896" y="253643"/>
                </a:lnTo>
                <a:lnTo>
                  <a:pt x="1427350" y="243510"/>
                </a:lnTo>
                <a:lnTo>
                  <a:pt x="1420882" y="224312"/>
                </a:lnTo>
                <a:lnTo>
                  <a:pt x="1411394" y="205858"/>
                </a:lnTo>
                <a:lnTo>
                  <a:pt x="1405093" y="195778"/>
                </a:lnTo>
                <a:lnTo>
                  <a:pt x="1397916" y="185089"/>
                </a:lnTo>
                <a:lnTo>
                  <a:pt x="1390154" y="173994"/>
                </a:lnTo>
                <a:lnTo>
                  <a:pt x="1382004" y="163621"/>
                </a:lnTo>
                <a:lnTo>
                  <a:pt x="1365010" y="144157"/>
                </a:lnTo>
                <a:lnTo>
                  <a:pt x="1342243" y="125586"/>
                </a:lnTo>
                <a:lnTo>
                  <a:pt x="1315589" y="107409"/>
                </a:lnTo>
                <a:lnTo>
                  <a:pt x="1287205" y="89409"/>
                </a:lnTo>
                <a:lnTo>
                  <a:pt x="1258054" y="74133"/>
                </a:lnTo>
                <a:lnTo>
                  <a:pt x="1226577" y="60729"/>
                </a:lnTo>
                <a:lnTo>
                  <a:pt x="1189437" y="48157"/>
                </a:lnTo>
                <a:lnTo>
                  <a:pt x="1134220" y="29923"/>
                </a:lnTo>
                <a:lnTo>
                  <a:pt x="1112162" y="23918"/>
                </a:lnTo>
                <a:lnTo>
                  <a:pt x="1087535" y="17929"/>
                </a:lnTo>
                <a:lnTo>
                  <a:pt x="1008515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SMARTPenAnnotation721"/>
          <p:cNvSpPr/>
          <p:nvPr/>
        </p:nvSpPr>
        <p:spPr>
          <a:xfrm>
            <a:off x="4643472" y="5080992"/>
            <a:ext cx="44247" cy="544712"/>
          </a:xfrm>
          <a:custGeom>
            <a:avLst/>
            <a:gdLst/>
            <a:ahLst/>
            <a:cxnLst/>
            <a:rect l="0" t="0" r="0" b="0"/>
            <a:pathLst>
              <a:path w="44247" h="544712">
                <a:moveTo>
                  <a:pt x="35684" y="0"/>
                </a:moveTo>
                <a:lnTo>
                  <a:pt x="35684" y="37576"/>
                </a:lnTo>
                <a:lnTo>
                  <a:pt x="36676" y="41918"/>
                </a:lnTo>
                <a:lnTo>
                  <a:pt x="38330" y="46796"/>
                </a:lnTo>
                <a:lnTo>
                  <a:pt x="40425" y="52034"/>
                </a:lnTo>
                <a:lnTo>
                  <a:pt x="41821" y="57510"/>
                </a:lnTo>
                <a:lnTo>
                  <a:pt x="42752" y="63144"/>
                </a:lnTo>
                <a:lnTo>
                  <a:pt x="43786" y="75689"/>
                </a:lnTo>
                <a:lnTo>
                  <a:pt x="44246" y="91186"/>
                </a:lnTo>
                <a:lnTo>
                  <a:pt x="43376" y="98494"/>
                </a:lnTo>
                <a:lnTo>
                  <a:pt x="41804" y="105350"/>
                </a:lnTo>
                <a:lnTo>
                  <a:pt x="39764" y="111905"/>
                </a:lnTo>
                <a:lnTo>
                  <a:pt x="38404" y="119252"/>
                </a:lnTo>
                <a:lnTo>
                  <a:pt x="37497" y="127126"/>
                </a:lnTo>
                <a:lnTo>
                  <a:pt x="36490" y="143813"/>
                </a:lnTo>
                <a:lnTo>
                  <a:pt x="36042" y="161151"/>
                </a:lnTo>
                <a:lnTo>
                  <a:pt x="34931" y="169942"/>
                </a:lnTo>
                <a:lnTo>
                  <a:pt x="33197" y="178779"/>
                </a:lnTo>
                <a:lnTo>
                  <a:pt x="31050" y="187647"/>
                </a:lnTo>
                <a:lnTo>
                  <a:pt x="29617" y="197528"/>
                </a:lnTo>
                <a:lnTo>
                  <a:pt x="28663" y="208083"/>
                </a:lnTo>
                <a:lnTo>
                  <a:pt x="28027" y="219089"/>
                </a:lnTo>
                <a:lnTo>
                  <a:pt x="27320" y="241901"/>
                </a:lnTo>
                <a:lnTo>
                  <a:pt x="27131" y="253541"/>
                </a:lnTo>
                <a:lnTo>
                  <a:pt x="26013" y="265269"/>
                </a:lnTo>
                <a:lnTo>
                  <a:pt x="24276" y="277057"/>
                </a:lnTo>
                <a:lnTo>
                  <a:pt x="22126" y="288885"/>
                </a:lnTo>
                <a:lnTo>
                  <a:pt x="20692" y="299746"/>
                </a:lnTo>
                <a:lnTo>
                  <a:pt x="19736" y="309963"/>
                </a:lnTo>
                <a:lnTo>
                  <a:pt x="19099" y="319751"/>
                </a:lnTo>
                <a:lnTo>
                  <a:pt x="17682" y="330245"/>
                </a:lnTo>
                <a:lnTo>
                  <a:pt x="15745" y="341211"/>
                </a:lnTo>
                <a:lnTo>
                  <a:pt x="13461" y="352489"/>
                </a:lnTo>
                <a:lnTo>
                  <a:pt x="11939" y="363977"/>
                </a:lnTo>
                <a:lnTo>
                  <a:pt x="10924" y="375605"/>
                </a:lnTo>
                <a:lnTo>
                  <a:pt x="10248" y="387324"/>
                </a:lnTo>
                <a:lnTo>
                  <a:pt x="8805" y="398115"/>
                </a:lnTo>
                <a:lnTo>
                  <a:pt x="6850" y="408285"/>
                </a:lnTo>
                <a:lnTo>
                  <a:pt x="4555" y="418041"/>
                </a:lnTo>
                <a:lnTo>
                  <a:pt x="3025" y="427522"/>
                </a:lnTo>
                <a:lnTo>
                  <a:pt x="2005" y="436820"/>
                </a:lnTo>
                <a:lnTo>
                  <a:pt x="1325" y="445994"/>
                </a:lnTo>
                <a:lnTo>
                  <a:pt x="872" y="455087"/>
                </a:lnTo>
                <a:lnTo>
                  <a:pt x="368" y="473128"/>
                </a:lnTo>
                <a:lnTo>
                  <a:pt x="0" y="514410"/>
                </a:lnTo>
                <a:lnTo>
                  <a:pt x="981" y="519549"/>
                </a:lnTo>
                <a:lnTo>
                  <a:pt x="2627" y="523968"/>
                </a:lnTo>
                <a:lnTo>
                  <a:pt x="4716" y="527905"/>
                </a:lnTo>
                <a:lnTo>
                  <a:pt x="6109" y="531523"/>
                </a:lnTo>
                <a:lnTo>
                  <a:pt x="7038" y="534927"/>
                </a:lnTo>
                <a:lnTo>
                  <a:pt x="8895" y="54471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SMARTPenAnnotation722"/>
          <p:cNvSpPr/>
          <p:nvPr/>
        </p:nvSpPr>
        <p:spPr>
          <a:xfrm>
            <a:off x="4500562" y="5518546"/>
            <a:ext cx="214314" cy="178056"/>
          </a:xfrm>
          <a:custGeom>
            <a:avLst/>
            <a:gdLst/>
            <a:ahLst/>
            <a:cxnLst/>
            <a:rect l="0" t="0" r="0" b="0"/>
            <a:pathLst>
              <a:path w="214314" h="178056">
                <a:moveTo>
                  <a:pt x="0" y="0"/>
                </a:moveTo>
                <a:lnTo>
                  <a:pt x="0" y="32501"/>
                </a:lnTo>
                <a:lnTo>
                  <a:pt x="992" y="36550"/>
                </a:lnTo>
                <a:lnTo>
                  <a:pt x="2646" y="42227"/>
                </a:lnTo>
                <a:lnTo>
                  <a:pt x="9714" y="64436"/>
                </a:lnTo>
                <a:lnTo>
                  <a:pt x="12429" y="72723"/>
                </a:lnTo>
                <a:lnTo>
                  <a:pt x="15231" y="80232"/>
                </a:lnTo>
                <a:lnTo>
                  <a:pt x="18092" y="87223"/>
                </a:lnTo>
                <a:lnTo>
                  <a:pt x="20991" y="93867"/>
                </a:lnTo>
                <a:lnTo>
                  <a:pt x="23916" y="101274"/>
                </a:lnTo>
                <a:lnTo>
                  <a:pt x="29811" y="117441"/>
                </a:lnTo>
                <a:lnTo>
                  <a:pt x="32773" y="124926"/>
                </a:lnTo>
                <a:lnTo>
                  <a:pt x="35739" y="131902"/>
                </a:lnTo>
                <a:lnTo>
                  <a:pt x="38709" y="138536"/>
                </a:lnTo>
                <a:lnTo>
                  <a:pt x="41681" y="143951"/>
                </a:lnTo>
                <a:lnTo>
                  <a:pt x="44654" y="148553"/>
                </a:lnTo>
                <a:lnTo>
                  <a:pt x="47629" y="152614"/>
                </a:lnTo>
                <a:lnTo>
                  <a:pt x="50605" y="156313"/>
                </a:lnTo>
                <a:lnTo>
                  <a:pt x="53580" y="159772"/>
                </a:lnTo>
                <a:lnTo>
                  <a:pt x="56556" y="163069"/>
                </a:lnTo>
                <a:lnTo>
                  <a:pt x="62508" y="169380"/>
                </a:lnTo>
                <a:lnTo>
                  <a:pt x="69674" y="176774"/>
                </a:lnTo>
                <a:lnTo>
                  <a:pt x="71254" y="177381"/>
                </a:lnTo>
                <a:lnTo>
                  <a:pt x="75655" y="178055"/>
                </a:lnTo>
                <a:lnTo>
                  <a:pt x="78218" y="177242"/>
                </a:lnTo>
                <a:lnTo>
                  <a:pt x="83712" y="173694"/>
                </a:lnTo>
                <a:lnTo>
                  <a:pt x="85573" y="171359"/>
                </a:lnTo>
                <a:lnTo>
                  <a:pt x="86815" y="168809"/>
                </a:lnTo>
                <a:lnTo>
                  <a:pt x="87642" y="166118"/>
                </a:lnTo>
                <a:lnTo>
                  <a:pt x="90178" y="162339"/>
                </a:lnTo>
                <a:lnTo>
                  <a:pt x="93853" y="157836"/>
                </a:lnTo>
                <a:lnTo>
                  <a:pt x="98288" y="152849"/>
                </a:lnTo>
                <a:lnTo>
                  <a:pt x="108506" y="142017"/>
                </a:lnTo>
                <a:lnTo>
                  <a:pt x="148907" y="101154"/>
                </a:lnTo>
                <a:lnTo>
                  <a:pt x="154834" y="96209"/>
                </a:lnTo>
                <a:lnTo>
                  <a:pt x="160770" y="91921"/>
                </a:lnTo>
                <a:lnTo>
                  <a:pt x="166711" y="88070"/>
                </a:lnTo>
                <a:lnTo>
                  <a:pt x="172656" y="84510"/>
                </a:lnTo>
                <a:lnTo>
                  <a:pt x="178604" y="81145"/>
                </a:lnTo>
                <a:lnTo>
                  <a:pt x="184554" y="77910"/>
                </a:lnTo>
                <a:lnTo>
                  <a:pt x="189513" y="75752"/>
                </a:lnTo>
                <a:lnTo>
                  <a:pt x="193810" y="74314"/>
                </a:lnTo>
                <a:lnTo>
                  <a:pt x="197668" y="73355"/>
                </a:lnTo>
                <a:lnTo>
                  <a:pt x="201232" y="71724"/>
                </a:lnTo>
                <a:lnTo>
                  <a:pt x="204600" y="69644"/>
                </a:lnTo>
                <a:lnTo>
                  <a:pt x="214313" y="6250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SMARTPenAnnotation723"/>
          <p:cNvSpPr/>
          <p:nvPr/>
        </p:nvSpPr>
        <p:spPr>
          <a:xfrm>
            <a:off x="4343613" y="5643562"/>
            <a:ext cx="210492" cy="223243"/>
          </a:xfrm>
          <a:custGeom>
            <a:avLst/>
            <a:gdLst/>
            <a:ahLst/>
            <a:cxnLst/>
            <a:rect l="0" t="0" r="0" b="0"/>
            <a:pathLst>
              <a:path w="210492" h="223243">
                <a:moveTo>
                  <a:pt x="5144" y="0"/>
                </a:moveTo>
                <a:lnTo>
                  <a:pt x="5144" y="50264"/>
                </a:lnTo>
                <a:lnTo>
                  <a:pt x="4152" y="57322"/>
                </a:lnTo>
                <a:lnTo>
                  <a:pt x="2498" y="65004"/>
                </a:lnTo>
                <a:lnTo>
                  <a:pt x="404" y="73101"/>
                </a:lnTo>
                <a:lnTo>
                  <a:pt x="0" y="81476"/>
                </a:lnTo>
                <a:lnTo>
                  <a:pt x="722" y="90036"/>
                </a:lnTo>
                <a:lnTo>
                  <a:pt x="2196" y="98720"/>
                </a:lnTo>
                <a:lnTo>
                  <a:pt x="3179" y="107485"/>
                </a:lnTo>
                <a:lnTo>
                  <a:pt x="3834" y="116305"/>
                </a:lnTo>
                <a:lnTo>
                  <a:pt x="4562" y="133051"/>
                </a:lnTo>
                <a:lnTo>
                  <a:pt x="4972" y="153634"/>
                </a:lnTo>
                <a:lnTo>
                  <a:pt x="5068" y="166178"/>
                </a:lnTo>
                <a:lnTo>
                  <a:pt x="6086" y="171309"/>
                </a:lnTo>
                <a:lnTo>
                  <a:pt x="7756" y="175721"/>
                </a:lnTo>
                <a:lnTo>
                  <a:pt x="13704" y="186833"/>
                </a:lnTo>
                <a:lnTo>
                  <a:pt x="16556" y="187216"/>
                </a:lnTo>
                <a:lnTo>
                  <a:pt x="21730" y="187463"/>
                </a:lnTo>
                <a:lnTo>
                  <a:pt x="27729" y="182205"/>
                </a:lnTo>
                <a:lnTo>
                  <a:pt x="39617" y="170734"/>
                </a:lnTo>
                <a:lnTo>
                  <a:pt x="43009" y="167401"/>
                </a:lnTo>
                <a:lnTo>
                  <a:pt x="47255" y="162202"/>
                </a:lnTo>
                <a:lnTo>
                  <a:pt x="52070" y="155760"/>
                </a:lnTo>
                <a:lnTo>
                  <a:pt x="57264" y="148488"/>
                </a:lnTo>
                <a:lnTo>
                  <a:pt x="62711" y="141656"/>
                </a:lnTo>
                <a:lnTo>
                  <a:pt x="68327" y="135117"/>
                </a:lnTo>
                <a:lnTo>
                  <a:pt x="74055" y="128774"/>
                </a:lnTo>
                <a:lnTo>
                  <a:pt x="88357" y="113788"/>
                </a:lnTo>
                <a:lnTo>
                  <a:pt x="117052" y="84653"/>
                </a:lnTo>
                <a:lnTo>
                  <a:pt x="123406" y="79256"/>
                </a:lnTo>
                <a:lnTo>
                  <a:pt x="129626" y="74666"/>
                </a:lnTo>
                <a:lnTo>
                  <a:pt x="135757" y="70613"/>
                </a:lnTo>
                <a:lnTo>
                  <a:pt x="141829" y="66919"/>
                </a:lnTo>
                <a:lnTo>
                  <a:pt x="147861" y="63464"/>
                </a:lnTo>
                <a:lnTo>
                  <a:pt x="153867" y="60169"/>
                </a:lnTo>
                <a:lnTo>
                  <a:pt x="159855" y="57972"/>
                </a:lnTo>
                <a:lnTo>
                  <a:pt x="165832" y="56508"/>
                </a:lnTo>
                <a:lnTo>
                  <a:pt x="171800" y="55531"/>
                </a:lnTo>
                <a:lnTo>
                  <a:pt x="176772" y="54880"/>
                </a:lnTo>
                <a:lnTo>
                  <a:pt x="181079" y="54446"/>
                </a:lnTo>
                <a:lnTo>
                  <a:pt x="184941" y="54156"/>
                </a:lnTo>
                <a:lnTo>
                  <a:pt x="188509" y="54956"/>
                </a:lnTo>
                <a:lnTo>
                  <a:pt x="191880" y="56481"/>
                </a:lnTo>
                <a:lnTo>
                  <a:pt x="199678" y="61318"/>
                </a:lnTo>
                <a:lnTo>
                  <a:pt x="205769" y="66895"/>
                </a:lnTo>
                <a:lnTo>
                  <a:pt x="209118" y="70092"/>
                </a:lnTo>
                <a:lnTo>
                  <a:pt x="209587" y="71532"/>
                </a:lnTo>
                <a:lnTo>
                  <a:pt x="210248" y="78301"/>
                </a:lnTo>
                <a:lnTo>
                  <a:pt x="210491" y="87653"/>
                </a:lnTo>
                <a:lnTo>
                  <a:pt x="207865" y="91212"/>
                </a:lnTo>
                <a:lnTo>
                  <a:pt x="202835" y="96841"/>
                </a:lnTo>
                <a:lnTo>
                  <a:pt x="202148" y="100257"/>
                </a:lnTo>
                <a:lnTo>
                  <a:pt x="201842" y="105082"/>
                </a:lnTo>
                <a:lnTo>
                  <a:pt x="201706" y="110534"/>
                </a:lnTo>
                <a:lnTo>
                  <a:pt x="201599" y="166846"/>
                </a:lnTo>
                <a:lnTo>
                  <a:pt x="200606" y="172746"/>
                </a:lnTo>
                <a:lnTo>
                  <a:pt x="198952" y="178664"/>
                </a:lnTo>
                <a:lnTo>
                  <a:pt x="196857" y="184594"/>
                </a:lnTo>
                <a:lnTo>
                  <a:pt x="195461" y="189539"/>
                </a:lnTo>
                <a:lnTo>
                  <a:pt x="194530" y="193828"/>
                </a:lnTo>
                <a:lnTo>
                  <a:pt x="193909" y="197680"/>
                </a:lnTo>
                <a:lnTo>
                  <a:pt x="193220" y="204605"/>
                </a:lnTo>
                <a:lnTo>
                  <a:pt x="193036" y="207841"/>
                </a:lnTo>
                <a:lnTo>
                  <a:pt x="193905" y="210991"/>
                </a:lnTo>
                <a:lnTo>
                  <a:pt x="197517" y="217136"/>
                </a:lnTo>
                <a:lnTo>
                  <a:pt x="201597" y="2232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SMARTPenAnnotation724"/>
          <p:cNvSpPr/>
          <p:nvPr/>
        </p:nvSpPr>
        <p:spPr>
          <a:xfrm>
            <a:off x="4625578" y="5706070"/>
            <a:ext cx="133946" cy="160730"/>
          </a:xfrm>
          <a:custGeom>
            <a:avLst/>
            <a:gdLst/>
            <a:ahLst/>
            <a:cxnLst/>
            <a:rect l="0" t="0" r="0" b="0"/>
            <a:pathLst>
              <a:path w="133946" h="160730">
                <a:moveTo>
                  <a:pt x="0" y="53578"/>
                </a:moveTo>
                <a:lnTo>
                  <a:pt x="0" y="109715"/>
                </a:lnTo>
                <a:lnTo>
                  <a:pt x="992" y="115807"/>
                </a:lnTo>
                <a:lnTo>
                  <a:pt x="2646" y="120861"/>
                </a:lnTo>
                <a:lnTo>
                  <a:pt x="4740" y="125222"/>
                </a:lnTo>
                <a:lnTo>
                  <a:pt x="6136" y="130115"/>
                </a:lnTo>
                <a:lnTo>
                  <a:pt x="7067" y="135360"/>
                </a:lnTo>
                <a:lnTo>
                  <a:pt x="7688" y="140842"/>
                </a:lnTo>
                <a:lnTo>
                  <a:pt x="8102" y="145488"/>
                </a:lnTo>
                <a:lnTo>
                  <a:pt x="8378" y="149578"/>
                </a:lnTo>
                <a:lnTo>
                  <a:pt x="8562" y="153297"/>
                </a:lnTo>
                <a:lnTo>
                  <a:pt x="9677" y="155776"/>
                </a:lnTo>
                <a:lnTo>
                  <a:pt x="11412" y="157429"/>
                </a:lnTo>
                <a:lnTo>
                  <a:pt x="17809" y="160709"/>
                </a:lnTo>
                <a:lnTo>
                  <a:pt x="17849" y="160729"/>
                </a:lnTo>
                <a:lnTo>
                  <a:pt x="17856" y="151252"/>
                </a:lnTo>
                <a:lnTo>
                  <a:pt x="18849" y="147467"/>
                </a:lnTo>
                <a:lnTo>
                  <a:pt x="20503" y="143952"/>
                </a:lnTo>
                <a:lnTo>
                  <a:pt x="22599" y="140617"/>
                </a:lnTo>
                <a:lnTo>
                  <a:pt x="23995" y="135416"/>
                </a:lnTo>
                <a:lnTo>
                  <a:pt x="24926" y="128973"/>
                </a:lnTo>
                <a:lnTo>
                  <a:pt x="25547" y="121701"/>
                </a:lnTo>
                <a:lnTo>
                  <a:pt x="26953" y="114868"/>
                </a:lnTo>
                <a:lnTo>
                  <a:pt x="28883" y="108328"/>
                </a:lnTo>
                <a:lnTo>
                  <a:pt x="33672" y="94779"/>
                </a:lnTo>
                <a:lnTo>
                  <a:pt x="39109" y="78835"/>
                </a:lnTo>
                <a:lnTo>
                  <a:pt x="40955" y="72400"/>
                </a:lnTo>
                <a:lnTo>
                  <a:pt x="42186" y="67119"/>
                </a:lnTo>
                <a:lnTo>
                  <a:pt x="43007" y="62605"/>
                </a:lnTo>
                <a:lnTo>
                  <a:pt x="44546" y="57612"/>
                </a:lnTo>
                <a:lnTo>
                  <a:pt x="46564" y="52298"/>
                </a:lnTo>
                <a:lnTo>
                  <a:pt x="48902" y="46772"/>
                </a:lnTo>
                <a:lnTo>
                  <a:pt x="51453" y="42095"/>
                </a:lnTo>
                <a:lnTo>
                  <a:pt x="54146" y="37985"/>
                </a:lnTo>
                <a:lnTo>
                  <a:pt x="56933" y="34253"/>
                </a:lnTo>
                <a:lnTo>
                  <a:pt x="59784" y="30773"/>
                </a:lnTo>
                <a:lnTo>
                  <a:pt x="62676" y="27460"/>
                </a:lnTo>
                <a:lnTo>
                  <a:pt x="65596" y="24260"/>
                </a:lnTo>
                <a:lnTo>
                  <a:pt x="71487" y="18058"/>
                </a:lnTo>
                <a:lnTo>
                  <a:pt x="83353" y="5992"/>
                </a:lnTo>
                <a:lnTo>
                  <a:pt x="86327" y="3995"/>
                </a:lnTo>
                <a:lnTo>
                  <a:pt x="89301" y="2663"/>
                </a:lnTo>
                <a:lnTo>
                  <a:pt x="92276" y="1776"/>
                </a:lnTo>
                <a:lnTo>
                  <a:pt x="96244" y="1183"/>
                </a:lnTo>
                <a:lnTo>
                  <a:pt x="100873" y="789"/>
                </a:lnTo>
                <a:lnTo>
                  <a:pt x="110317" y="351"/>
                </a:lnTo>
                <a:lnTo>
                  <a:pt x="117822" y="156"/>
                </a:lnTo>
                <a:lnTo>
                  <a:pt x="133945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SMARTPenAnnotation725"/>
          <p:cNvSpPr/>
          <p:nvPr/>
        </p:nvSpPr>
        <p:spPr>
          <a:xfrm>
            <a:off x="4816886" y="5643562"/>
            <a:ext cx="31555" cy="232173"/>
          </a:xfrm>
          <a:custGeom>
            <a:avLst/>
            <a:gdLst/>
            <a:ahLst/>
            <a:cxnLst/>
            <a:rect l="0" t="0" r="0" b="0"/>
            <a:pathLst>
              <a:path w="31555" h="232173">
                <a:moveTo>
                  <a:pt x="5145" y="0"/>
                </a:moveTo>
                <a:lnTo>
                  <a:pt x="0" y="0"/>
                </a:lnTo>
                <a:lnTo>
                  <a:pt x="2197" y="0"/>
                </a:lnTo>
                <a:lnTo>
                  <a:pt x="3179" y="993"/>
                </a:lnTo>
                <a:lnTo>
                  <a:pt x="3834" y="2646"/>
                </a:lnTo>
                <a:lnTo>
                  <a:pt x="4886" y="7689"/>
                </a:lnTo>
                <a:lnTo>
                  <a:pt x="5964" y="10087"/>
                </a:lnTo>
                <a:lnTo>
                  <a:pt x="9808" y="18043"/>
                </a:lnTo>
                <a:lnTo>
                  <a:pt x="12223" y="23935"/>
                </a:lnTo>
                <a:lnTo>
                  <a:pt x="14824" y="30840"/>
                </a:lnTo>
                <a:lnTo>
                  <a:pt x="17551" y="38419"/>
                </a:lnTo>
                <a:lnTo>
                  <a:pt x="19369" y="46449"/>
                </a:lnTo>
                <a:lnTo>
                  <a:pt x="20580" y="54778"/>
                </a:lnTo>
                <a:lnTo>
                  <a:pt x="21388" y="63308"/>
                </a:lnTo>
                <a:lnTo>
                  <a:pt x="21927" y="71971"/>
                </a:lnTo>
                <a:lnTo>
                  <a:pt x="22525" y="89534"/>
                </a:lnTo>
                <a:lnTo>
                  <a:pt x="23677" y="98385"/>
                </a:lnTo>
                <a:lnTo>
                  <a:pt x="25437" y="107261"/>
                </a:lnTo>
                <a:lnTo>
                  <a:pt x="27603" y="116156"/>
                </a:lnTo>
                <a:lnTo>
                  <a:pt x="29046" y="126055"/>
                </a:lnTo>
                <a:lnTo>
                  <a:pt x="30009" y="136623"/>
                </a:lnTo>
                <a:lnTo>
                  <a:pt x="31078" y="156963"/>
                </a:lnTo>
                <a:lnTo>
                  <a:pt x="31554" y="172619"/>
                </a:lnTo>
                <a:lnTo>
                  <a:pt x="30689" y="179571"/>
                </a:lnTo>
                <a:lnTo>
                  <a:pt x="29119" y="186191"/>
                </a:lnTo>
                <a:lnTo>
                  <a:pt x="27081" y="192588"/>
                </a:lnTo>
                <a:lnTo>
                  <a:pt x="25722" y="198837"/>
                </a:lnTo>
                <a:lnTo>
                  <a:pt x="24816" y="204988"/>
                </a:lnTo>
                <a:lnTo>
                  <a:pt x="24212" y="211073"/>
                </a:lnTo>
                <a:lnTo>
                  <a:pt x="23810" y="216121"/>
                </a:lnTo>
                <a:lnTo>
                  <a:pt x="23541" y="220480"/>
                </a:lnTo>
                <a:lnTo>
                  <a:pt x="23004" y="2321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SMARTPenAnnotation726"/>
          <p:cNvSpPr/>
          <p:nvPr/>
        </p:nvSpPr>
        <p:spPr>
          <a:xfrm>
            <a:off x="4786312" y="5715555"/>
            <a:ext cx="437397" cy="133391"/>
          </a:xfrm>
          <a:custGeom>
            <a:avLst/>
            <a:gdLst/>
            <a:ahLst/>
            <a:cxnLst/>
            <a:rect l="0" t="0" r="0" b="0"/>
            <a:pathLst>
              <a:path w="437397" h="133391">
                <a:moveTo>
                  <a:pt x="0" y="44093"/>
                </a:moveTo>
                <a:lnTo>
                  <a:pt x="4741" y="44093"/>
                </a:lnTo>
                <a:lnTo>
                  <a:pt x="12360" y="41447"/>
                </a:lnTo>
                <a:lnTo>
                  <a:pt x="17169" y="39353"/>
                </a:lnTo>
                <a:lnTo>
                  <a:pt x="27806" y="37025"/>
                </a:lnTo>
                <a:lnTo>
                  <a:pt x="39147" y="35991"/>
                </a:lnTo>
                <a:lnTo>
                  <a:pt x="50802" y="35531"/>
                </a:lnTo>
                <a:lnTo>
                  <a:pt x="80591" y="35236"/>
                </a:lnTo>
                <a:lnTo>
                  <a:pt x="112747" y="35173"/>
                </a:lnTo>
                <a:lnTo>
                  <a:pt x="117829" y="36162"/>
                </a:lnTo>
                <a:lnTo>
                  <a:pt x="126121" y="39907"/>
                </a:lnTo>
                <a:lnTo>
                  <a:pt x="131627" y="42852"/>
                </a:lnTo>
                <a:lnTo>
                  <a:pt x="132400" y="44258"/>
                </a:lnTo>
                <a:lnTo>
                  <a:pt x="132915" y="46187"/>
                </a:lnTo>
                <a:lnTo>
                  <a:pt x="133259" y="48466"/>
                </a:lnTo>
                <a:lnTo>
                  <a:pt x="133488" y="50977"/>
                </a:lnTo>
                <a:lnTo>
                  <a:pt x="133640" y="53644"/>
                </a:lnTo>
                <a:lnTo>
                  <a:pt x="133810" y="59252"/>
                </a:lnTo>
                <a:lnTo>
                  <a:pt x="133933" y="76859"/>
                </a:lnTo>
                <a:lnTo>
                  <a:pt x="133944" y="91721"/>
                </a:lnTo>
                <a:lnTo>
                  <a:pt x="134937" y="93704"/>
                </a:lnTo>
                <a:lnTo>
                  <a:pt x="136590" y="95027"/>
                </a:lnTo>
                <a:lnTo>
                  <a:pt x="138685" y="95908"/>
                </a:lnTo>
                <a:lnTo>
                  <a:pt x="140082" y="97488"/>
                </a:lnTo>
                <a:lnTo>
                  <a:pt x="141013" y="99533"/>
                </a:lnTo>
                <a:lnTo>
                  <a:pt x="141634" y="101889"/>
                </a:lnTo>
                <a:lnTo>
                  <a:pt x="143040" y="103460"/>
                </a:lnTo>
                <a:lnTo>
                  <a:pt x="144969" y="104507"/>
                </a:lnTo>
                <a:lnTo>
                  <a:pt x="149759" y="105671"/>
                </a:lnTo>
                <a:lnTo>
                  <a:pt x="160918" y="106417"/>
                </a:lnTo>
                <a:lnTo>
                  <a:pt x="163834" y="106478"/>
                </a:lnTo>
                <a:lnTo>
                  <a:pt x="166769" y="105527"/>
                </a:lnTo>
                <a:lnTo>
                  <a:pt x="172677" y="101824"/>
                </a:lnTo>
                <a:lnTo>
                  <a:pt x="175641" y="98456"/>
                </a:lnTo>
                <a:lnTo>
                  <a:pt x="178610" y="94226"/>
                </a:lnTo>
                <a:lnTo>
                  <a:pt x="181582" y="89420"/>
                </a:lnTo>
                <a:lnTo>
                  <a:pt x="185547" y="84234"/>
                </a:lnTo>
                <a:lnTo>
                  <a:pt x="190174" y="78791"/>
                </a:lnTo>
                <a:lnTo>
                  <a:pt x="195244" y="73178"/>
                </a:lnTo>
                <a:lnTo>
                  <a:pt x="206168" y="61650"/>
                </a:lnTo>
                <a:lnTo>
                  <a:pt x="247759" y="19586"/>
                </a:lnTo>
                <a:lnTo>
                  <a:pt x="249508" y="18824"/>
                </a:lnTo>
                <a:lnTo>
                  <a:pt x="258534" y="17363"/>
                </a:lnTo>
                <a:lnTo>
                  <a:pt x="258771" y="19976"/>
                </a:lnTo>
                <a:lnTo>
                  <a:pt x="258876" y="24445"/>
                </a:lnTo>
                <a:lnTo>
                  <a:pt x="258958" y="59545"/>
                </a:lnTo>
                <a:lnTo>
                  <a:pt x="259951" y="64316"/>
                </a:lnTo>
                <a:lnTo>
                  <a:pt x="261605" y="68490"/>
                </a:lnTo>
                <a:lnTo>
                  <a:pt x="263701" y="72264"/>
                </a:lnTo>
                <a:lnTo>
                  <a:pt x="265097" y="76764"/>
                </a:lnTo>
                <a:lnTo>
                  <a:pt x="266028" y="81749"/>
                </a:lnTo>
                <a:lnTo>
                  <a:pt x="266649" y="87056"/>
                </a:lnTo>
                <a:lnTo>
                  <a:pt x="268055" y="91587"/>
                </a:lnTo>
                <a:lnTo>
                  <a:pt x="269985" y="95599"/>
                </a:lnTo>
                <a:lnTo>
                  <a:pt x="272263" y="99266"/>
                </a:lnTo>
                <a:lnTo>
                  <a:pt x="274774" y="102703"/>
                </a:lnTo>
                <a:lnTo>
                  <a:pt x="277440" y="105987"/>
                </a:lnTo>
                <a:lnTo>
                  <a:pt x="280211" y="109168"/>
                </a:lnTo>
                <a:lnTo>
                  <a:pt x="283049" y="112281"/>
                </a:lnTo>
                <a:lnTo>
                  <a:pt x="288849" y="118386"/>
                </a:lnTo>
                <a:lnTo>
                  <a:pt x="292777" y="120411"/>
                </a:lnTo>
                <a:lnTo>
                  <a:pt x="302433" y="122661"/>
                </a:lnTo>
                <a:lnTo>
                  <a:pt x="314285" y="123927"/>
                </a:lnTo>
                <a:lnTo>
                  <a:pt x="323567" y="124223"/>
                </a:lnTo>
                <a:lnTo>
                  <a:pt x="328821" y="124302"/>
                </a:lnTo>
                <a:lnTo>
                  <a:pt x="339950" y="121744"/>
                </a:lnTo>
                <a:lnTo>
                  <a:pt x="345696" y="119673"/>
                </a:lnTo>
                <a:lnTo>
                  <a:pt x="351511" y="117300"/>
                </a:lnTo>
                <a:lnTo>
                  <a:pt x="357372" y="114726"/>
                </a:lnTo>
                <a:lnTo>
                  <a:pt x="363264" y="112017"/>
                </a:lnTo>
                <a:lnTo>
                  <a:pt x="369176" y="108228"/>
                </a:lnTo>
                <a:lnTo>
                  <a:pt x="375102" y="103716"/>
                </a:lnTo>
                <a:lnTo>
                  <a:pt x="381037" y="98725"/>
                </a:lnTo>
                <a:lnTo>
                  <a:pt x="386978" y="94405"/>
                </a:lnTo>
                <a:lnTo>
                  <a:pt x="392923" y="90533"/>
                </a:lnTo>
                <a:lnTo>
                  <a:pt x="398871" y="86959"/>
                </a:lnTo>
                <a:lnTo>
                  <a:pt x="403827" y="83584"/>
                </a:lnTo>
                <a:lnTo>
                  <a:pt x="408125" y="80343"/>
                </a:lnTo>
                <a:lnTo>
                  <a:pt x="411981" y="77189"/>
                </a:lnTo>
                <a:lnTo>
                  <a:pt x="415545" y="73102"/>
                </a:lnTo>
                <a:lnTo>
                  <a:pt x="418913" y="68393"/>
                </a:lnTo>
                <a:lnTo>
                  <a:pt x="422150" y="63270"/>
                </a:lnTo>
                <a:lnTo>
                  <a:pt x="425301" y="58862"/>
                </a:lnTo>
                <a:lnTo>
                  <a:pt x="428393" y="54931"/>
                </a:lnTo>
                <a:lnTo>
                  <a:pt x="431447" y="51318"/>
                </a:lnTo>
                <a:lnTo>
                  <a:pt x="433483" y="47918"/>
                </a:lnTo>
                <a:lnTo>
                  <a:pt x="434841" y="44659"/>
                </a:lnTo>
                <a:lnTo>
                  <a:pt x="435745" y="41493"/>
                </a:lnTo>
                <a:lnTo>
                  <a:pt x="436349" y="37399"/>
                </a:lnTo>
                <a:lnTo>
                  <a:pt x="436750" y="32685"/>
                </a:lnTo>
                <a:lnTo>
                  <a:pt x="437197" y="23148"/>
                </a:lnTo>
                <a:lnTo>
                  <a:pt x="437396" y="15602"/>
                </a:lnTo>
                <a:lnTo>
                  <a:pt x="436456" y="12200"/>
                </a:lnTo>
                <a:lnTo>
                  <a:pt x="434838" y="8940"/>
                </a:lnTo>
                <a:lnTo>
                  <a:pt x="432767" y="5775"/>
                </a:lnTo>
                <a:lnTo>
                  <a:pt x="430394" y="3665"/>
                </a:lnTo>
                <a:lnTo>
                  <a:pt x="427820" y="2258"/>
                </a:lnTo>
                <a:lnTo>
                  <a:pt x="422314" y="695"/>
                </a:lnTo>
                <a:lnTo>
                  <a:pt x="416560" y="0"/>
                </a:lnTo>
                <a:lnTo>
                  <a:pt x="413636" y="1799"/>
                </a:lnTo>
                <a:lnTo>
                  <a:pt x="410695" y="4983"/>
                </a:lnTo>
                <a:lnTo>
                  <a:pt x="407742" y="9090"/>
                </a:lnTo>
                <a:lnTo>
                  <a:pt x="403789" y="12820"/>
                </a:lnTo>
                <a:lnTo>
                  <a:pt x="399169" y="16299"/>
                </a:lnTo>
                <a:lnTo>
                  <a:pt x="394105" y="19610"/>
                </a:lnTo>
                <a:lnTo>
                  <a:pt x="390729" y="23803"/>
                </a:lnTo>
                <a:lnTo>
                  <a:pt x="388478" y="28581"/>
                </a:lnTo>
                <a:lnTo>
                  <a:pt x="386978" y="33752"/>
                </a:lnTo>
                <a:lnTo>
                  <a:pt x="384985" y="39183"/>
                </a:lnTo>
                <a:lnTo>
                  <a:pt x="382665" y="44789"/>
                </a:lnTo>
                <a:lnTo>
                  <a:pt x="380125" y="50510"/>
                </a:lnTo>
                <a:lnTo>
                  <a:pt x="379425" y="56308"/>
                </a:lnTo>
                <a:lnTo>
                  <a:pt x="379950" y="62159"/>
                </a:lnTo>
                <a:lnTo>
                  <a:pt x="381292" y="68043"/>
                </a:lnTo>
                <a:lnTo>
                  <a:pt x="383179" y="73950"/>
                </a:lnTo>
                <a:lnTo>
                  <a:pt x="385429" y="79873"/>
                </a:lnTo>
                <a:lnTo>
                  <a:pt x="387922" y="85806"/>
                </a:lnTo>
                <a:lnTo>
                  <a:pt x="390576" y="91745"/>
                </a:lnTo>
                <a:lnTo>
                  <a:pt x="396170" y="103636"/>
                </a:lnTo>
                <a:lnTo>
                  <a:pt x="399051" y="108593"/>
                </a:lnTo>
                <a:lnTo>
                  <a:pt x="401963" y="112890"/>
                </a:lnTo>
                <a:lnTo>
                  <a:pt x="404897" y="116747"/>
                </a:lnTo>
                <a:lnTo>
                  <a:pt x="407846" y="120310"/>
                </a:lnTo>
                <a:lnTo>
                  <a:pt x="410803" y="123678"/>
                </a:lnTo>
                <a:lnTo>
                  <a:pt x="419695" y="13339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SMARTPenAnnotation727"/>
          <p:cNvSpPr/>
          <p:nvPr/>
        </p:nvSpPr>
        <p:spPr>
          <a:xfrm>
            <a:off x="5447109" y="5670351"/>
            <a:ext cx="44649" cy="205384"/>
          </a:xfrm>
          <a:custGeom>
            <a:avLst/>
            <a:gdLst/>
            <a:ahLst/>
            <a:cxnLst/>
            <a:rect l="0" t="0" r="0" b="0"/>
            <a:pathLst>
              <a:path w="44649" h="205384">
                <a:moveTo>
                  <a:pt x="0" y="0"/>
                </a:moveTo>
                <a:lnTo>
                  <a:pt x="0" y="12429"/>
                </a:lnTo>
                <a:lnTo>
                  <a:pt x="992" y="17216"/>
                </a:lnTo>
                <a:lnTo>
                  <a:pt x="2646" y="23383"/>
                </a:lnTo>
                <a:lnTo>
                  <a:pt x="7129" y="38174"/>
                </a:lnTo>
                <a:lnTo>
                  <a:pt x="12429" y="54669"/>
                </a:lnTo>
                <a:lnTo>
                  <a:pt x="14239" y="63235"/>
                </a:lnTo>
                <a:lnTo>
                  <a:pt x="15446" y="71923"/>
                </a:lnTo>
                <a:lnTo>
                  <a:pt x="16250" y="80690"/>
                </a:lnTo>
                <a:lnTo>
                  <a:pt x="17779" y="90505"/>
                </a:lnTo>
                <a:lnTo>
                  <a:pt x="19790" y="101016"/>
                </a:lnTo>
                <a:lnTo>
                  <a:pt x="22123" y="111993"/>
                </a:lnTo>
                <a:lnTo>
                  <a:pt x="24670" y="121295"/>
                </a:lnTo>
                <a:lnTo>
                  <a:pt x="27361" y="129481"/>
                </a:lnTo>
                <a:lnTo>
                  <a:pt x="30147" y="136922"/>
                </a:lnTo>
                <a:lnTo>
                  <a:pt x="32004" y="144859"/>
                </a:lnTo>
                <a:lnTo>
                  <a:pt x="33242" y="153128"/>
                </a:lnTo>
                <a:lnTo>
                  <a:pt x="34068" y="161616"/>
                </a:lnTo>
                <a:lnTo>
                  <a:pt x="34618" y="169260"/>
                </a:lnTo>
                <a:lnTo>
                  <a:pt x="34985" y="176340"/>
                </a:lnTo>
                <a:lnTo>
                  <a:pt x="35230" y="183044"/>
                </a:lnTo>
                <a:lnTo>
                  <a:pt x="36384" y="188506"/>
                </a:lnTo>
                <a:lnTo>
                  <a:pt x="38147" y="193139"/>
                </a:lnTo>
                <a:lnTo>
                  <a:pt x="44648" y="2053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SMARTPenAnnotation728"/>
          <p:cNvSpPr/>
          <p:nvPr/>
        </p:nvSpPr>
        <p:spPr>
          <a:xfrm>
            <a:off x="5411390" y="5750827"/>
            <a:ext cx="107157" cy="8822"/>
          </a:xfrm>
          <a:custGeom>
            <a:avLst/>
            <a:gdLst/>
            <a:ahLst/>
            <a:cxnLst/>
            <a:rect l="0" t="0" r="0" b="0"/>
            <a:pathLst>
              <a:path w="107157" h="8822">
                <a:moveTo>
                  <a:pt x="0" y="8821"/>
                </a:moveTo>
                <a:lnTo>
                  <a:pt x="0" y="4081"/>
                </a:lnTo>
                <a:lnTo>
                  <a:pt x="993" y="2684"/>
                </a:lnTo>
                <a:lnTo>
                  <a:pt x="2646" y="1753"/>
                </a:lnTo>
                <a:lnTo>
                  <a:pt x="4741" y="1132"/>
                </a:lnTo>
                <a:lnTo>
                  <a:pt x="7129" y="719"/>
                </a:lnTo>
                <a:lnTo>
                  <a:pt x="9713" y="443"/>
                </a:lnTo>
                <a:lnTo>
                  <a:pt x="12429" y="259"/>
                </a:lnTo>
                <a:lnTo>
                  <a:pt x="23383" y="55"/>
                </a:lnTo>
                <a:lnTo>
                  <a:pt x="30472" y="0"/>
                </a:lnTo>
                <a:lnTo>
                  <a:pt x="38174" y="956"/>
                </a:lnTo>
                <a:lnTo>
                  <a:pt x="46285" y="2586"/>
                </a:lnTo>
                <a:lnTo>
                  <a:pt x="54669" y="4664"/>
                </a:lnTo>
                <a:lnTo>
                  <a:pt x="62243" y="6050"/>
                </a:lnTo>
                <a:lnTo>
                  <a:pt x="69277" y="6974"/>
                </a:lnTo>
                <a:lnTo>
                  <a:pt x="75951" y="7590"/>
                </a:lnTo>
                <a:lnTo>
                  <a:pt x="82383" y="8000"/>
                </a:lnTo>
                <a:lnTo>
                  <a:pt x="107156" y="882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SMARTPenAnnotation729"/>
          <p:cNvSpPr/>
          <p:nvPr/>
        </p:nvSpPr>
        <p:spPr>
          <a:xfrm>
            <a:off x="5661454" y="5663195"/>
            <a:ext cx="450322" cy="239124"/>
          </a:xfrm>
          <a:custGeom>
            <a:avLst/>
            <a:gdLst/>
            <a:ahLst/>
            <a:cxnLst/>
            <a:rect l="0" t="0" r="0" b="0"/>
            <a:pathLst>
              <a:path w="450322" h="239124">
                <a:moveTo>
                  <a:pt x="8897" y="60734"/>
                </a:moveTo>
                <a:lnTo>
                  <a:pt x="1208" y="68423"/>
                </a:lnTo>
                <a:lnTo>
                  <a:pt x="519" y="74404"/>
                </a:lnTo>
                <a:lnTo>
                  <a:pt x="213" y="82684"/>
                </a:lnTo>
                <a:lnTo>
                  <a:pt x="76" y="89672"/>
                </a:lnTo>
                <a:lnTo>
                  <a:pt x="0" y="108665"/>
                </a:lnTo>
                <a:lnTo>
                  <a:pt x="981" y="114517"/>
                </a:lnTo>
                <a:lnTo>
                  <a:pt x="2628" y="119409"/>
                </a:lnTo>
                <a:lnTo>
                  <a:pt x="4717" y="123663"/>
                </a:lnTo>
                <a:lnTo>
                  <a:pt x="6111" y="128484"/>
                </a:lnTo>
                <a:lnTo>
                  <a:pt x="7040" y="133682"/>
                </a:lnTo>
                <a:lnTo>
                  <a:pt x="7659" y="139132"/>
                </a:lnTo>
                <a:lnTo>
                  <a:pt x="8072" y="143757"/>
                </a:lnTo>
                <a:lnTo>
                  <a:pt x="8347" y="147833"/>
                </a:lnTo>
                <a:lnTo>
                  <a:pt x="8653" y="155007"/>
                </a:lnTo>
                <a:lnTo>
                  <a:pt x="8896" y="167817"/>
                </a:lnTo>
                <a:lnTo>
                  <a:pt x="8896" y="167841"/>
                </a:lnTo>
                <a:lnTo>
                  <a:pt x="8897" y="155457"/>
                </a:lnTo>
                <a:lnTo>
                  <a:pt x="9890" y="151665"/>
                </a:lnTo>
                <a:lnTo>
                  <a:pt x="11543" y="147151"/>
                </a:lnTo>
                <a:lnTo>
                  <a:pt x="13638" y="142158"/>
                </a:lnTo>
                <a:lnTo>
                  <a:pt x="15034" y="136845"/>
                </a:lnTo>
                <a:lnTo>
                  <a:pt x="15965" y="131318"/>
                </a:lnTo>
                <a:lnTo>
                  <a:pt x="16586" y="125650"/>
                </a:lnTo>
                <a:lnTo>
                  <a:pt x="16999" y="119886"/>
                </a:lnTo>
                <a:lnTo>
                  <a:pt x="17275" y="114060"/>
                </a:lnTo>
                <a:lnTo>
                  <a:pt x="17581" y="102294"/>
                </a:lnTo>
                <a:lnTo>
                  <a:pt x="17826" y="31491"/>
                </a:lnTo>
                <a:lnTo>
                  <a:pt x="18818" y="28340"/>
                </a:lnTo>
                <a:lnTo>
                  <a:pt x="22568" y="22194"/>
                </a:lnTo>
                <a:lnTo>
                  <a:pt x="24956" y="20158"/>
                </a:lnTo>
                <a:lnTo>
                  <a:pt x="27540" y="18801"/>
                </a:lnTo>
                <a:lnTo>
                  <a:pt x="33058" y="17292"/>
                </a:lnTo>
                <a:lnTo>
                  <a:pt x="38817" y="16622"/>
                </a:lnTo>
                <a:lnTo>
                  <a:pt x="41742" y="17435"/>
                </a:lnTo>
                <a:lnTo>
                  <a:pt x="51592" y="23321"/>
                </a:lnTo>
                <a:lnTo>
                  <a:pt x="61276" y="28562"/>
                </a:lnTo>
                <a:lnTo>
                  <a:pt x="69549" y="34199"/>
                </a:lnTo>
                <a:lnTo>
                  <a:pt x="77525" y="40011"/>
                </a:lnTo>
                <a:lnTo>
                  <a:pt x="87685" y="45901"/>
                </a:lnTo>
                <a:lnTo>
                  <a:pt x="98815" y="51827"/>
                </a:lnTo>
                <a:lnTo>
                  <a:pt x="109384" y="57768"/>
                </a:lnTo>
                <a:lnTo>
                  <a:pt x="117389" y="63715"/>
                </a:lnTo>
                <a:lnTo>
                  <a:pt x="121905" y="65698"/>
                </a:lnTo>
                <a:lnTo>
                  <a:pt x="132214" y="67901"/>
                </a:lnTo>
                <a:lnTo>
                  <a:pt x="140765" y="71526"/>
                </a:lnTo>
                <a:lnTo>
                  <a:pt x="147872" y="75453"/>
                </a:lnTo>
                <a:lnTo>
                  <a:pt x="154338" y="77198"/>
                </a:lnTo>
                <a:lnTo>
                  <a:pt x="168297" y="78180"/>
                </a:lnTo>
                <a:lnTo>
                  <a:pt x="172711" y="77326"/>
                </a:lnTo>
                <a:lnTo>
                  <a:pt x="180261" y="73730"/>
                </a:lnTo>
                <a:lnTo>
                  <a:pt x="186923" y="68826"/>
                </a:lnTo>
                <a:lnTo>
                  <a:pt x="194184" y="63338"/>
                </a:lnTo>
                <a:lnTo>
                  <a:pt x="204025" y="57592"/>
                </a:lnTo>
                <a:lnTo>
                  <a:pt x="208436" y="53678"/>
                </a:lnTo>
                <a:lnTo>
                  <a:pt x="212368" y="49085"/>
                </a:lnTo>
                <a:lnTo>
                  <a:pt x="215982" y="44038"/>
                </a:lnTo>
                <a:lnTo>
                  <a:pt x="218391" y="39682"/>
                </a:lnTo>
                <a:lnTo>
                  <a:pt x="219997" y="35785"/>
                </a:lnTo>
                <a:lnTo>
                  <a:pt x="221782" y="28810"/>
                </a:lnTo>
                <a:lnTo>
                  <a:pt x="222575" y="22402"/>
                </a:lnTo>
                <a:lnTo>
                  <a:pt x="221795" y="19305"/>
                </a:lnTo>
                <a:lnTo>
                  <a:pt x="218282" y="13217"/>
                </a:lnTo>
                <a:lnTo>
                  <a:pt x="213413" y="7204"/>
                </a:lnTo>
                <a:lnTo>
                  <a:pt x="210725" y="4211"/>
                </a:lnTo>
                <a:lnTo>
                  <a:pt x="207941" y="2216"/>
                </a:lnTo>
                <a:lnTo>
                  <a:pt x="202203" y="0"/>
                </a:lnTo>
                <a:lnTo>
                  <a:pt x="198291" y="401"/>
                </a:lnTo>
                <a:lnTo>
                  <a:pt x="188653" y="3492"/>
                </a:lnTo>
                <a:lnTo>
                  <a:pt x="180401" y="8173"/>
                </a:lnTo>
                <a:lnTo>
                  <a:pt x="172434" y="13561"/>
                </a:lnTo>
                <a:lnTo>
                  <a:pt x="162278" y="19263"/>
                </a:lnTo>
                <a:lnTo>
                  <a:pt x="157784" y="23165"/>
                </a:lnTo>
                <a:lnTo>
                  <a:pt x="153796" y="27751"/>
                </a:lnTo>
                <a:lnTo>
                  <a:pt x="150145" y="32792"/>
                </a:lnTo>
                <a:lnTo>
                  <a:pt x="146718" y="38138"/>
                </a:lnTo>
                <a:lnTo>
                  <a:pt x="143442" y="43685"/>
                </a:lnTo>
                <a:lnTo>
                  <a:pt x="140265" y="49368"/>
                </a:lnTo>
                <a:lnTo>
                  <a:pt x="138148" y="56134"/>
                </a:lnTo>
                <a:lnTo>
                  <a:pt x="136737" y="63620"/>
                </a:lnTo>
                <a:lnTo>
                  <a:pt x="135795" y="71588"/>
                </a:lnTo>
                <a:lnTo>
                  <a:pt x="135167" y="78884"/>
                </a:lnTo>
                <a:lnTo>
                  <a:pt x="134749" y="85733"/>
                </a:lnTo>
                <a:lnTo>
                  <a:pt x="134470" y="92283"/>
                </a:lnTo>
                <a:lnTo>
                  <a:pt x="135277" y="98633"/>
                </a:lnTo>
                <a:lnTo>
                  <a:pt x="136807" y="104852"/>
                </a:lnTo>
                <a:lnTo>
                  <a:pt x="138819" y="110982"/>
                </a:lnTo>
                <a:lnTo>
                  <a:pt x="142144" y="117053"/>
                </a:lnTo>
                <a:lnTo>
                  <a:pt x="146346" y="123085"/>
                </a:lnTo>
                <a:lnTo>
                  <a:pt x="151131" y="129090"/>
                </a:lnTo>
                <a:lnTo>
                  <a:pt x="156306" y="134086"/>
                </a:lnTo>
                <a:lnTo>
                  <a:pt x="161740" y="138409"/>
                </a:lnTo>
                <a:lnTo>
                  <a:pt x="173070" y="145858"/>
                </a:lnTo>
                <a:lnTo>
                  <a:pt x="184719" y="152476"/>
                </a:lnTo>
                <a:lnTo>
                  <a:pt x="191596" y="154638"/>
                </a:lnTo>
                <a:lnTo>
                  <a:pt x="199158" y="156079"/>
                </a:lnTo>
                <a:lnTo>
                  <a:pt x="207175" y="157040"/>
                </a:lnTo>
                <a:lnTo>
                  <a:pt x="214504" y="157680"/>
                </a:lnTo>
                <a:lnTo>
                  <a:pt x="227940" y="158391"/>
                </a:lnTo>
                <a:lnTo>
                  <a:pt x="240526" y="156062"/>
                </a:lnTo>
                <a:lnTo>
                  <a:pt x="246660" y="154052"/>
                </a:lnTo>
                <a:lnTo>
                  <a:pt x="252734" y="150727"/>
                </a:lnTo>
                <a:lnTo>
                  <a:pt x="258767" y="146527"/>
                </a:lnTo>
                <a:lnTo>
                  <a:pt x="264774" y="141742"/>
                </a:lnTo>
                <a:lnTo>
                  <a:pt x="269771" y="136567"/>
                </a:lnTo>
                <a:lnTo>
                  <a:pt x="274094" y="131133"/>
                </a:lnTo>
                <a:lnTo>
                  <a:pt x="277969" y="125526"/>
                </a:lnTo>
                <a:lnTo>
                  <a:pt x="281544" y="119804"/>
                </a:lnTo>
                <a:lnTo>
                  <a:pt x="284919" y="114005"/>
                </a:lnTo>
                <a:lnTo>
                  <a:pt x="288162" y="108154"/>
                </a:lnTo>
                <a:lnTo>
                  <a:pt x="291316" y="103261"/>
                </a:lnTo>
                <a:lnTo>
                  <a:pt x="294411" y="99007"/>
                </a:lnTo>
                <a:lnTo>
                  <a:pt x="297466" y="95179"/>
                </a:lnTo>
                <a:lnTo>
                  <a:pt x="299503" y="90643"/>
                </a:lnTo>
                <a:lnTo>
                  <a:pt x="300861" y="85634"/>
                </a:lnTo>
                <a:lnTo>
                  <a:pt x="301766" y="80311"/>
                </a:lnTo>
                <a:lnTo>
                  <a:pt x="302369" y="75770"/>
                </a:lnTo>
                <a:lnTo>
                  <a:pt x="302772" y="71750"/>
                </a:lnTo>
                <a:lnTo>
                  <a:pt x="303219" y="64638"/>
                </a:lnTo>
                <a:lnTo>
                  <a:pt x="303563" y="52363"/>
                </a:lnTo>
                <a:lnTo>
                  <a:pt x="303577" y="119781"/>
                </a:lnTo>
                <a:lnTo>
                  <a:pt x="302585" y="129864"/>
                </a:lnTo>
                <a:lnTo>
                  <a:pt x="300931" y="139563"/>
                </a:lnTo>
                <a:lnTo>
                  <a:pt x="298837" y="149005"/>
                </a:lnTo>
                <a:lnTo>
                  <a:pt x="297440" y="158277"/>
                </a:lnTo>
                <a:lnTo>
                  <a:pt x="296509" y="167435"/>
                </a:lnTo>
                <a:lnTo>
                  <a:pt x="295888" y="176516"/>
                </a:lnTo>
                <a:lnTo>
                  <a:pt x="295199" y="191899"/>
                </a:lnTo>
                <a:lnTo>
                  <a:pt x="295015" y="198778"/>
                </a:lnTo>
                <a:lnTo>
                  <a:pt x="293900" y="205350"/>
                </a:lnTo>
                <a:lnTo>
                  <a:pt x="292165" y="211715"/>
                </a:lnTo>
                <a:lnTo>
                  <a:pt x="290016" y="217943"/>
                </a:lnTo>
                <a:lnTo>
                  <a:pt x="288583" y="223087"/>
                </a:lnTo>
                <a:lnTo>
                  <a:pt x="287628" y="227509"/>
                </a:lnTo>
                <a:lnTo>
                  <a:pt x="285751" y="239123"/>
                </a:lnTo>
                <a:lnTo>
                  <a:pt x="290468" y="234527"/>
                </a:lnTo>
                <a:lnTo>
                  <a:pt x="291861" y="232159"/>
                </a:lnTo>
                <a:lnTo>
                  <a:pt x="293409" y="226881"/>
                </a:lnTo>
                <a:lnTo>
                  <a:pt x="296743" y="221228"/>
                </a:lnTo>
                <a:lnTo>
                  <a:pt x="301531" y="214417"/>
                </a:lnTo>
                <a:lnTo>
                  <a:pt x="304198" y="209822"/>
                </a:lnTo>
                <a:lnTo>
                  <a:pt x="306967" y="204775"/>
                </a:lnTo>
                <a:lnTo>
                  <a:pt x="309806" y="198433"/>
                </a:lnTo>
                <a:lnTo>
                  <a:pt x="312691" y="191229"/>
                </a:lnTo>
                <a:lnTo>
                  <a:pt x="315606" y="183449"/>
                </a:lnTo>
                <a:lnTo>
                  <a:pt x="317549" y="175286"/>
                </a:lnTo>
                <a:lnTo>
                  <a:pt x="318845" y="166868"/>
                </a:lnTo>
                <a:lnTo>
                  <a:pt x="319708" y="158279"/>
                </a:lnTo>
                <a:lnTo>
                  <a:pt x="321276" y="149576"/>
                </a:lnTo>
                <a:lnTo>
                  <a:pt x="323314" y="140798"/>
                </a:lnTo>
                <a:lnTo>
                  <a:pt x="325665" y="131970"/>
                </a:lnTo>
                <a:lnTo>
                  <a:pt x="330922" y="114223"/>
                </a:lnTo>
                <a:lnTo>
                  <a:pt x="333713" y="105323"/>
                </a:lnTo>
                <a:lnTo>
                  <a:pt x="335574" y="97405"/>
                </a:lnTo>
                <a:lnTo>
                  <a:pt x="336815" y="90142"/>
                </a:lnTo>
                <a:lnTo>
                  <a:pt x="337641" y="83317"/>
                </a:lnTo>
                <a:lnTo>
                  <a:pt x="339185" y="75789"/>
                </a:lnTo>
                <a:lnTo>
                  <a:pt x="341206" y="67795"/>
                </a:lnTo>
                <a:lnTo>
                  <a:pt x="343546" y="59488"/>
                </a:lnTo>
                <a:lnTo>
                  <a:pt x="346098" y="52958"/>
                </a:lnTo>
                <a:lnTo>
                  <a:pt x="348791" y="47613"/>
                </a:lnTo>
                <a:lnTo>
                  <a:pt x="351579" y="43057"/>
                </a:lnTo>
                <a:lnTo>
                  <a:pt x="354430" y="39027"/>
                </a:lnTo>
                <a:lnTo>
                  <a:pt x="360243" y="31905"/>
                </a:lnTo>
                <a:lnTo>
                  <a:pt x="362190" y="28616"/>
                </a:lnTo>
                <a:lnTo>
                  <a:pt x="364354" y="22316"/>
                </a:lnTo>
                <a:lnTo>
                  <a:pt x="365923" y="20239"/>
                </a:lnTo>
                <a:lnTo>
                  <a:pt x="367961" y="18855"/>
                </a:lnTo>
                <a:lnTo>
                  <a:pt x="370312" y="17932"/>
                </a:lnTo>
                <a:lnTo>
                  <a:pt x="373864" y="18309"/>
                </a:lnTo>
                <a:lnTo>
                  <a:pt x="383102" y="21373"/>
                </a:lnTo>
                <a:lnTo>
                  <a:pt x="393822" y="28688"/>
                </a:lnTo>
                <a:lnTo>
                  <a:pt x="399459" y="33417"/>
                </a:lnTo>
                <a:lnTo>
                  <a:pt x="405202" y="38554"/>
                </a:lnTo>
                <a:lnTo>
                  <a:pt x="416873" y="49553"/>
                </a:lnTo>
                <a:lnTo>
                  <a:pt x="421772" y="55265"/>
                </a:lnTo>
                <a:lnTo>
                  <a:pt x="426030" y="61057"/>
                </a:lnTo>
                <a:lnTo>
                  <a:pt x="429861" y="66902"/>
                </a:lnTo>
                <a:lnTo>
                  <a:pt x="433406" y="72784"/>
                </a:lnTo>
                <a:lnTo>
                  <a:pt x="436763" y="78690"/>
                </a:lnTo>
                <a:lnTo>
                  <a:pt x="439993" y="84610"/>
                </a:lnTo>
                <a:lnTo>
                  <a:pt x="443138" y="89550"/>
                </a:lnTo>
                <a:lnTo>
                  <a:pt x="446227" y="93836"/>
                </a:lnTo>
                <a:lnTo>
                  <a:pt x="449278" y="97685"/>
                </a:lnTo>
                <a:lnTo>
                  <a:pt x="450321" y="101243"/>
                </a:lnTo>
                <a:lnTo>
                  <a:pt x="450023" y="104607"/>
                </a:lnTo>
                <a:lnTo>
                  <a:pt x="448833" y="107842"/>
                </a:lnTo>
                <a:lnTo>
                  <a:pt x="444864" y="114082"/>
                </a:lnTo>
                <a:lnTo>
                  <a:pt x="442417" y="117136"/>
                </a:lnTo>
                <a:lnTo>
                  <a:pt x="439793" y="119171"/>
                </a:lnTo>
                <a:lnTo>
                  <a:pt x="437052" y="120528"/>
                </a:lnTo>
                <a:lnTo>
                  <a:pt x="431360" y="122036"/>
                </a:lnTo>
                <a:lnTo>
                  <a:pt x="419621" y="123004"/>
                </a:lnTo>
                <a:lnTo>
                  <a:pt x="416659" y="123083"/>
                </a:lnTo>
                <a:lnTo>
                  <a:pt x="412699" y="121152"/>
                </a:lnTo>
                <a:lnTo>
                  <a:pt x="397645" y="109945"/>
                </a:lnTo>
                <a:lnTo>
                  <a:pt x="386395" y="103111"/>
                </a:lnTo>
                <a:lnTo>
                  <a:pt x="374781" y="96766"/>
                </a:lnTo>
                <a:lnTo>
                  <a:pt x="357155" y="8752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SMARTPenAnnotation730"/>
          <p:cNvSpPr/>
          <p:nvPr/>
        </p:nvSpPr>
        <p:spPr>
          <a:xfrm>
            <a:off x="6170414" y="5795367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SMARTPenAnnotation731"/>
          <p:cNvSpPr/>
          <p:nvPr/>
        </p:nvSpPr>
        <p:spPr>
          <a:xfrm>
            <a:off x="4446987" y="5893593"/>
            <a:ext cx="98224" cy="294681"/>
          </a:xfrm>
          <a:custGeom>
            <a:avLst/>
            <a:gdLst/>
            <a:ahLst/>
            <a:cxnLst/>
            <a:rect l="0" t="0" r="0" b="0"/>
            <a:pathLst>
              <a:path w="98224" h="294681">
                <a:moveTo>
                  <a:pt x="17856" y="0"/>
                </a:moveTo>
                <a:lnTo>
                  <a:pt x="17856" y="151832"/>
                </a:lnTo>
                <a:lnTo>
                  <a:pt x="16864" y="159760"/>
                </a:lnTo>
                <a:lnTo>
                  <a:pt x="15210" y="167031"/>
                </a:lnTo>
                <a:lnTo>
                  <a:pt x="13116" y="173862"/>
                </a:lnTo>
                <a:lnTo>
                  <a:pt x="11719" y="180400"/>
                </a:lnTo>
                <a:lnTo>
                  <a:pt x="10788" y="186743"/>
                </a:lnTo>
                <a:lnTo>
                  <a:pt x="10168" y="192957"/>
                </a:lnTo>
                <a:lnTo>
                  <a:pt x="8762" y="198091"/>
                </a:lnTo>
                <a:lnTo>
                  <a:pt x="6833" y="202506"/>
                </a:lnTo>
                <a:lnTo>
                  <a:pt x="4554" y="206442"/>
                </a:lnTo>
                <a:lnTo>
                  <a:pt x="2022" y="213460"/>
                </a:lnTo>
                <a:lnTo>
                  <a:pt x="897" y="219887"/>
                </a:lnTo>
                <a:lnTo>
                  <a:pt x="264" y="228091"/>
                </a:lnTo>
                <a:lnTo>
                  <a:pt x="32" y="231635"/>
                </a:lnTo>
                <a:lnTo>
                  <a:pt x="0" y="214956"/>
                </a:lnTo>
                <a:lnTo>
                  <a:pt x="991" y="209780"/>
                </a:lnTo>
                <a:lnTo>
                  <a:pt x="2644" y="204346"/>
                </a:lnTo>
                <a:lnTo>
                  <a:pt x="4738" y="198739"/>
                </a:lnTo>
                <a:lnTo>
                  <a:pt x="8119" y="194008"/>
                </a:lnTo>
                <a:lnTo>
                  <a:pt x="12357" y="189862"/>
                </a:lnTo>
                <a:lnTo>
                  <a:pt x="17166" y="186106"/>
                </a:lnTo>
                <a:lnTo>
                  <a:pt x="21365" y="181618"/>
                </a:lnTo>
                <a:lnTo>
                  <a:pt x="25157" y="176641"/>
                </a:lnTo>
                <a:lnTo>
                  <a:pt x="28677" y="171339"/>
                </a:lnTo>
                <a:lnTo>
                  <a:pt x="33007" y="167804"/>
                </a:lnTo>
                <a:lnTo>
                  <a:pt x="37879" y="165448"/>
                </a:lnTo>
                <a:lnTo>
                  <a:pt x="43111" y="163877"/>
                </a:lnTo>
                <a:lnTo>
                  <a:pt x="47591" y="162829"/>
                </a:lnTo>
                <a:lnTo>
                  <a:pt x="51570" y="162131"/>
                </a:lnTo>
                <a:lnTo>
                  <a:pt x="60345" y="161011"/>
                </a:lnTo>
                <a:lnTo>
                  <a:pt x="62057" y="160918"/>
                </a:lnTo>
                <a:lnTo>
                  <a:pt x="66605" y="160816"/>
                </a:lnTo>
                <a:lnTo>
                  <a:pt x="74744" y="160759"/>
                </a:lnTo>
                <a:lnTo>
                  <a:pt x="77610" y="162735"/>
                </a:lnTo>
                <a:lnTo>
                  <a:pt x="80512" y="166037"/>
                </a:lnTo>
                <a:lnTo>
                  <a:pt x="83439" y="170223"/>
                </a:lnTo>
                <a:lnTo>
                  <a:pt x="85391" y="174006"/>
                </a:lnTo>
                <a:lnTo>
                  <a:pt x="89129" y="185062"/>
                </a:lnTo>
                <a:lnTo>
                  <a:pt x="91169" y="189851"/>
                </a:lnTo>
                <a:lnTo>
                  <a:pt x="93520" y="195029"/>
                </a:lnTo>
                <a:lnTo>
                  <a:pt x="94096" y="200464"/>
                </a:lnTo>
                <a:lnTo>
                  <a:pt x="93487" y="206073"/>
                </a:lnTo>
                <a:lnTo>
                  <a:pt x="92089" y="211796"/>
                </a:lnTo>
                <a:lnTo>
                  <a:pt x="91158" y="218588"/>
                </a:lnTo>
                <a:lnTo>
                  <a:pt x="90536" y="226093"/>
                </a:lnTo>
                <a:lnTo>
                  <a:pt x="89846" y="241377"/>
                </a:lnTo>
                <a:lnTo>
                  <a:pt x="89458" y="261137"/>
                </a:lnTo>
                <a:lnTo>
                  <a:pt x="89296" y="293993"/>
                </a:lnTo>
                <a:lnTo>
                  <a:pt x="91940" y="294375"/>
                </a:lnTo>
                <a:lnTo>
                  <a:pt x="98223" y="29468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SMARTPenAnnotation732"/>
          <p:cNvSpPr/>
          <p:nvPr/>
        </p:nvSpPr>
        <p:spPr>
          <a:xfrm>
            <a:off x="4609633" y="6045398"/>
            <a:ext cx="149321" cy="142876"/>
          </a:xfrm>
          <a:custGeom>
            <a:avLst/>
            <a:gdLst/>
            <a:ahLst/>
            <a:cxnLst/>
            <a:rect l="0" t="0" r="0" b="0"/>
            <a:pathLst>
              <a:path w="149321" h="142876">
                <a:moveTo>
                  <a:pt x="87382" y="0"/>
                </a:moveTo>
                <a:lnTo>
                  <a:pt x="95071" y="0"/>
                </a:lnTo>
                <a:lnTo>
                  <a:pt x="91204" y="0"/>
                </a:lnTo>
                <a:lnTo>
                  <a:pt x="88937" y="993"/>
                </a:lnTo>
                <a:lnTo>
                  <a:pt x="86435" y="2646"/>
                </a:lnTo>
                <a:lnTo>
                  <a:pt x="83774" y="4741"/>
                </a:lnTo>
                <a:lnTo>
                  <a:pt x="81008" y="7129"/>
                </a:lnTo>
                <a:lnTo>
                  <a:pt x="78172" y="9713"/>
                </a:lnTo>
                <a:lnTo>
                  <a:pt x="75289" y="12429"/>
                </a:lnTo>
                <a:lnTo>
                  <a:pt x="33565" y="53831"/>
                </a:lnTo>
                <a:lnTo>
                  <a:pt x="4547" y="82836"/>
                </a:lnTo>
                <a:lnTo>
                  <a:pt x="2393" y="85982"/>
                </a:lnTo>
                <a:lnTo>
                  <a:pt x="957" y="89071"/>
                </a:lnTo>
                <a:lnTo>
                  <a:pt x="0" y="92123"/>
                </a:lnTo>
                <a:lnTo>
                  <a:pt x="354" y="94157"/>
                </a:lnTo>
                <a:lnTo>
                  <a:pt x="1582" y="95514"/>
                </a:lnTo>
                <a:lnTo>
                  <a:pt x="5942" y="97691"/>
                </a:lnTo>
                <a:lnTo>
                  <a:pt x="9183" y="97988"/>
                </a:lnTo>
                <a:lnTo>
                  <a:pt x="11437" y="98068"/>
                </a:lnTo>
                <a:lnTo>
                  <a:pt x="14925" y="97129"/>
                </a:lnTo>
                <a:lnTo>
                  <a:pt x="19233" y="95510"/>
                </a:lnTo>
                <a:lnTo>
                  <a:pt x="24090" y="93439"/>
                </a:lnTo>
                <a:lnTo>
                  <a:pt x="34778" y="88492"/>
                </a:lnTo>
                <a:lnTo>
                  <a:pt x="40406" y="85783"/>
                </a:lnTo>
                <a:lnTo>
                  <a:pt x="47135" y="81994"/>
                </a:lnTo>
                <a:lnTo>
                  <a:pt x="54598" y="77483"/>
                </a:lnTo>
                <a:lnTo>
                  <a:pt x="62549" y="72492"/>
                </a:lnTo>
                <a:lnTo>
                  <a:pt x="69835" y="67179"/>
                </a:lnTo>
                <a:lnTo>
                  <a:pt x="76676" y="61653"/>
                </a:lnTo>
                <a:lnTo>
                  <a:pt x="83222" y="55985"/>
                </a:lnTo>
                <a:lnTo>
                  <a:pt x="89569" y="51214"/>
                </a:lnTo>
                <a:lnTo>
                  <a:pt x="95785" y="47041"/>
                </a:lnTo>
                <a:lnTo>
                  <a:pt x="101914" y="43267"/>
                </a:lnTo>
                <a:lnTo>
                  <a:pt x="107984" y="39759"/>
                </a:lnTo>
                <a:lnTo>
                  <a:pt x="120020" y="33215"/>
                </a:lnTo>
                <a:lnTo>
                  <a:pt x="125016" y="31073"/>
                </a:lnTo>
                <a:lnTo>
                  <a:pt x="129339" y="29645"/>
                </a:lnTo>
                <a:lnTo>
                  <a:pt x="133212" y="28693"/>
                </a:lnTo>
                <a:lnTo>
                  <a:pt x="136787" y="28058"/>
                </a:lnTo>
                <a:lnTo>
                  <a:pt x="140163" y="27635"/>
                </a:lnTo>
                <a:lnTo>
                  <a:pt x="147969" y="26956"/>
                </a:lnTo>
                <a:lnTo>
                  <a:pt x="148609" y="27893"/>
                </a:lnTo>
                <a:lnTo>
                  <a:pt x="149320" y="31579"/>
                </a:lnTo>
                <a:lnTo>
                  <a:pt x="148518" y="33951"/>
                </a:lnTo>
                <a:lnTo>
                  <a:pt x="146991" y="36525"/>
                </a:lnTo>
                <a:lnTo>
                  <a:pt x="144981" y="39232"/>
                </a:lnTo>
                <a:lnTo>
                  <a:pt x="143641" y="43023"/>
                </a:lnTo>
                <a:lnTo>
                  <a:pt x="142747" y="47533"/>
                </a:lnTo>
                <a:lnTo>
                  <a:pt x="142152" y="52525"/>
                </a:lnTo>
                <a:lnTo>
                  <a:pt x="140763" y="57837"/>
                </a:lnTo>
                <a:lnTo>
                  <a:pt x="138844" y="63362"/>
                </a:lnTo>
                <a:lnTo>
                  <a:pt x="136573" y="69031"/>
                </a:lnTo>
                <a:lnTo>
                  <a:pt x="135059" y="74794"/>
                </a:lnTo>
                <a:lnTo>
                  <a:pt x="134049" y="80621"/>
                </a:lnTo>
                <a:lnTo>
                  <a:pt x="133376" y="86489"/>
                </a:lnTo>
                <a:lnTo>
                  <a:pt x="131936" y="92386"/>
                </a:lnTo>
                <a:lnTo>
                  <a:pt x="129983" y="98302"/>
                </a:lnTo>
                <a:lnTo>
                  <a:pt x="127689" y="104230"/>
                </a:lnTo>
                <a:lnTo>
                  <a:pt x="127151" y="110166"/>
                </a:lnTo>
                <a:lnTo>
                  <a:pt x="127786" y="116108"/>
                </a:lnTo>
                <a:lnTo>
                  <a:pt x="129201" y="122054"/>
                </a:lnTo>
                <a:lnTo>
                  <a:pt x="130144" y="127010"/>
                </a:lnTo>
                <a:lnTo>
                  <a:pt x="130772" y="131306"/>
                </a:lnTo>
                <a:lnTo>
                  <a:pt x="131192" y="135162"/>
                </a:lnTo>
                <a:lnTo>
                  <a:pt x="132464" y="137733"/>
                </a:lnTo>
                <a:lnTo>
                  <a:pt x="134304" y="139447"/>
                </a:lnTo>
                <a:lnTo>
                  <a:pt x="140960" y="14287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SMARTPenAnnotation733"/>
          <p:cNvSpPr/>
          <p:nvPr/>
        </p:nvSpPr>
        <p:spPr>
          <a:xfrm>
            <a:off x="4868072" y="6000750"/>
            <a:ext cx="43257" cy="196454"/>
          </a:xfrm>
          <a:custGeom>
            <a:avLst/>
            <a:gdLst/>
            <a:ahLst/>
            <a:cxnLst/>
            <a:rect l="0" t="0" r="0" b="0"/>
            <a:pathLst>
              <a:path w="43257" h="196454">
                <a:moveTo>
                  <a:pt x="34326" y="0"/>
                </a:moveTo>
                <a:lnTo>
                  <a:pt x="43246" y="0"/>
                </a:lnTo>
                <a:lnTo>
                  <a:pt x="38512" y="0"/>
                </a:lnTo>
                <a:lnTo>
                  <a:pt x="37117" y="992"/>
                </a:lnTo>
                <a:lnTo>
                  <a:pt x="36187" y="2645"/>
                </a:lnTo>
                <a:lnTo>
                  <a:pt x="35567" y="4740"/>
                </a:lnTo>
                <a:lnTo>
                  <a:pt x="34161" y="7129"/>
                </a:lnTo>
                <a:lnTo>
                  <a:pt x="32231" y="9713"/>
                </a:lnTo>
                <a:lnTo>
                  <a:pt x="29953" y="12428"/>
                </a:lnTo>
                <a:lnTo>
                  <a:pt x="27442" y="15231"/>
                </a:lnTo>
                <a:lnTo>
                  <a:pt x="22006" y="20990"/>
                </a:lnTo>
                <a:lnTo>
                  <a:pt x="13368" y="29811"/>
                </a:lnTo>
                <a:lnTo>
                  <a:pt x="11424" y="32772"/>
                </a:lnTo>
                <a:lnTo>
                  <a:pt x="10129" y="35739"/>
                </a:lnTo>
                <a:lnTo>
                  <a:pt x="9265" y="38708"/>
                </a:lnTo>
                <a:lnTo>
                  <a:pt x="7697" y="41680"/>
                </a:lnTo>
                <a:lnTo>
                  <a:pt x="5659" y="44654"/>
                </a:lnTo>
                <a:lnTo>
                  <a:pt x="3308" y="47629"/>
                </a:lnTo>
                <a:lnTo>
                  <a:pt x="1741" y="51596"/>
                </a:lnTo>
                <a:lnTo>
                  <a:pt x="697" y="56226"/>
                </a:lnTo>
                <a:lnTo>
                  <a:pt x="0" y="61296"/>
                </a:lnTo>
                <a:lnTo>
                  <a:pt x="528" y="65668"/>
                </a:lnTo>
                <a:lnTo>
                  <a:pt x="1872" y="69576"/>
                </a:lnTo>
                <a:lnTo>
                  <a:pt x="8504" y="82461"/>
                </a:lnTo>
                <a:lnTo>
                  <a:pt x="28429" y="122161"/>
                </a:lnTo>
                <a:lnTo>
                  <a:pt x="30395" y="127081"/>
                </a:lnTo>
                <a:lnTo>
                  <a:pt x="31706" y="131354"/>
                </a:lnTo>
                <a:lnTo>
                  <a:pt x="32579" y="135194"/>
                </a:lnTo>
                <a:lnTo>
                  <a:pt x="33161" y="138746"/>
                </a:lnTo>
                <a:lnTo>
                  <a:pt x="33550" y="142107"/>
                </a:lnTo>
                <a:lnTo>
                  <a:pt x="33808" y="145339"/>
                </a:lnTo>
                <a:lnTo>
                  <a:pt x="33981" y="148487"/>
                </a:lnTo>
                <a:lnTo>
                  <a:pt x="34173" y="154629"/>
                </a:lnTo>
                <a:lnTo>
                  <a:pt x="34306" y="169644"/>
                </a:lnTo>
                <a:lnTo>
                  <a:pt x="34325" y="182810"/>
                </a:lnTo>
                <a:lnTo>
                  <a:pt x="33333" y="184381"/>
                </a:lnTo>
                <a:lnTo>
                  <a:pt x="31680" y="185428"/>
                </a:lnTo>
                <a:lnTo>
                  <a:pt x="25428" y="187512"/>
                </a:lnTo>
                <a:lnTo>
                  <a:pt x="25406" y="187520"/>
                </a:lnTo>
                <a:lnTo>
                  <a:pt x="17709" y="187523"/>
                </a:lnTo>
                <a:lnTo>
                  <a:pt x="17294" y="188515"/>
                </a:lnTo>
                <a:lnTo>
                  <a:pt x="16630" y="194591"/>
                </a:lnTo>
                <a:lnTo>
                  <a:pt x="16467" y="196450"/>
                </a:lnTo>
                <a:lnTo>
                  <a:pt x="25396" y="196453"/>
                </a:lnTo>
                <a:lnTo>
                  <a:pt x="25396" y="191713"/>
                </a:lnTo>
                <a:lnTo>
                  <a:pt x="24404" y="190316"/>
                </a:lnTo>
                <a:lnTo>
                  <a:pt x="22751" y="189385"/>
                </a:lnTo>
                <a:lnTo>
                  <a:pt x="20656" y="188764"/>
                </a:lnTo>
                <a:lnTo>
                  <a:pt x="19259" y="187358"/>
                </a:lnTo>
                <a:lnTo>
                  <a:pt x="18328" y="185429"/>
                </a:lnTo>
                <a:lnTo>
                  <a:pt x="16834" y="179944"/>
                </a:lnTo>
                <a:lnTo>
                  <a:pt x="16575" y="174253"/>
                </a:lnTo>
                <a:lnTo>
                  <a:pt x="16468" y="148450"/>
                </a:lnTo>
                <a:lnTo>
                  <a:pt x="17460" y="145599"/>
                </a:lnTo>
                <a:lnTo>
                  <a:pt x="19113" y="142707"/>
                </a:lnTo>
                <a:lnTo>
                  <a:pt x="21207" y="139786"/>
                </a:lnTo>
                <a:lnTo>
                  <a:pt x="22603" y="135855"/>
                </a:lnTo>
                <a:lnTo>
                  <a:pt x="23534" y="131249"/>
                </a:lnTo>
                <a:lnTo>
                  <a:pt x="24155" y="126195"/>
                </a:lnTo>
                <a:lnTo>
                  <a:pt x="24569" y="121833"/>
                </a:lnTo>
                <a:lnTo>
                  <a:pt x="24845" y="117933"/>
                </a:lnTo>
                <a:lnTo>
                  <a:pt x="25028" y="114340"/>
                </a:lnTo>
                <a:lnTo>
                  <a:pt x="25233" y="107703"/>
                </a:lnTo>
                <a:lnTo>
                  <a:pt x="25287" y="104544"/>
                </a:lnTo>
                <a:lnTo>
                  <a:pt x="26316" y="100453"/>
                </a:lnTo>
                <a:lnTo>
                  <a:pt x="27994" y="95742"/>
                </a:lnTo>
                <a:lnTo>
                  <a:pt x="30105" y="90618"/>
                </a:lnTo>
                <a:lnTo>
                  <a:pt x="31512" y="86208"/>
                </a:lnTo>
                <a:lnTo>
                  <a:pt x="32450" y="82277"/>
                </a:lnTo>
                <a:lnTo>
                  <a:pt x="33075" y="78663"/>
                </a:lnTo>
                <a:lnTo>
                  <a:pt x="33492" y="75262"/>
                </a:lnTo>
                <a:lnTo>
                  <a:pt x="33770" y="72003"/>
                </a:lnTo>
                <a:lnTo>
                  <a:pt x="33955" y="68838"/>
                </a:lnTo>
                <a:lnTo>
                  <a:pt x="35071" y="64743"/>
                </a:lnTo>
                <a:lnTo>
                  <a:pt x="36808" y="60029"/>
                </a:lnTo>
                <a:lnTo>
                  <a:pt x="38957" y="54902"/>
                </a:lnTo>
                <a:lnTo>
                  <a:pt x="40390" y="50492"/>
                </a:lnTo>
                <a:lnTo>
                  <a:pt x="41345" y="46560"/>
                </a:lnTo>
                <a:lnTo>
                  <a:pt x="41982" y="42946"/>
                </a:lnTo>
                <a:lnTo>
                  <a:pt x="42406" y="39544"/>
                </a:lnTo>
                <a:lnTo>
                  <a:pt x="42689" y="36284"/>
                </a:lnTo>
                <a:lnTo>
                  <a:pt x="43144" y="28664"/>
                </a:lnTo>
                <a:lnTo>
                  <a:pt x="43223" y="22604"/>
                </a:lnTo>
                <a:lnTo>
                  <a:pt x="43256" y="8932"/>
                </a:lnTo>
                <a:lnTo>
                  <a:pt x="43256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SMARTPenAnnotation734"/>
          <p:cNvSpPr/>
          <p:nvPr/>
        </p:nvSpPr>
        <p:spPr>
          <a:xfrm>
            <a:off x="5076201" y="5956101"/>
            <a:ext cx="159398" cy="213773"/>
          </a:xfrm>
          <a:custGeom>
            <a:avLst/>
            <a:gdLst/>
            <a:ahLst/>
            <a:cxnLst/>
            <a:rect l="0" t="0" r="0" b="0"/>
            <a:pathLst>
              <a:path w="159398" h="213773">
                <a:moveTo>
                  <a:pt x="67299" y="0"/>
                </a:moveTo>
                <a:lnTo>
                  <a:pt x="62558" y="0"/>
                </a:lnTo>
                <a:lnTo>
                  <a:pt x="61162" y="993"/>
                </a:lnTo>
                <a:lnTo>
                  <a:pt x="60231" y="2646"/>
                </a:lnTo>
                <a:lnTo>
                  <a:pt x="59610" y="4741"/>
                </a:lnTo>
                <a:lnTo>
                  <a:pt x="56275" y="9713"/>
                </a:lnTo>
                <a:lnTo>
                  <a:pt x="53996" y="12429"/>
                </a:lnTo>
                <a:lnTo>
                  <a:pt x="50493" y="17216"/>
                </a:lnTo>
                <a:lnTo>
                  <a:pt x="41309" y="30472"/>
                </a:lnTo>
                <a:lnTo>
                  <a:pt x="37074" y="37182"/>
                </a:lnTo>
                <a:lnTo>
                  <a:pt x="33258" y="43640"/>
                </a:lnTo>
                <a:lnTo>
                  <a:pt x="29722" y="49929"/>
                </a:lnTo>
                <a:lnTo>
                  <a:pt x="26373" y="57099"/>
                </a:lnTo>
                <a:lnTo>
                  <a:pt x="23147" y="64855"/>
                </a:lnTo>
                <a:lnTo>
                  <a:pt x="20005" y="73002"/>
                </a:lnTo>
                <a:lnTo>
                  <a:pt x="13868" y="89992"/>
                </a:lnTo>
                <a:lnTo>
                  <a:pt x="10842" y="98690"/>
                </a:lnTo>
                <a:lnTo>
                  <a:pt x="8825" y="107465"/>
                </a:lnTo>
                <a:lnTo>
                  <a:pt x="7480" y="116292"/>
                </a:lnTo>
                <a:lnTo>
                  <a:pt x="6584" y="125153"/>
                </a:lnTo>
                <a:lnTo>
                  <a:pt x="4994" y="134037"/>
                </a:lnTo>
                <a:lnTo>
                  <a:pt x="2942" y="142936"/>
                </a:lnTo>
                <a:lnTo>
                  <a:pt x="582" y="151845"/>
                </a:lnTo>
                <a:lnTo>
                  <a:pt x="0" y="159769"/>
                </a:lnTo>
                <a:lnTo>
                  <a:pt x="605" y="167036"/>
                </a:lnTo>
                <a:lnTo>
                  <a:pt x="2000" y="173866"/>
                </a:lnTo>
                <a:lnTo>
                  <a:pt x="2930" y="179410"/>
                </a:lnTo>
                <a:lnTo>
                  <a:pt x="3551" y="184099"/>
                </a:lnTo>
                <a:lnTo>
                  <a:pt x="3964" y="188217"/>
                </a:lnTo>
                <a:lnTo>
                  <a:pt x="5232" y="191955"/>
                </a:lnTo>
                <a:lnTo>
                  <a:pt x="7069" y="195439"/>
                </a:lnTo>
                <a:lnTo>
                  <a:pt x="9286" y="198754"/>
                </a:lnTo>
                <a:lnTo>
                  <a:pt x="12749" y="201955"/>
                </a:lnTo>
                <a:lnTo>
                  <a:pt x="17041" y="205083"/>
                </a:lnTo>
                <a:lnTo>
                  <a:pt x="21888" y="208159"/>
                </a:lnTo>
                <a:lnTo>
                  <a:pt x="27103" y="210210"/>
                </a:lnTo>
                <a:lnTo>
                  <a:pt x="32564" y="211577"/>
                </a:lnTo>
                <a:lnTo>
                  <a:pt x="38189" y="212489"/>
                </a:lnTo>
                <a:lnTo>
                  <a:pt x="44915" y="213097"/>
                </a:lnTo>
                <a:lnTo>
                  <a:pt x="52377" y="213502"/>
                </a:lnTo>
                <a:lnTo>
                  <a:pt x="60327" y="213772"/>
                </a:lnTo>
                <a:lnTo>
                  <a:pt x="67612" y="212960"/>
                </a:lnTo>
                <a:lnTo>
                  <a:pt x="74452" y="211427"/>
                </a:lnTo>
                <a:lnTo>
                  <a:pt x="88338" y="207077"/>
                </a:lnTo>
                <a:lnTo>
                  <a:pt x="104430" y="201837"/>
                </a:lnTo>
                <a:lnTo>
                  <a:pt x="111897" y="198058"/>
                </a:lnTo>
                <a:lnTo>
                  <a:pt x="118859" y="193554"/>
                </a:lnTo>
                <a:lnTo>
                  <a:pt x="125485" y="188567"/>
                </a:lnTo>
                <a:lnTo>
                  <a:pt x="131886" y="183259"/>
                </a:lnTo>
                <a:lnTo>
                  <a:pt x="138138" y="177735"/>
                </a:lnTo>
                <a:lnTo>
                  <a:pt x="144290" y="172068"/>
                </a:lnTo>
                <a:lnTo>
                  <a:pt x="149384" y="166306"/>
                </a:lnTo>
                <a:lnTo>
                  <a:pt x="153773" y="160480"/>
                </a:lnTo>
                <a:lnTo>
                  <a:pt x="157690" y="154612"/>
                </a:lnTo>
                <a:lnTo>
                  <a:pt x="159310" y="148715"/>
                </a:lnTo>
                <a:lnTo>
                  <a:pt x="159397" y="142800"/>
                </a:lnTo>
                <a:lnTo>
                  <a:pt x="158463" y="136872"/>
                </a:lnTo>
                <a:lnTo>
                  <a:pt x="156848" y="131928"/>
                </a:lnTo>
                <a:lnTo>
                  <a:pt x="154780" y="127640"/>
                </a:lnTo>
                <a:lnTo>
                  <a:pt x="152408" y="123788"/>
                </a:lnTo>
                <a:lnTo>
                  <a:pt x="148843" y="119237"/>
                </a:lnTo>
                <a:lnTo>
                  <a:pt x="144482" y="114218"/>
                </a:lnTo>
                <a:lnTo>
                  <a:pt x="139590" y="108887"/>
                </a:lnTo>
                <a:lnTo>
                  <a:pt x="133352" y="105334"/>
                </a:lnTo>
                <a:lnTo>
                  <a:pt x="126217" y="102965"/>
                </a:lnTo>
                <a:lnTo>
                  <a:pt x="118484" y="101386"/>
                </a:lnTo>
                <a:lnTo>
                  <a:pt x="111344" y="99340"/>
                </a:lnTo>
                <a:lnTo>
                  <a:pt x="104599" y="96984"/>
                </a:lnTo>
                <a:lnTo>
                  <a:pt x="98119" y="94422"/>
                </a:lnTo>
                <a:lnTo>
                  <a:pt x="91814" y="92714"/>
                </a:lnTo>
                <a:lnTo>
                  <a:pt x="85626" y="91575"/>
                </a:lnTo>
                <a:lnTo>
                  <a:pt x="79518" y="90815"/>
                </a:lnTo>
                <a:lnTo>
                  <a:pt x="73460" y="90310"/>
                </a:lnTo>
                <a:lnTo>
                  <a:pt x="67438" y="89972"/>
                </a:lnTo>
                <a:lnTo>
                  <a:pt x="56446" y="89597"/>
                </a:lnTo>
                <a:lnTo>
                  <a:pt x="48254" y="89431"/>
                </a:lnTo>
                <a:lnTo>
                  <a:pt x="44680" y="90378"/>
                </a:lnTo>
                <a:lnTo>
                  <a:pt x="41306" y="92002"/>
                </a:lnTo>
                <a:lnTo>
                  <a:pt x="33501" y="96997"/>
                </a:lnTo>
                <a:lnTo>
                  <a:pt x="33852" y="97407"/>
                </a:lnTo>
                <a:lnTo>
                  <a:pt x="35080" y="97680"/>
                </a:lnTo>
                <a:lnTo>
                  <a:pt x="40509" y="9822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SMARTPenAnnotation735"/>
          <p:cNvSpPr/>
          <p:nvPr/>
        </p:nvSpPr>
        <p:spPr>
          <a:xfrm>
            <a:off x="5278522" y="6010211"/>
            <a:ext cx="123939" cy="160204"/>
          </a:xfrm>
          <a:custGeom>
            <a:avLst/>
            <a:gdLst/>
            <a:ahLst/>
            <a:cxnLst/>
            <a:rect l="0" t="0" r="0" b="0"/>
            <a:pathLst>
              <a:path w="123939" h="160204">
                <a:moveTo>
                  <a:pt x="25712" y="79835"/>
                </a:moveTo>
                <a:lnTo>
                  <a:pt x="25712" y="75095"/>
                </a:lnTo>
                <a:lnTo>
                  <a:pt x="26704" y="73699"/>
                </a:lnTo>
                <a:lnTo>
                  <a:pt x="28358" y="72768"/>
                </a:lnTo>
                <a:lnTo>
                  <a:pt x="30453" y="72147"/>
                </a:lnTo>
                <a:lnTo>
                  <a:pt x="32841" y="71733"/>
                </a:lnTo>
                <a:lnTo>
                  <a:pt x="35425" y="71457"/>
                </a:lnTo>
                <a:lnTo>
                  <a:pt x="38141" y="71273"/>
                </a:lnTo>
                <a:lnTo>
                  <a:pt x="40943" y="71151"/>
                </a:lnTo>
                <a:lnTo>
                  <a:pt x="46702" y="71015"/>
                </a:lnTo>
                <a:lnTo>
                  <a:pt x="50620" y="69986"/>
                </a:lnTo>
                <a:lnTo>
                  <a:pt x="55216" y="68309"/>
                </a:lnTo>
                <a:lnTo>
                  <a:pt x="60264" y="66198"/>
                </a:lnTo>
                <a:lnTo>
                  <a:pt x="65614" y="63798"/>
                </a:lnTo>
                <a:lnTo>
                  <a:pt x="76849" y="58487"/>
                </a:lnTo>
                <a:lnTo>
                  <a:pt x="82624" y="56674"/>
                </a:lnTo>
                <a:lnTo>
                  <a:pt x="88458" y="55464"/>
                </a:lnTo>
                <a:lnTo>
                  <a:pt x="94332" y="54659"/>
                </a:lnTo>
                <a:lnTo>
                  <a:pt x="99240" y="53128"/>
                </a:lnTo>
                <a:lnTo>
                  <a:pt x="103504" y="51117"/>
                </a:lnTo>
                <a:lnTo>
                  <a:pt x="107339" y="48784"/>
                </a:lnTo>
                <a:lnTo>
                  <a:pt x="110888" y="45244"/>
                </a:lnTo>
                <a:lnTo>
                  <a:pt x="114246" y="40899"/>
                </a:lnTo>
                <a:lnTo>
                  <a:pt x="117477" y="36019"/>
                </a:lnTo>
                <a:lnTo>
                  <a:pt x="119631" y="31773"/>
                </a:lnTo>
                <a:lnTo>
                  <a:pt x="121067" y="27950"/>
                </a:lnTo>
                <a:lnTo>
                  <a:pt x="122024" y="24409"/>
                </a:lnTo>
                <a:lnTo>
                  <a:pt x="122662" y="21057"/>
                </a:lnTo>
                <a:lnTo>
                  <a:pt x="123088" y="17829"/>
                </a:lnTo>
                <a:lnTo>
                  <a:pt x="123371" y="14685"/>
                </a:lnTo>
                <a:lnTo>
                  <a:pt x="122568" y="11597"/>
                </a:lnTo>
                <a:lnTo>
                  <a:pt x="121041" y="8547"/>
                </a:lnTo>
                <a:lnTo>
                  <a:pt x="119030" y="5521"/>
                </a:lnTo>
                <a:lnTo>
                  <a:pt x="115705" y="3503"/>
                </a:lnTo>
                <a:lnTo>
                  <a:pt x="111504" y="2158"/>
                </a:lnTo>
                <a:lnTo>
                  <a:pt x="106719" y="1261"/>
                </a:lnTo>
                <a:lnTo>
                  <a:pt x="101545" y="663"/>
                </a:lnTo>
                <a:lnTo>
                  <a:pt x="96111" y="265"/>
                </a:lnTo>
                <a:lnTo>
                  <a:pt x="90504" y="0"/>
                </a:lnTo>
                <a:lnTo>
                  <a:pt x="84782" y="814"/>
                </a:lnTo>
                <a:lnTo>
                  <a:pt x="78983" y="2350"/>
                </a:lnTo>
                <a:lnTo>
                  <a:pt x="50677" y="11944"/>
                </a:lnTo>
                <a:lnTo>
                  <a:pt x="43347" y="16715"/>
                </a:lnTo>
                <a:lnTo>
                  <a:pt x="36477" y="22873"/>
                </a:lnTo>
                <a:lnTo>
                  <a:pt x="23551" y="36659"/>
                </a:lnTo>
                <a:lnTo>
                  <a:pt x="11191" y="49401"/>
                </a:lnTo>
                <a:lnTo>
                  <a:pt x="7102" y="55578"/>
                </a:lnTo>
                <a:lnTo>
                  <a:pt x="4376" y="61679"/>
                </a:lnTo>
                <a:lnTo>
                  <a:pt x="2558" y="67731"/>
                </a:lnTo>
                <a:lnTo>
                  <a:pt x="1346" y="73750"/>
                </a:lnTo>
                <a:lnTo>
                  <a:pt x="538" y="79748"/>
                </a:lnTo>
                <a:lnTo>
                  <a:pt x="0" y="85730"/>
                </a:lnTo>
                <a:lnTo>
                  <a:pt x="633" y="92695"/>
                </a:lnTo>
                <a:lnTo>
                  <a:pt x="2047" y="100315"/>
                </a:lnTo>
                <a:lnTo>
                  <a:pt x="3983" y="108371"/>
                </a:lnTo>
                <a:lnTo>
                  <a:pt x="6265" y="114734"/>
                </a:lnTo>
                <a:lnTo>
                  <a:pt x="8778" y="119968"/>
                </a:lnTo>
                <a:lnTo>
                  <a:pt x="11446" y="124450"/>
                </a:lnTo>
                <a:lnTo>
                  <a:pt x="15209" y="129422"/>
                </a:lnTo>
                <a:lnTo>
                  <a:pt x="19703" y="134722"/>
                </a:lnTo>
                <a:lnTo>
                  <a:pt x="24682" y="140239"/>
                </a:lnTo>
                <a:lnTo>
                  <a:pt x="30979" y="143917"/>
                </a:lnTo>
                <a:lnTo>
                  <a:pt x="38153" y="146369"/>
                </a:lnTo>
                <a:lnTo>
                  <a:pt x="45912" y="148003"/>
                </a:lnTo>
                <a:lnTo>
                  <a:pt x="54061" y="150085"/>
                </a:lnTo>
                <a:lnTo>
                  <a:pt x="62471" y="152466"/>
                </a:lnTo>
                <a:lnTo>
                  <a:pt x="71054" y="155044"/>
                </a:lnTo>
                <a:lnTo>
                  <a:pt x="78760" y="156764"/>
                </a:lnTo>
                <a:lnTo>
                  <a:pt x="85882" y="157910"/>
                </a:lnTo>
                <a:lnTo>
                  <a:pt x="92614" y="158674"/>
                </a:lnTo>
                <a:lnTo>
                  <a:pt x="99087" y="159184"/>
                </a:lnTo>
                <a:lnTo>
                  <a:pt x="105386" y="159524"/>
                </a:lnTo>
                <a:lnTo>
                  <a:pt x="123938" y="16020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SMARTPenAnnotation736"/>
          <p:cNvSpPr/>
          <p:nvPr/>
        </p:nvSpPr>
        <p:spPr>
          <a:xfrm>
            <a:off x="5429250" y="6038232"/>
            <a:ext cx="116086" cy="127119"/>
          </a:xfrm>
          <a:custGeom>
            <a:avLst/>
            <a:gdLst/>
            <a:ahLst/>
            <a:cxnLst/>
            <a:rect l="0" t="0" r="0" b="0"/>
            <a:pathLst>
              <a:path w="116086" h="127119">
                <a:moveTo>
                  <a:pt x="0" y="51814"/>
                </a:moveTo>
                <a:lnTo>
                  <a:pt x="0" y="59503"/>
                </a:lnTo>
                <a:lnTo>
                  <a:pt x="992" y="59917"/>
                </a:lnTo>
                <a:lnTo>
                  <a:pt x="2645" y="60193"/>
                </a:lnTo>
                <a:lnTo>
                  <a:pt x="4740" y="60376"/>
                </a:lnTo>
                <a:lnTo>
                  <a:pt x="7129" y="61491"/>
                </a:lnTo>
                <a:lnTo>
                  <a:pt x="9713" y="63226"/>
                </a:lnTo>
                <a:lnTo>
                  <a:pt x="12428" y="65376"/>
                </a:lnTo>
                <a:lnTo>
                  <a:pt x="16223" y="66808"/>
                </a:lnTo>
                <a:lnTo>
                  <a:pt x="20737" y="67763"/>
                </a:lnTo>
                <a:lnTo>
                  <a:pt x="25730" y="68400"/>
                </a:lnTo>
                <a:lnTo>
                  <a:pt x="31044" y="67833"/>
                </a:lnTo>
                <a:lnTo>
                  <a:pt x="36571" y="66462"/>
                </a:lnTo>
                <a:lnTo>
                  <a:pt x="42240" y="64556"/>
                </a:lnTo>
                <a:lnTo>
                  <a:pt x="48004" y="63285"/>
                </a:lnTo>
                <a:lnTo>
                  <a:pt x="53830" y="62439"/>
                </a:lnTo>
                <a:lnTo>
                  <a:pt x="59699" y="61873"/>
                </a:lnTo>
                <a:lnTo>
                  <a:pt x="65597" y="60505"/>
                </a:lnTo>
                <a:lnTo>
                  <a:pt x="71512" y="58600"/>
                </a:lnTo>
                <a:lnTo>
                  <a:pt x="77441" y="56339"/>
                </a:lnTo>
                <a:lnTo>
                  <a:pt x="83377" y="53838"/>
                </a:lnTo>
                <a:lnTo>
                  <a:pt x="89319" y="51180"/>
                </a:lnTo>
                <a:lnTo>
                  <a:pt x="95264" y="48415"/>
                </a:lnTo>
                <a:lnTo>
                  <a:pt x="100220" y="45579"/>
                </a:lnTo>
                <a:lnTo>
                  <a:pt x="104517" y="42697"/>
                </a:lnTo>
                <a:lnTo>
                  <a:pt x="108373" y="39783"/>
                </a:lnTo>
                <a:lnTo>
                  <a:pt x="110944" y="36848"/>
                </a:lnTo>
                <a:lnTo>
                  <a:pt x="112658" y="33900"/>
                </a:lnTo>
                <a:lnTo>
                  <a:pt x="113800" y="30942"/>
                </a:lnTo>
                <a:lnTo>
                  <a:pt x="114562" y="27977"/>
                </a:lnTo>
                <a:lnTo>
                  <a:pt x="115070" y="25009"/>
                </a:lnTo>
                <a:lnTo>
                  <a:pt x="115408" y="22038"/>
                </a:lnTo>
                <a:lnTo>
                  <a:pt x="114642" y="19065"/>
                </a:lnTo>
                <a:lnTo>
                  <a:pt x="113139" y="16091"/>
                </a:lnTo>
                <a:lnTo>
                  <a:pt x="111145" y="13116"/>
                </a:lnTo>
                <a:lnTo>
                  <a:pt x="108823" y="10140"/>
                </a:lnTo>
                <a:lnTo>
                  <a:pt x="106283" y="7165"/>
                </a:lnTo>
                <a:lnTo>
                  <a:pt x="103597" y="4189"/>
                </a:lnTo>
                <a:lnTo>
                  <a:pt x="100815" y="2205"/>
                </a:lnTo>
                <a:lnTo>
                  <a:pt x="97968" y="882"/>
                </a:lnTo>
                <a:lnTo>
                  <a:pt x="95077" y="0"/>
                </a:lnTo>
                <a:lnTo>
                  <a:pt x="91166" y="404"/>
                </a:lnTo>
                <a:lnTo>
                  <a:pt x="86574" y="1666"/>
                </a:lnTo>
                <a:lnTo>
                  <a:pt x="81529" y="3499"/>
                </a:lnTo>
                <a:lnTo>
                  <a:pt x="76181" y="5714"/>
                </a:lnTo>
                <a:lnTo>
                  <a:pt x="70630" y="8183"/>
                </a:lnTo>
                <a:lnTo>
                  <a:pt x="64946" y="10820"/>
                </a:lnTo>
                <a:lnTo>
                  <a:pt x="60164" y="14563"/>
                </a:lnTo>
                <a:lnTo>
                  <a:pt x="55984" y="19043"/>
                </a:lnTo>
                <a:lnTo>
                  <a:pt x="52206" y="24013"/>
                </a:lnTo>
                <a:lnTo>
                  <a:pt x="47702" y="29312"/>
                </a:lnTo>
                <a:lnTo>
                  <a:pt x="42715" y="34828"/>
                </a:lnTo>
                <a:lnTo>
                  <a:pt x="37407" y="40490"/>
                </a:lnTo>
                <a:lnTo>
                  <a:pt x="32875" y="46249"/>
                </a:lnTo>
                <a:lnTo>
                  <a:pt x="28862" y="52073"/>
                </a:lnTo>
                <a:lnTo>
                  <a:pt x="25194" y="57940"/>
                </a:lnTo>
                <a:lnTo>
                  <a:pt x="22749" y="63835"/>
                </a:lnTo>
                <a:lnTo>
                  <a:pt x="21119" y="69750"/>
                </a:lnTo>
                <a:lnTo>
                  <a:pt x="20032" y="75678"/>
                </a:lnTo>
                <a:lnTo>
                  <a:pt x="19308" y="81614"/>
                </a:lnTo>
                <a:lnTo>
                  <a:pt x="18825" y="87556"/>
                </a:lnTo>
                <a:lnTo>
                  <a:pt x="18503" y="93502"/>
                </a:lnTo>
                <a:lnTo>
                  <a:pt x="19280" y="98458"/>
                </a:lnTo>
                <a:lnTo>
                  <a:pt x="20791" y="102754"/>
                </a:lnTo>
                <a:lnTo>
                  <a:pt x="22790" y="106610"/>
                </a:lnTo>
                <a:lnTo>
                  <a:pt x="26107" y="110173"/>
                </a:lnTo>
                <a:lnTo>
                  <a:pt x="30303" y="113540"/>
                </a:lnTo>
                <a:lnTo>
                  <a:pt x="35085" y="116777"/>
                </a:lnTo>
                <a:lnTo>
                  <a:pt x="40257" y="119928"/>
                </a:lnTo>
                <a:lnTo>
                  <a:pt x="45689" y="123020"/>
                </a:lnTo>
                <a:lnTo>
                  <a:pt x="51296" y="126074"/>
                </a:lnTo>
                <a:lnTo>
                  <a:pt x="58009" y="127118"/>
                </a:lnTo>
                <a:lnTo>
                  <a:pt x="65462" y="126821"/>
                </a:lnTo>
                <a:lnTo>
                  <a:pt x="73407" y="125632"/>
                </a:lnTo>
                <a:lnTo>
                  <a:pt x="80688" y="123846"/>
                </a:lnTo>
                <a:lnTo>
                  <a:pt x="87526" y="121664"/>
                </a:lnTo>
                <a:lnTo>
                  <a:pt x="94069" y="119216"/>
                </a:lnTo>
                <a:lnTo>
                  <a:pt x="99424" y="117585"/>
                </a:lnTo>
                <a:lnTo>
                  <a:pt x="103985" y="116497"/>
                </a:lnTo>
                <a:lnTo>
                  <a:pt x="116085" y="11432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SMARTPenAnnotation737"/>
          <p:cNvSpPr/>
          <p:nvPr/>
        </p:nvSpPr>
        <p:spPr>
          <a:xfrm>
            <a:off x="5715000" y="5973960"/>
            <a:ext cx="53057" cy="214310"/>
          </a:xfrm>
          <a:custGeom>
            <a:avLst/>
            <a:gdLst/>
            <a:ahLst/>
            <a:cxnLst/>
            <a:rect l="0" t="0" r="0" b="0"/>
            <a:pathLst>
              <a:path w="53057" h="214310">
                <a:moveTo>
                  <a:pt x="0" y="0"/>
                </a:moveTo>
                <a:lnTo>
                  <a:pt x="38731" y="0"/>
                </a:lnTo>
                <a:lnTo>
                  <a:pt x="41695" y="993"/>
                </a:lnTo>
                <a:lnTo>
                  <a:pt x="44664" y="2646"/>
                </a:lnTo>
                <a:lnTo>
                  <a:pt x="47636" y="4741"/>
                </a:lnTo>
                <a:lnTo>
                  <a:pt x="49616" y="7129"/>
                </a:lnTo>
                <a:lnTo>
                  <a:pt x="50937" y="9714"/>
                </a:lnTo>
                <a:lnTo>
                  <a:pt x="51817" y="12429"/>
                </a:lnTo>
                <a:lnTo>
                  <a:pt x="52404" y="16223"/>
                </a:lnTo>
                <a:lnTo>
                  <a:pt x="52796" y="20738"/>
                </a:lnTo>
                <a:lnTo>
                  <a:pt x="53056" y="25731"/>
                </a:lnTo>
                <a:lnTo>
                  <a:pt x="52238" y="31045"/>
                </a:lnTo>
                <a:lnTo>
                  <a:pt x="50700" y="36572"/>
                </a:lnTo>
                <a:lnTo>
                  <a:pt x="48683" y="42241"/>
                </a:lnTo>
                <a:lnTo>
                  <a:pt x="47338" y="48997"/>
                </a:lnTo>
                <a:lnTo>
                  <a:pt x="46441" y="56477"/>
                </a:lnTo>
                <a:lnTo>
                  <a:pt x="45843" y="64441"/>
                </a:lnTo>
                <a:lnTo>
                  <a:pt x="44453" y="71734"/>
                </a:lnTo>
                <a:lnTo>
                  <a:pt x="42533" y="78581"/>
                </a:lnTo>
                <a:lnTo>
                  <a:pt x="40261" y="85129"/>
                </a:lnTo>
                <a:lnTo>
                  <a:pt x="37755" y="91480"/>
                </a:lnTo>
                <a:lnTo>
                  <a:pt x="35092" y="97698"/>
                </a:lnTo>
                <a:lnTo>
                  <a:pt x="29487" y="109898"/>
                </a:lnTo>
                <a:lnTo>
                  <a:pt x="23688" y="121935"/>
                </a:lnTo>
                <a:lnTo>
                  <a:pt x="21745" y="127923"/>
                </a:lnTo>
                <a:lnTo>
                  <a:pt x="20450" y="133899"/>
                </a:lnTo>
                <a:lnTo>
                  <a:pt x="19586" y="139868"/>
                </a:lnTo>
                <a:lnTo>
                  <a:pt x="19010" y="144839"/>
                </a:lnTo>
                <a:lnTo>
                  <a:pt x="18627" y="149146"/>
                </a:lnTo>
                <a:lnTo>
                  <a:pt x="18370" y="153009"/>
                </a:lnTo>
                <a:lnTo>
                  <a:pt x="18200" y="156576"/>
                </a:lnTo>
                <a:lnTo>
                  <a:pt x="18011" y="163186"/>
                </a:lnTo>
                <a:lnTo>
                  <a:pt x="17903" y="172486"/>
                </a:lnTo>
                <a:lnTo>
                  <a:pt x="18881" y="176506"/>
                </a:lnTo>
                <a:lnTo>
                  <a:pt x="20525" y="181171"/>
                </a:lnTo>
                <a:lnTo>
                  <a:pt x="22612" y="186265"/>
                </a:lnTo>
                <a:lnTo>
                  <a:pt x="24005" y="190654"/>
                </a:lnTo>
                <a:lnTo>
                  <a:pt x="24933" y="194572"/>
                </a:lnTo>
                <a:lnTo>
                  <a:pt x="25551" y="198175"/>
                </a:lnTo>
                <a:lnTo>
                  <a:pt x="26239" y="204826"/>
                </a:lnTo>
                <a:lnTo>
                  <a:pt x="26786" y="214264"/>
                </a:lnTo>
                <a:lnTo>
                  <a:pt x="34477" y="214309"/>
                </a:lnTo>
                <a:lnTo>
                  <a:pt x="34890" y="213318"/>
                </a:lnTo>
                <a:lnTo>
                  <a:pt x="35609" y="206624"/>
                </a:lnTo>
                <a:lnTo>
                  <a:pt x="35670" y="203289"/>
                </a:lnTo>
                <a:lnTo>
                  <a:pt x="35718" y="19645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SMARTPenAnnotation738"/>
          <p:cNvSpPr/>
          <p:nvPr/>
        </p:nvSpPr>
        <p:spPr>
          <a:xfrm>
            <a:off x="5824061" y="6027539"/>
            <a:ext cx="144513" cy="132437"/>
          </a:xfrm>
          <a:custGeom>
            <a:avLst/>
            <a:gdLst/>
            <a:ahLst/>
            <a:cxnLst/>
            <a:rect l="0" t="0" r="0" b="0"/>
            <a:pathLst>
              <a:path w="144513" h="132437">
                <a:moveTo>
                  <a:pt x="78462" y="0"/>
                </a:moveTo>
                <a:lnTo>
                  <a:pt x="66033" y="12428"/>
                </a:lnTo>
                <a:lnTo>
                  <a:pt x="63231" y="16223"/>
                </a:lnTo>
                <a:lnTo>
                  <a:pt x="60370" y="20737"/>
                </a:lnTo>
                <a:lnTo>
                  <a:pt x="57471" y="25731"/>
                </a:lnTo>
                <a:lnTo>
                  <a:pt x="53554" y="31044"/>
                </a:lnTo>
                <a:lnTo>
                  <a:pt x="48958" y="36571"/>
                </a:lnTo>
                <a:lnTo>
                  <a:pt x="43910" y="42240"/>
                </a:lnTo>
                <a:lnTo>
                  <a:pt x="33009" y="53830"/>
                </a:lnTo>
                <a:lnTo>
                  <a:pt x="27324" y="59699"/>
                </a:lnTo>
                <a:lnTo>
                  <a:pt x="22542" y="65597"/>
                </a:lnTo>
                <a:lnTo>
                  <a:pt x="18361" y="71512"/>
                </a:lnTo>
                <a:lnTo>
                  <a:pt x="14583" y="77441"/>
                </a:lnTo>
                <a:lnTo>
                  <a:pt x="11071" y="82384"/>
                </a:lnTo>
                <a:lnTo>
                  <a:pt x="7738" y="86673"/>
                </a:lnTo>
                <a:lnTo>
                  <a:pt x="4524" y="90524"/>
                </a:lnTo>
                <a:lnTo>
                  <a:pt x="2381" y="94083"/>
                </a:lnTo>
                <a:lnTo>
                  <a:pt x="952" y="97449"/>
                </a:lnTo>
                <a:lnTo>
                  <a:pt x="0" y="100685"/>
                </a:lnTo>
                <a:lnTo>
                  <a:pt x="357" y="104826"/>
                </a:lnTo>
                <a:lnTo>
                  <a:pt x="1587" y="109571"/>
                </a:lnTo>
                <a:lnTo>
                  <a:pt x="3399" y="114719"/>
                </a:lnTo>
                <a:lnTo>
                  <a:pt x="5600" y="118151"/>
                </a:lnTo>
                <a:lnTo>
                  <a:pt x="8059" y="120439"/>
                </a:lnTo>
                <a:lnTo>
                  <a:pt x="10691" y="121965"/>
                </a:lnTo>
                <a:lnTo>
                  <a:pt x="13438" y="123974"/>
                </a:lnTo>
                <a:lnTo>
                  <a:pt x="16261" y="126305"/>
                </a:lnTo>
                <a:lnTo>
                  <a:pt x="19135" y="128852"/>
                </a:lnTo>
                <a:lnTo>
                  <a:pt x="23035" y="130549"/>
                </a:lnTo>
                <a:lnTo>
                  <a:pt x="27620" y="131681"/>
                </a:lnTo>
                <a:lnTo>
                  <a:pt x="32661" y="132436"/>
                </a:lnTo>
                <a:lnTo>
                  <a:pt x="38999" y="131947"/>
                </a:lnTo>
                <a:lnTo>
                  <a:pt x="46200" y="130628"/>
                </a:lnTo>
                <a:lnTo>
                  <a:pt x="53977" y="128757"/>
                </a:lnTo>
                <a:lnTo>
                  <a:pt x="61146" y="125525"/>
                </a:lnTo>
                <a:lnTo>
                  <a:pt x="67911" y="121387"/>
                </a:lnTo>
                <a:lnTo>
                  <a:pt x="74404" y="116643"/>
                </a:lnTo>
                <a:lnTo>
                  <a:pt x="89557" y="106080"/>
                </a:lnTo>
                <a:lnTo>
                  <a:pt x="97765" y="100486"/>
                </a:lnTo>
                <a:lnTo>
                  <a:pt x="105222" y="95764"/>
                </a:lnTo>
                <a:lnTo>
                  <a:pt x="112177" y="91624"/>
                </a:lnTo>
                <a:lnTo>
                  <a:pt x="118797" y="87872"/>
                </a:lnTo>
                <a:lnTo>
                  <a:pt x="124204" y="83386"/>
                </a:lnTo>
                <a:lnTo>
                  <a:pt x="128800" y="78411"/>
                </a:lnTo>
                <a:lnTo>
                  <a:pt x="132857" y="73110"/>
                </a:lnTo>
                <a:lnTo>
                  <a:pt x="136553" y="68583"/>
                </a:lnTo>
                <a:lnTo>
                  <a:pt x="140010" y="64574"/>
                </a:lnTo>
                <a:lnTo>
                  <a:pt x="143306" y="60908"/>
                </a:lnTo>
                <a:lnTo>
                  <a:pt x="144512" y="56481"/>
                </a:lnTo>
                <a:lnTo>
                  <a:pt x="144323" y="51544"/>
                </a:lnTo>
                <a:lnTo>
                  <a:pt x="143205" y="46269"/>
                </a:lnTo>
                <a:lnTo>
                  <a:pt x="141468" y="41760"/>
                </a:lnTo>
                <a:lnTo>
                  <a:pt x="139318" y="37762"/>
                </a:lnTo>
                <a:lnTo>
                  <a:pt x="136892" y="34104"/>
                </a:lnTo>
                <a:lnTo>
                  <a:pt x="134282" y="30674"/>
                </a:lnTo>
                <a:lnTo>
                  <a:pt x="131551" y="27394"/>
                </a:lnTo>
                <a:lnTo>
                  <a:pt x="128737" y="24216"/>
                </a:lnTo>
                <a:lnTo>
                  <a:pt x="124877" y="21104"/>
                </a:lnTo>
                <a:lnTo>
                  <a:pt x="120320" y="18038"/>
                </a:lnTo>
                <a:lnTo>
                  <a:pt x="115297" y="15002"/>
                </a:lnTo>
                <a:lnTo>
                  <a:pt x="110956" y="11986"/>
                </a:lnTo>
                <a:lnTo>
                  <a:pt x="107070" y="8983"/>
                </a:lnTo>
                <a:lnTo>
                  <a:pt x="98445" y="1774"/>
                </a:lnTo>
                <a:lnTo>
                  <a:pt x="96745" y="1183"/>
                </a:lnTo>
                <a:lnTo>
                  <a:pt x="94619" y="788"/>
                </a:lnTo>
                <a:lnTo>
                  <a:pt x="87392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SMARTPenAnnotation739"/>
          <p:cNvSpPr/>
          <p:nvPr/>
        </p:nvSpPr>
        <p:spPr>
          <a:xfrm>
            <a:off x="5965031" y="6000752"/>
            <a:ext cx="85172" cy="187486"/>
          </a:xfrm>
          <a:custGeom>
            <a:avLst/>
            <a:gdLst/>
            <a:ahLst/>
            <a:cxnLst/>
            <a:rect l="0" t="0" r="0" b="0"/>
            <a:pathLst>
              <a:path w="85172" h="187486">
                <a:moveTo>
                  <a:pt x="80367" y="8927"/>
                </a:moveTo>
                <a:lnTo>
                  <a:pt x="80367" y="7"/>
                </a:lnTo>
                <a:lnTo>
                  <a:pt x="75627" y="0"/>
                </a:lnTo>
                <a:lnTo>
                  <a:pt x="74230" y="992"/>
                </a:lnTo>
                <a:lnTo>
                  <a:pt x="73299" y="2645"/>
                </a:lnTo>
                <a:lnTo>
                  <a:pt x="71805" y="7686"/>
                </a:lnTo>
                <a:lnTo>
                  <a:pt x="70690" y="9092"/>
                </a:lnTo>
                <a:lnTo>
                  <a:pt x="68955" y="11022"/>
                </a:lnTo>
                <a:lnTo>
                  <a:pt x="66806" y="13300"/>
                </a:lnTo>
                <a:lnTo>
                  <a:pt x="64381" y="14819"/>
                </a:lnTo>
                <a:lnTo>
                  <a:pt x="61772" y="15831"/>
                </a:lnTo>
                <a:lnTo>
                  <a:pt x="59041" y="16507"/>
                </a:lnTo>
                <a:lnTo>
                  <a:pt x="57220" y="17949"/>
                </a:lnTo>
                <a:lnTo>
                  <a:pt x="56006" y="19903"/>
                </a:lnTo>
                <a:lnTo>
                  <a:pt x="55197" y="22197"/>
                </a:lnTo>
                <a:lnTo>
                  <a:pt x="53665" y="23727"/>
                </a:lnTo>
                <a:lnTo>
                  <a:pt x="51652" y="24747"/>
                </a:lnTo>
                <a:lnTo>
                  <a:pt x="49317" y="25427"/>
                </a:lnTo>
                <a:lnTo>
                  <a:pt x="47761" y="26872"/>
                </a:lnTo>
                <a:lnTo>
                  <a:pt x="46724" y="28828"/>
                </a:lnTo>
                <a:lnTo>
                  <a:pt x="45570" y="33647"/>
                </a:lnTo>
                <a:lnTo>
                  <a:pt x="45058" y="39097"/>
                </a:lnTo>
                <a:lnTo>
                  <a:pt x="44659" y="44501"/>
                </a:lnTo>
                <a:lnTo>
                  <a:pt x="44648" y="53543"/>
                </a:lnTo>
                <a:lnTo>
                  <a:pt x="44648" y="44755"/>
                </a:lnTo>
                <a:lnTo>
                  <a:pt x="44648" y="74534"/>
                </a:lnTo>
                <a:lnTo>
                  <a:pt x="45641" y="78462"/>
                </a:lnTo>
                <a:lnTo>
                  <a:pt x="47294" y="83065"/>
                </a:lnTo>
                <a:lnTo>
                  <a:pt x="49389" y="88118"/>
                </a:lnTo>
                <a:lnTo>
                  <a:pt x="50785" y="93471"/>
                </a:lnTo>
                <a:lnTo>
                  <a:pt x="51716" y="99024"/>
                </a:lnTo>
                <a:lnTo>
                  <a:pt x="52337" y="104711"/>
                </a:lnTo>
                <a:lnTo>
                  <a:pt x="53743" y="110486"/>
                </a:lnTo>
                <a:lnTo>
                  <a:pt x="55672" y="116321"/>
                </a:lnTo>
                <a:lnTo>
                  <a:pt x="57950" y="122195"/>
                </a:lnTo>
                <a:lnTo>
                  <a:pt x="60462" y="127103"/>
                </a:lnTo>
                <a:lnTo>
                  <a:pt x="63128" y="131367"/>
                </a:lnTo>
                <a:lnTo>
                  <a:pt x="65898" y="135202"/>
                </a:lnTo>
                <a:lnTo>
                  <a:pt x="68737" y="139744"/>
                </a:lnTo>
                <a:lnTo>
                  <a:pt x="71621" y="144756"/>
                </a:lnTo>
                <a:lnTo>
                  <a:pt x="74537" y="150081"/>
                </a:lnTo>
                <a:lnTo>
                  <a:pt x="76480" y="154623"/>
                </a:lnTo>
                <a:lnTo>
                  <a:pt x="77776" y="158644"/>
                </a:lnTo>
                <a:lnTo>
                  <a:pt x="78639" y="162316"/>
                </a:lnTo>
                <a:lnTo>
                  <a:pt x="80207" y="165757"/>
                </a:lnTo>
                <a:lnTo>
                  <a:pt x="82245" y="169043"/>
                </a:lnTo>
                <a:lnTo>
                  <a:pt x="84596" y="172226"/>
                </a:lnTo>
                <a:lnTo>
                  <a:pt x="85171" y="174348"/>
                </a:lnTo>
                <a:lnTo>
                  <a:pt x="84561" y="175762"/>
                </a:lnTo>
                <a:lnTo>
                  <a:pt x="83163" y="176705"/>
                </a:lnTo>
                <a:lnTo>
                  <a:pt x="82232" y="178326"/>
                </a:lnTo>
                <a:lnTo>
                  <a:pt x="81196" y="182773"/>
                </a:lnTo>
                <a:lnTo>
                  <a:pt x="79927" y="184355"/>
                </a:lnTo>
                <a:lnTo>
                  <a:pt x="78089" y="185411"/>
                </a:lnTo>
                <a:lnTo>
                  <a:pt x="75872" y="186114"/>
                </a:lnTo>
                <a:lnTo>
                  <a:pt x="73401" y="186583"/>
                </a:lnTo>
                <a:lnTo>
                  <a:pt x="70762" y="186896"/>
                </a:lnTo>
                <a:lnTo>
                  <a:pt x="68011" y="187104"/>
                </a:lnTo>
                <a:lnTo>
                  <a:pt x="65184" y="187243"/>
                </a:lnTo>
                <a:lnTo>
                  <a:pt x="59398" y="187398"/>
                </a:lnTo>
                <a:lnTo>
                  <a:pt x="50562" y="187485"/>
                </a:lnTo>
                <a:lnTo>
                  <a:pt x="47598" y="186504"/>
                </a:lnTo>
                <a:lnTo>
                  <a:pt x="44631" y="184859"/>
                </a:lnTo>
                <a:lnTo>
                  <a:pt x="41660" y="182769"/>
                </a:lnTo>
                <a:lnTo>
                  <a:pt x="37695" y="180385"/>
                </a:lnTo>
                <a:lnTo>
                  <a:pt x="33067" y="177803"/>
                </a:lnTo>
                <a:lnTo>
                  <a:pt x="27998" y="175089"/>
                </a:lnTo>
                <a:lnTo>
                  <a:pt x="23626" y="172287"/>
                </a:lnTo>
                <a:lnTo>
                  <a:pt x="19719" y="169428"/>
                </a:lnTo>
                <a:lnTo>
                  <a:pt x="16123" y="166529"/>
                </a:lnTo>
                <a:lnTo>
                  <a:pt x="12733" y="162613"/>
                </a:lnTo>
                <a:lnTo>
                  <a:pt x="9481" y="158017"/>
                </a:lnTo>
                <a:lnTo>
                  <a:pt x="6320" y="152969"/>
                </a:lnTo>
                <a:lnTo>
                  <a:pt x="4213" y="148611"/>
                </a:lnTo>
                <a:lnTo>
                  <a:pt x="2809" y="144714"/>
                </a:lnTo>
                <a:lnTo>
                  <a:pt x="0" y="13394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SMARTPenAnnotation740"/>
          <p:cNvSpPr/>
          <p:nvPr/>
        </p:nvSpPr>
        <p:spPr>
          <a:xfrm>
            <a:off x="6116835" y="5965031"/>
            <a:ext cx="44650" cy="223243"/>
          </a:xfrm>
          <a:custGeom>
            <a:avLst/>
            <a:gdLst/>
            <a:ahLst/>
            <a:cxnLst/>
            <a:rect l="0" t="0" r="0" b="0"/>
            <a:pathLst>
              <a:path w="44650" h="223243">
                <a:moveTo>
                  <a:pt x="44649" y="0"/>
                </a:moveTo>
                <a:lnTo>
                  <a:pt x="44649" y="18043"/>
                </a:lnTo>
                <a:lnTo>
                  <a:pt x="43657" y="23934"/>
                </a:lnTo>
                <a:lnTo>
                  <a:pt x="42003" y="30839"/>
                </a:lnTo>
                <a:lnTo>
                  <a:pt x="39909" y="38419"/>
                </a:lnTo>
                <a:lnTo>
                  <a:pt x="38512" y="46448"/>
                </a:lnTo>
                <a:lnTo>
                  <a:pt x="37581" y="54778"/>
                </a:lnTo>
                <a:lnTo>
                  <a:pt x="36960" y="63308"/>
                </a:lnTo>
                <a:lnTo>
                  <a:pt x="35554" y="72963"/>
                </a:lnTo>
                <a:lnTo>
                  <a:pt x="33625" y="83368"/>
                </a:lnTo>
                <a:lnTo>
                  <a:pt x="31347" y="94274"/>
                </a:lnTo>
                <a:lnTo>
                  <a:pt x="27843" y="104521"/>
                </a:lnTo>
                <a:lnTo>
                  <a:pt x="23523" y="114329"/>
                </a:lnTo>
                <a:lnTo>
                  <a:pt x="18659" y="123844"/>
                </a:lnTo>
                <a:lnTo>
                  <a:pt x="14424" y="133164"/>
                </a:lnTo>
                <a:lnTo>
                  <a:pt x="10608" y="142354"/>
                </a:lnTo>
                <a:lnTo>
                  <a:pt x="7072" y="151458"/>
                </a:lnTo>
                <a:lnTo>
                  <a:pt x="4715" y="160503"/>
                </a:lnTo>
                <a:lnTo>
                  <a:pt x="3144" y="169510"/>
                </a:lnTo>
                <a:lnTo>
                  <a:pt x="2096" y="178491"/>
                </a:lnTo>
                <a:lnTo>
                  <a:pt x="1397" y="186462"/>
                </a:lnTo>
                <a:lnTo>
                  <a:pt x="932" y="193762"/>
                </a:lnTo>
                <a:lnTo>
                  <a:pt x="414" y="206170"/>
                </a:lnTo>
                <a:lnTo>
                  <a:pt x="0" y="2232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SMARTPenAnnotation741"/>
          <p:cNvSpPr/>
          <p:nvPr/>
        </p:nvSpPr>
        <p:spPr>
          <a:xfrm>
            <a:off x="6125765" y="6054328"/>
            <a:ext cx="98228" cy="44649"/>
          </a:xfrm>
          <a:custGeom>
            <a:avLst/>
            <a:gdLst/>
            <a:ahLst/>
            <a:cxnLst/>
            <a:rect l="0" t="0" r="0" b="0"/>
            <a:pathLst>
              <a:path w="98228" h="44649">
                <a:moveTo>
                  <a:pt x="0" y="0"/>
                </a:moveTo>
                <a:lnTo>
                  <a:pt x="12429" y="12428"/>
                </a:lnTo>
                <a:lnTo>
                  <a:pt x="16223" y="15231"/>
                </a:lnTo>
                <a:lnTo>
                  <a:pt x="20738" y="18091"/>
                </a:lnTo>
                <a:lnTo>
                  <a:pt x="25731" y="20991"/>
                </a:lnTo>
                <a:lnTo>
                  <a:pt x="32037" y="23915"/>
                </a:lnTo>
                <a:lnTo>
                  <a:pt x="39217" y="26858"/>
                </a:lnTo>
                <a:lnTo>
                  <a:pt x="46981" y="29811"/>
                </a:lnTo>
                <a:lnTo>
                  <a:pt x="54141" y="31780"/>
                </a:lnTo>
                <a:lnTo>
                  <a:pt x="60899" y="33093"/>
                </a:lnTo>
                <a:lnTo>
                  <a:pt x="67389" y="33968"/>
                </a:lnTo>
                <a:lnTo>
                  <a:pt x="73699" y="35544"/>
                </a:lnTo>
                <a:lnTo>
                  <a:pt x="79891" y="37586"/>
                </a:lnTo>
                <a:lnTo>
                  <a:pt x="98227" y="4464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SMARTPenAnnotation742"/>
          <p:cNvSpPr/>
          <p:nvPr/>
        </p:nvSpPr>
        <p:spPr>
          <a:xfrm>
            <a:off x="5554300" y="6000750"/>
            <a:ext cx="105468" cy="196454"/>
          </a:xfrm>
          <a:custGeom>
            <a:avLst/>
            <a:gdLst/>
            <a:ahLst/>
            <a:cxnLst/>
            <a:rect l="0" t="0" r="0" b="0"/>
            <a:pathLst>
              <a:path w="105468" h="196454">
                <a:moveTo>
                  <a:pt x="35684" y="0"/>
                </a:moveTo>
                <a:lnTo>
                  <a:pt x="35684" y="25730"/>
                </a:lnTo>
                <a:lnTo>
                  <a:pt x="34692" y="31044"/>
                </a:lnTo>
                <a:lnTo>
                  <a:pt x="33038" y="36571"/>
                </a:lnTo>
                <a:lnTo>
                  <a:pt x="30944" y="42240"/>
                </a:lnTo>
                <a:lnTo>
                  <a:pt x="29547" y="48004"/>
                </a:lnTo>
                <a:lnTo>
                  <a:pt x="28616" y="53830"/>
                </a:lnTo>
                <a:lnTo>
                  <a:pt x="27995" y="59699"/>
                </a:lnTo>
                <a:lnTo>
                  <a:pt x="26589" y="65597"/>
                </a:lnTo>
                <a:lnTo>
                  <a:pt x="24660" y="71512"/>
                </a:lnTo>
                <a:lnTo>
                  <a:pt x="22382" y="77441"/>
                </a:lnTo>
                <a:lnTo>
                  <a:pt x="20862" y="83377"/>
                </a:lnTo>
                <a:lnTo>
                  <a:pt x="19850" y="89319"/>
                </a:lnTo>
                <a:lnTo>
                  <a:pt x="19175" y="95264"/>
                </a:lnTo>
                <a:lnTo>
                  <a:pt x="17732" y="101213"/>
                </a:lnTo>
                <a:lnTo>
                  <a:pt x="15779" y="107162"/>
                </a:lnTo>
                <a:lnTo>
                  <a:pt x="13484" y="113114"/>
                </a:lnTo>
                <a:lnTo>
                  <a:pt x="11955" y="118073"/>
                </a:lnTo>
                <a:lnTo>
                  <a:pt x="10935" y="122371"/>
                </a:lnTo>
                <a:lnTo>
                  <a:pt x="10255" y="126229"/>
                </a:lnTo>
                <a:lnTo>
                  <a:pt x="8809" y="128801"/>
                </a:lnTo>
                <a:lnTo>
                  <a:pt x="6853" y="130516"/>
                </a:lnTo>
                <a:lnTo>
                  <a:pt x="4557" y="131659"/>
                </a:lnTo>
                <a:lnTo>
                  <a:pt x="3027" y="133413"/>
                </a:lnTo>
                <a:lnTo>
                  <a:pt x="2006" y="135575"/>
                </a:lnTo>
                <a:lnTo>
                  <a:pt x="84" y="142447"/>
                </a:lnTo>
                <a:lnTo>
                  <a:pt x="0" y="138007"/>
                </a:lnTo>
                <a:lnTo>
                  <a:pt x="981" y="135661"/>
                </a:lnTo>
                <a:lnTo>
                  <a:pt x="2627" y="133105"/>
                </a:lnTo>
                <a:lnTo>
                  <a:pt x="4716" y="130408"/>
                </a:lnTo>
                <a:lnTo>
                  <a:pt x="7101" y="126626"/>
                </a:lnTo>
                <a:lnTo>
                  <a:pt x="9684" y="122120"/>
                </a:lnTo>
                <a:lnTo>
                  <a:pt x="15199" y="111822"/>
                </a:lnTo>
                <a:lnTo>
                  <a:pt x="20957" y="100631"/>
                </a:lnTo>
                <a:lnTo>
                  <a:pt x="24874" y="94868"/>
                </a:lnTo>
                <a:lnTo>
                  <a:pt x="29470" y="89043"/>
                </a:lnTo>
                <a:lnTo>
                  <a:pt x="34518" y="83174"/>
                </a:lnTo>
                <a:lnTo>
                  <a:pt x="38875" y="77277"/>
                </a:lnTo>
                <a:lnTo>
                  <a:pt x="42773" y="71362"/>
                </a:lnTo>
                <a:lnTo>
                  <a:pt x="46363" y="65434"/>
                </a:lnTo>
                <a:lnTo>
                  <a:pt x="49748" y="60490"/>
                </a:lnTo>
                <a:lnTo>
                  <a:pt x="52998" y="56201"/>
                </a:lnTo>
                <a:lnTo>
                  <a:pt x="56156" y="52350"/>
                </a:lnTo>
                <a:lnTo>
                  <a:pt x="59254" y="48791"/>
                </a:lnTo>
                <a:lnTo>
                  <a:pt x="62312" y="45426"/>
                </a:lnTo>
                <a:lnTo>
                  <a:pt x="65341" y="42190"/>
                </a:lnTo>
                <a:lnTo>
                  <a:pt x="68354" y="40033"/>
                </a:lnTo>
                <a:lnTo>
                  <a:pt x="71355" y="38594"/>
                </a:lnTo>
                <a:lnTo>
                  <a:pt x="74347" y="37636"/>
                </a:lnTo>
                <a:lnTo>
                  <a:pt x="77335" y="37989"/>
                </a:lnTo>
                <a:lnTo>
                  <a:pt x="80318" y="39216"/>
                </a:lnTo>
                <a:lnTo>
                  <a:pt x="87495" y="43575"/>
                </a:lnTo>
                <a:lnTo>
                  <a:pt x="89077" y="44925"/>
                </a:lnTo>
                <a:lnTo>
                  <a:pt x="91123" y="46817"/>
                </a:lnTo>
                <a:lnTo>
                  <a:pt x="93480" y="49070"/>
                </a:lnTo>
                <a:lnTo>
                  <a:pt x="96042" y="52558"/>
                </a:lnTo>
                <a:lnTo>
                  <a:pt x="98743" y="56866"/>
                </a:lnTo>
                <a:lnTo>
                  <a:pt x="101536" y="61723"/>
                </a:lnTo>
                <a:lnTo>
                  <a:pt x="103398" y="66945"/>
                </a:lnTo>
                <a:lnTo>
                  <a:pt x="104639" y="72411"/>
                </a:lnTo>
                <a:lnTo>
                  <a:pt x="105467" y="78039"/>
                </a:lnTo>
                <a:lnTo>
                  <a:pt x="105026" y="83777"/>
                </a:lnTo>
                <a:lnTo>
                  <a:pt x="103740" y="89585"/>
                </a:lnTo>
                <a:lnTo>
                  <a:pt x="94547" y="117906"/>
                </a:lnTo>
                <a:lnTo>
                  <a:pt x="91793" y="125237"/>
                </a:lnTo>
                <a:lnTo>
                  <a:pt x="88965" y="132108"/>
                </a:lnTo>
                <a:lnTo>
                  <a:pt x="86087" y="138674"/>
                </a:lnTo>
                <a:lnTo>
                  <a:pt x="80245" y="151260"/>
                </a:lnTo>
                <a:lnTo>
                  <a:pt x="68409" y="175509"/>
                </a:lnTo>
                <a:lnTo>
                  <a:pt x="66430" y="180506"/>
                </a:lnTo>
                <a:lnTo>
                  <a:pt x="65111" y="184829"/>
                </a:lnTo>
                <a:lnTo>
                  <a:pt x="62473" y="19645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SMARTPenAnnotation743"/>
          <p:cNvSpPr/>
          <p:nvPr/>
        </p:nvSpPr>
        <p:spPr>
          <a:xfrm>
            <a:off x="839546" y="1857375"/>
            <a:ext cx="428470" cy="3714751"/>
          </a:xfrm>
          <a:custGeom>
            <a:avLst/>
            <a:gdLst/>
            <a:ahLst/>
            <a:cxnLst/>
            <a:rect l="0" t="0" r="0" b="0"/>
            <a:pathLst>
              <a:path w="428470" h="3714751">
                <a:moveTo>
                  <a:pt x="267735" y="0"/>
                </a:moveTo>
                <a:lnTo>
                  <a:pt x="260046" y="0"/>
                </a:lnTo>
                <a:lnTo>
                  <a:pt x="251921" y="6136"/>
                </a:lnTo>
                <a:lnTo>
                  <a:pt x="243646" y="9094"/>
                </a:lnTo>
                <a:lnTo>
                  <a:pt x="237847" y="13302"/>
                </a:lnTo>
                <a:lnTo>
                  <a:pt x="231962" y="21125"/>
                </a:lnTo>
                <a:lnTo>
                  <a:pt x="223070" y="34040"/>
                </a:lnTo>
                <a:lnTo>
                  <a:pt x="211506" y="46797"/>
                </a:lnTo>
                <a:lnTo>
                  <a:pt x="202065" y="57509"/>
                </a:lnTo>
                <a:lnTo>
                  <a:pt x="190179" y="74696"/>
                </a:lnTo>
                <a:lnTo>
                  <a:pt x="180018" y="86446"/>
                </a:lnTo>
                <a:lnTo>
                  <a:pt x="168888" y="100928"/>
                </a:lnTo>
                <a:lnTo>
                  <a:pt x="156334" y="117286"/>
                </a:lnTo>
                <a:lnTo>
                  <a:pt x="148819" y="125816"/>
                </a:lnTo>
                <a:lnTo>
                  <a:pt x="140833" y="134479"/>
                </a:lnTo>
                <a:lnTo>
                  <a:pt x="129313" y="152041"/>
                </a:lnTo>
                <a:lnTo>
                  <a:pt x="119894" y="169769"/>
                </a:lnTo>
                <a:lnTo>
                  <a:pt x="109093" y="187570"/>
                </a:lnTo>
                <a:lnTo>
                  <a:pt x="96596" y="214326"/>
                </a:lnTo>
                <a:lnTo>
                  <a:pt x="84477" y="250034"/>
                </a:lnTo>
                <a:lnTo>
                  <a:pt x="71907" y="357419"/>
                </a:lnTo>
                <a:lnTo>
                  <a:pt x="72552" y="381103"/>
                </a:lnTo>
                <a:lnTo>
                  <a:pt x="79973" y="489151"/>
                </a:lnTo>
                <a:lnTo>
                  <a:pt x="80202" y="596708"/>
                </a:lnTo>
                <a:lnTo>
                  <a:pt x="91235" y="703405"/>
                </a:lnTo>
                <a:lnTo>
                  <a:pt x="103941" y="806752"/>
                </a:lnTo>
                <a:lnTo>
                  <a:pt x="114569" y="909503"/>
                </a:lnTo>
                <a:lnTo>
                  <a:pt x="120635" y="1020848"/>
                </a:lnTo>
                <a:lnTo>
                  <a:pt x="133707" y="1105290"/>
                </a:lnTo>
                <a:lnTo>
                  <a:pt x="146077" y="1171523"/>
                </a:lnTo>
                <a:lnTo>
                  <a:pt x="157677" y="1221137"/>
                </a:lnTo>
                <a:lnTo>
                  <a:pt x="166877" y="1277680"/>
                </a:lnTo>
                <a:lnTo>
                  <a:pt x="169354" y="1381168"/>
                </a:lnTo>
                <a:lnTo>
                  <a:pt x="172134" y="1445831"/>
                </a:lnTo>
                <a:lnTo>
                  <a:pt x="177608" y="1506037"/>
                </a:lnTo>
                <a:lnTo>
                  <a:pt x="177373" y="1577569"/>
                </a:lnTo>
                <a:lnTo>
                  <a:pt x="165999" y="1637108"/>
                </a:lnTo>
                <a:lnTo>
                  <a:pt x="153528" y="1683742"/>
                </a:lnTo>
                <a:lnTo>
                  <a:pt x="143885" y="1703806"/>
                </a:lnTo>
                <a:lnTo>
                  <a:pt x="127662" y="1747077"/>
                </a:lnTo>
                <a:lnTo>
                  <a:pt x="113012" y="1776077"/>
                </a:lnTo>
                <a:lnTo>
                  <a:pt x="100954" y="1803520"/>
                </a:lnTo>
                <a:lnTo>
                  <a:pt x="90753" y="1821533"/>
                </a:lnTo>
                <a:lnTo>
                  <a:pt x="74172" y="1857350"/>
                </a:lnTo>
                <a:lnTo>
                  <a:pt x="63967" y="1875223"/>
                </a:lnTo>
                <a:lnTo>
                  <a:pt x="52817" y="1893089"/>
                </a:lnTo>
                <a:lnTo>
                  <a:pt x="42239" y="1909958"/>
                </a:lnTo>
                <a:lnTo>
                  <a:pt x="30706" y="1930612"/>
                </a:lnTo>
                <a:lnTo>
                  <a:pt x="17920" y="1955369"/>
                </a:lnTo>
                <a:lnTo>
                  <a:pt x="8838" y="1970746"/>
                </a:lnTo>
                <a:lnTo>
                  <a:pt x="5840" y="1974627"/>
                </a:lnTo>
                <a:lnTo>
                  <a:pt x="2509" y="1981586"/>
                </a:lnTo>
                <a:lnTo>
                  <a:pt x="634" y="1991081"/>
                </a:lnTo>
                <a:lnTo>
                  <a:pt x="0" y="2003179"/>
                </a:lnTo>
                <a:lnTo>
                  <a:pt x="940" y="2006171"/>
                </a:lnTo>
                <a:lnTo>
                  <a:pt x="6012" y="2015123"/>
                </a:lnTo>
                <a:lnTo>
                  <a:pt x="7546" y="2021082"/>
                </a:lnTo>
                <a:lnTo>
                  <a:pt x="9940" y="2024059"/>
                </a:lnTo>
                <a:lnTo>
                  <a:pt x="25394" y="2035968"/>
                </a:lnTo>
                <a:lnTo>
                  <a:pt x="38295" y="2047875"/>
                </a:lnTo>
                <a:lnTo>
                  <a:pt x="51390" y="2065918"/>
                </a:lnTo>
                <a:lnTo>
                  <a:pt x="61118" y="2073423"/>
                </a:lnTo>
                <a:lnTo>
                  <a:pt x="69410" y="2082711"/>
                </a:lnTo>
                <a:lnTo>
                  <a:pt x="82303" y="2099097"/>
                </a:lnTo>
                <a:lnTo>
                  <a:pt x="92055" y="2109666"/>
                </a:lnTo>
                <a:lnTo>
                  <a:pt x="103123" y="2122187"/>
                </a:lnTo>
                <a:lnTo>
                  <a:pt x="115752" y="2143692"/>
                </a:lnTo>
                <a:lnTo>
                  <a:pt x="118788" y="2149456"/>
                </a:lnTo>
                <a:lnTo>
                  <a:pt x="122161" y="2163798"/>
                </a:lnTo>
                <a:lnTo>
                  <a:pt x="124653" y="2178110"/>
                </a:lnTo>
                <a:lnTo>
                  <a:pt x="137131" y="2208279"/>
                </a:lnTo>
                <a:lnTo>
                  <a:pt x="149569" y="2266150"/>
                </a:lnTo>
                <a:lnTo>
                  <a:pt x="151644" y="2382148"/>
                </a:lnTo>
                <a:lnTo>
                  <a:pt x="150655" y="2397193"/>
                </a:lnTo>
                <a:lnTo>
                  <a:pt x="139220" y="2445894"/>
                </a:lnTo>
                <a:lnTo>
                  <a:pt x="128725" y="2489416"/>
                </a:lnTo>
                <a:lnTo>
                  <a:pt x="115372" y="2571809"/>
                </a:lnTo>
                <a:lnTo>
                  <a:pt x="100974" y="2632281"/>
                </a:lnTo>
                <a:lnTo>
                  <a:pt x="89126" y="2685975"/>
                </a:lnTo>
                <a:lnTo>
                  <a:pt x="77232" y="2735093"/>
                </a:lnTo>
                <a:lnTo>
                  <a:pt x="64501" y="2827877"/>
                </a:lnTo>
                <a:lnTo>
                  <a:pt x="53259" y="2882259"/>
                </a:lnTo>
                <a:lnTo>
                  <a:pt x="47090" y="2919406"/>
                </a:lnTo>
                <a:lnTo>
                  <a:pt x="35500" y="3008105"/>
                </a:lnTo>
                <a:lnTo>
                  <a:pt x="27997" y="3058535"/>
                </a:lnTo>
                <a:lnTo>
                  <a:pt x="25665" y="3167335"/>
                </a:lnTo>
                <a:lnTo>
                  <a:pt x="17867" y="3275105"/>
                </a:lnTo>
                <a:lnTo>
                  <a:pt x="18717" y="3327705"/>
                </a:lnTo>
                <a:lnTo>
                  <a:pt x="31007" y="3402091"/>
                </a:lnTo>
                <a:lnTo>
                  <a:pt x="42031" y="3446843"/>
                </a:lnTo>
                <a:lnTo>
                  <a:pt x="46409" y="3473643"/>
                </a:lnTo>
                <a:lnTo>
                  <a:pt x="59628" y="3517303"/>
                </a:lnTo>
                <a:lnTo>
                  <a:pt x="65441" y="3531415"/>
                </a:lnTo>
                <a:lnTo>
                  <a:pt x="73977" y="3544302"/>
                </a:lnTo>
                <a:lnTo>
                  <a:pt x="87294" y="3562713"/>
                </a:lnTo>
                <a:lnTo>
                  <a:pt x="95265" y="3574748"/>
                </a:lnTo>
                <a:lnTo>
                  <a:pt x="105423" y="3586712"/>
                </a:lnTo>
                <a:lnTo>
                  <a:pt x="116552" y="3598643"/>
                </a:lnTo>
                <a:lnTo>
                  <a:pt x="139865" y="3622473"/>
                </a:lnTo>
                <a:lnTo>
                  <a:pt x="146770" y="3627434"/>
                </a:lnTo>
                <a:lnTo>
                  <a:pt x="154349" y="3631734"/>
                </a:lnTo>
                <a:lnTo>
                  <a:pt x="162379" y="3635594"/>
                </a:lnTo>
                <a:lnTo>
                  <a:pt x="169716" y="3640151"/>
                </a:lnTo>
                <a:lnTo>
                  <a:pt x="176592" y="3645173"/>
                </a:lnTo>
                <a:lnTo>
                  <a:pt x="183161" y="3650506"/>
                </a:lnTo>
                <a:lnTo>
                  <a:pt x="190516" y="3655054"/>
                </a:lnTo>
                <a:lnTo>
                  <a:pt x="198396" y="3659077"/>
                </a:lnTo>
                <a:lnTo>
                  <a:pt x="214097" y="3666194"/>
                </a:lnTo>
                <a:lnTo>
                  <a:pt x="234093" y="3675779"/>
                </a:lnTo>
                <a:lnTo>
                  <a:pt x="264640" y="3690901"/>
                </a:lnTo>
                <a:lnTo>
                  <a:pt x="271625" y="3693889"/>
                </a:lnTo>
                <a:lnTo>
                  <a:pt x="279258" y="3696874"/>
                </a:lnTo>
                <a:lnTo>
                  <a:pt x="287323" y="3699856"/>
                </a:lnTo>
                <a:lnTo>
                  <a:pt x="294684" y="3701844"/>
                </a:lnTo>
                <a:lnTo>
                  <a:pt x="301576" y="3703169"/>
                </a:lnTo>
                <a:lnTo>
                  <a:pt x="308155" y="3704053"/>
                </a:lnTo>
                <a:lnTo>
                  <a:pt x="315517" y="3705634"/>
                </a:lnTo>
                <a:lnTo>
                  <a:pt x="323402" y="3707681"/>
                </a:lnTo>
                <a:lnTo>
                  <a:pt x="331636" y="3710037"/>
                </a:lnTo>
                <a:lnTo>
                  <a:pt x="340101" y="3711607"/>
                </a:lnTo>
                <a:lnTo>
                  <a:pt x="348721" y="3712655"/>
                </a:lnTo>
                <a:lnTo>
                  <a:pt x="357444" y="3713353"/>
                </a:lnTo>
                <a:lnTo>
                  <a:pt x="366237" y="3713819"/>
                </a:lnTo>
                <a:lnTo>
                  <a:pt x="383943" y="3714336"/>
                </a:lnTo>
                <a:lnTo>
                  <a:pt x="428469" y="371475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9" name="Group 288"/>
          <p:cNvGrpSpPr/>
          <p:nvPr/>
        </p:nvGrpSpPr>
        <p:grpSpPr>
          <a:xfrm>
            <a:off x="3024547" y="1884272"/>
            <a:ext cx="5744407" cy="4259354"/>
            <a:chOff x="3024547" y="1884272"/>
            <a:chExt cx="5744407" cy="4259354"/>
          </a:xfrm>
        </p:grpSpPr>
        <p:sp>
          <p:nvSpPr>
            <p:cNvPr id="251" name="SMARTPenAnnotation744"/>
            <p:cNvSpPr/>
            <p:nvPr/>
          </p:nvSpPr>
          <p:spPr>
            <a:xfrm>
              <a:off x="3350935" y="4964953"/>
              <a:ext cx="890098" cy="579858"/>
            </a:xfrm>
            <a:custGeom>
              <a:avLst/>
              <a:gdLst/>
              <a:ahLst/>
              <a:cxnLst/>
              <a:rect l="0" t="0" r="0" b="0"/>
              <a:pathLst>
                <a:path w="890098" h="579858">
                  <a:moveTo>
                    <a:pt x="837088" y="107109"/>
                  </a:moveTo>
                  <a:lnTo>
                    <a:pt x="837088" y="76962"/>
                  </a:lnTo>
                  <a:lnTo>
                    <a:pt x="832348" y="63560"/>
                  </a:lnTo>
                  <a:lnTo>
                    <a:pt x="824659" y="51762"/>
                  </a:lnTo>
                  <a:lnTo>
                    <a:pt x="811357" y="37242"/>
                  </a:lnTo>
                  <a:lnTo>
                    <a:pt x="794848" y="25113"/>
                  </a:lnTo>
                  <a:lnTo>
                    <a:pt x="770499" y="12125"/>
                  </a:lnTo>
                  <a:lnTo>
                    <a:pt x="746582" y="4000"/>
                  </a:lnTo>
                  <a:lnTo>
                    <a:pt x="720643" y="1152"/>
                  </a:lnTo>
                  <a:lnTo>
                    <a:pt x="693115" y="308"/>
                  </a:lnTo>
                  <a:lnTo>
                    <a:pt x="641862" y="0"/>
                  </a:lnTo>
                  <a:lnTo>
                    <a:pt x="620675" y="2620"/>
                  </a:lnTo>
                  <a:lnTo>
                    <a:pt x="598029" y="6099"/>
                  </a:lnTo>
                  <a:lnTo>
                    <a:pt x="574736" y="7645"/>
                  </a:lnTo>
                  <a:lnTo>
                    <a:pt x="551154" y="10978"/>
                  </a:lnTo>
                  <a:lnTo>
                    <a:pt x="527444" y="15767"/>
                  </a:lnTo>
                  <a:lnTo>
                    <a:pt x="477239" y="26926"/>
                  </a:lnTo>
                  <a:lnTo>
                    <a:pt x="406128" y="41649"/>
                  </a:lnTo>
                  <a:lnTo>
                    <a:pt x="380305" y="47589"/>
                  </a:lnTo>
                  <a:lnTo>
                    <a:pt x="365879" y="50562"/>
                  </a:lnTo>
                  <a:lnTo>
                    <a:pt x="319116" y="59486"/>
                  </a:lnTo>
                  <a:lnTo>
                    <a:pt x="292024" y="65438"/>
                  </a:lnTo>
                  <a:lnTo>
                    <a:pt x="278251" y="69406"/>
                  </a:lnTo>
                  <a:lnTo>
                    <a:pt x="264108" y="74036"/>
                  </a:lnTo>
                  <a:lnTo>
                    <a:pt x="249719" y="79107"/>
                  </a:lnTo>
                  <a:lnTo>
                    <a:pt x="223147" y="87388"/>
                  </a:lnTo>
                  <a:lnTo>
                    <a:pt x="197116" y="96360"/>
                  </a:lnTo>
                  <a:lnTo>
                    <a:pt x="183229" y="102919"/>
                  </a:lnTo>
                  <a:lnTo>
                    <a:pt x="156554" y="117153"/>
                  </a:lnTo>
                  <a:lnTo>
                    <a:pt x="134777" y="130094"/>
                  </a:lnTo>
                  <a:lnTo>
                    <a:pt x="115176" y="145106"/>
                  </a:lnTo>
                  <a:lnTo>
                    <a:pt x="96543" y="161700"/>
                  </a:lnTo>
                  <a:lnTo>
                    <a:pt x="78340" y="178997"/>
                  </a:lnTo>
                  <a:lnTo>
                    <a:pt x="51357" y="205469"/>
                  </a:lnTo>
                  <a:lnTo>
                    <a:pt x="43392" y="215347"/>
                  </a:lnTo>
                  <a:lnTo>
                    <a:pt x="36098" y="225900"/>
                  </a:lnTo>
                  <a:lnTo>
                    <a:pt x="29251" y="236905"/>
                  </a:lnTo>
                  <a:lnTo>
                    <a:pt x="23694" y="247218"/>
                  </a:lnTo>
                  <a:lnTo>
                    <a:pt x="18997" y="257069"/>
                  </a:lnTo>
                  <a:lnTo>
                    <a:pt x="14874" y="266614"/>
                  </a:lnTo>
                  <a:lnTo>
                    <a:pt x="11133" y="275953"/>
                  </a:lnTo>
                  <a:lnTo>
                    <a:pt x="4330" y="294269"/>
                  </a:lnTo>
                  <a:lnTo>
                    <a:pt x="645" y="312330"/>
                  </a:lnTo>
                  <a:lnTo>
                    <a:pt x="0" y="330279"/>
                  </a:lnTo>
                  <a:lnTo>
                    <a:pt x="3020" y="348178"/>
                  </a:lnTo>
                  <a:lnTo>
                    <a:pt x="7670" y="366056"/>
                  </a:lnTo>
                  <a:lnTo>
                    <a:pt x="13044" y="383923"/>
                  </a:lnTo>
                  <a:lnTo>
                    <a:pt x="18739" y="401786"/>
                  </a:lnTo>
                  <a:lnTo>
                    <a:pt x="27224" y="419647"/>
                  </a:lnTo>
                  <a:lnTo>
                    <a:pt x="37609" y="436514"/>
                  </a:lnTo>
                  <a:lnTo>
                    <a:pt x="48840" y="450626"/>
                  </a:lnTo>
                  <a:lnTo>
                    <a:pt x="60445" y="463513"/>
                  </a:lnTo>
                  <a:lnTo>
                    <a:pt x="73211" y="475854"/>
                  </a:lnTo>
                  <a:lnTo>
                    <a:pt x="98124" y="493959"/>
                  </a:lnTo>
                  <a:lnTo>
                    <a:pt x="119060" y="505923"/>
                  </a:lnTo>
                  <a:lnTo>
                    <a:pt x="138949" y="515209"/>
                  </a:lnTo>
                  <a:lnTo>
                    <a:pt x="158702" y="523635"/>
                  </a:lnTo>
                  <a:lnTo>
                    <a:pt x="180711" y="533995"/>
                  </a:lnTo>
                  <a:lnTo>
                    <a:pt x="203722" y="542568"/>
                  </a:lnTo>
                  <a:lnTo>
                    <a:pt x="227178" y="549685"/>
                  </a:lnTo>
                  <a:lnTo>
                    <a:pt x="250832" y="556156"/>
                  </a:lnTo>
                  <a:lnTo>
                    <a:pt x="277220" y="562339"/>
                  </a:lnTo>
                  <a:lnTo>
                    <a:pt x="304492" y="568395"/>
                  </a:lnTo>
                  <a:lnTo>
                    <a:pt x="329842" y="574392"/>
                  </a:lnTo>
                  <a:lnTo>
                    <a:pt x="356984" y="577721"/>
                  </a:lnTo>
                  <a:lnTo>
                    <a:pt x="384591" y="579199"/>
                  </a:lnTo>
                  <a:lnTo>
                    <a:pt x="410090" y="579857"/>
                  </a:lnTo>
                  <a:lnTo>
                    <a:pt x="437298" y="577503"/>
                  </a:lnTo>
                  <a:lnTo>
                    <a:pt x="464935" y="573150"/>
                  </a:lnTo>
                  <a:lnTo>
                    <a:pt x="531863" y="559378"/>
                  </a:lnTo>
                  <a:lnTo>
                    <a:pt x="558227" y="553519"/>
                  </a:lnTo>
                  <a:lnTo>
                    <a:pt x="643492" y="532753"/>
                  </a:lnTo>
                  <a:lnTo>
                    <a:pt x="667371" y="524156"/>
                  </a:lnTo>
                  <a:lnTo>
                    <a:pt x="690221" y="514714"/>
                  </a:lnTo>
                  <a:lnTo>
                    <a:pt x="710298" y="507209"/>
                  </a:lnTo>
                  <a:lnTo>
                    <a:pt x="729143" y="497921"/>
                  </a:lnTo>
                  <a:lnTo>
                    <a:pt x="756487" y="481536"/>
                  </a:lnTo>
                  <a:lnTo>
                    <a:pt x="773484" y="468981"/>
                  </a:lnTo>
                  <a:lnTo>
                    <a:pt x="787653" y="453480"/>
                  </a:lnTo>
                  <a:lnTo>
                    <a:pt x="800565" y="439315"/>
                  </a:lnTo>
                  <a:lnTo>
                    <a:pt x="818990" y="420184"/>
                  </a:lnTo>
                  <a:lnTo>
                    <a:pt x="831029" y="406988"/>
                  </a:lnTo>
                  <a:lnTo>
                    <a:pt x="842994" y="391201"/>
                  </a:lnTo>
                  <a:lnTo>
                    <a:pt x="854926" y="374263"/>
                  </a:lnTo>
                  <a:lnTo>
                    <a:pt x="865852" y="356813"/>
                  </a:lnTo>
                  <a:lnTo>
                    <a:pt x="874015" y="339136"/>
                  </a:lnTo>
                  <a:lnTo>
                    <a:pt x="880951" y="321357"/>
                  </a:lnTo>
                  <a:lnTo>
                    <a:pt x="886348" y="303533"/>
                  </a:lnTo>
                  <a:lnTo>
                    <a:pt x="888747" y="285690"/>
                  </a:lnTo>
                  <a:lnTo>
                    <a:pt x="889387" y="275772"/>
                  </a:lnTo>
                  <a:lnTo>
                    <a:pt x="889813" y="265192"/>
                  </a:lnTo>
                  <a:lnTo>
                    <a:pt x="890097" y="254169"/>
                  </a:lnTo>
                  <a:lnTo>
                    <a:pt x="889295" y="243845"/>
                  </a:lnTo>
                  <a:lnTo>
                    <a:pt x="887768" y="233985"/>
                  </a:lnTo>
                  <a:lnTo>
                    <a:pt x="885757" y="224436"/>
                  </a:lnTo>
                  <a:lnTo>
                    <a:pt x="883425" y="215092"/>
                  </a:lnTo>
                  <a:lnTo>
                    <a:pt x="880878" y="205887"/>
                  </a:lnTo>
                  <a:lnTo>
                    <a:pt x="875401" y="187722"/>
                  </a:lnTo>
                  <a:lnTo>
                    <a:pt x="869660" y="169726"/>
                  </a:lnTo>
                  <a:lnTo>
                    <a:pt x="861156" y="154451"/>
                  </a:lnTo>
                  <a:lnTo>
                    <a:pt x="850761" y="140056"/>
                  </a:lnTo>
                  <a:lnTo>
                    <a:pt x="839527" y="123737"/>
                  </a:lnTo>
                  <a:lnTo>
                    <a:pt x="827920" y="111853"/>
                  </a:lnTo>
                  <a:lnTo>
                    <a:pt x="807582" y="96939"/>
                  </a:lnTo>
                  <a:lnTo>
                    <a:pt x="791232" y="86714"/>
                  </a:lnTo>
                  <a:lnTo>
                    <a:pt x="764301" y="75379"/>
                  </a:lnTo>
                  <a:lnTo>
                    <a:pt x="742892" y="68864"/>
                  </a:lnTo>
                  <a:lnTo>
                    <a:pt x="718007" y="64358"/>
                  </a:lnTo>
                  <a:lnTo>
                    <a:pt x="704458" y="63304"/>
                  </a:lnTo>
                  <a:lnTo>
                    <a:pt x="685283" y="624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SMARTPenAnnotation745"/>
            <p:cNvSpPr/>
            <p:nvPr/>
          </p:nvSpPr>
          <p:spPr>
            <a:xfrm>
              <a:off x="4457728" y="4313071"/>
              <a:ext cx="1703757" cy="348226"/>
            </a:xfrm>
            <a:custGeom>
              <a:avLst/>
              <a:gdLst/>
              <a:ahLst/>
              <a:cxnLst/>
              <a:rect l="0" t="0" r="0" b="0"/>
              <a:pathLst>
                <a:path w="1703757" h="348226">
                  <a:moveTo>
                    <a:pt x="1703756" y="53546"/>
                  </a:moveTo>
                  <a:lnTo>
                    <a:pt x="1703756" y="48805"/>
                  </a:lnTo>
                  <a:lnTo>
                    <a:pt x="1701772" y="48401"/>
                  </a:lnTo>
                  <a:lnTo>
                    <a:pt x="1683638" y="52672"/>
                  </a:lnTo>
                  <a:lnTo>
                    <a:pt x="1630671" y="45392"/>
                  </a:lnTo>
                  <a:lnTo>
                    <a:pt x="1599198" y="43854"/>
                  </a:lnTo>
                  <a:lnTo>
                    <a:pt x="1558748" y="34948"/>
                  </a:lnTo>
                  <a:lnTo>
                    <a:pt x="1524530" y="29184"/>
                  </a:lnTo>
                  <a:lnTo>
                    <a:pt x="1477412" y="27236"/>
                  </a:lnTo>
                  <a:lnTo>
                    <a:pt x="1429887" y="20714"/>
                  </a:lnTo>
                  <a:lnTo>
                    <a:pt x="1379637" y="18397"/>
                  </a:lnTo>
                  <a:lnTo>
                    <a:pt x="1336853" y="15350"/>
                  </a:lnTo>
                  <a:lnTo>
                    <a:pt x="1292758" y="10810"/>
                  </a:lnTo>
                  <a:lnTo>
                    <a:pt x="1245627" y="9464"/>
                  </a:lnTo>
                  <a:lnTo>
                    <a:pt x="1090692" y="8907"/>
                  </a:lnTo>
                  <a:lnTo>
                    <a:pt x="1045967" y="4160"/>
                  </a:lnTo>
                  <a:lnTo>
                    <a:pt x="996556" y="1210"/>
                  </a:lnTo>
                  <a:lnTo>
                    <a:pt x="948953" y="336"/>
                  </a:lnTo>
                  <a:lnTo>
                    <a:pt x="853781" y="0"/>
                  </a:lnTo>
                  <a:lnTo>
                    <a:pt x="806108" y="4718"/>
                  </a:lnTo>
                  <a:lnTo>
                    <a:pt x="755822" y="7659"/>
                  </a:lnTo>
                  <a:lnTo>
                    <a:pt x="707960" y="8531"/>
                  </a:lnTo>
                  <a:lnTo>
                    <a:pt x="662360" y="13529"/>
                  </a:lnTo>
                  <a:lnTo>
                    <a:pt x="617429" y="21294"/>
                  </a:lnTo>
                  <a:lnTo>
                    <a:pt x="572697" y="25138"/>
                  </a:lnTo>
                  <a:lnTo>
                    <a:pt x="528024" y="31018"/>
                  </a:lnTo>
                  <a:lnTo>
                    <a:pt x="488109" y="39043"/>
                  </a:lnTo>
                  <a:lnTo>
                    <a:pt x="375715" y="62490"/>
                  </a:lnTo>
                  <a:lnTo>
                    <a:pt x="349531" y="69427"/>
                  </a:lnTo>
                  <a:lnTo>
                    <a:pt x="307891" y="83497"/>
                  </a:lnTo>
                  <a:lnTo>
                    <a:pt x="282346" y="91001"/>
                  </a:lnTo>
                  <a:lnTo>
                    <a:pt x="257763" y="100289"/>
                  </a:lnTo>
                  <a:lnTo>
                    <a:pt x="233608" y="110039"/>
                  </a:lnTo>
                  <a:lnTo>
                    <a:pt x="209643" y="117680"/>
                  </a:lnTo>
                  <a:lnTo>
                    <a:pt x="185763" y="127029"/>
                  </a:lnTo>
                  <a:lnTo>
                    <a:pt x="161921" y="136806"/>
                  </a:lnTo>
                  <a:lnTo>
                    <a:pt x="138094" y="144460"/>
                  </a:lnTo>
                  <a:lnTo>
                    <a:pt x="107109" y="154346"/>
                  </a:lnTo>
                  <a:lnTo>
                    <a:pt x="88268" y="163169"/>
                  </a:lnTo>
                  <a:lnTo>
                    <a:pt x="70964" y="173705"/>
                  </a:lnTo>
                  <a:lnTo>
                    <a:pt x="63572" y="179292"/>
                  </a:lnTo>
                  <a:lnTo>
                    <a:pt x="50067" y="189800"/>
                  </a:lnTo>
                  <a:lnTo>
                    <a:pt x="37450" y="197778"/>
                  </a:lnTo>
                  <a:lnTo>
                    <a:pt x="27873" y="207277"/>
                  </a:lnTo>
                  <a:lnTo>
                    <a:pt x="20310" y="218113"/>
                  </a:lnTo>
                  <a:lnTo>
                    <a:pt x="16904" y="223781"/>
                  </a:lnTo>
                  <a:lnTo>
                    <a:pt x="13641" y="229543"/>
                  </a:lnTo>
                  <a:lnTo>
                    <a:pt x="10474" y="236362"/>
                  </a:lnTo>
                  <a:lnTo>
                    <a:pt x="7370" y="243884"/>
                  </a:lnTo>
                  <a:lnTo>
                    <a:pt x="4308" y="251875"/>
                  </a:lnTo>
                  <a:lnTo>
                    <a:pt x="2267" y="259187"/>
                  </a:lnTo>
                  <a:lnTo>
                    <a:pt x="907" y="266047"/>
                  </a:lnTo>
                  <a:lnTo>
                    <a:pt x="0" y="272603"/>
                  </a:lnTo>
                  <a:lnTo>
                    <a:pt x="387" y="279951"/>
                  </a:lnTo>
                  <a:lnTo>
                    <a:pt x="1638" y="287827"/>
                  </a:lnTo>
                  <a:lnTo>
                    <a:pt x="3464" y="296053"/>
                  </a:lnTo>
                  <a:lnTo>
                    <a:pt x="4681" y="303522"/>
                  </a:lnTo>
                  <a:lnTo>
                    <a:pt x="5492" y="310486"/>
                  </a:lnTo>
                  <a:lnTo>
                    <a:pt x="6034" y="317113"/>
                  </a:lnTo>
                  <a:lnTo>
                    <a:pt x="9280" y="327122"/>
                  </a:lnTo>
                  <a:lnTo>
                    <a:pt x="14031" y="334877"/>
                  </a:lnTo>
                  <a:lnTo>
                    <a:pt x="16686" y="338334"/>
                  </a:lnTo>
                  <a:lnTo>
                    <a:pt x="24975" y="34822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SMARTPenAnnotation746"/>
            <p:cNvSpPr/>
            <p:nvPr/>
          </p:nvSpPr>
          <p:spPr>
            <a:xfrm>
              <a:off x="5938387" y="2259210"/>
              <a:ext cx="1482150" cy="2027041"/>
            </a:xfrm>
            <a:custGeom>
              <a:avLst/>
              <a:gdLst/>
              <a:ahLst/>
              <a:cxnLst/>
              <a:rect l="0" t="0" r="0" b="0"/>
              <a:pathLst>
                <a:path w="1482150" h="2027041">
                  <a:moveTo>
                    <a:pt x="26644" y="2027040"/>
                  </a:moveTo>
                  <a:lnTo>
                    <a:pt x="26644" y="2022299"/>
                  </a:lnTo>
                  <a:lnTo>
                    <a:pt x="27636" y="2020903"/>
                  </a:lnTo>
                  <a:lnTo>
                    <a:pt x="29290" y="2019972"/>
                  </a:lnTo>
                  <a:lnTo>
                    <a:pt x="34332" y="2018478"/>
                  </a:lnTo>
                  <a:lnTo>
                    <a:pt x="39946" y="2013478"/>
                  </a:lnTo>
                  <a:lnTo>
                    <a:pt x="42458" y="2012045"/>
                  </a:lnTo>
                  <a:lnTo>
                    <a:pt x="47894" y="2010454"/>
                  </a:lnTo>
                  <a:lnTo>
                    <a:pt x="49740" y="2009037"/>
                  </a:lnTo>
                  <a:lnTo>
                    <a:pt x="50971" y="2007100"/>
                  </a:lnTo>
                  <a:lnTo>
                    <a:pt x="52947" y="2001603"/>
                  </a:lnTo>
                  <a:lnTo>
                    <a:pt x="54101" y="2001152"/>
                  </a:lnTo>
                  <a:lnTo>
                    <a:pt x="58029" y="2000651"/>
                  </a:lnTo>
                  <a:lnTo>
                    <a:pt x="59474" y="1999526"/>
                  </a:lnTo>
                  <a:lnTo>
                    <a:pt x="60436" y="1997783"/>
                  </a:lnTo>
                  <a:lnTo>
                    <a:pt x="61982" y="1992597"/>
                  </a:lnTo>
                  <a:lnTo>
                    <a:pt x="62250" y="1986959"/>
                  </a:lnTo>
                  <a:lnTo>
                    <a:pt x="63280" y="1985436"/>
                  </a:lnTo>
                  <a:lnTo>
                    <a:pt x="64958" y="1984421"/>
                  </a:lnTo>
                  <a:lnTo>
                    <a:pt x="67070" y="1983744"/>
                  </a:lnTo>
                  <a:lnTo>
                    <a:pt x="68477" y="1982301"/>
                  </a:lnTo>
                  <a:lnTo>
                    <a:pt x="69416" y="1980347"/>
                  </a:lnTo>
                  <a:lnTo>
                    <a:pt x="70458" y="1975529"/>
                  </a:lnTo>
                  <a:lnTo>
                    <a:pt x="71183" y="1966176"/>
                  </a:lnTo>
                  <a:lnTo>
                    <a:pt x="77407" y="1957727"/>
                  </a:lnTo>
                  <a:lnTo>
                    <a:pt x="79851" y="1948324"/>
                  </a:lnTo>
                  <a:lnTo>
                    <a:pt x="80112" y="1942421"/>
                  </a:lnTo>
                  <a:lnTo>
                    <a:pt x="81141" y="1939870"/>
                  </a:lnTo>
                  <a:lnTo>
                    <a:pt x="86337" y="1931538"/>
                  </a:lnTo>
                  <a:lnTo>
                    <a:pt x="87901" y="1925724"/>
                  </a:lnTo>
                  <a:lnTo>
                    <a:pt x="88781" y="1916874"/>
                  </a:lnTo>
                  <a:lnTo>
                    <a:pt x="89896" y="1913908"/>
                  </a:lnTo>
                  <a:lnTo>
                    <a:pt x="96808" y="1903785"/>
                  </a:lnTo>
                  <a:lnTo>
                    <a:pt x="97515" y="1900161"/>
                  </a:lnTo>
                  <a:lnTo>
                    <a:pt x="97704" y="1897805"/>
                  </a:lnTo>
                  <a:lnTo>
                    <a:pt x="98822" y="1895243"/>
                  </a:lnTo>
                  <a:lnTo>
                    <a:pt x="102710" y="1889750"/>
                  </a:lnTo>
                  <a:lnTo>
                    <a:pt x="104144" y="1885904"/>
                  </a:lnTo>
                  <a:lnTo>
                    <a:pt x="107154" y="1872002"/>
                  </a:lnTo>
                  <a:lnTo>
                    <a:pt x="112896" y="1861158"/>
                  </a:lnTo>
                  <a:lnTo>
                    <a:pt x="114587" y="1854757"/>
                  </a:lnTo>
                  <a:lnTo>
                    <a:pt x="116665" y="1841571"/>
                  </a:lnTo>
                  <a:lnTo>
                    <a:pt x="121998" y="1826455"/>
                  </a:lnTo>
                  <a:lnTo>
                    <a:pt x="124618" y="1797927"/>
                  </a:lnTo>
                  <a:lnTo>
                    <a:pt x="124837" y="1770674"/>
                  </a:lnTo>
                  <a:lnTo>
                    <a:pt x="127502" y="1758980"/>
                  </a:lnTo>
                  <a:lnTo>
                    <a:pt x="131001" y="1747167"/>
                  </a:lnTo>
                  <a:lnTo>
                    <a:pt x="133636" y="1698498"/>
                  </a:lnTo>
                  <a:lnTo>
                    <a:pt x="134786" y="1640986"/>
                  </a:lnTo>
                  <a:lnTo>
                    <a:pt x="140867" y="1613806"/>
                  </a:lnTo>
                  <a:lnTo>
                    <a:pt x="142657" y="1553834"/>
                  </a:lnTo>
                  <a:lnTo>
                    <a:pt x="141716" y="1532840"/>
                  </a:lnTo>
                  <a:lnTo>
                    <a:pt x="135038" y="1490854"/>
                  </a:lnTo>
                  <a:lnTo>
                    <a:pt x="133052" y="1456452"/>
                  </a:lnTo>
                  <a:lnTo>
                    <a:pt x="126781" y="1426873"/>
                  </a:lnTo>
                  <a:lnTo>
                    <a:pt x="122791" y="1401405"/>
                  </a:lnTo>
                  <a:lnTo>
                    <a:pt x="109474" y="1348334"/>
                  </a:lnTo>
                  <a:lnTo>
                    <a:pt x="105095" y="1321580"/>
                  </a:lnTo>
                  <a:lnTo>
                    <a:pt x="100159" y="1294801"/>
                  </a:lnTo>
                  <a:lnTo>
                    <a:pt x="98013" y="1277936"/>
                  </a:lnTo>
                  <a:lnTo>
                    <a:pt x="91196" y="1248295"/>
                  </a:lnTo>
                  <a:lnTo>
                    <a:pt x="86685" y="1196415"/>
                  </a:lnTo>
                  <a:lnTo>
                    <a:pt x="73722" y="1142986"/>
                  </a:lnTo>
                  <a:lnTo>
                    <a:pt x="69366" y="1116207"/>
                  </a:lnTo>
                  <a:lnTo>
                    <a:pt x="64438" y="1092067"/>
                  </a:lnTo>
                  <a:lnTo>
                    <a:pt x="57743" y="1035476"/>
                  </a:lnTo>
                  <a:lnTo>
                    <a:pt x="54001" y="998215"/>
                  </a:lnTo>
                  <a:lnTo>
                    <a:pt x="52515" y="961362"/>
                  </a:lnTo>
                  <a:lnTo>
                    <a:pt x="42413" y="901721"/>
                  </a:lnTo>
                  <a:lnTo>
                    <a:pt x="21601" y="839549"/>
                  </a:lnTo>
                  <a:lnTo>
                    <a:pt x="10926" y="794834"/>
                  </a:lnTo>
                  <a:lnTo>
                    <a:pt x="3576" y="773824"/>
                  </a:lnTo>
                  <a:lnTo>
                    <a:pt x="0" y="717755"/>
                  </a:lnTo>
                  <a:lnTo>
                    <a:pt x="876" y="686490"/>
                  </a:lnTo>
                  <a:lnTo>
                    <a:pt x="14677" y="616285"/>
                  </a:lnTo>
                  <a:lnTo>
                    <a:pt x="17807" y="596235"/>
                  </a:lnTo>
                  <a:lnTo>
                    <a:pt x="32866" y="559675"/>
                  </a:lnTo>
                  <a:lnTo>
                    <a:pt x="42599" y="541759"/>
                  </a:lnTo>
                  <a:lnTo>
                    <a:pt x="86333" y="494111"/>
                  </a:lnTo>
                  <a:lnTo>
                    <a:pt x="100797" y="484850"/>
                  </a:lnTo>
                  <a:lnTo>
                    <a:pt x="144080" y="466677"/>
                  </a:lnTo>
                  <a:lnTo>
                    <a:pt x="175762" y="453350"/>
                  </a:lnTo>
                  <a:lnTo>
                    <a:pt x="227484" y="442648"/>
                  </a:lnTo>
                  <a:lnTo>
                    <a:pt x="266951" y="439064"/>
                  </a:lnTo>
                  <a:lnTo>
                    <a:pt x="305323" y="433262"/>
                  </a:lnTo>
                  <a:lnTo>
                    <a:pt x="346568" y="425259"/>
                  </a:lnTo>
                  <a:lnTo>
                    <a:pt x="385468" y="421344"/>
                  </a:lnTo>
                  <a:lnTo>
                    <a:pt x="426870" y="420184"/>
                  </a:lnTo>
                  <a:lnTo>
                    <a:pt x="465816" y="415100"/>
                  </a:lnTo>
                  <a:lnTo>
                    <a:pt x="502491" y="412050"/>
                  </a:lnTo>
                  <a:lnTo>
                    <a:pt x="543234" y="411146"/>
                  </a:lnTo>
                  <a:lnTo>
                    <a:pt x="581984" y="406138"/>
                  </a:lnTo>
                  <a:lnTo>
                    <a:pt x="630634" y="401694"/>
                  </a:lnTo>
                  <a:lnTo>
                    <a:pt x="675815" y="392290"/>
                  </a:lnTo>
                  <a:lnTo>
                    <a:pt x="738920" y="374993"/>
                  </a:lnTo>
                  <a:lnTo>
                    <a:pt x="757946" y="370063"/>
                  </a:lnTo>
                  <a:lnTo>
                    <a:pt x="803404" y="361897"/>
                  </a:lnTo>
                  <a:lnTo>
                    <a:pt x="869523" y="345173"/>
                  </a:lnTo>
                  <a:lnTo>
                    <a:pt x="921542" y="337452"/>
                  </a:lnTo>
                  <a:lnTo>
                    <a:pt x="967619" y="327052"/>
                  </a:lnTo>
                  <a:lnTo>
                    <a:pt x="1003069" y="318383"/>
                  </a:lnTo>
                  <a:lnTo>
                    <a:pt x="1089833" y="294676"/>
                  </a:lnTo>
                  <a:lnTo>
                    <a:pt x="1208348" y="264915"/>
                  </a:lnTo>
                  <a:lnTo>
                    <a:pt x="1260804" y="242964"/>
                  </a:lnTo>
                  <a:lnTo>
                    <a:pt x="1282590" y="234984"/>
                  </a:lnTo>
                  <a:lnTo>
                    <a:pt x="1320828" y="213692"/>
                  </a:lnTo>
                  <a:lnTo>
                    <a:pt x="1359879" y="184466"/>
                  </a:lnTo>
                  <a:lnTo>
                    <a:pt x="1403854" y="148821"/>
                  </a:lnTo>
                  <a:lnTo>
                    <a:pt x="1439437" y="113109"/>
                  </a:lnTo>
                  <a:lnTo>
                    <a:pt x="1460992" y="77391"/>
                  </a:lnTo>
                  <a:lnTo>
                    <a:pt x="1467143" y="65485"/>
                  </a:lnTo>
                  <a:lnTo>
                    <a:pt x="1470537" y="53579"/>
                  </a:lnTo>
                  <a:lnTo>
                    <a:pt x="1472717" y="34506"/>
                  </a:lnTo>
                  <a:lnTo>
                    <a:pt x="1473887" y="30942"/>
                  </a:lnTo>
                  <a:lnTo>
                    <a:pt x="1479284" y="21185"/>
                  </a:lnTo>
                  <a:lnTo>
                    <a:pt x="1482149" y="9089"/>
                  </a:lnTo>
                  <a:lnTo>
                    <a:pt x="1473620" y="8934"/>
                  </a:lnTo>
                  <a:lnTo>
                    <a:pt x="1464323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SMARTPenAnnotation747"/>
            <p:cNvSpPr/>
            <p:nvPr/>
          </p:nvSpPr>
          <p:spPr>
            <a:xfrm>
              <a:off x="7335058" y="2161515"/>
              <a:ext cx="165880" cy="141665"/>
            </a:xfrm>
            <a:custGeom>
              <a:avLst/>
              <a:gdLst/>
              <a:ahLst/>
              <a:cxnLst/>
              <a:rect l="0" t="0" r="0" b="0"/>
              <a:pathLst>
                <a:path w="165880" h="141665">
                  <a:moveTo>
                    <a:pt x="5145" y="61977"/>
                  </a:moveTo>
                  <a:lnTo>
                    <a:pt x="5145" y="66717"/>
                  </a:lnTo>
                  <a:lnTo>
                    <a:pt x="4152" y="67122"/>
                  </a:lnTo>
                  <a:lnTo>
                    <a:pt x="2499" y="66399"/>
                  </a:lnTo>
                  <a:lnTo>
                    <a:pt x="405" y="64925"/>
                  </a:lnTo>
                  <a:lnTo>
                    <a:pt x="0" y="63942"/>
                  </a:lnTo>
                  <a:lnTo>
                    <a:pt x="723" y="63287"/>
                  </a:lnTo>
                  <a:lnTo>
                    <a:pt x="4272" y="62236"/>
                  </a:lnTo>
                  <a:lnTo>
                    <a:pt x="7403" y="62092"/>
                  </a:lnTo>
                  <a:lnTo>
                    <a:pt x="9627" y="62053"/>
                  </a:lnTo>
                  <a:lnTo>
                    <a:pt x="12102" y="61036"/>
                  </a:lnTo>
                  <a:lnTo>
                    <a:pt x="14743" y="59365"/>
                  </a:lnTo>
                  <a:lnTo>
                    <a:pt x="17497" y="57259"/>
                  </a:lnTo>
                  <a:lnTo>
                    <a:pt x="20324" y="55855"/>
                  </a:lnTo>
                  <a:lnTo>
                    <a:pt x="23202" y="54919"/>
                  </a:lnTo>
                  <a:lnTo>
                    <a:pt x="26113" y="54295"/>
                  </a:lnTo>
                  <a:lnTo>
                    <a:pt x="29045" y="52887"/>
                  </a:lnTo>
                  <a:lnTo>
                    <a:pt x="31993" y="50956"/>
                  </a:lnTo>
                  <a:lnTo>
                    <a:pt x="34949" y="48676"/>
                  </a:lnTo>
                  <a:lnTo>
                    <a:pt x="37913" y="45172"/>
                  </a:lnTo>
                  <a:lnTo>
                    <a:pt x="40880" y="40852"/>
                  </a:lnTo>
                  <a:lnTo>
                    <a:pt x="43852" y="35987"/>
                  </a:lnTo>
                  <a:lnTo>
                    <a:pt x="46824" y="31752"/>
                  </a:lnTo>
                  <a:lnTo>
                    <a:pt x="49798" y="27936"/>
                  </a:lnTo>
                  <a:lnTo>
                    <a:pt x="52774" y="24400"/>
                  </a:lnTo>
                  <a:lnTo>
                    <a:pt x="56741" y="21051"/>
                  </a:lnTo>
                  <a:lnTo>
                    <a:pt x="61371" y="17826"/>
                  </a:lnTo>
                  <a:lnTo>
                    <a:pt x="66441" y="14683"/>
                  </a:lnTo>
                  <a:lnTo>
                    <a:pt x="70813" y="11596"/>
                  </a:lnTo>
                  <a:lnTo>
                    <a:pt x="74721" y="8546"/>
                  </a:lnTo>
                  <a:lnTo>
                    <a:pt x="78318" y="5520"/>
                  </a:lnTo>
                  <a:lnTo>
                    <a:pt x="82700" y="3503"/>
                  </a:lnTo>
                  <a:lnTo>
                    <a:pt x="87606" y="2158"/>
                  </a:lnTo>
                  <a:lnTo>
                    <a:pt x="92862" y="1262"/>
                  </a:lnTo>
                  <a:lnTo>
                    <a:pt x="97357" y="664"/>
                  </a:lnTo>
                  <a:lnTo>
                    <a:pt x="101346" y="266"/>
                  </a:lnTo>
                  <a:lnTo>
                    <a:pt x="104997" y="0"/>
                  </a:lnTo>
                  <a:lnTo>
                    <a:pt x="108424" y="815"/>
                  </a:lnTo>
                  <a:lnTo>
                    <a:pt x="111701" y="2351"/>
                  </a:lnTo>
                  <a:lnTo>
                    <a:pt x="114877" y="4367"/>
                  </a:lnTo>
                  <a:lnTo>
                    <a:pt x="117987" y="6703"/>
                  </a:lnTo>
                  <a:lnTo>
                    <a:pt x="121053" y="9252"/>
                  </a:lnTo>
                  <a:lnTo>
                    <a:pt x="124089" y="11944"/>
                  </a:lnTo>
                  <a:lnTo>
                    <a:pt x="126112" y="15724"/>
                  </a:lnTo>
                  <a:lnTo>
                    <a:pt x="127462" y="20227"/>
                  </a:lnTo>
                  <a:lnTo>
                    <a:pt x="128361" y="25214"/>
                  </a:lnTo>
                  <a:lnTo>
                    <a:pt x="128961" y="30523"/>
                  </a:lnTo>
                  <a:lnTo>
                    <a:pt x="129361" y="36046"/>
                  </a:lnTo>
                  <a:lnTo>
                    <a:pt x="129627" y="41713"/>
                  </a:lnTo>
                  <a:lnTo>
                    <a:pt x="129924" y="55947"/>
                  </a:lnTo>
                  <a:lnTo>
                    <a:pt x="130156" y="121403"/>
                  </a:lnTo>
                  <a:lnTo>
                    <a:pt x="131149" y="126399"/>
                  </a:lnTo>
                  <a:lnTo>
                    <a:pt x="132804" y="130722"/>
                  </a:lnTo>
                  <a:lnTo>
                    <a:pt x="137848" y="140048"/>
                  </a:lnTo>
                  <a:lnTo>
                    <a:pt x="139254" y="140813"/>
                  </a:lnTo>
                  <a:lnTo>
                    <a:pt x="143463" y="141664"/>
                  </a:lnTo>
                  <a:lnTo>
                    <a:pt x="146966" y="140898"/>
                  </a:lnTo>
                  <a:lnTo>
                    <a:pt x="151286" y="139396"/>
                  </a:lnTo>
                  <a:lnTo>
                    <a:pt x="165879" y="13341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SMARTPenAnnotation748"/>
            <p:cNvSpPr/>
            <p:nvPr/>
          </p:nvSpPr>
          <p:spPr>
            <a:xfrm>
              <a:off x="7318723" y="1884272"/>
              <a:ext cx="146496" cy="223135"/>
            </a:xfrm>
            <a:custGeom>
              <a:avLst/>
              <a:gdLst/>
              <a:ahLst/>
              <a:cxnLst/>
              <a:rect l="0" t="0" r="0" b="0"/>
              <a:pathLst>
                <a:path w="146496" h="223135">
                  <a:moveTo>
                    <a:pt x="146495" y="8821"/>
                  </a:moveTo>
                  <a:lnTo>
                    <a:pt x="141755" y="8821"/>
                  </a:lnTo>
                  <a:lnTo>
                    <a:pt x="139366" y="7829"/>
                  </a:lnTo>
                  <a:lnTo>
                    <a:pt x="136782" y="6175"/>
                  </a:lnTo>
                  <a:lnTo>
                    <a:pt x="130245" y="1133"/>
                  </a:lnTo>
                  <a:lnTo>
                    <a:pt x="126706" y="443"/>
                  </a:lnTo>
                  <a:lnTo>
                    <a:pt x="124372" y="259"/>
                  </a:lnTo>
                  <a:lnTo>
                    <a:pt x="120832" y="137"/>
                  </a:lnTo>
                  <a:lnTo>
                    <a:pt x="111607" y="0"/>
                  </a:lnTo>
                  <a:lnTo>
                    <a:pt x="106370" y="956"/>
                  </a:lnTo>
                  <a:lnTo>
                    <a:pt x="100893" y="2586"/>
                  </a:lnTo>
                  <a:lnTo>
                    <a:pt x="95258" y="4664"/>
                  </a:lnTo>
                  <a:lnTo>
                    <a:pt x="89517" y="6050"/>
                  </a:lnTo>
                  <a:lnTo>
                    <a:pt x="83705" y="6974"/>
                  </a:lnTo>
                  <a:lnTo>
                    <a:pt x="77846" y="7590"/>
                  </a:lnTo>
                  <a:lnTo>
                    <a:pt x="71956" y="8992"/>
                  </a:lnTo>
                  <a:lnTo>
                    <a:pt x="66044" y="10920"/>
                  </a:lnTo>
                  <a:lnTo>
                    <a:pt x="60119" y="13197"/>
                  </a:lnTo>
                  <a:lnTo>
                    <a:pt x="54185" y="15707"/>
                  </a:lnTo>
                  <a:lnTo>
                    <a:pt x="48244" y="18373"/>
                  </a:lnTo>
                  <a:lnTo>
                    <a:pt x="42299" y="21142"/>
                  </a:lnTo>
                  <a:lnTo>
                    <a:pt x="36352" y="24973"/>
                  </a:lnTo>
                  <a:lnTo>
                    <a:pt x="30402" y="29511"/>
                  </a:lnTo>
                  <a:lnTo>
                    <a:pt x="24452" y="34520"/>
                  </a:lnTo>
                  <a:lnTo>
                    <a:pt x="19492" y="38853"/>
                  </a:lnTo>
                  <a:lnTo>
                    <a:pt x="11336" y="46312"/>
                  </a:lnTo>
                  <a:lnTo>
                    <a:pt x="7772" y="50682"/>
                  </a:lnTo>
                  <a:lnTo>
                    <a:pt x="4403" y="55580"/>
                  </a:lnTo>
                  <a:lnTo>
                    <a:pt x="1166" y="60830"/>
                  </a:lnTo>
                  <a:lnTo>
                    <a:pt x="0" y="65322"/>
                  </a:lnTo>
                  <a:lnTo>
                    <a:pt x="214" y="69308"/>
                  </a:lnTo>
                  <a:lnTo>
                    <a:pt x="1350" y="72959"/>
                  </a:lnTo>
                  <a:lnTo>
                    <a:pt x="5257" y="79660"/>
                  </a:lnTo>
                  <a:lnTo>
                    <a:pt x="7687" y="82836"/>
                  </a:lnTo>
                  <a:lnTo>
                    <a:pt x="11293" y="85946"/>
                  </a:lnTo>
                  <a:lnTo>
                    <a:pt x="15681" y="89011"/>
                  </a:lnTo>
                  <a:lnTo>
                    <a:pt x="20590" y="92047"/>
                  </a:lnTo>
                  <a:lnTo>
                    <a:pt x="26840" y="95063"/>
                  </a:lnTo>
                  <a:lnTo>
                    <a:pt x="33983" y="98066"/>
                  </a:lnTo>
                  <a:lnTo>
                    <a:pt x="41721" y="101060"/>
                  </a:lnTo>
                  <a:lnTo>
                    <a:pt x="50849" y="105040"/>
                  </a:lnTo>
                  <a:lnTo>
                    <a:pt x="71574" y="114755"/>
                  </a:lnTo>
                  <a:lnTo>
                    <a:pt x="81665" y="119131"/>
                  </a:lnTo>
                  <a:lnTo>
                    <a:pt x="91369" y="123041"/>
                  </a:lnTo>
                  <a:lnTo>
                    <a:pt x="100815" y="126639"/>
                  </a:lnTo>
                  <a:lnTo>
                    <a:pt x="108105" y="131023"/>
                  </a:lnTo>
                  <a:lnTo>
                    <a:pt x="113956" y="135930"/>
                  </a:lnTo>
                  <a:lnTo>
                    <a:pt x="123104" y="145681"/>
                  </a:lnTo>
                  <a:lnTo>
                    <a:pt x="130476" y="153322"/>
                  </a:lnTo>
                  <a:lnTo>
                    <a:pt x="132839" y="157741"/>
                  </a:lnTo>
                  <a:lnTo>
                    <a:pt x="134415" y="162672"/>
                  </a:lnTo>
                  <a:lnTo>
                    <a:pt x="135465" y="167943"/>
                  </a:lnTo>
                  <a:lnTo>
                    <a:pt x="135173" y="172449"/>
                  </a:lnTo>
                  <a:lnTo>
                    <a:pt x="133987" y="176446"/>
                  </a:lnTo>
                  <a:lnTo>
                    <a:pt x="124952" y="194729"/>
                  </a:lnTo>
                  <a:lnTo>
                    <a:pt x="121219" y="199236"/>
                  </a:lnTo>
                  <a:lnTo>
                    <a:pt x="116746" y="203234"/>
                  </a:lnTo>
                  <a:lnTo>
                    <a:pt x="111780" y="206890"/>
                  </a:lnTo>
                  <a:lnTo>
                    <a:pt x="106485" y="209328"/>
                  </a:lnTo>
                  <a:lnTo>
                    <a:pt x="100970" y="210953"/>
                  </a:lnTo>
                  <a:lnTo>
                    <a:pt x="95309" y="212037"/>
                  </a:lnTo>
                  <a:lnTo>
                    <a:pt x="88558" y="213752"/>
                  </a:lnTo>
                  <a:lnTo>
                    <a:pt x="81082" y="215887"/>
                  </a:lnTo>
                  <a:lnTo>
                    <a:pt x="73121" y="218302"/>
                  </a:lnTo>
                  <a:lnTo>
                    <a:pt x="65829" y="219913"/>
                  </a:lnTo>
                  <a:lnTo>
                    <a:pt x="58984" y="220986"/>
                  </a:lnTo>
                  <a:lnTo>
                    <a:pt x="52435" y="221702"/>
                  </a:lnTo>
                  <a:lnTo>
                    <a:pt x="46085" y="222179"/>
                  </a:lnTo>
                  <a:lnTo>
                    <a:pt x="39868" y="222498"/>
                  </a:lnTo>
                  <a:lnTo>
                    <a:pt x="24282" y="222945"/>
                  </a:lnTo>
                  <a:lnTo>
                    <a:pt x="3620" y="2231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SMARTPenAnnotation749"/>
            <p:cNvSpPr/>
            <p:nvPr/>
          </p:nvSpPr>
          <p:spPr>
            <a:xfrm>
              <a:off x="7474457" y="1973984"/>
              <a:ext cx="106313" cy="124324"/>
            </a:xfrm>
            <a:custGeom>
              <a:avLst/>
              <a:gdLst/>
              <a:ahLst/>
              <a:cxnLst/>
              <a:rect l="0" t="0" r="0" b="0"/>
              <a:pathLst>
                <a:path w="106313" h="124324">
                  <a:moveTo>
                    <a:pt x="8621" y="88773"/>
                  </a:moveTo>
                  <a:lnTo>
                    <a:pt x="13361" y="88773"/>
                  </a:lnTo>
                  <a:lnTo>
                    <a:pt x="15750" y="87781"/>
                  </a:lnTo>
                  <a:lnTo>
                    <a:pt x="18334" y="86128"/>
                  </a:lnTo>
                  <a:lnTo>
                    <a:pt x="21049" y="84033"/>
                  </a:lnTo>
                  <a:lnTo>
                    <a:pt x="24844" y="81644"/>
                  </a:lnTo>
                  <a:lnTo>
                    <a:pt x="29358" y="79060"/>
                  </a:lnTo>
                  <a:lnTo>
                    <a:pt x="39665" y="73542"/>
                  </a:lnTo>
                  <a:lnTo>
                    <a:pt x="50861" y="67783"/>
                  </a:lnTo>
                  <a:lnTo>
                    <a:pt x="56625" y="63865"/>
                  </a:lnTo>
                  <a:lnTo>
                    <a:pt x="62451" y="59270"/>
                  </a:lnTo>
                  <a:lnTo>
                    <a:pt x="68321" y="54221"/>
                  </a:lnTo>
                  <a:lnTo>
                    <a:pt x="73225" y="49864"/>
                  </a:lnTo>
                  <a:lnTo>
                    <a:pt x="81321" y="42376"/>
                  </a:lnTo>
                  <a:lnTo>
                    <a:pt x="91457" y="32582"/>
                  </a:lnTo>
                  <a:lnTo>
                    <a:pt x="100744" y="23397"/>
                  </a:lnTo>
                  <a:lnTo>
                    <a:pt x="102778" y="20384"/>
                  </a:lnTo>
                  <a:lnTo>
                    <a:pt x="104135" y="17384"/>
                  </a:lnTo>
                  <a:lnTo>
                    <a:pt x="105039" y="14391"/>
                  </a:lnTo>
                  <a:lnTo>
                    <a:pt x="105642" y="11404"/>
                  </a:lnTo>
                  <a:lnTo>
                    <a:pt x="106044" y="8420"/>
                  </a:lnTo>
                  <a:lnTo>
                    <a:pt x="106312" y="5439"/>
                  </a:lnTo>
                  <a:lnTo>
                    <a:pt x="105498" y="3451"/>
                  </a:lnTo>
                  <a:lnTo>
                    <a:pt x="103964" y="2126"/>
                  </a:lnTo>
                  <a:lnTo>
                    <a:pt x="101948" y="1243"/>
                  </a:lnTo>
                  <a:lnTo>
                    <a:pt x="99613" y="654"/>
                  </a:lnTo>
                  <a:lnTo>
                    <a:pt x="97063" y="262"/>
                  </a:lnTo>
                  <a:lnTo>
                    <a:pt x="94371" y="0"/>
                  </a:lnTo>
                  <a:lnTo>
                    <a:pt x="90592" y="818"/>
                  </a:lnTo>
                  <a:lnTo>
                    <a:pt x="86089" y="2355"/>
                  </a:lnTo>
                  <a:lnTo>
                    <a:pt x="81101" y="4372"/>
                  </a:lnTo>
                  <a:lnTo>
                    <a:pt x="75793" y="7701"/>
                  </a:lnTo>
                  <a:lnTo>
                    <a:pt x="70270" y="11905"/>
                  </a:lnTo>
                  <a:lnTo>
                    <a:pt x="64602" y="16692"/>
                  </a:lnTo>
                  <a:lnTo>
                    <a:pt x="58840" y="21868"/>
                  </a:lnTo>
                  <a:lnTo>
                    <a:pt x="47146" y="32910"/>
                  </a:lnTo>
                  <a:lnTo>
                    <a:pt x="41250" y="39625"/>
                  </a:lnTo>
                  <a:lnTo>
                    <a:pt x="35334" y="47078"/>
                  </a:lnTo>
                  <a:lnTo>
                    <a:pt x="29407" y="55023"/>
                  </a:lnTo>
                  <a:lnTo>
                    <a:pt x="23470" y="62304"/>
                  </a:lnTo>
                  <a:lnTo>
                    <a:pt x="17528" y="69143"/>
                  </a:lnTo>
                  <a:lnTo>
                    <a:pt x="11582" y="75687"/>
                  </a:lnTo>
                  <a:lnTo>
                    <a:pt x="7618" y="82033"/>
                  </a:lnTo>
                  <a:lnTo>
                    <a:pt x="4976" y="88249"/>
                  </a:lnTo>
                  <a:lnTo>
                    <a:pt x="3215" y="94377"/>
                  </a:lnTo>
                  <a:lnTo>
                    <a:pt x="2040" y="99454"/>
                  </a:lnTo>
                  <a:lnTo>
                    <a:pt x="1257" y="103831"/>
                  </a:lnTo>
                  <a:lnTo>
                    <a:pt x="734" y="107742"/>
                  </a:lnTo>
                  <a:lnTo>
                    <a:pt x="387" y="111341"/>
                  </a:lnTo>
                  <a:lnTo>
                    <a:pt x="154" y="114732"/>
                  </a:lnTo>
                  <a:lnTo>
                    <a:pt x="0" y="117986"/>
                  </a:lnTo>
                  <a:lnTo>
                    <a:pt x="1882" y="120155"/>
                  </a:lnTo>
                  <a:lnTo>
                    <a:pt x="5121" y="121600"/>
                  </a:lnTo>
                  <a:lnTo>
                    <a:pt x="9264" y="122564"/>
                  </a:lnTo>
                  <a:lnTo>
                    <a:pt x="14010" y="123207"/>
                  </a:lnTo>
                  <a:lnTo>
                    <a:pt x="19160" y="123635"/>
                  </a:lnTo>
                  <a:lnTo>
                    <a:pt x="24576" y="123921"/>
                  </a:lnTo>
                  <a:lnTo>
                    <a:pt x="38532" y="124238"/>
                  </a:lnTo>
                  <a:lnTo>
                    <a:pt x="46421" y="124323"/>
                  </a:lnTo>
                  <a:lnTo>
                    <a:pt x="55650" y="122395"/>
                  </a:lnTo>
                  <a:lnTo>
                    <a:pt x="65770" y="119125"/>
                  </a:lnTo>
                  <a:lnTo>
                    <a:pt x="97918" y="10663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SMARTPenAnnotation750"/>
            <p:cNvSpPr/>
            <p:nvPr/>
          </p:nvSpPr>
          <p:spPr>
            <a:xfrm>
              <a:off x="7590234" y="2000250"/>
              <a:ext cx="151806" cy="160735"/>
            </a:xfrm>
            <a:custGeom>
              <a:avLst/>
              <a:gdLst/>
              <a:ahLst/>
              <a:cxnLst/>
              <a:rect l="0" t="0" r="0" b="0"/>
              <a:pathLst>
                <a:path w="151806" h="160735">
                  <a:moveTo>
                    <a:pt x="151805" y="0"/>
                  </a:moveTo>
                  <a:lnTo>
                    <a:pt x="143243" y="0"/>
                  </a:lnTo>
                  <a:lnTo>
                    <a:pt x="142984" y="4740"/>
                  </a:lnTo>
                  <a:lnTo>
                    <a:pt x="141956" y="7129"/>
                  </a:lnTo>
                  <a:lnTo>
                    <a:pt x="140278" y="9713"/>
                  </a:lnTo>
                  <a:lnTo>
                    <a:pt x="138167" y="12428"/>
                  </a:lnTo>
                  <a:lnTo>
                    <a:pt x="135768" y="16223"/>
                  </a:lnTo>
                  <a:lnTo>
                    <a:pt x="133175" y="20737"/>
                  </a:lnTo>
                  <a:lnTo>
                    <a:pt x="130456" y="25731"/>
                  </a:lnTo>
                  <a:lnTo>
                    <a:pt x="126658" y="32036"/>
                  </a:lnTo>
                  <a:lnTo>
                    <a:pt x="117146" y="46980"/>
                  </a:lnTo>
                  <a:lnTo>
                    <a:pt x="111832" y="54140"/>
                  </a:lnTo>
                  <a:lnTo>
                    <a:pt x="106305" y="60898"/>
                  </a:lnTo>
                  <a:lnTo>
                    <a:pt x="100636" y="67388"/>
                  </a:lnTo>
                  <a:lnTo>
                    <a:pt x="94872" y="74690"/>
                  </a:lnTo>
                  <a:lnTo>
                    <a:pt x="89044" y="82536"/>
                  </a:lnTo>
                  <a:lnTo>
                    <a:pt x="77278" y="99190"/>
                  </a:lnTo>
                  <a:lnTo>
                    <a:pt x="65435" y="116514"/>
                  </a:lnTo>
                  <a:lnTo>
                    <a:pt x="58506" y="124309"/>
                  </a:lnTo>
                  <a:lnTo>
                    <a:pt x="50910" y="131490"/>
                  </a:lnTo>
                  <a:lnTo>
                    <a:pt x="42870" y="138261"/>
                  </a:lnTo>
                  <a:lnTo>
                    <a:pt x="36517" y="143767"/>
                  </a:lnTo>
                  <a:lnTo>
                    <a:pt x="26814" y="152532"/>
                  </a:lnTo>
                  <a:lnTo>
                    <a:pt x="21844" y="155266"/>
                  </a:lnTo>
                  <a:lnTo>
                    <a:pt x="16548" y="157089"/>
                  </a:lnTo>
                  <a:lnTo>
                    <a:pt x="0" y="1607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SMARTPenAnnotation751"/>
            <p:cNvSpPr/>
            <p:nvPr/>
          </p:nvSpPr>
          <p:spPr>
            <a:xfrm>
              <a:off x="7581304" y="2000250"/>
              <a:ext cx="321470" cy="160735"/>
            </a:xfrm>
            <a:custGeom>
              <a:avLst/>
              <a:gdLst/>
              <a:ahLst/>
              <a:cxnLst/>
              <a:rect l="0" t="0" r="0" b="0"/>
              <a:pathLst>
                <a:path w="321470" h="160735">
                  <a:moveTo>
                    <a:pt x="0" y="0"/>
                  </a:moveTo>
                  <a:lnTo>
                    <a:pt x="13302" y="0"/>
                  </a:lnTo>
                  <a:lnTo>
                    <a:pt x="15814" y="992"/>
                  </a:lnTo>
                  <a:lnTo>
                    <a:pt x="21250" y="4740"/>
                  </a:lnTo>
                  <a:lnTo>
                    <a:pt x="24089" y="8121"/>
                  </a:lnTo>
                  <a:lnTo>
                    <a:pt x="26974" y="12359"/>
                  </a:lnTo>
                  <a:lnTo>
                    <a:pt x="29889" y="17169"/>
                  </a:lnTo>
                  <a:lnTo>
                    <a:pt x="32825" y="23352"/>
                  </a:lnTo>
                  <a:lnTo>
                    <a:pt x="35773" y="30451"/>
                  </a:lnTo>
                  <a:lnTo>
                    <a:pt x="38732" y="38160"/>
                  </a:lnTo>
                  <a:lnTo>
                    <a:pt x="41696" y="45283"/>
                  </a:lnTo>
                  <a:lnTo>
                    <a:pt x="44665" y="52017"/>
                  </a:lnTo>
                  <a:lnTo>
                    <a:pt x="47637" y="58490"/>
                  </a:lnTo>
                  <a:lnTo>
                    <a:pt x="51602" y="64790"/>
                  </a:lnTo>
                  <a:lnTo>
                    <a:pt x="56229" y="70975"/>
                  </a:lnTo>
                  <a:lnTo>
                    <a:pt x="61299" y="77082"/>
                  </a:lnTo>
                  <a:lnTo>
                    <a:pt x="65671" y="83138"/>
                  </a:lnTo>
                  <a:lnTo>
                    <a:pt x="69577" y="89159"/>
                  </a:lnTo>
                  <a:lnTo>
                    <a:pt x="73174" y="95158"/>
                  </a:lnTo>
                  <a:lnTo>
                    <a:pt x="76565" y="101142"/>
                  </a:lnTo>
                  <a:lnTo>
                    <a:pt x="82977" y="113082"/>
                  </a:lnTo>
                  <a:lnTo>
                    <a:pt x="86076" y="117060"/>
                  </a:lnTo>
                  <a:lnTo>
                    <a:pt x="89134" y="119712"/>
                  </a:lnTo>
                  <a:lnTo>
                    <a:pt x="92165" y="121479"/>
                  </a:lnTo>
                  <a:lnTo>
                    <a:pt x="94185" y="123650"/>
                  </a:lnTo>
                  <a:lnTo>
                    <a:pt x="95532" y="126089"/>
                  </a:lnTo>
                  <a:lnTo>
                    <a:pt x="96431" y="128708"/>
                  </a:lnTo>
                  <a:lnTo>
                    <a:pt x="98022" y="129461"/>
                  </a:lnTo>
                  <a:lnTo>
                    <a:pt x="100075" y="128971"/>
                  </a:lnTo>
                  <a:lnTo>
                    <a:pt x="105002" y="125781"/>
                  </a:lnTo>
                  <a:lnTo>
                    <a:pt x="110498" y="121056"/>
                  </a:lnTo>
                  <a:lnTo>
                    <a:pt x="118894" y="113003"/>
                  </a:lnTo>
                  <a:lnTo>
                    <a:pt x="123911" y="108077"/>
                  </a:lnTo>
                  <a:lnTo>
                    <a:pt x="128248" y="102809"/>
                  </a:lnTo>
                  <a:lnTo>
                    <a:pt x="132132" y="97313"/>
                  </a:lnTo>
                  <a:lnTo>
                    <a:pt x="135713" y="91664"/>
                  </a:lnTo>
                  <a:lnTo>
                    <a:pt x="139092" y="84922"/>
                  </a:lnTo>
                  <a:lnTo>
                    <a:pt x="142338" y="77450"/>
                  </a:lnTo>
                  <a:lnTo>
                    <a:pt x="145494" y="69493"/>
                  </a:lnTo>
                  <a:lnTo>
                    <a:pt x="147597" y="62203"/>
                  </a:lnTo>
                  <a:lnTo>
                    <a:pt x="149000" y="55359"/>
                  </a:lnTo>
                  <a:lnTo>
                    <a:pt x="149935" y="48812"/>
                  </a:lnTo>
                  <a:lnTo>
                    <a:pt x="151551" y="42463"/>
                  </a:lnTo>
                  <a:lnTo>
                    <a:pt x="153619" y="36246"/>
                  </a:lnTo>
                  <a:lnTo>
                    <a:pt x="155991" y="30117"/>
                  </a:lnTo>
                  <a:lnTo>
                    <a:pt x="157572" y="25039"/>
                  </a:lnTo>
                  <a:lnTo>
                    <a:pt x="158626" y="20661"/>
                  </a:lnTo>
                  <a:lnTo>
                    <a:pt x="160611" y="9616"/>
                  </a:lnTo>
                  <a:lnTo>
                    <a:pt x="158034" y="9234"/>
                  </a:lnTo>
                  <a:lnTo>
                    <a:pt x="155958" y="9133"/>
                  </a:lnTo>
                  <a:lnTo>
                    <a:pt x="154574" y="10057"/>
                  </a:lnTo>
                  <a:lnTo>
                    <a:pt x="153650" y="11665"/>
                  </a:lnTo>
                  <a:lnTo>
                    <a:pt x="152625" y="16099"/>
                  </a:lnTo>
                  <a:lnTo>
                    <a:pt x="152352" y="18670"/>
                  </a:lnTo>
                  <a:lnTo>
                    <a:pt x="152169" y="21376"/>
                  </a:lnTo>
                  <a:lnTo>
                    <a:pt x="152048" y="25164"/>
                  </a:lnTo>
                  <a:lnTo>
                    <a:pt x="151877" y="40970"/>
                  </a:lnTo>
                  <a:lnTo>
                    <a:pt x="151814" y="76318"/>
                  </a:lnTo>
                  <a:lnTo>
                    <a:pt x="152803" y="82628"/>
                  </a:lnTo>
                  <a:lnTo>
                    <a:pt x="154455" y="88820"/>
                  </a:lnTo>
                  <a:lnTo>
                    <a:pt x="156548" y="94932"/>
                  </a:lnTo>
                  <a:lnTo>
                    <a:pt x="158936" y="100991"/>
                  </a:lnTo>
                  <a:lnTo>
                    <a:pt x="161520" y="107015"/>
                  </a:lnTo>
                  <a:lnTo>
                    <a:pt x="168055" y="121460"/>
                  </a:lnTo>
                  <a:lnTo>
                    <a:pt x="174241" y="126081"/>
                  </a:lnTo>
                  <a:lnTo>
                    <a:pt x="178668" y="128702"/>
                  </a:lnTo>
                  <a:lnTo>
                    <a:pt x="182612" y="129457"/>
                  </a:lnTo>
                  <a:lnTo>
                    <a:pt x="186234" y="128969"/>
                  </a:lnTo>
                  <a:lnTo>
                    <a:pt x="192904" y="126772"/>
                  </a:lnTo>
                  <a:lnTo>
                    <a:pt x="199175" y="125796"/>
                  </a:lnTo>
                  <a:lnTo>
                    <a:pt x="203229" y="123551"/>
                  </a:lnTo>
                  <a:lnTo>
                    <a:pt x="207915" y="120070"/>
                  </a:lnTo>
                  <a:lnTo>
                    <a:pt x="213025" y="115766"/>
                  </a:lnTo>
                  <a:lnTo>
                    <a:pt x="217423" y="111904"/>
                  </a:lnTo>
                  <a:lnTo>
                    <a:pt x="224955" y="104967"/>
                  </a:lnTo>
                  <a:lnTo>
                    <a:pt x="229346" y="99743"/>
                  </a:lnTo>
                  <a:lnTo>
                    <a:pt x="234256" y="93284"/>
                  </a:lnTo>
                  <a:lnTo>
                    <a:pt x="239514" y="86002"/>
                  </a:lnTo>
                  <a:lnTo>
                    <a:pt x="245005" y="79162"/>
                  </a:lnTo>
                  <a:lnTo>
                    <a:pt x="250649" y="72619"/>
                  </a:lnTo>
                  <a:lnTo>
                    <a:pt x="256396" y="66272"/>
                  </a:lnTo>
                  <a:lnTo>
                    <a:pt x="261220" y="60056"/>
                  </a:lnTo>
                  <a:lnTo>
                    <a:pt x="265428" y="53928"/>
                  </a:lnTo>
                  <a:lnTo>
                    <a:pt x="269226" y="47858"/>
                  </a:lnTo>
                  <a:lnTo>
                    <a:pt x="272749" y="42819"/>
                  </a:lnTo>
                  <a:lnTo>
                    <a:pt x="276091" y="38468"/>
                  </a:lnTo>
                  <a:lnTo>
                    <a:pt x="279311" y="34575"/>
                  </a:lnTo>
                  <a:lnTo>
                    <a:pt x="281457" y="30987"/>
                  </a:lnTo>
                  <a:lnTo>
                    <a:pt x="282888" y="27603"/>
                  </a:lnTo>
                  <a:lnTo>
                    <a:pt x="283843" y="24355"/>
                  </a:lnTo>
                  <a:lnTo>
                    <a:pt x="283486" y="22190"/>
                  </a:lnTo>
                  <a:lnTo>
                    <a:pt x="282257" y="20746"/>
                  </a:lnTo>
                  <a:lnTo>
                    <a:pt x="277139" y="18028"/>
                  </a:lnTo>
                  <a:lnTo>
                    <a:pt x="276915" y="22649"/>
                  </a:lnTo>
                  <a:lnTo>
                    <a:pt x="276829" y="48335"/>
                  </a:lnTo>
                  <a:lnTo>
                    <a:pt x="275834" y="56036"/>
                  </a:lnTo>
                  <a:lnTo>
                    <a:pt x="274179" y="64146"/>
                  </a:lnTo>
                  <a:lnTo>
                    <a:pt x="272083" y="72530"/>
                  </a:lnTo>
                  <a:lnTo>
                    <a:pt x="271677" y="81095"/>
                  </a:lnTo>
                  <a:lnTo>
                    <a:pt x="272400" y="89782"/>
                  </a:lnTo>
                  <a:lnTo>
                    <a:pt x="273873" y="98550"/>
                  </a:lnTo>
                  <a:lnTo>
                    <a:pt x="274856" y="106379"/>
                  </a:lnTo>
                  <a:lnTo>
                    <a:pt x="275511" y="113583"/>
                  </a:lnTo>
                  <a:lnTo>
                    <a:pt x="275948" y="120371"/>
                  </a:lnTo>
                  <a:lnTo>
                    <a:pt x="277231" y="126880"/>
                  </a:lnTo>
                  <a:lnTo>
                    <a:pt x="279079" y="133203"/>
                  </a:lnTo>
                  <a:lnTo>
                    <a:pt x="281302" y="139404"/>
                  </a:lnTo>
                  <a:lnTo>
                    <a:pt x="283777" y="144529"/>
                  </a:lnTo>
                  <a:lnTo>
                    <a:pt x="286419" y="148939"/>
                  </a:lnTo>
                  <a:lnTo>
                    <a:pt x="289173" y="152871"/>
                  </a:lnTo>
                  <a:lnTo>
                    <a:pt x="292000" y="155492"/>
                  </a:lnTo>
                  <a:lnTo>
                    <a:pt x="294878" y="157239"/>
                  </a:lnTo>
                  <a:lnTo>
                    <a:pt x="300721" y="159181"/>
                  </a:lnTo>
                  <a:lnTo>
                    <a:pt x="309589" y="160274"/>
                  </a:lnTo>
                  <a:lnTo>
                    <a:pt x="312556" y="160427"/>
                  </a:lnTo>
                  <a:lnTo>
                    <a:pt x="321469" y="1607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SMARTPenAnnotation752"/>
            <p:cNvSpPr/>
            <p:nvPr/>
          </p:nvSpPr>
          <p:spPr>
            <a:xfrm>
              <a:off x="7920688" y="2010926"/>
              <a:ext cx="553084" cy="248285"/>
            </a:xfrm>
            <a:custGeom>
              <a:avLst/>
              <a:gdLst/>
              <a:ahLst/>
              <a:cxnLst/>
              <a:rect l="0" t="0" r="0" b="0"/>
              <a:pathLst>
                <a:path w="553084" h="248285">
                  <a:moveTo>
                    <a:pt x="71382" y="33972"/>
                  </a:moveTo>
                  <a:lnTo>
                    <a:pt x="71382" y="39117"/>
                  </a:lnTo>
                  <a:lnTo>
                    <a:pt x="71382" y="34846"/>
                  </a:lnTo>
                  <a:lnTo>
                    <a:pt x="70390" y="34554"/>
                  </a:lnTo>
                  <a:lnTo>
                    <a:pt x="58080" y="33995"/>
                  </a:lnTo>
                  <a:lnTo>
                    <a:pt x="56560" y="34979"/>
                  </a:lnTo>
                  <a:lnTo>
                    <a:pt x="55548" y="36628"/>
                  </a:lnTo>
                  <a:lnTo>
                    <a:pt x="54873" y="38719"/>
                  </a:lnTo>
                  <a:lnTo>
                    <a:pt x="52438" y="41105"/>
                  </a:lnTo>
                  <a:lnTo>
                    <a:pt x="44442" y="46403"/>
                  </a:lnTo>
                  <a:lnTo>
                    <a:pt x="40523" y="50197"/>
                  </a:lnTo>
                  <a:lnTo>
                    <a:pt x="36919" y="54710"/>
                  </a:lnTo>
                  <a:lnTo>
                    <a:pt x="33524" y="59704"/>
                  </a:lnTo>
                  <a:lnTo>
                    <a:pt x="29276" y="65017"/>
                  </a:lnTo>
                  <a:lnTo>
                    <a:pt x="24460" y="70544"/>
                  </a:lnTo>
                  <a:lnTo>
                    <a:pt x="19264" y="76213"/>
                  </a:lnTo>
                  <a:lnTo>
                    <a:pt x="14809" y="81976"/>
                  </a:lnTo>
                  <a:lnTo>
                    <a:pt x="10847" y="87803"/>
                  </a:lnTo>
                  <a:lnTo>
                    <a:pt x="7212" y="93672"/>
                  </a:lnTo>
                  <a:lnTo>
                    <a:pt x="4790" y="99569"/>
                  </a:lnTo>
                  <a:lnTo>
                    <a:pt x="3174" y="105484"/>
                  </a:lnTo>
                  <a:lnTo>
                    <a:pt x="2098" y="111413"/>
                  </a:lnTo>
                  <a:lnTo>
                    <a:pt x="1380" y="117349"/>
                  </a:lnTo>
                  <a:lnTo>
                    <a:pt x="902" y="123291"/>
                  </a:lnTo>
                  <a:lnTo>
                    <a:pt x="133" y="137605"/>
                  </a:lnTo>
                  <a:lnTo>
                    <a:pt x="0" y="144825"/>
                  </a:lnTo>
                  <a:lnTo>
                    <a:pt x="974" y="145577"/>
                  </a:lnTo>
                  <a:lnTo>
                    <a:pt x="2615" y="145086"/>
                  </a:lnTo>
                  <a:lnTo>
                    <a:pt x="4701" y="143767"/>
                  </a:lnTo>
                  <a:lnTo>
                    <a:pt x="9665" y="142301"/>
                  </a:lnTo>
                  <a:lnTo>
                    <a:pt x="12378" y="141910"/>
                  </a:lnTo>
                  <a:lnTo>
                    <a:pt x="20684" y="136184"/>
                  </a:lnTo>
                  <a:lnTo>
                    <a:pt x="25677" y="131879"/>
                  </a:lnTo>
                  <a:lnTo>
                    <a:pt x="29998" y="127025"/>
                  </a:lnTo>
                  <a:lnTo>
                    <a:pt x="33871" y="121804"/>
                  </a:lnTo>
                  <a:lnTo>
                    <a:pt x="37445" y="116339"/>
                  </a:lnTo>
                  <a:lnTo>
                    <a:pt x="41812" y="111704"/>
                  </a:lnTo>
                  <a:lnTo>
                    <a:pt x="46708" y="107621"/>
                  </a:lnTo>
                  <a:lnTo>
                    <a:pt x="51956" y="103907"/>
                  </a:lnTo>
                  <a:lnTo>
                    <a:pt x="56446" y="99447"/>
                  </a:lnTo>
                  <a:lnTo>
                    <a:pt x="60433" y="94489"/>
                  </a:lnTo>
                  <a:lnTo>
                    <a:pt x="64083" y="89200"/>
                  </a:lnTo>
                  <a:lnTo>
                    <a:pt x="67508" y="84681"/>
                  </a:lnTo>
                  <a:lnTo>
                    <a:pt x="73960" y="77015"/>
                  </a:lnTo>
                  <a:lnTo>
                    <a:pt x="80134" y="70300"/>
                  </a:lnTo>
                  <a:lnTo>
                    <a:pt x="87442" y="62645"/>
                  </a:lnTo>
                  <a:lnTo>
                    <a:pt x="88042" y="64001"/>
                  </a:lnTo>
                  <a:lnTo>
                    <a:pt x="88708" y="70800"/>
                  </a:lnTo>
                  <a:lnTo>
                    <a:pt x="87894" y="74399"/>
                  </a:lnTo>
                  <a:lnTo>
                    <a:pt x="84343" y="81044"/>
                  </a:lnTo>
                  <a:lnTo>
                    <a:pt x="82999" y="85197"/>
                  </a:lnTo>
                  <a:lnTo>
                    <a:pt x="82104" y="89950"/>
                  </a:lnTo>
                  <a:lnTo>
                    <a:pt x="81506" y="95103"/>
                  </a:lnTo>
                  <a:lnTo>
                    <a:pt x="81108" y="101515"/>
                  </a:lnTo>
                  <a:lnTo>
                    <a:pt x="80666" y="116577"/>
                  </a:lnTo>
                  <a:lnTo>
                    <a:pt x="80343" y="150944"/>
                  </a:lnTo>
                  <a:lnTo>
                    <a:pt x="81324" y="154618"/>
                  </a:lnTo>
                  <a:lnTo>
                    <a:pt x="85062" y="161345"/>
                  </a:lnTo>
                  <a:lnTo>
                    <a:pt x="87447" y="163536"/>
                  </a:lnTo>
                  <a:lnTo>
                    <a:pt x="90030" y="164996"/>
                  </a:lnTo>
                  <a:lnTo>
                    <a:pt x="92743" y="165970"/>
                  </a:lnTo>
                  <a:lnTo>
                    <a:pt x="95545" y="165627"/>
                  </a:lnTo>
                  <a:lnTo>
                    <a:pt x="98405" y="164406"/>
                  </a:lnTo>
                  <a:lnTo>
                    <a:pt x="101303" y="162600"/>
                  </a:lnTo>
                  <a:lnTo>
                    <a:pt x="109816" y="160593"/>
                  </a:lnTo>
                  <a:lnTo>
                    <a:pt x="114864" y="160058"/>
                  </a:lnTo>
                  <a:lnTo>
                    <a:pt x="119222" y="157717"/>
                  </a:lnTo>
                  <a:lnTo>
                    <a:pt x="123119" y="154172"/>
                  </a:lnTo>
                  <a:lnTo>
                    <a:pt x="126709" y="149824"/>
                  </a:lnTo>
                  <a:lnTo>
                    <a:pt x="130095" y="143949"/>
                  </a:lnTo>
                  <a:lnTo>
                    <a:pt x="133344" y="137056"/>
                  </a:lnTo>
                  <a:lnTo>
                    <a:pt x="136503" y="129484"/>
                  </a:lnTo>
                  <a:lnTo>
                    <a:pt x="140592" y="121459"/>
                  </a:lnTo>
                  <a:lnTo>
                    <a:pt x="145304" y="113132"/>
                  </a:lnTo>
                  <a:lnTo>
                    <a:pt x="150429" y="104605"/>
                  </a:lnTo>
                  <a:lnTo>
                    <a:pt x="161415" y="87193"/>
                  </a:lnTo>
                  <a:lnTo>
                    <a:pt x="167123" y="78382"/>
                  </a:lnTo>
                  <a:lnTo>
                    <a:pt x="171920" y="70524"/>
                  </a:lnTo>
                  <a:lnTo>
                    <a:pt x="176110" y="63301"/>
                  </a:lnTo>
                  <a:lnTo>
                    <a:pt x="183412" y="49984"/>
                  </a:lnTo>
                  <a:lnTo>
                    <a:pt x="189964" y="37450"/>
                  </a:lnTo>
                  <a:lnTo>
                    <a:pt x="193102" y="33314"/>
                  </a:lnTo>
                  <a:lnTo>
                    <a:pt x="196184" y="30557"/>
                  </a:lnTo>
                  <a:lnTo>
                    <a:pt x="199232" y="28719"/>
                  </a:lnTo>
                  <a:lnTo>
                    <a:pt x="201264" y="26501"/>
                  </a:lnTo>
                  <a:lnTo>
                    <a:pt x="202618" y="24030"/>
                  </a:lnTo>
                  <a:lnTo>
                    <a:pt x="204123" y="18639"/>
                  </a:lnTo>
                  <a:lnTo>
                    <a:pt x="204792" y="12936"/>
                  </a:lnTo>
                  <a:lnTo>
                    <a:pt x="203978" y="10026"/>
                  </a:lnTo>
                  <a:lnTo>
                    <a:pt x="200428" y="4147"/>
                  </a:lnTo>
                  <a:lnTo>
                    <a:pt x="197592" y="0"/>
                  </a:lnTo>
                  <a:lnTo>
                    <a:pt x="197194" y="410"/>
                  </a:lnTo>
                  <a:lnTo>
                    <a:pt x="196752" y="3511"/>
                  </a:lnTo>
                  <a:lnTo>
                    <a:pt x="196555" y="10843"/>
                  </a:lnTo>
                  <a:lnTo>
                    <a:pt x="196503" y="15576"/>
                  </a:lnTo>
                  <a:lnTo>
                    <a:pt x="195475" y="20716"/>
                  </a:lnTo>
                  <a:lnTo>
                    <a:pt x="193798" y="26127"/>
                  </a:lnTo>
                  <a:lnTo>
                    <a:pt x="191688" y="31718"/>
                  </a:lnTo>
                  <a:lnTo>
                    <a:pt x="190282" y="38423"/>
                  </a:lnTo>
                  <a:lnTo>
                    <a:pt x="189344" y="45869"/>
                  </a:lnTo>
                  <a:lnTo>
                    <a:pt x="188719" y="53809"/>
                  </a:lnTo>
                  <a:lnTo>
                    <a:pt x="188302" y="63072"/>
                  </a:lnTo>
                  <a:lnTo>
                    <a:pt x="187838" y="83947"/>
                  </a:lnTo>
                  <a:lnTo>
                    <a:pt x="187471" y="168947"/>
                  </a:lnTo>
                  <a:lnTo>
                    <a:pt x="188461" y="171581"/>
                  </a:lnTo>
                  <a:lnTo>
                    <a:pt x="190115" y="173336"/>
                  </a:lnTo>
                  <a:lnTo>
                    <a:pt x="192209" y="174506"/>
                  </a:lnTo>
                  <a:lnTo>
                    <a:pt x="194598" y="174294"/>
                  </a:lnTo>
                  <a:lnTo>
                    <a:pt x="197182" y="173161"/>
                  </a:lnTo>
                  <a:lnTo>
                    <a:pt x="208205" y="166825"/>
                  </a:lnTo>
                  <a:lnTo>
                    <a:pt x="213200" y="164213"/>
                  </a:lnTo>
                  <a:lnTo>
                    <a:pt x="217520" y="160487"/>
                  </a:lnTo>
                  <a:lnTo>
                    <a:pt x="221394" y="156018"/>
                  </a:lnTo>
                  <a:lnTo>
                    <a:pt x="224969" y="151055"/>
                  </a:lnTo>
                  <a:lnTo>
                    <a:pt x="230327" y="144769"/>
                  </a:lnTo>
                  <a:lnTo>
                    <a:pt x="236877" y="137603"/>
                  </a:lnTo>
                  <a:lnTo>
                    <a:pt x="257670" y="115940"/>
                  </a:lnTo>
                  <a:lnTo>
                    <a:pt x="264035" y="109454"/>
                  </a:lnTo>
                  <a:lnTo>
                    <a:pt x="270263" y="102152"/>
                  </a:lnTo>
                  <a:lnTo>
                    <a:pt x="276399" y="94308"/>
                  </a:lnTo>
                  <a:lnTo>
                    <a:pt x="282474" y="86102"/>
                  </a:lnTo>
                  <a:lnTo>
                    <a:pt x="288508" y="79640"/>
                  </a:lnTo>
                  <a:lnTo>
                    <a:pt x="294515" y="74339"/>
                  </a:lnTo>
                  <a:lnTo>
                    <a:pt x="300505" y="69813"/>
                  </a:lnTo>
                  <a:lnTo>
                    <a:pt x="304498" y="65804"/>
                  </a:lnTo>
                  <a:lnTo>
                    <a:pt x="307160" y="62138"/>
                  </a:lnTo>
                  <a:lnTo>
                    <a:pt x="310118" y="55420"/>
                  </a:lnTo>
                  <a:lnTo>
                    <a:pt x="311432" y="49127"/>
                  </a:lnTo>
                  <a:lnTo>
                    <a:pt x="312173" y="44746"/>
                  </a:lnTo>
                  <a:lnTo>
                    <a:pt x="311283" y="44131"/>
                  </a:lnTo>
                  <a:lnTo>
                    <a:pt x="304768" y="43064"/>
                  </a:lnTo>
                  <a:lnTo>
                    <a:pt x="304363" y="44002"/>
                  </a:lnTo>
                  <a:lnTo>
                    <a:pt x="303793" y="50063"/>
                  </a:lnTo>
                  <a:lnTo>
                    <a:pt x="303661" y="55345"/>
                  </a:lnTo>
                  <a:lnTo>
                    <a:pt x="302633" y="60127"/>
                  </a:lnTo>
                  <a:lnTo>
                    <a:pt x="300955" y="66291"/>
                  </a:lnTo>
                  <a:lnTo>
                    <a:pt x="298845" y="73378"/>
                  </a:lnTo>
                  <a:lnTo>
                    <a:pt x="297438" y="80086"/>
                  </a:lnTo>
                  <a:lnTo>
                    <a:pt x="296500" y="86543"/>
                  </a:lnTo>
                  <a:lnTo>
                    <a:pt x="295875" y="92832"/>
                  </a:lnTo>
                  <a:lnTo>
                    <a:pt x="295458" y="100001"/>
                  </a:lnTo>
                  <a:lnTo>
                    <a:pt x="294995" y="115904"/>
                  </a:lnTo>
                  <a:lnTo>
                    <a:pt x="294656" y="158574"/>
                  </a:lnTo>
                  <a:lnTo>
                    <a:pt x="295638" y="162680"/>
                  </a:lnTo>
                  <a:lnTo>
                    <a:pt x="299374" y="169889"/>
                  </a:lnTo>
                  <a:lnTo>
                    <a:pt x="302315" y="174785"/>
                  </a:lnTo>
                  <a:lnTo>
                    <a:pt x="303720" y="175473"/>
                  </a:lnTo>
                  <a:lnTo>
                    <a:pt x="307928" y="176236"/>
                  </a:lnTo>
                  <a:lnTo>
                    <a:pt x="315874" y="176666"/>
                  </a:lnTo>
                  <a:lnTo>
                    <a:pt x="318712" y="174742"/>
                  </a:lnTo>
                  <a:lnTo>
                    <a:pt x="324513" y="167313"/>
                  </a:lnTo>
                  <a:lnTo>
                    <a:pt x="330397" y="160042"/>
                  </a:lnTo>
                  <a:lnTo>
                    <a:pt x="333356" y="156714"/>
                  </a:lnTo>
                  <a:lnTo>
                    <a:pt x="337312" y="151519"/>
                  </a:lnTo>
                  <a:lnTo>
                    <a:pt x="347000" y="137809"/>
                  </a:lnTo>
                  <a:lnTo>
                    <a:pt x="352362" y="130978"/>
                  </a:lnTo>
                  <a:lnTo>
                    <a:pt x="357920" y="124439"/>
                  </a:lnTo>
                  <a:lnTo>
                    <a:pt x="363611" y="118096"/>
                  </a:lnTo>
                  <a:lnTo>
                    <a:pt x="375225" y="105756"/>
                  </a:lnTo>
                  <a:lnTo>
                    <a:pt x="411936" y="68498"/>
                  </a:lnTo>
                  <a:lnTo>
                    <a:pt x="414504" y="66911"/>
                  </a:lnTo>
                  <a:lnTo>
                    <a:pt x="416216" y="66846"/>
                  </a:lnTo>
                  <a:lnTo>
                    <a:pt x="417357" y="67794"/>
                  </a:lnTo>
                  <a:lnTo>
                    <a:pt x="417125" y="69418"/>
                  </a:lnTo>
                  <a:lnTo>
                    <a:pt x="414223" y="73869"/>
                  </a:lnTo>
                  <a:lnTo>
                    <a:pt x="413052" y="77437"/>
                  </a:lnTo>
                  <a:lnTo>
                    <a:pt x="412271" y="81800"/>
                  </a:lnTo>
                  <a:lnTo>
                    <a:pt x="411750" y="86694"/>
                  </a:lnTo>
                  <a:lnTo>
                    <a:pt x="410412" y="91940"/>
                  </a:lnTo>
                  <a:lnTo>
                    <a:pt x="408526" y="97422"/>
                  </a:lnTo>
                  <a:lnTo>
                    <a:pt x="406278" y="103061"/>
                  </a:lnTo>
                  <a:lnTo>
                    <a:pt x="404779" y="108805"/>
                  </a:lnTo>
                  <a:lnTo>
                    <a:pt x="403779" y="114618"/>
                  </a:lnTo>
                  <a:lnTo>
                    <a:pt x="403113" y="120478"/>
                  </a:lnTo>
                  <a:lnTo>
                    <a:pt x="401676" y="126369"/>
                  </a:lnTo>
                  <a:lnTo>
                    <a:pt x="399727" y="132281"/>
                  </a:lnTo>
                  <a:lnTo>
                    <a:pt x="397435" y="138207"/>
                  </a:lnTo>
                  <a:lnTo>
                    <a:pt x="396899" y="143149"/>
                  </a:lnTo>
                  <a:lnTo>
                    <a:pt x="397534" y="147437"/>
                  </a:lnTo>
                  <a:lnTo>
                    <a:pt x="399894" y="154846"/>
                  </a:lnTo>
                  <a:lnTo>
                    <a:pt x="400942" y="161447"/>
                  </a:lnTo>
                  <a:lnTo>
                    <a:pt x="403206" y="164596"/>
                  </a:lnTo>
                  <a:lnTo>
                    <a:pt x="411013" y="170741"/>
                  </a:lnTo>
                  <a:lnTo>
                    <a:pt x="421098" y="174133"/>
                  </a:lnTo>
                  <a:lnTo>
                    <a:pt x="435285" y="176043"/>
                  </a:lnTo>
                  <a:lnTo>
                    <a:pt x="439000" y="176311"/>
                  </a:lnTo>
                  <a:lnTo>
                    <a:pt x="448418" y="173963"/>
                  </a:lnTo>
                  <a:lnTo>
                    <a:pt x="462232" y="169709"/>
                  </a:lnTo>
                  <a:lnTo>
                    <a:pt x="470319" y="167721"/>
                  </a:lnTo>
                  <a:lnTo>
                    <a:pt x="480529" y="163531"/>
                  </a:lnTo>
                  <a:lnTo>
                    <a:pt x="486029" y="160032"/>
                  </a:lnTo>
                  <a:lnTo>
                    <a:pt x="491680" y="155715"/>
                  </a:lnTo>
                  <a:lnTo>
                    <a:pt x="497433" y="150853"/>
                  </a:lnTo>
                  <a:lnTo>
                    <a:pt x="502259" y="146619"/>
                  </a:lnTo>
                  <a:lnTo>
                    <a:pt x="510268" y="139269"/>
                  </a:lnTo>
                  <a:lnTo>
                    <a:pt x="525096" y="124813"/>
                  </a:lnTo>
                  <a:lnTo>
                    <a:pt x="528639" y="119337"/>
                  </a:lnTo>
                  <a:lnTo>
                    <a:pt x="531001" y="113702"/>
                  </a:lnTo>
                  <a:lnTo>
                    <a:pt x="532576" y="107962"/>
                  </a:lnTo>
                  <a:lnTo>
                    <a:pt x="534618" y="103142"/>
                  </a:lnTo>
                  <a:lnTo>
                    <a:pt x="536971" y="98937"/>
                  </a:lnTo>
                  <a:lnTo>
                    <a:pt x="539533" y="95141"/>
                  </a:lnTo>
                  <a:lnTo>
                    <a:pt x="542233" y="92611"/>
                  </a:lnTo>
                  <a:lnTo>
                    <a:pt x="545025" y="90924"/>
                  </a:lnTo>
                  <a:lnTo>
                    <a:pt x="551894" y="88216"/>
                  </a:lnTo>
                  <a:lnTo>
                    <a:pt x="552458" y="88987"/>
                  </a:lnTo>
                  <a:lnTo>
                    <a:pt x="553083" y="92488"/>
                  </a:lnTo>
                  <a:lnTo>
                    <a:pt x="552259" y="94811"/>
                  </a:lnTo>
                  <a:lnTo>
                    <a:pt x="548695" y="100037"/>
                  </a:lnTo>
                  <a:lnTo>
                    <a:pt x="546451" y="105668"/>
                  </a:lnTo>
                  <a:lnTo>
                    <a:pt x="545453" y="112469"/>
                  </a:lnTo>
                  <a:lnTo>
                    <a:pt x="545187" y="117061"/>
                  </a:lnTo>
                  <a:lnTo>
                    <a:pt x="544892" y="126463"/>
                  </a:lnTo>
                  <a:lnTo>
                    <a:pt x="544726" y="138326"/>
                  </a:lnTo>
                  <a:lnTo>
                    <a:pt x="544658" y="170494"/>
                  </a:lnTo>
                  <a:lnTo>
                    <a:pt x="543665" y="174596"/>
                  </a:lnTo>
                  <a:lnTo>
                    <a:pt x="542010" y="179315"/>
                  </a:lnTo>
                  <a:lnTo>
                    <a:pt x="539916" y="184446"/>
                  </a:lnTo>
                  <a:lnTo>
                    <a:pt x="537527" y="189850"/>
                  </a:lnTo>
                  <a:lnTo>
                    <a:pt x="532227" y="201147"/>
                  </a:lnTo>
                  <a:lnTo>
                    <a:pt x="528432" y="206938"/>
                  </a:lnTo>
                  <a:lnTo>
                    <a:pt x="523919" y="212782"/>
                  </a:lnTo>
                  <a:lnTo>
                    <a:pt x="518924" y="218663"/>
                  </a:lnTo>
                  <a:lnTo>
                    <a:pt x="513611" y="224568"/>
                  </a:lnTo>
                  <a:lnTo>
                    <a:pt x="491077" y="24828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SMARTPenAnnotation753"/>
            <p:cNvSpPr/>
            <p:nvPr/>
          </p:nvSpPr>
          <p:spPr>
            <a:xfrm>
              <a:off x="7572375" y="2304017"/>
              <a:ext cx="204660" cy="185025"/>
            </a:xfrm>
            <a:custGeom>
              <a:avLst/>
              <a:gdLst/>
              <a:ahLst/>
              <a:cxnLst/>
              <a:rect l="0" t="0" r="0" b="0"/>
              <a:pathLst>
                <a:path w="204660" h="185025">
                  <a:moveTo>
                    <a:pt x="0" y="89139"/>
                  </a:moveTo>
                  <a:lnTo>
                    <a:pt x="55878" y="89139"/>
                  </a:lnTo>
                  <a:lnTo>
                    <a:pt x="64041" y="87154"/>
                  </a:lnTo>
                  <a:lnTo>
                    <a:pt x="72459" y="83847"/>
                  </a:lnTo>
                  <a:lnTo>
                    <a:pt x="81048" y="79658"/>
                  </a:lnTo>
                  <a:lnTo>
                    <a:pt x="89751" y="75873"/>
                  </a:lnTo>
                  <a:lnTo>
                    <a:pt x="98529" y="72357"/>
                  </a:lnTo>
                  <a:lnTo>
                    <a:pt x="107357" y="69021"/>
                  </a:lnTo>
                  <a:lnTo>
                    <a:pt x="116220" y="64813"/>
                  </a:lnTo>
                  <a:lnTo>
                    <a:pt x="125105" y="60023"/>
                  </a:lnTo>
                  <a:lnTo>
                    <a:pt x="134004" y="54845"/>
                  </a:lnTo>
                  <a:lnTo>
                    <a:pt x="151831" y="43801"/>
                  </a:lnTo>
                  <a:lnTo>
                    <a:pt x="160752" y="38078"/>
                  </a:lnTo>
                  <a:lnTo>
                    <a:pt x="168683" y="33270"/>
                  </a:lnTo>
                  <a:lnTo>
                    <a:pt x="175955" y="29073"/>
                  </a:lnTo>
                  <a:lnTo>
                    <a:pt x="182788" y="25282"/>
                  </a:lnTo>
                  <a:lnTo>
                    <a:pt x="188335" y="21763"/>
                  </a:lnTo>
                  <a:lnTo>
                    <a:pt x="193026" y="18425"/>
                  </a:lnTo>
                  <a:lnTo>
                    <a:pt x="197144" y="15207"/>
                  </a:lnTo>
                  <a:lnTo>
                    <a:pt x="199890" y="12069"/>
                  </a:lnTo>
                  <a:lnTo>
                    <a:pt x="201721" y="8986"/>
                  </a:lnTo>
                  <a:lnTo>
                    <a:pt x="204659" y="1648"/>
                  </a:lnTo>
                  <a:lnTo>
                    <a:pt x="203908" y="1046"/>
                  </a:lnTo>
                  <a:lnTo>
                    <a:pt x="200428" y="377"/>
                  </a:lnTo>
                  <a:lnTo>
                    <a:pt x="195574" y="80"/>
                  </a:lnTo>
                  <a:lnTo>
                    <a:pt x="192890" y="0"/>
                  </a:lnTo>
                  <a:lnTo>
                    <a:pt x="189117" y="940"/>
                  </a:lnTo>
                  <a:lnTo>
                    <a:pt x="184617" y="2558"/>
                  </a:lnTo>
                  <a:lnTo>
                    <a:pt x="179632" y="4629"/>
                  </a:lnTo>
                  <a:lnTo>
                    <a:pt x="174325" y="7995"/>
                  </a:lnTo>
                  <a:lnTo>
                    <a:pt x="168802" y="12222"/>
                  </a:lnTo>
                  <a:lnTo>
                    <a:pt x="163136" y="17025"/>
                  </a:lnTo>
                  <a:lnTo>
                    <a:pt x="157375" y="23204"/>
                  </a:lnTo>
                  <a:lnTo>
                    <a:pt x="151549" y="30299"/>
                  </a:lnTo>
                  <a:lnTo>
                    <a:pt x="145681" y="38006"/>
                  </a:lnTo>
                  <a:lnTo>
                    <a:pt x="138793" y="46120"/>
                  </a:lnTo>
                  <a:lnTo>
                    <a:pt x="131223" y="54507"/>
                  </a:lnTo>
                  <a:lnTo>
                    <a:pt x="123201" y="63074"/>
                  </a:lnTo>
                  <a:lnTo>
                    <a:pt x="114876" y="72755"/>
                  </a:lnTo>
                  <a:lnTo>
                    <a:pt x="106350" y="83177"/>
                  </a:lnTo>
                  <a:lnTo>
                    <a:pt x="97689" y="94094"/>
                  </a:lnTo>
                  <a:lnTo>
                    <a:pt x="89930" y="104348"/>
                  </a:lnTo>
                  <a:lnTo>
                    <a:pt x="76018" y="123680"/>
                  </a:lnTo>
                  <a:lnTo>
                    <a:pt x="69530" y="132010"/>
                  </a:lnTo>
                  <a:lnTo>
                    <a:pt x="63220" y="139548"/>
                  </a:lnTo>
                  <a:lnTo>
                    <a:pt x="57030" y="146557"/>
                  </a:lnTo>
                  <a:lnTo>
                    <a:pt x="52902" y="153215"/>
                  </a:lnTo>
                  <a:lnTo>
                    <a:pt x="50151" y="159637"/>
                  </a:lnTo>
                  <a:lnTo>
                    <a:pt x="48317" y="165904"/>
                  </a:lnTo>
                  <a:lnTo>
                    <a:pt x="49078" y="171073"/>
                  </a:lnTo>
                  <a:lnTo>
                    <a:pt x="51570" y="175512"/>
                  </a:lnTo>
                  <a:lnTo>
                    <a:pt x="55216" y="179463"/>
                  </a:lnTo>
                  <a:lnTo>
                    <a:pt x="59631" y="182097"/>
                  </a:lnTo>
                  <a:lnTo>
                    <a:pt x="64558" y="183853"/>
                  </a:lnTo>
                  <a:lnTo>
                    <a:pt x="69828" y="185024"/>
                  </a:lnTo>
                  <a:lnTo>
                    <a:pt x="76317" y="184812"/>
                  </a:lnTo>
                  <a:lnTo>
                    <a:pt x="83621" y="183679"/>
                  </a:lnTo>
                  <a:lnTo>
                    <a:pt x="91465" y="181931"/>
                  </a:lnTo>
                  <a:lnTo>
                    <a:pt x="98680" y="180766"/>
                  </a:lnTo>
                  <a:lnTo>
                    <a:pt x="105474" y="179989"/>
                  </a:lnTo>
                  <a:lnTo>
                    <a:pt x="111988" y="179471"/>
                  </a:lnTo>
                  <a:lnTo>
                    <a:pt x="118315" y="178134"/>
                  </a:lnTo>
                  <a:lnTo>
                    <a:pt x="124517" y="176250"/>
                  </a:lnTo>
                  <a:lnTo>
                    <a:pt x="142875" y="16950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SMARTPenAnnotation754"/>
            <p:cNvSpPr/>
            <p:nvPr/>
          </p:nvSpPr>
          <p:spPr>
            <a:xfrm>
              <a:off x="7750968" y="2339955"/>
              <a:ext cx="151329" cy="169288"/>
            </a:xfrm>
            <a:custGeom>
              <a:avLst/>
              <a:gdLst/>
              <a:ahLst/>
              <a:cxnLst/>
              <a:rect l="0" t="0" r="0" b="0"/>
              <a:pathLst>
                <a:path w="151329" h="169288">
                  <a:moveTo>
                    <a:pt x="133946" y="17482"/>
                  </a:moveTo>
                  <a:lnTo>
                    <a:pt x="133946" y="8920"/>
                  </a:lnTo>
                  <a:lnTo>
                    <a:pt x="136592" y="6070"/>
                  </a:lnTo>
                  <a:lnTo>
                    <a:pt x="138686" y="3921"/>
                  </a:lnTo>
                  <a:lnTo>
                    <a:pt x="141075" y="2488"/>
                  </a:lnTo>
                  <a:lnTo>
                    <a:pt x="143660" y="1533"/>
                  </a:lnTo>
                  <a:lnTo>
                    <a:pt x="150196" y="0"/>
                  </a:lnTo>
                  <a:lnTo>
                    <a:pt x="150732" y="866"/>
                  </a:lnTo>
                  <a:lnTo>
                    <a:pt x="151328" y="4475"/>
                  </a:lnTo>
                  <a:lnTo>
                    <a:pt x="150495" y="6826"/>
                  </a:lnTo>
                  <a:lnTo>
                    <a:pt x="146923" y="12085"/>
                  </a:lnTo>
                  <a:lnTo>
                    <a:pt x="144581" y="16860"/>
                  </a:lnTo>
                  <a:lnTo>
                    <a:pt x="142029" y="23021"/>
                  </a:lnTo>
                  <a:lnTo>
                    <a:pt x="139334" y="30104"/>
                  </a:lnTo>
                  <a:lnTo>
                    <a:pt x="135553" y="37803"/>
                  </a:lnTo>
                  <a:lnTo>
                    <a:pt x="131049" y="45912"/>
                  </a:lnTo>
                  <a:lnTo>
                    <a:pt x="126062" y="54295"/>
                  </a:lnTo>
                  <a:lnTo>
                    <a:pt x="115228" y="71546"/>
                  </a:lnTo>
                  <a:lnTo>
                    <a:pt x="92104" y="106875"/>
                  </a:lnTo>
                  <a:lnTo>
                    <a:pt x="86207" y="114780"/>
                  </a:lnTo>
                  <a:lnTo>
                    <a:pt x="80292" y="122035"/>
                  </a:lnTo>
                  <a:lnTo>
                    <a:pt x="74365" y="128856"/>
                  </a:lnTo>
                  <a:lnTo>
                    <a:pt x="68428" y="135388"/>
                  </a:lnTo>
                  <a:lnTo>
                    <a:pt x="56540" y="147937"/>
                  </a:lnTo>
                  <a:lnTo>
                    <a:pt x="50593" y="153069"/>
                  </a:lnTo>
                  <a:lnTo>
                    <a:pt x="44642" y="157483"/>
                  </a:lnTo>
                  <a:lnTo>
                    <a:pt x="38691" y="161417"/>
                  </a:lnTo>
                  <a:lnTo>
                    <a:pt x="33732" y="164040"/>
                  </a:lnTo>
                  <a:lnTo>
                    <a:pt x="29433" y="165789"/>
                  </a:lnTo>
                  <a:lnTo>
                    <a:pt x="25575" y="166955"/>
                  </a:lnTo>
                  <a:lnTo>
                    <a:pt x="21019" y="167732"/>
                  </a:lnTo>
                  <a:lnTo>
                    <a:pt x="15997" y="168251"/>
                  </a:lnTo>
                  <a:lnTo>
                    <a:pt x="0" y="16928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SMARTPenAnnotation755"/>
            <p:cNvSpPr/>
            <p:nvPr/>
          </p:nvSpPr>
          <p:spPr>
            <a:xfrm>
              <a:off x="7768828" y="2357437"/>
              <a:ext cx="169665" cy="151266"/>
            </a:xfrm>
            <a:custGeom>
              <a:avLst/>
              <a:gdLst/>
              <a:ahLst/>
              <a:cxnLst/>
              <a:rect l="0" t="0" r="0" b="0"/>
              <a:pathLst>
                <a:path w="169665" h="151266">
                  <a:moveTo>
                    <a:pt x="0" y="0"/>
                  </a:moveTo>
                  <a:lnTo>
                    <a:pt x="7688" y="0"/>
                  </a:lnTo>
                  <a:lnTo>
                    <a:pt x="8102" y="992"/>
                  </a:lnTo>
                  <a:lnTo>
                    <a:pt x="8561" y="4741"/>
                  </a:lnTo>
                  <a:lnTo>
                    <a:pt x="9677" y="7129"/>
                  </a:lnTo>
                  <a:lnTo>
                    <a:pt x="11412" y="9714"/>
                  </a:lnTo>
                  <a:lnTo>
                    <a:pt x="13561" y="12429"/>
                  </a:lnTo>
                  <a:lnTo>
                    <a:pt x="15985" y="16223"/>
                  </a:lnTo>
                  <a:lnTo>
                    <a:pt x="18595" y="20738"/>
                  </a:lnTo>
                  <a:lnTo>
                    <a:pt x="21326" y="25731"/>
                  </a:lnTo>
                  <a:lnTo>
                    <a:pt x="24138" y="32037"/>
                  </a:lnTo>
                  <a:lnTo>
                    <a:pt x="27007" y="39218"/>
                  </a:lnTo>
                  <a:lnTo>
                    <a:pt x="29911" y="46981"/>
                  </a:lnTo>
                  <a:lnTo>
                    <a:pt x="32839" y="54141"/>
                  </a:lnTo>
                  <a:lnTo>
                    <a:pt x="35783" y="60899"/>
                  </a:lnTo>
                  <a:lnTo>
                    <a:pt x="38738" y="67388"/>
                  </a:lnTo>
                  <a:lnTo>
                    <a:pt x="41700" y="74691"/>
                  </a:lnTo>
                  <a:lnTo>
                    <a:pt x="44667" y="82536"/>
                  </a:lnTo>
                  <a:lnTo>
                    <a:pt x="47638" y="90743"/>
                  </a:lnTo>
                  <a:lnTo>
                    <a:pt x="51602" y="98198"/>
                  </a:lnTo>
                  <a:lnTo>
                    <a:pt x="56230" y="105153"/>
                  </a:lnTo>
                  <a:lnTo>
                    <a:pt x="61298" y="111774"/>
                  </a:lnTo>
                  <a:lnTo>
                    <a:pt x="65670" y="117180"/>
                  </a:lnTo>
                  <a:lnTo>
                    <a:pt x="69577" y="121776"/>
                  </a:lnTo>
                  <a:lnTo>
                    <a:pt x="73173" y="125833"/>
                  </a:lnTo>
                  <a:lnTo>
                    <a:pt x="79816" y="132985"/>
                  </a:lnTo>
                  <a:lnTo>
                    <a:pt x="82976" y="136282"/>
                  </a:lnTo>
                  <a:lnTo>
                    <a:pt x="87067" y="139472"/>
                  </a:lnTo>
                  <a:lnTo>
                    <a:pt x="91779" y="142591"/>
                  </a:lnTo>
                  <a:lnTo>
                    <a:pt x="96905" y="145662"/>
                  </a:lnTo>
                  <a:lnTo>
                    <a:pt x="101314" y="147710"/>
                  </a:lnTo>
                  <a:lnTo>
                    <a:pt x="105246" y="149075"/>
                  </a:lnTo>
                  <a:lnTo>
                    <a:pt x="108859" y="149985"/>
                  </a:lnTo>
                  <a:lnTo>
                    <a:pt x="112260" y="150591"/>
                  </a:lnTo>
                  <a:lnTo>
                    <a:pt x="115520" y="150996"/>
                  </a:lnTo>
                  <a:lnTo>
                    <a:pt x="118685" y="151265"/>
                  </a:lnTo>
                  <a:lnTo>
                    <a:pt x="122780" y="150453"/>
                  </a:lnTo>
                  <a:lnTo>
                    <a:pt x="127493" y="148919"/>
                  </a:lnTo>
                  <a:lnTo>
                    <a:pt x="132620" y="146904"/>
                  </a:lnTo>
                  <a:lnTo>
                    <a:pt x="138023" y="144569"/>
                  </a:lnTo>
                  <a:lnTo>
                    <a:pt x="149318" y="139329"/>
                  </a:lnTo>
                  <a:lnTo>
                    <a:pt x="154115" y="136542"/>
                  </a:lnTo>
                  <a:lnTo>
                    <a:pt x="158306" y="133692"/>
                  </a:lnTo>
                  <a:lnTo>
                    <a:pt x="169664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SMARTPenAnnotation756"/>
            <p:cNvSpPr/>
            <p:nvPr/>
          </p:nvSpPr>
          <p:spPr>
            <a:xfrm>
              <a:off x="7956351" y="2332662"/>
              <a:ext cx="106632" cy="256254"/>
            </a:xfrm>
            <a:custGeom>
              <a:avLst/>
              <a:gdLst/>
              <a:ahLst/>
              <a:cxnLst/>
              <a:rect l="0" t="0" r="0" b="0"/>
              <a:pathLst>
                <a:path w="106632" h="256254">
                  <a:moveTo>
                    <a:pt x="17859" y="69423"/>
                  </a:moveTo>
                  <a:lnTo>
                    <a:pt x="17859" y="64683"/>
                  </a:lnTo>
                  <a:lnTo>
                    <a:pt x="16867" y="64279"/>
                  </a:lnTo>
                  <a:lnTo>
                    <a:pt x="15214" y="65001"/>
                  </a:lnTo>
                  <a:lnTo>
                    <a:pt x="13119" y="66475"/>
                  </a:lnTo>
                  <a:lnTo>
                    <a:pt x="11723" y="68450"/>
                  </a:lnTo>
                  <a:lnTo>
                    <a:pt x="10171" y="73290"/>
                  </a:lnTo>
                  <a:lnTo>
                    <a:pt x="9757" y="76963"/>
                  </a:lnTo>
                  <a:lnTo>
                    <a:pt x="9482" y="81395"/>
                  </a:lnTo>
                  <a:lnTo>
                    <a:pt x="9298" y="86334"/>
                  </a:lnTo>
                  <a:lnTo>
                    <a:pt x="10168" y="92603"/>
                  </a:lnTo>
                  <a:lnTo>
                    <a:pt x="11740" y="99760"/>
                  </a:lnTo>
                  <a:lnTo>
                    <a:pt x="13779" y="107507"/>
                  </a:lnTo>
                  <a:lnTo>
                    <a:pt x="14147" y="115648"/>
                  </a:lnTo>
                  <a:lnTo>
                    <a:pt x="13400" y="124053"/>
                  </a:lnTo>
                  <a:lnTo>
                    <a:pt x="11910" y="132632"/>
                  </a:lnTo>
                  <a:lnTo>
                    <a:pt x="10917" y="142320"/>
                  </a:lnTo>
                  <a:lnTo>
                    <a:pt x="10254" y="152748"/>
                  </a:lnTo>
                  <a:lnTo>
                    <a:pt x="9518" y="173925"/>
                  </a:lnTo>
                  <a:lnTo>
                    <a:pt x="9192" y="193259"/>
                  </a:lnTo>
                  <a:lnTo>
                    <a:pt x="8112" y="201590"/>
                  </a:lnTo>
                  <a:lnTo>
                    <a:pt x="6400" y="209128"/>
                  </a:lnTo>
                  <a:lnTo>
                    <a:pt x="4267" y="216138"/>
                  </a:lnTo>
                  <a:lnTo>
                    <a:pt x="2845" y="222796"/>
                  </a:lnTo>
                  <a:lnTo>
                    <a:pt x="1897" y="229219"/>
                  </a:lnTo>
                  <a:lnTo>
                    <a:pt x="1264" y="235485"/>
                  </a:lnTo>
                  <a:lnTo>
                    <a:pt x="843" y="240654"/>
                  </a:lnTo>
                  <a:lnTo>
                    <a:pt x="562" y="245093"/>
                  </a:lnTo>
                  <a:lnTo>
                    <a:pt x="33" y="256253"/>
                  </a:lnTo>
                  <a:lnTo>
                    <a:pt x="6" y="248689"/>
                  </a:lnTo>
                  <a:lnTo>
                    <a:pt x="0" y="134015"/>
                  </a:lnTo>
                  <a:lnTo>
                    <a:pt x="992" y="120422"/>
                  </a:lnTo>
                  <a:lnTo>
                    <a:pt x="2646" y="107391"/>
                  </a:lnTo>
                  <a:lnTo>
                    <a:pt x="4741" y="94735"/>
                  </a:lnTo>
                  <a:lnTo>
                    <a:pt x="6137" y="82329"/>
                  </a:lnTo>
                  <a:lnTo>
                    <a:pt x="7068" y="70090"/>
                  </a:lnTo>
                  <a:lnTo>
                    <a:pt x="7689" y="57962"/>
                  </a:lnTo>
                  <a:lnTo>
                    <a:pt x="9094" y="47891"/>
                  </a:lnTo>
                  <a:lnTo>
                    <a:pt x="11024" y="39194"/>
                  </a:lnTo>
                  <a:lnTo>
                    <a:pt x="13302" y="31411"/>
                  </a:lnTo>
                  <a:lnTo>
                    <a:pt x="15814" y="25230"/>
                  </a:lnTo>
                  <a:lnTo>
                    <a:pt x="18480" y="20118"/>
                  </a:lnTo>
                  <a:lnTo>
                    <a:pt x="21250" y="15717"/>
                  </a:lnTo>
                  <a:lnTo>
                    <a:pt x="24089" y="11791"/>
                  </a:lnTo>
                  <a:lnTo>
                    <a:pt x="26974" y="8181"/>
                  </a:lnTo>
                  <a:lnTo>
                    <a:pt x="29889" y="4783"/>
                  </a:lnTo>
                  <a:lnTo>
                    <a:pt x="32824" y="2517"/>
                  </a:lnTo>
                  <a:lnTo>
                    <a:pt x="35773" y="1007"/>
                  </a:lnTo>
                  <a:lnTo>
                    <a:pt x="38732" y="0"/>
                  </a:lnTo>
                  <a:lnTo>
                    <a:pt x="41696" y="321"/>
                  </a:lnTo>
                  <a:lnTo>
                    <a:pt x="44665" y="1527"/>
                  </a:lnTo>
                  <a:lnTo>
                    <a:pt x="47637" y="3323"/>
                  </a:lnTo>
                  <a:lnTo>
                    <a:pt x="51602" y="5513"/>
                  </a:lnTo>
                  <a:lnTo>
                    <a:pt x="61299" y="10592"/>
                  </a:lnTo>
                  <a:lnTo>
                    <a:pt x="65670" y="13335"/>
                  </a:lnTo>
                  <a:lnTo>
                    <a:pt x="69577" y="16156"/>
                  </a:lnTo>
                  <a:lnTo>
                    <a:pt x="73174" y="19029"/>
                  </a:lnTo>
                  <a:lnTo>
                    <a:pt x="76564" y="23921"/>
                  </a:lnTo>
                  <a:lnTo>
                    <a:pt x="79816" y="30159"/>
                  </a:lnTo>
                  <a:lnTo>
                    <a:pt x="86075" y="44035"/>
                  </a:lnTo>
                  <a:lnTo>
                    <a:pt x="95178" y="63003"/>
                  </a:lnTo>
                  <a:lnTo>
                    <a:pt x="101171" y="75169"/>
                  </a:lnTo>
                  <a:lnTo>
                    <a:pt x="103166" y="82184"/>
                  </a:lnTo>
                  <a:lnTo>
                    <a:pt x="104496" y="89837"/>
                  </a:lnTo>
                  <a:lnTo>
                    <a:pt x="105383" y="97915"/>
                  </a:lnTo>
                  <a:lnTo>
                    <a:pt x="105974" y="105285"/>
                  </a:lnTo>
                  <a:lnTo>
                    <a:pt x="106368" y="112183"/>
                  </a:lnTo>
                  <a:lnTo>
                    <a:pt x="106631" y="118766"/>
                  </a:lnTo>
                  <a:lnTo>
                    <a:pt x="105814" y="124146"/>
                  </a:lnTo>
                  <a:lnTo>
                    <a:pt x="104277" y="128726"/>
                  </a:lnTo>
                  <a:lnTo>
                    <a:pt x="102260" y="132771"/>
                  </a:lnTo>
                  <a:lnTo>
                    <a:pt x="99924" y="136460"/>
                  </a:lnTo>
                  <a:lnTo>
                    <a:pt x="97374" y="139911"/>
                  </a:lnTo>
                  <a:lnTo>
                    <a:pt x="94681" y="143204"/>
                  </a:lnTo>
                  <a:lnTo>
                    <a:pt x="91894" y="145400"/>
                  </a:lnTo>
                  <a:lnTo>
                    <a:pt x="89044" y="146863"/>
                  </a:lnTo>
                  <a:lnTo>
                    <a:pt x="86151" y="147839"/>
                  </a:lnTo>
                  <a:lnTo>
                    <a:pt x="82239" y="148490"/>
                  </a:lnTo>
                  <a:lnTo>
                    <a:pt x="77646" y="148923"/>
                  </a:lnTo>
                  <a:lnTo>
                    <a:pt x="72600" y="149213"/>
                  </a:lnTo>
                  <a:lnTo>
                    <a:pt x="68244" y="148413"/>
                  </a:lnTo>
                  <a:lnTo>
                    <a:pt x="64348" y="146888"/>
                  </a:lnTo>
                  <a:lnTo>
                    <a:pt x="60758" y="144879"/>
                  </a:lnTo>
                  <a:lnTo>
                    <a:pt x="56380" y="141555"/>
                  </a:lnTo>
                  <a:lnTo>
                    <a:pt x="51478" y="137355"/>
                  </a:lnTo>
                  <a:lnTo>
                    <a:pt x="35719" y="1230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SMARTPenAnnotation757"/>
            <p:cNvSpPr/>
            <p:nvPr/>
          </p:nvSpPr>
          <p:spPr>
            <a:xfrm>
              <a:off x="8136218" y="2339578"/>
              <a:ext cx="16220" cy="187524"/>
            </a:xfrm>
            <a:custGeom>
              <a:avLst/>
              <a:gdLst/>
              <a:ahLst/>
              <a:cxnLst/>
              <a:rect l="0" t="0" r="0" b="0"/>
              <a:pathLst>
                <a:path w="16220" h="187524">
                  <a:moveTo>
                    <a:pt x="7657" y="0"/>
                  </a:moveTo>
                  <a:lnTo>
                    <a:pt x="7657" y="12429"/>
                  </a:lnTo>
                  <a:lnTo>
                    <a:pt x="8649" y="17215"/>
                  </a:lnTo>
                  <a:lnTo>
                    <a:pt x="10303" y="23383"/>
                  </a:lnTo>
                  <a:lnTo>
                    <a:pt x="12397" y="30471"/>
                  </a:lnTo>
                  <a:lnTo>
                    <a:pt x="13793" y="38173"/>
                  </a:lnTo>
                  <a:lnTo>
                    <a:pt x="14724" y="46285"/>
                  </a:lnTo>
                  <a:lnTo>
                    <a:pt x="15345" y="54669"/>
                  </a:lnTo>
                  <a:lnTo>
                    <a:pt x="15759" y="63235"/>
                  </a:lnTo>
                  <a:lnTo>
                    <a:pt x="16219" y="80690"/>
                  </a:lnTo>
                  <a:lnTo>
                    <a:pt x="15349" y="89512"/>
                  </a:lnTo>
                  <a:lnTo>
                    <a:pt x="13777" y="98370"/>
                  </a:lnTo>
                  <a:lnTo>
                    <a:pt x="11737" y="107252"/>
                  </a:lnTo>
                  <a:lnTo>
                    <a:pt x="10376" y="115157"/>
                  </a:lnTo>
                  <a:lnTo>
                    <a:pt x="9470" y="122412"/>
                  </a:lnTo>
                  <a:lnTo>
                    <a:pt x="8866" y="129233"/>
                  </a:lnTo>
                  <a:lnTo>
                    <a:pt x="8463" y="135765"/>
                  </a:lnTo>
                  <a:lnTo>
                    <a:pt x="8015" y="148314"/>
                  </a:lnTo>
                  <a:lnTo>
                    <a:pt x="6903" y="154438"/>
                  </a:lnTo>
                  <a:lnTo>
                    <a:pt x="5170" y="160506"/>
                  </a:lnTo>
                  <a:lnTo>
                    <a:pt x="0" y="175021"/>
                  </a:lnTo>
                  <a:lnTo>
                    <a:pt x="567" y="177204"/>
                  </a:lnTo>
                  <a:lnTo>
                    <a:pt x="1938" y="179651"/>
                  </a:lnTo>
                  <a:lnTo>
                    <a:pt x="7657" y="1875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SMARTPenAnnotation758"/>
            <p:cNvSpPr/>
            <p:nvPr/>
          </p:nvSpPr>
          <p:spPr>
            <a:xfrm>
              <a:off x="8224242" y="2419945"/>
              <a:ext cx="8930" cy="107157"/>
            </a:xfrm>
            <a:custGeom>
              <a:avLst/>
              <a:gdLst/>
              <a:ahLst/>
              <a:cxnLst/>
              <a:rect l="0" t="0" r="0" b="0"/>
              <a:pathLst>
                <a:path w="8930" h="107157">
                  <a:moveTo>
                    <a:pt x="8929" y="0"/>
                  </a:moveTo>
                  <a:lnTo>
                    <a:pt x="8929" y="20991"/>
                  </a:lnTo>
                  <a:lnTo>
                    <a:pt x="7937" y="24908"/>
                  </a:lnTo>
                  <a:lnTo>
                    <a:pt x="6284" y="29504"/>
                  </a:lnTo>
                  <a:lnTo>
                    <a:pt x="4189" y="34552"/>
                  </a:lnTo>
                  <a:lnTo>
                    <a:pt x="2793" y="39902"/>
                  </a:lnTo>
                  <a:lnTo>
                    <a:pt x="1862" y="45453"/>
                  </a:lnTo>
                  <a:lnTo>
                    <a:pt x="1241" y="51138"/>
                  </a:lnTo>
                  <a:lnTo>
                    <a:pt x="828" y="57904"/>
                  </a:lnTo>
                  <a:lnTo>
                    <a:pt x="368" y="73360"/>
                  </a:lnTo>
                  <a:lnTo>
                    <a:pt x="49" y="96912"/>
                  </a:lnTo>
                  <a:lnTo>
                    <a:pt x="0" y="10715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SMARTPenAnnotation759"/>
            <p:cNvSpPr/>
            <p:nvPr/>
          </p:nvSpPr>
          <p:spPr>
            <a:xfrm>
              <a:off x="8287991" y="2366367"/>
              <a:ext cx="25549" cy="8930"/>
            </a:xfrm>
            <a:custGeom>
              <a:avLst/>
              <a:gdLst/>
              <a:ahLst/>
              <a:cxnLst/>
              <a:rect l="0" t="0" r="0" b="0"/>
              <a:pathLst>
                <a:path w="25549" h="8930">
                  <a:moveTo>
                    <a:pt x="7688" y="0"/>
                  </a:moveTo>
                  <a:lnTo>
                    <a:pt x="0" y="0"/>
                  </a:lnTo>
                  <a:lnTo>
                    <a:pt x="12093" y="0"/>
                  </a:lnTo>
                  <a:lnTo>
                    <a:pt x="14594" y="992"/>
                  </a:lnTo>
                  <a:lnTo>
                    <a:pt x="17253" y="2645"/>
                  </a:lnTo>
                  <a:lnTo>
                    <a:pt x="25548" y="892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SMARTPenAnnotation760"/>
            <p:cNvSpPr/>
            <p:nvPr/>
          </p:nvSpPr>
          <p:spPr>
            <a:xfrm>
              <a:off x="8304767" y="2402466"/>
              <a:ext cx="205226" cy="222863"/>
            </a:xfrm>
            <a:custGeom>
              <a:avLst/>
              <a:gdLst/>
              <a:ahLst/>
              <a:cxnLst/>
              <a:rect l="0" t="0" r="0" b="0"/>
              <a:pathLst>
                <a:path w="205226" h="222863">
                  <a:moveTo>
                    <a:pt x="89139" y="26409"/>
                  </a:moveTo>
                  <a:lnTo>
                    <a:pt x="89139" y="9026"/>
                  </a:lnTo>
                  <a:lnTo>
                    <a:pt x="83002" y="2506"/>
                  </a:lnTo>
                  <a:lnTo>
                    <a:pt x="81451" y="903"/>
                  </a:lnTo>
                  <a:lnTo>
                    <a:pt x="80045" y="475"/>
                  </a:lnTo>
                  <a:lnTo>
                    <a:pt x="75837" y="0"/>
                  </a:lnTo>
                  <a:lnTo>
                    <a:pt x="74317" y="865"/>
                  </a:lnTo>
                  <a:lnTo>
                    <a:pt x="73305" y="2434"/>
                  </a:lnTo>
                  <a:lnTo>
                    <a:pt x="72630" y="4473"/>
                  </a:lnTo>
                  <a:lnTo>
                    <a:pt x="71187" y="5831"/>
                  </a:lnTo>
                  <a:lnTo>
                    <a:pt x="69234" y="6737"/>
                  </a:lnTo>
                  <a:lnTo>
                    <a:pt x="66939" y="7341"/>
                  </a:lnTo>
                  <a:lnTo>
                    <a:pt x="63425" y="9728"/>
                  </a:lnTo>
                  <a:lnTo>
                    <a:pt x="59098" y="13304"/>
                  </a:lnTo>
                  <a:lnTo>
                    <a:pt x="54228" y="17672"/>
                  </a:lnTo>
                  <a:lnTo>
                    <a:pt x="48999" y="21577"/>
                  </a:lnTo>
                  <a:lnTo>
                    <a:pt x="43527" y="25172"/>
                  </a:lnTo>
                  <a:lnTo>
                    <a:pt x="37895" y="28560"/>
                  </a:lnTo>
                  <a:lnTo>
                    <a:pt x="33148" y="32804"/>
                  </a:lnTo>
                  <a:lnTo>
                    <a:pt x="28991" y="37618"/>
                  </a:lnTo>
                  <a:lnTo>
                    <a:pt x="25228" y="42811"/>
                  </a:lnTo>
                  <a:lnTo>
                    <a:pt x="21727" y="48258"/>
                  </a:lnTo>
                  <a:lnTo>
                    <a:pt x="18400" y="53873"/>
                  </a:lnTo>
                  <a:lnTo>
                    <a:pt x="15191" y="59601"/>
                  </a:lnTo>
                  <a:lnTo>
                    <a:pt x="12059" y="66396"/>
                  </a:lnTo>
                  <a:lnTo>
                    <a:pt x="8979" y="73903"/>
                  </a:lnTo>
                  <a:lnTo>
                    <a:pt x="5933" y="81884"/>
                  </a:lnTo>
                  <a:lnTo>
                    <a:pt x="3903" y="89189"/>
                  </a:lnTo>
                  <a:lnTo>
                    <a:pt x="2549" y="96043"/>
                  </a:lnTo>
                  <a:lnTo>
                    <a:pt x="1647" y="102597"/>
                  </a:lnTo>
                  <a:lnTo>
                    <a:pt x="1045" y="108951"/>
                  </a:lnTo>
                  <a:lnTo>
                    <a:pt x="644" y="115171"/>
                  </a:lnTo>
                  <a:lnTo>
                    <a:pt x="198" y="126382"/>
                  </a:lnTo>
                  <a:lnTo>
                    <a:pt x="0" y="134672"/>
                  </a:lnTo>
                  <a:lnTo>
                    <a:pt x="939" y="138272"/>
                  </a:lnTo>
                  <a:lnTo>
                    <a:pt x="4629" y="144917"/>
                  </a:lnTo>
                  <a:lnTo>
                    <a:pt x="8986" y="148078"/>
                  </a:lnTo>
                  <a:lnTo>
                    <a:pt x="14868" y="151178"/>
                  </a:lnTo>
                  <a:lnTo>
                    <a:pt x="21765" y="154237"/>
                  </a:lnTo>
                  <a:lnTo>
                    <a:pt x="28349" y="156276"/>
                  </a:lnTo>
                  <a:lnTo>
                    <a:pt x="34721" y="157635"/>
                  </a:lnTo>
                  <a:lnTo>
                    <a:pt x="40954" y="158541"/>
                  </a:lnTo>
                  <a:lnTo>
                    <a:pt x="47094" y="159146"/>
                  </a:lnTo>
                  <a:lnTo>
                    <a:pt x="53171" y="159548"/>
                  </a:lnTo>
                  <a:lnTo>
                    <a:pt x="59207" y="159817"/>
                  </a:lnTo>
                  <a:lnTo>
                    <a:pt x="66208" y="158011"/>
                  </a:lnTo>
                  <a:lnTo>
                    <a:pt x="73851" y="154824"/>
                  </a:lnTo>
                  <a:lnTo>
                    <a:pt x="102766" y="140189"/>
                  </a:lnTo>
                  <a:lnTo>
                    <a:pt x="109138" y="135997"/>
                  </a:lnTo>
                  <a:lnTo>
                    <a:pt x="115370" y="131217"/>
                  </a:lnTo>
                  <a:lnTo>
                    <a:pt x="121509" y="126047"/>
                  </a:lnTo>
                  <a:lnTo>
                    <a:pt x="128578" y="120615"/>
                  </a:lnTo>
                  <a:lnTo>
                    <a:pt x="136268" y="115010"/>
                  </a:lnTo>
                  <a:lnTo>
                    <a:pt x="144370" y="109289"/>
                  </a:lnTo>
                  <a:lnTo>
                    <a:pt x="150764" y="104482"/>
                  </a:lnTo>
                  <a:lnTo>
                    <a:pt x="156020" y="100286"/>
                  </a:lnTo>
                  <a:lnTo>
                    <a:pt x="160515" y="96496"/>
                  </a:lnTo>
                  <a:lnTo>
                    <a:pt x="165496" y="92977"/>
                  </a:lnTo>
                  <a:lnTo>
                    <a:pt x="170801" y="89639"/>
                  </a:lnTo>
                  <a:lnTo>
                    <a:pt x="176323" y="86422"/>
                  </a:lnTo>
                  <a:lnTo>
                    <a:pt x="180004" y="83284"/>
                  </a:lnTo>
                  <a:lnTo>
                    <a:pt x="182457" y="80201"/>
                  </a:lnTo>
                  <a:lnTo>
                    <a:pt x="186396" y="72863"/>
                  </a:lnTo>
                  <a:lnTo>
                    <a:pt x="187711" y="72261"/>
                  </a:lnTo>
                  <a:lnTo>
                    <a:pt x="191819" y="71592"/>
                  </a:lnTo>
                  <a:lnTo>
                    <a:pt x="193311" y="72406"/>
                  </a:lnTo>
                  <a:lnTo>
                    <a:pt x="194306" y="73941"/>
                  </a:lnTo>
                  <a:lnTo>
                    <a:pt x="195411" y="78292"/>
                  </a:lnTo>
                  <a:lnTo>
                    <a:pt x="195903" y="83533"/>
                  </a:lnTo>
                  <a:lnTo>
                    <a:pt x="196121" y="89169"/>
                  </a:lnTo>
                  <a:lnTo>
                    <a:pt x="196179" y="92062"/>
                  </a:lnTo>
                  <a:lnTo>
                    <a:pt x="195225" y="95974"/>
                  </a:lnTo>
                  <a:lnTo>
                    <a:pt x="193597" y="100567"/>
                  </a:lnTo>
                  <a:lnTo>
                    <a:pt x="191520" y="105613"/>
                  </a:lnTo>
                  <a:lnTo>
                    <a:pt x="190135" y="111954"/>
                  </a:lnTo>
                  <a:lnTo>
                    <a:pt x="189212" y="119157"/>
                  </a:lnTo>
                  <a:lnTo>
                    <a:pt x="188596" y="126936"/>
                  </a:lnTo>
                  <a:lnTo>
                    <a:pt x="188186" y="135099"/>
                  </a:lnTo>
                  <a:lnTo>
                    <a:pt x="187730" y="152106"/>
                  </a:lnTo>
                  <a:lnTo>
                    <a:pt x="187413" y="179381"/>
                  </a:lnTo>
                  <a:lnTo>
                    <a:pt x="187375" y="197516"/>
                  </a:lnTo>
                  <a:lnTo>
                    <a:pt x="188364" y="201004"/>
                  </a:lnTo>
                  <a:lnTo>
                    <a:pt x="192108" y="207525"/>
                  </a:lnTo>
                  <a:lnTo>
                    <a:pt x="197080" y="213730"/>
                  </a:lnTo>
                  <a:lnTo>
                    <a:pt x="205225" y="22286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SMARTPenAnnotation761"/>
            <p:cNvSpPr/>
            <p:nvPr/>
          </p:nvSpPr>
          <p:spPr>
            <a:xfrm>
              <a:off x="8554640" y="2411025"/>
              <a:ext cx="44650" cy="214304"/>
            </a:xfrm>
            <a:custGeom>
              <a:avLst/>
              <a:gdLst/>
              <a:ahLst/>
              <a:cxnLst/>
              <a:rect l="0" t="0" r="0" b="0"/>
              <a:pathLst>
                <a:path w="44650" h="214304">
                  <a:moveTo>
                    <a:pt x="0" y="8920"/>
                  </a:moveTo>
                  <a:lnTo>
                    <a:pt x="0" y="4179"/>
                  </a:lnTo>
                  <a:lnTo>
                    <a:pt x="992" y="2783"/>
                  </a:lnTo>
                  <a:lnTo>
                    <a:pt x="2646" y="1852"/>
                  </a:lnTo>
                  <a:lnTo>
                    <a:pt x="7689" y="358"/>
                  </a:lnTo>
                  <a:lnTo>
                    <a:pt x="9095" y="235"/>
                  </a:lnTo>
                  <a:lnTo>
                    <a:pt x="11024" y="154"/>
                  </a:lnTo>
                  <a:lnTo>
                    <a:pt x="16509" y="22"/>
                  </a:lnTo>
                  <a:lnTo>
                    <a:pt x="22200" y="0"/>
                  </a:lnTo>
                  <a:lnTo>
                    <a:pt x="23730" y="989"/>
                  </a:lnTo>
                  <a:lnTo>
                    <a:pt x="24750" y="2640"/>
                  </a:lnTo>
                  <a:lnTo>
                    <a:pt x="25430" y="4733"/>
                  </a:lnTo>
                  <a:lnTo>
                    <a:pt x="25883" y="8113"/>
                  </a:lnTo>
                  <a:lnTo>
                    <a:pt x="26185" y="12351"/>
                  </a:lnTo>
                  <a:lnTo>
                    <a:pt x="26386" y="17160"/>
                  </a:lnTo>
                  <a:lnTo>
                    <a:pt x="26610" y="27796"/>
                  </a:lnTo>
                  <a:lnTo>
                    <a:pt x="26670" y="33410"/>
                  </a:lnTo>
                  <a:lnTo>
                    <a:pt x="25718" y="40130"/>
                  </a:lnTo>
                  <a:lnTo>
                    <a:pt x="24090" y="47586"/>
                  </a:lnTo>
                  <a:lnTo>
                    <a:pt x="22014" y="55533"/>
                  </a:lnTo>
                  <a:lnTo>
                    <a:pt x="19637" y="63808"/>
                  </a:lnTo>
                  <a:lnTo>
                    <a:pt x="14350" y="80939"/>
                  </a:lnTo>
                  <a:lnTo>
                    <a:pt x="12544" y="89675"/>
                  </a:lnTo>
                  <a:lnTo>
                    <a:pt x="11339" y="98476"/>
                  </a:lnTo>
                  <a:lnTo>
                    <a:pt x="10535" y="107319"/>
                  </a:lnTo>
                  <a:lnTo>
                    <a:pt x="9008" y="116191"/>
                  </a:lnTo>
                  <a:lnTo>
                    <a:pt x="6997" y="125082"/>
                  </a:lnTo>
                  <a:lnTo>
                    <a:pt x="4666" y="133987"/>
                  </a:lnTo>
                  <a:lnTo>
                    <a:pt x="3110" y="141907"/>
                  </a:lnTo>
                  <a:lnTo>
                    <a:pt x="2074" y="149172"/>
                  </a:lnTo>
                  <a:lnTo>
                    <a:pt x="1382" y="155999"/>
                  </a:lnTo>
                  <a:lnTo>
                    <a:pt x="922" y="162535"/>
                  </a:lnTo>
                  <a:lnTo>
                    <a:pt x="614" y="168877"/>
                  </a:lnTo>
                  <a:lnTo>
                    <a:pt x="182" y="184637"/>
                  </a:lnTo>
                  <a:lnTo>
                    <a:pt x="122" y="188573"/>
                  </a:lnTo>
                  <a:lnTo>
                    <a:pt x="1073" y="192188"/>
                  </a:lnTo>
                  <a:lnTo>
                    <a:pt x="2700" y="195591"/>
                  </a:lnTo>
                  <a:lnTo>
                    <a:pt x="4776" y="198852"/>
                  </a:lnTo>
                  <a:lnTo>
                    <a:pt x="8145" y="202018"/>
                  </a:lnTo>
                  <a:lnTo>
                    <a:pt x="12375" y="205121"/>
                  </a:lnTo>
                  <a:lnTo>
                    <a:pt x="17180" y="208181"/>
                  </a:lnTo>
                  <a:lnTo>
                    <a:pt x="21376" y="210222"/>
                  </a:lnTo>
                  <a:lnTo>
                    <a:pt x="25164" y="211582"/>
                  </a:lnTo>
                  <a:lnTo>
                    <a:pt x="28683" y="212489"/>
                  </a:lnTo>
                  <a:lnTo>
                    <a:pt x="32021" y="213093"/>
                  </a:lnTo>
                  <a:lnTo>
                    <a:pt x="35238" y="213496"/>
                  </a:lnTo>
                  <a:lnTo>
                    <a:pt x="44649" y="21430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SMARTPenAnnotation762"/>
            <p:cNvSpPr/>
            <p:nvPr/>
          </p:nvSpPr>
          <p:spPr>
            <a:xfrm>
              <a:off x="8572500" y="2527101"/>
              <a:ext cx="116086" cy="44650"/>
            </a:xfrm>
            <a:custGeom>
              <a:avLst/>
              <a:gdLst/>
              <a:ahLst/>
              <a:cxnLst/>
              <a:rect l="0" t="0" r="0" b="0"/>
              <a:pathLst>
                <a:path w="116086" h="44650">
                  <a:moveTo>
                    <a:pt x="0" y="0"/>
                  </a:moveTo>
                  <a:lnTo>
                    <a:pt x="4740" y="0"/>
                  </a:lnTo>
                  <a:lnTo>
                    <a:pt x="8121" y="992"/>
                  </a:lnTo>
                  <a:lnTo>
                    <a:pt x="12359" y="2646"/>
                  </a:lnTo>
                  <a:lnTo>
                    <a:pt x="17169" y="4741"/>
                  </a:lnTo>
                  <a:lnTo>
                    <a:pt x="27805" y="9714"/>
                  </a:lnTo>
                  <a:lnTo>
                    <a:pt x="33419" y="12429"/>
                  </a:lnTo>
                  <a:lnTo>
                    <a:pt x="40139" y="15231"/>
                  </a:lnTo>
                  <a:lnTo>
                    <a:pt x="47595" y="18092"/>
                  </a:lnTo>
                  <a:lnTo>
                    <a:pt x="63817" y="23916"/>
                  </a:lnTo>
                  <a:lnTo>
                    <a:pt x="80949" y="29812"/>
                  </a:lnTo>
                  <a:lnTo>
                    <a:pt x="88693" y="32773"/>
                  </a:lnTo>
                  <a:lnTo>
                    <a:pt x="95839" y="35739"/>
                  </a:lnTo>
                  <a:lnTo>
                    <a:pt x="116085" y="4464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SMARTPenAnnotation763"/>
            <p:cNvSpPr/>
            <p:nvPr/>
          </p:nvSpPr>
          <p:spPr>
            <a:xfrm>
              <a:off x="8760023" y="2580679"/>
              <a:ext cx="8931" cy="14003"/>
            </a:xfrm>
            <a:custGeom>
              <a:avLst/>
              <a:gdLst/>
              <a:ahLst/>
              <a:cxnLst/>
              <a:rect l="0" t="0" r="0" b="0"/>
              <a:pathLst>
                <a:path w="8931" h="14003">
                  <a:moveTo>
                    <a:pt x="0" y="0"/>
                  </a:moveTo>
                  <a:lnTo>
                    <a:pt x="8562" y="0"/>
                  </a:lnTo>
                  <a:lnTo>
                    <a:pt x="8685" y="992"/>
                  </a:lnTo>
                  <a:lnTo>
                    <a:pt x="8767" y="2646"/>
                  </a:lnTo>
                  <a:lnTo>
                    <a:pt x="8820" y="4741"/>
                  </a:lnTo>
                  <a:lnTo>
                    <a:pt x="7865" y="6137"/>
                  </a:lnTo>
                  <a:lnTo>
                    <a:pt x="6235" y="7068"/>
                  </a:lnTo>
                  <a:lnTo>
                    <a:pt x="4157" y="7689"/>
                  </a:lnTo>
                  <a:lnTo>
                    <a:pt x="3763" y="8103"/>
                  </a:lnTo>
                  <a:lnTo>
                    <a:pt x="4493" y="8378"/>
                  </a:lnTo>
                  <a:lnTo>
                    <a:pt x="5972" y="8562"/>
                  </a:lnTo>
                  <a:lnTo>
                    <a:pt x="6958" y="9677"/>
                  </a:lnTo>
                  <a:lnTo>
                    <a:pt x="7615" y="11412"/>
                  </a:lnTo>
                  <a:lnTo>
                    <a:pt x="8053" y="13562"/>
                  </a:lnTo>
                  <a:lnTo>
                    <a:pt x="8345" y="14002"/>
                  </a:lnTo>
                  <a:lnTo>
                    <a:pt x="8540" y="13303"/>
                  </a:lnTo>
                  <a:lnTo>
                    <a:pt x="8930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SMARTPenAnnotation764"/>
            <p:cNvSpPr/>
            <p:nvPr/>
          </p:nvSpPr>
          <p:spPr>
            <a:xfrm>
              <a:off x="7358062" y="2518171"/>
              <a:ext cx="62509" cy="232173"/>
            </a:xfrm>
            <a:custGeom>
              <a:avLst/>
              <a:gdLst/>
              <a:ahLst/>
              <a:cxnLst/>
              <a:rect l="0" t="0" r="0" b="0"/>
              <a:pathLst>
                <a:path w="62509" h="232173">
                  <a:moveTo>
                    <a:pt x="62508" y="0"/>
                  </a:moveTo>
                  <a:lnTo>
                    <a:pt x="62508" y="34629"/>
                  </a:lnTo>
                  <a:lnTo>
                    <a:pt x="61516" y="40946"/>
                  </a:lnTo>
                  <a:lnTo>
                    <a:pt x="59862" y="48133"/>
                  </a:lnTo>
                  <a:lnTo>
                    <a:pt x="57768" y="55901"/>
                  </a:lnTo>
                  <a:lnTo>
                    <a:pt x="56371" y="64057"/>
                  </a:lnTo>
                  <a:lnTo>
                    <a:pt x="55440" y="72470"/>
                  </a:lnTo>
                  <a:lnTo>
                    <a:pt x="54819" y="81056"/>
                  </a:lnTo>
                  <a:lnTo>
                    <a:pt x="53414" y="89756"/>
                  </a:lnTo>
                  <a:lnTo>
                    <a:pt x="51484" y="98533"/>
                  </a:lnTo>
                  <a:lnTo>
                    <a:pt x="49206" y="107361"/>
                  </a:lnTo>
                  <a:lnTo>
                    <a:pt x="46695" y="116222"/>
                  </a:lnTo>
                  <a:lnTo>
                    <a:pt x="41259" y="134006"/>
                  </a:lnTo>
                  <a:lnTo>
                    <a:pt x="32620" y="160753"/>
                  </a:lnTo>
                  <a:lnTo>
                    <a:pt x="29684" y="168684"/>
                  </a:lnTo>
                  <a:lnTo>
                    <a:pt x="26735" y="175956"/>
                  </a:lnTo>
                  <a:lnTo>
                    <a:pt x="23776" y="182789"/>
                  </a:lnTo>
                  <a:lnTo>
                    <a:pt x="17844" y="195672"/>
                  </a:lnTo>
                  <a:lnTo>
                    <a:pt x="14872" y="201886"/>
                  </a:lnTo>
                  <a:lnTo>
                    <a:pt x="12891" y="207020"/>
                  </a:lnTo>
                  <a:lnTo>
                    <a:pt x="11571" y="211435"/>
                  </a:lnTo>
                  <a:lnTo>
                    <a:pt x="10691" y="215371"/>
                  </a:lnTo>
                  <a:lnTo>
                    <a:pt x="9112" y="218987"/>
                  </a:lnTo>
                  <a:lnTo>
                    <a:pt x="7067" y="222390"/>
                  </a:lnTo>
                  <a:lnTo>
                    <a:pt x="0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SMARTPenAnnotation765"/>
            <p:cNvSpPr/>
            <p:nvPr/>
          </p:nvSpPr>
          <p:spPr>
            <a:xfrm>
              <a:off x="7340203" y="2652117"/>
              <a:ext cx="151805" cy="8930"/>
            </a:xfrm>
            <a:custGeom>
              <a:avLst/>
              <a:gdLst/>
              <a:ahLst/>
              <a:cxnLst/>
              <a:rect l="0" t="0" r="0" b="0"/>
              <a:pathLst>
                <a:path w="151805" h="8930">
                  <a:moveTo>
                    <a:pt x="0" y="0"/>
                  </a:moveTo>
                  <a:lnTo>
                    <a:pt x="94274" y="0"/>
                  </a:lnTo>
                  <a:lnTo>
                    <a:pt x="103529" y="992"/>
                  </a:lnTo>
                  <a:lnTo>
                    <a:pt x="111684" y="2645"/>
                  </a:lnTo>
                  <a:lnTo>
                    <a:pt x="119104" y="4740"/>
                  </a:lnTo>
                  <a:lnTo>
                    <a:pt x="126035" y="6137"/>
                  </a:lnTo>
                  <a:lnTo>
                    <a:pt x="132640" y="7067"/>
                  </a:lnTo>
                  <a:lnTo>
                    <a:pt x="151804" y="892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SMARTPenAnnotation766"/>
            <p:cNvSpPr/>
            <p:nvPr/>
          </p:nvSpPr>
          <p:spPr>
            <a:xfrm>
              <a:off x="7520725" y="2603571"/>
              <a:ext cx="417155" cy="164071"/>
            </a:xfrm>
            <a:custGeom>
              <a:avLst/>
              <a:gdLst/>
              <a:ahLst/>
              <a:cxnLst/>
              <a:rect l="0" t="0" r="0" b="0"/>
              <a:pathLst>
                <a:path w="417155" h="164071">
                  <a:moveTo>
                    <a:pt x="24860" y="66405"/>
                  </a:moveTo>
                  <a:lnTo>
                    <a:pt x="24860" y="61260"/>
                  </a:lnTo>
                  <a:lnTo>
                    <a:pt x="24860" y="65532"/>
                  </a:lnTo>
                  <a:lnTo>
                    <a:pt x="25853" y="65823"/>
                  </a:lnTo>
                  <a:lnTo>
                    <a:pt x="37289" y="66329"/>
                  </a:lnTo>
                  <a:lnTo>
                    <a:pt x="84561" y="66403"/>
                  </a:lnTo>
                  <a:lnTo>
                    <a:pt x="96373" y="63758"/>
                  </a:lnTo>
                  <a:lnTo>
                    <a:pt x="107245" y="59276"/>
                  </a:lnTo>
                  <a:lnTo>
                    <a:pt x="111534" y="56691"/>
                  </a:lnTo>
                  <a:lnTo>
                    <a:pt x="115385" y="53976"/>
                  </a:lnTo>
                  <a:lnTo>
                    <a:pt x="118945" y="51174"/>
                  </a:lnTo>
                  <a:lnTo>
                    <a:pt x="122310" y="48314"/>
                  </a:lnTo>
                  <a:lnTo>
                    <a:pt x="125546" y="45414"/>
                  </a:lnTo>
                  <a:lnTo>
                    <a:pt x="127703" y="41497"/>
                  </a:lnTo>
                  <a:lnTo>
                    <a:pt x="129141" y="36901"/>
                  </a:lnTo>
                  <a:lnTo>
                    <a:pt x="130099" y="31853"/>
                  </a:lnTo>
                  <a:lnTo>
                    <a:pt x="130738" y="27495"/>
                  </a:lnTo>
                  <a:lnTo>
                    <a:pt x="131165" y="23598"/>
                  </a:lnTo>
                  <a:lnTo>
                    <a:pt x="131449" y="20008"/>
                  </a:lnTo>
                  <a:lnTo>
                    <a:pt x="129653" y="16622"/>
                  </a:lnTo>
                  <a:lnTo>
                    <a:pt x="126473" y="13372"/>
                  </a:lnTo>
                  <a:lnTo>
                    <a:pt x="122368" y="10214"/>
                  </a:lnTo>
                  <a:lnTo>
                    <a:pt x="117646" y="7116"/>
                  </a:lnTo>
                  <a:lnTo>
                    <a:pt x="112515" y="4059"/>
                  </a:lnTo>
                  <a:lnTo>
                    <a:pt x="107109" y="1028"/>
                  </a:lnTo>
                  <a:lnTo>
                    <a:pt x="101521" y="0"/>
                  </a:lnTo>
                  <a:lnTo>
                    <a:pt x="95811" y="307"/>
                  </a:lnTo>
                  <a:lnTo>
                    <a:pt x="83183" y="3294"/>
                  </a:lnTo>
                  <a:lnTo>
                    <a:pt x="75649" y="5480"/>
                  </a:lnTo>
                  <a:lnTo>
                    <a:pt x="67649" y="7929"/>
                  </a:lnTo>
                  <a:lnTo>
                    <a:pt x="60331" y="11546"/>
                  </a:lnTo>
                  <a:lnTo>
                    <a:pt x="53469" y="15941"/>
                  </a:lnTo>
                  <a:lnTo>
                    <a:pt x="46909" y="20856"/>
                  </a:lnTo>
                  <a:lnTo>
                    <a:pt x="40552" y="26117"/>
                  </a:lnTo>
                  <a:lnTo>
                    <a:pt x="34329" y="31609"/>
                  </a:lnTo>
                  <a:lnTo>
                    <a:pt x="28197" y="37255"/>
                  </a:lnTo>
                  <a:lnTo>
                    <a:pt x="23116" y="43995"/>
                  </a:lnTo>
                  <a:lnTo>
                    <a:pt x="18737" y="51465"/>
                  </a:lnTo>
                  <a:lnTo>
                    <a:pt x="4579" y="80101"/>
                  </a:lnTo>
                  <a:lnTo>
                    <a:pt x="2410" y="87442"/>
                  </a:lnTo>
                  <a:lnTo>
                    <a:pt x="963" y="95312"/>
                  </a:lnTo>
                  <a:lnTo>
                    <a:pt x="0" y="103536"/>
                  </a:lnTo>
                  <a:lnTo>
                    <a:pt x="349" y="110011"/>
                  </a:lnTo>
                  <a:lnTo>
                    <a:pt x="1574" y="115319"/>
                  </a:lnTo>
                  <a:lnTo>
                    <a:pt x="3383" y="119850"/>
                  </a:lnTo>
                  <a:lnTo>
                    <a:pt x="6574" y="124856"/>
                  </a:lnTo>
                  <a:lnTo>
                    <a:pt x="10685" y="130177"/>
                  </a:lnTo>
                  <a:lnTo>
                    <a:pt x="15411" y="135709"/>
                  </a:lnTo>
                  <a:lnTo>
                    <a:pt x="20544" y="140389"/>
                  </a:lnTo>
                  <a:lnTo>
                    <a:pt x="25952" y="144501"/>
                  </a:lnTo>
                  <a:lnTo>
                    <a:pt x="31541" y="148235"/>
                  </a:lnTo>
                  <a:lnTo>
                    <a:pt x="37252" y="151716"/>
                  </a:lnTo>
                  <a:lnTo>
                    <a:pt x="43044" y="155029"/>
                  </a:lnTo>
                  <a:lnTo>
                    <a:pt x="48889" y="158230"/>
                  </a:lnTo>
                  <a:lnTo>
                    <a:pt x="55762" y="160364"/>
                  </a:lnTo>
                  <a:lnTo>
                    <a:pt x="63321" y="161786"/>
                  </a:lnTo>
                  <a:lnTo>
                    <a:pt x="71337" y="162735"/>
                  </a:lnTo>
                  <a:lnTo>
                    <a:pt x="78665" y="163367"/>
                  </a:lnTo>
                  <a:lnTo>
                    <a:pt x="85535" y="163789"/>
                  </a:lnTo>
                  <a:lnTo>
                    <a:pt x="92099" y="164070"/>
                  </a:lnTo>
                  <a:lnTo>
                    <a:pt x="98460" y="162272"/>
                  </a:lnTo>
                  <a:lnTo>
                    <a:pt x="104685" y="159090"/>
                  </a:lnTo>
                  <a:lnTo>
                    <a:pt x="110819" y="154984"/>
                  </a:lnTo>
                  <a:lnTo>
                    <a:pt x="116893" y="150263"/>
                  </a:lnTo>
                  <a:lnTo>
                    <a:pt x="122927" y="145130"/>
                  </a:lnTo>
                  <a:lnTo>
                    <a:pt x="128933" y="139725"/>
                  </a:lnTo>
                  <a:lnTo>
                    <a:pt x="135914" y="134136"/>
                  </a:lnTo>
                  <a:lnTo>
                    <a:pt x="143545" y="128426"/>
                  </a:lnTo>
                  <a:lnTo>
                    <a:pt x="151609" y="122636"/>
                  </a:lnTo>
                  <a:lnTo>
                    <a:pt x="158969" y="116790"/>
                  </a:lnTo>
                  <a:lnTo>
                    <a:pt x="165860" y="110909"/>
                  </a:lnTo>
                  <a:lnTo>
                    <a:pt x="177815" y="100075"/>
                  </a:lnTo>
                  <a:lnTo>
                    <a:pt x="186437" y="91953"/>
                  </a:lnTo>
                  <a:lnTo>
                    <a:pt x="201503" y="77251"/>
                  </a:lnTo>
                  <a:lnTo>
                    <a:pt x="203146" y="76612"/>
                  </a:lnTo>
                  <a:lnTo>
                    <a:pt x="207617" y="75903"/>
                  </a:lnTo>
                  <a:lnTo>
                    <a:pt x="208214" y="76705"/>
                  </a:lnTo>
                  <a:lnTo>
                    <a:pt x="207619" y="78233"/>
                  </a:lnTo>
                  <a:lnTo>
                    <a:pt x="206231" y="80244"/>
                  </a:lnTo>
                  <a:lnTo>
                    <a:pt x="204688" y="85123"/>
                  </a:lnTo>
                  <a:lnTo>
                    <a:pt x="204277" y="87813"/>
                  </a:lnTo>
                  <a:lnTo>
                    <a:pt x="203011" y="90599"/>
                  </a:lnTo>
                  <a:lnTo>
                    <a:pt x="201174" y="93449"/>
                  </a:lnTo>
                  <a:lnTo>
                    <a:pt x="198958" y="96340"/>
                  </a:lnTo>
                  <a:lnTo>
                    <a:pt x="196488" y="99260"/>
                  </a:lnTo>
                  <a:lnTo>
                    <a:pt x="193849" y="102199"/>
                  </a:lnTo>
                  <a:lnTo>
                    <a:pt x="191098" y="105151"/>
                  </a:lnTo>
                  <a:lnTo>
                    <a:pt x="188271" y="109103"/>
                  </a:lnTo>
                  <a:lnTo>
                    <a:pt x="185395" y="113722"/>
                  </a:lnTo>
                  <a:lnTo>
                    <a:pt x="182485" y="118786"/>
                  </a:lnTo>
                  <a:lnTo>
                    <a:pt x="180546" y="123153"/>
                  </a:lnTo>
                  <a:lnTo>
                    <a:pt x="179252" y="127058"/>
                  </a:lnTo>
                  <a:lnTo>
                    <a:pt x="178390" y="130653"/>
                  </a:lnTo>
                  <a:lnTo>
                    <a:pt x="176822" y="134042"/>
                  </a:lnTo>
                  <a:lnTo>
                    <a:pt x="174786" y="137293"/>
                  </a:lnTo>
                  <a:lnTo>
                    <a:pt x="172436" y="140453"/>
                  </a:lnTo>
                  <a:lnTo>
                    <a:pt x="170869" y="143552"/>
                  </a:lnTo>
                  <a:lnTo>
                    <a:pt x="169824" y="146609"/>
                  </a:lnTo>
                  <a:lnTo>
                    <a:pt x="169128" y="149640"/>
                  </a:lnTo>
                  <a:lnTo>
                    <a:pt x="168664" y="150669"/>
                  </a:lnTo>
                  <a:lnTo>
                    <a:pt x="168355" y="150362"/>
                  </a:lnTo>
                  <a:lnTo>
                    <a:pt x="167817" y="146253"/>
                  </a:lnTo>
                  <a:lnTo>
                    <a:pt x="167771" y="142242"/>
                  </a:lnTo>
                  <a:lnTo>
                    <a:pt x="168752" y="138791"/>
                  </a:lnTo>
                  <a:lnTo>
                    <a:pt x="170397" y="134506"/>
                  </a:lnTo>
                  <a:lnTo>
                    <a:pt x="172487" y="129665"/>
                  </a:lnTo>
                  <a:lnTo>
                    <a:pt x="173879" y="124453"/>
                  </a:lnTo>
                  <a:lnTo>
                    <a:pt x="174808" y="118994"/>
                  </a:lnTo>
                  <a:lnTo>
                    <a:pt x="175427" y="113371"/>
                  </a:lnTo>
                  <a:lnTo>
                    <a:pt x="176832" y="106645"/>
                  </a:lnTo>
                  <a:lnTo>
                    <a:pt x="178761" y="99185"/>
                  </a:lnTo>
                  <a:lnTo>
                    <a:pt x="181039" y="91235"/>
                  </a:lnTo>
                  <a:lnTo>
                    <a:pt x="184542" y="82958"/>
                  </a:lnTo>
                  <a:lnTo>
                    <a:pt x="188862" y="74464"/>
                  </a:lnTo>
                  <a:lnTo>
                    <a:pt x="197961" y="58081"/>
                  </a:lnTo>
                  <a:lnTo>
                    <a:pt x="205312" y="44185"/>
                  </a:lnTo>
                  <a:lnTo>
                    <a:pt x="209654" y="37701"/>
                  </a:lnTo>
                  <a:lnTo>
                    <a:pt x="214533" y="31394"/>
                  </a:lnTo>
                  <a:lnTo>
                    <a:pt x="219769" y="25205"/>
                  </a:lnTo>
                  <a:lnTo>
                    <a:pt x="224253" y="20087"/>
                  </a:lnTo>
                  <a:lnTo>
                    <a:pt x="231880" y="11754"/>
                  </a:lnTo>
                  <a:lnTo>
                    <a:pt x="235303" y="9135"/>
                  </a:lnTo>
                  <a:lnTo>
                    <a:pt x="241753" y="6225"/>
                  </a:lnTo>
                  <a:lnTo>
                    <a:pt x="250962" y="4587"/>
                  </a:lnTo>
                  <a:lnTo>
                    <a:pt x="253977" y="6341"/>
                  </a:lnTo>
                  <a:lnTo>
                    <a:pt x="256980" y="9496"/>
                  </a:lnTo>
                  <a:lnTo>
                    <a:pt x="259974" y="13583"/>
                  </a:lnTo>
                  <a:lnTo>
                    <a:pt x="262962" y="17299"/>
                  </a:lnTo>
                  <a:lnTo>
                    <a:pt x="265946" y="20770"/>
                  </a:lnTo>
                  <a:lnTo>
                    <a:pt x="268928" y="24075"/>
                  </a:lnTo>
                  <a:lnTo>
                    <a:pt x="270916" y="28263"/>
                  </a:lnTo>
                  <a:lnTo>
                    <a:pt x="272241" y="33040"/>
                  </a:lnTo>
                  <a:lnTo>
                    <a:pt x="273124" y="38208"/>
                  </a:lnTo>
                  <a:lnTo>
                    <a:pt x="273714" y="43639"/>
                  </a:lnTo>
                  <a:lnTo>
                    <a:pt x="274106" y="49243"/>
                  </a:lnTo>
                  <a:lnTo>
                    <a:pt x="274368" y="54964"/>
                  </a:lnTo>
                  <a:lnTo>
                    <a:pt x="274659" y="66612"/>
                  </a:lnTo>
                  <a:lnTo>
                    <a:pt x="274888" y="104949"/>
                  </a:lnTo>
                  <a:lnTo>
                    <a:pt x="275882" y="106984"/>
                  </a:lnTo>
                  <a:lnTo>
                    <a:pt x="277536" y="108340"/>
                  </a:lnTo>
                  <a:lnTo>
                    <a:pt x="283453" y="110895"/>
                  </a:lnTo>
                  <a:lnTo>
                    <a:pt x="283712" y="106266"/>
                  </a:lnTo>
                  <a:lnTo>
                    <a:pt x="285734" y="103893"/>
                  </a:lnTo>
                  <a:lnTo>
                    <a:pt x="289064" y="101319"/>
                  </a:lnTo>
                  <a:lnTo>
                    <a:pt x="293270" y="98611"/>
                  </a:lnTo>
                  <a:lnTo>
                    <a:pt x="298058" y="94821"/>
                  </a:lnTo>
                  <a:lnTo>
                    <a:pt x="303235" y="90310"/>
                  </a:lnTo>
                  <a:lnTo>
                    <a:pt x="308669" y="85318"/>
                  </a:lnTo>
                  <a:lnTo>
                    <a:pt x="322646" y="71834"/>
                  </a:lnTo>
                  <a:lnTo>
                    <a:pt x="330541" y="64071"/>
                  </a:lnTo>
                  <a:lnTo>
                    <a:pt x="338780" y="57904"/>
                  </a:lnTo>
                  <a:lnTo>
                    <a:pt x="347250" y="52800"/>
                  </a:lnTo>
                  <a:lnTo>
                    <a:pt x="355873" y="48406"/>
                  </a:lnTo>
                  <a:lnTo>
                    <a:pt x="364598" y="44484"/>
                  </a:lnTo>
                  <a:lnTo>
                    <a:pt x="373391" y="40877"/>
                  </a:lnTo>
                  <a:lnTo>
                    <a:pt x="382230" y="37480"/>
                  </a:lnTo>
                  <a:lnTo>
                    <a:pt x="389115" y="34223"/>
                  </a:lnTo>
                  <a:lnTo>
                    <a:pt x="394696" y="31060"/>
                  </a:lnTo>
                  <a:lnTo>
                    <a:pt x="399410" y="27959"/>
                  </a:lnTo>
                  <a:lnTo>
                    <a:pt x="403544" y="26884"/>
                  </a:lnTo>
                  <a:lnTo>
                    <a:pt x="407293" y="27159"/>
                  </a:lnTo>
                  <a:lnTo>
                    <a:pt x="410784" y="28335"/>
                  </a:lnTo>
                  <a:lnTo>
                    <a:pt x="413112" y="30111"/>
                  </a:lnTo>
                  <a:lnTo>
                    <a:pt x="414663" y="32287"/>
                  </a:lnTo>
                  <a:lnTo>
                    <a:pt x="416387" y="37351"/>
                  </a:lnTo>
                  <a:lnTo>
                    <a:pt x="416847" y="40090"/>
                  </a:lnTo>
                  <a:lnTo>
                    <a:pt x="417154" y="42909"/>
                  </a:lnTo>
                  <a:lnTo>
                    <a:pt x="416366" y="47764"/>
                  </a:lnTo>
                  <a:lnTo>
                    <a:pt x="414848" y="53978"/>
                  </a:lnTo>
                  <a:lnTo>
                    <a:pt x="412845" y="61097"/>
                  </a:lnTo>
                  <a:lnTo>
                    <a:pt x="411509" y="67827"/>
                  </a:lnTo>
                  <a:lnTo>
                    <a:pt x="410618" y="74299"/>
                  </a:lnTo>
                  <a:lnTo>
                    <a:pt x="410025" y="80597"/>
                  </a:lnTo>
                  <a:lnTo>
                    <a:pt x="408636" y="86781"/>
                  </a:lnTo>
                  <a:lnTo>
                    <a:pt x="406719" y="92887"/>
                  </a:lnTo>
                  <a:lnTo>
                    <a:pt x="404448" y="98943"/>
                  </a:lnTo>
                  <a:lnTo>
                    <a:pt x="402935" y="103972"/>
                  </a:lnTo>
                  <a:lnTo>
                    <a:pt x="401926" y="108317"/>
                  </a:lnTo>
                  <a:lnTo>
                    <a:pt x="401253" y="112206"/>
                  </a:lnTo>
                  <a:lnTo>
                    <a:pt x="400804" y="115790"/>
                  </a:lnTo>
                  <a:lnTo>
                    <a:pt x="400505" y="119172"/>
                  </a:lnTo>
                  <a:lnTo>
                    <a:pt x="400306" y="122419"/>
                  </a:lnTo>
                  <a:lnTo>
                    <a:pt x="400085" y="128673"/>
                  </a:lnTo>
                  <a:lnTo>
                    <a:pt x="399917" y="137306"/>
                  </a:lnTo>
                  <a:lnTo>
                    <a:pt x="408837" y="13784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SMARTPenAnnotation767"/>
            <p:cNvSpPr/>
            <p:nvPr/>
          </p:nvSpPr>
          <p:spPr>
            <a:xfrm>
              <a:off x="7947421" y="2604678"/>
              <a:ext cx="142821" cy="161966"/>
            </a:xfrm>
            <a:custGeom>
              <a:avLst/>
              <a:gdLst/>
              <a:ahLst/>
              <a:cxnLst/>
              <a:rect l="0" t="0" r="0" b="0"/>
              <a:pathLst>
                <a:path w="142821" h="161966">
                  <a:moveTo>
                    <a:pt x="53579" y="29579"/>
                  </a:moveTo>
                  <a:lnTo>
                    <a:pt x="53579" y="39060"/>
                  </a:lnTo>
                  <a:lnTo>
                    <a:pt x="52586" y="43837"/>
                  </a:lnTo>
                  <a:lnTo>
                    <a:pt x="50933" y="49007"/>
                  </a:lnTo>
                  <a:lnTo>
                    <a:pt x="48838" y="54437"/>
                  </a:lnTo>
                  <a:lnTo>
                    <a:pt x="47442" y="59050"/>
                  </a:lnTo>
                  <a:lnTo>
                    <a:pt x="46511" y="63117"/>
                  </a:lnTo>
                  <a:lnTo>
                    <a:pt x="45890" y="66820"/>
                  </a:lnTo>
                  <a:lnTo>
                    <a:pt x="44484" y="71274"/>
                  </a:lnTo>
                  <a:lnTo>
                    <a:pt x="42555" y="76227"/>
                  </a:lnTo>
                  <a:lnTo>
                    <a:pt x="40276" y="81514"/>
                  </a:lnTo>
                  <a:lnTo>
                    <a:pt x="38757" y="88015"/>
                  </a:lnTo>
                  <a:lnTo>
                    <a:pt x="37745" y="95325"/>
                  </a:lnTo>
                  <a:lnTo>
                    <a:pt x="37069" y="103176"/>
                  </a:lnTo>
                  <a:lnTo>
                    <a:pt x="36620" y="110394"/>
                  </a:lnTo>
                  <a:lnTo>
                    <a:pt x="36119" y="123705"/>
                  </a:lnTo>
                  <a:lnTo>
                    <a:pt x="36978" y="130033"/>
                  </a:lnTo>
                  <a:lnTo>
                    <a:pt x="38543" y="136236"/>
                  </a:lnTo>
                  <a:lnTo>
                    <a:pt x="43443" y="150969"/>
                  </a:lnTo>
                  <a:lnTo>
                    <a:pt x="44113" y="155629"/>
                  </a:lnTo>
                  <a:lnTo>
                    <a:pt x="44543" y="161965"/>
                  </a:lnTo>
                  <a:lnTo>
                    <a:pt x="44628" y="157080"/>
                  </a:lnTo>
                  <a:lnTo>
                    <a:pt x="44648" y="142263"/>
                  </a:lnTo>
                  <a:lnTo>
                    <a:pt x="43657" y="137444"/>
                  </a:lnTo>
                  <a:lnTo>
                    <a:pt x="42002" y="131255"/>
                  </a:lnTo>
                  <a:lnTo>
                    <a:pt x="39908" y="124152"/>
                  </a:lnTo>
                  <a:lnTo>
                    <a:pt x="38512" y="117432"/>
                  </a:lnTo>
                  <a:lnTo>
                    <a:pt x="37581" y="110968"/>
                  </a:lnTo>
                  <a:lnTo>
                    <a:pt x="36960" y="104675"/>
                  </a:lnTo>
                  <a:lnTo>
                    <a:pt x="36546" y="97502"/>
                  </a:lnTo>
                  <a:lnTo>
                    <a:pt x="36087" y="81595"/>
                  </a:lnTo>
                  <a:lnTo>
                    <a:pt x="37948" y="73187"/>
                  </a:lnTo>
                  <a:lnTo>
                    <a:pt x="41175" y="64604"/>
                  </a:lnTo>
                  <a:lnTo>
                    <a:pt x="55869" y="34183"/>
                  </a:lnTo>
                  <a:lnTo>
                    <a:pt x="65282" y="15179"/>
                  </a:lnTo>
                  <a:lnTo>
                    <a:pt x="68326" y="10057"/>
                  </a:lnTo>
                  <a:lnTo>
                    <a:pt x="71347" y="5650"/>
                  </a:lnTo>
                  <a:lnTo>
                    <a:pt x="74354" y="1720"/>
                  </a:lnTo>
                  <a:lnTo>
                    <a:pt x="77351" y="93"/>
                  </a:lnTo>
                  <a:lnTo>
                    <a:pt x="80341" y="0"/>
                  </a:lnTo>
                  <a:lnTo>
                    <a:pt x="83326" y="930"/>
                  </a:lnTo>
                  <a:lnTo>
                    <a:pt x="87300" y="2542"/>
                  </a:lnTo>
                  <a:lnTo>
                    <a:pt x="91935" y="4609"/>
                  </a:lnTo>
                  <a:lnTo>
                    <a:pt x="97009" y="6980"/>
                  </a:lnTo>
                  <a:lnTo>
                    <a:pt x="101383" y="9552"/>
                  </a:lnTo>
                  <a:lnTo>
                    <a:pt x="105292" y="12259"/>
                  </a:lnTo>
                  <a:lnTo>
                    <a:pt x="108891" y="15056"/>
                  </a:lnTo>
                  <a:lnTo>
                    <a:pt x="113273" y="18905"/>
                  </a:lnTo>
                  <a:lnTo>
                    <a:pt x="118180" y="23455"/>
                  </a:lnTo>
                  <a:lnTo>
                    <a:pt x="123435" y="28473"/>
                  </a:lnTo>
                  <a:lnTo>
                    <a:pt x="127931" y="33803"/>
                  </a:lnTo>
                  <a:lnTo>
                    <a:pt x="131920" y="39340"/>
                  </a:lnTo>
                  <a:lnTo>
                    <a:pt x="135572" y="45016"/>
                  </a:lnTo>
                  <a:lnTo>
                    <a:pt x="138007" y="49793"/>
                  </a:lnTo>
                  <a:lnTo>
                    <a:pt x="139630" y="53969"/>
                  </a:lnTo>
                  <a:lnTo>
                    <a:pt x="140712" y="57745"/>
                  </a:lnTo>
                  <a:lnTo>
                    <a:pt x="141433" y="61255"/>
                  </a:lnTo>
                  <a:lnTo>
                    <a:pt x="141914" y="64587"/>
                  </a:lnTo>
                  <a:lnTo>
                    <a:pt x="142234" y="67801"/>
                  </a:lnTo>
                  <a:lnTo>
                    <a:pt x="142448" y="70935"/>
                  </a:lnTo>
                  <a:lnTo>
                    <a:pt x="142590" y="74017"/>
                  </a:lnTo>
                  <a:lnTo>
                    <a:pt x="142749" y="80087"/>
                  </a:lnTo>
                  <a:lnTo>
                    <a:pt x="142820" y="86092"/>
                  </a:lnTo>
                  <a:lnTo>
                    <a:pt x="141846" y="89083"/>
                  </a:lnTo>
                  <a:lnTo>
                    <a:pt x="140205" y="92069"/>
                  </a:lnTo>
                  <a:lnTo>
                    <a:pt x="138118" y="95051"/>
                  </a:lnTo>
                  <a:lnTo>
                    <a:pt x="135735" y="97040"/>
                  </a:lnTo>
                  <a:lnTo>
                    <a:pt x="133154" y="98366"/>
                  </a:lnTo>
                  <a:lnTo>
                    <a:pt x="130442" y="99249"/>
                  </a:lnTo>
                  <a:lnTo>
                    <a:pt x="125656" y="99838"/>
                  </a:lnTo>
                  <a:lnTo>
                    <a:pt x="119490" y="100231"/>
                  </a:lnTo>
                  <a:lnTo>
                    <a:pt x="105692" y="100668"/>
                  </a:lnTo>
                  <a:lnTo>
                    <a:pt x="92946" y="100862"/>
                  </a:lnTo>
                  <a:lnTo>
                    <a:pt x="86769" y="99921"/>
                  </a:lnTo>
                  <a:lnTo>
                    <a:pt x="80667" y="98302"/>
                  </a:lnTo>
                  <a:lnTo>
                    <a:pt x="74614" y="96230"/>
                  </a:lnTo>
                  <a:lnTo>
                    <a:pt x="67602" y="94849"/>
                  </a:lnTo>
                  <a:lnTo>
                    <a:pt x="59951" y="93929"/>
                  </a:lnTo>
                  <a:lnTo>
                    <a:pt x="51874" y="93315"/>
                  </a:lnTo>
                  <a:lnTo>
                    <a:pt x="45497" y="90921"/>
                  </a:lnTo>
                  <a:lnTo>
                    <a:pt x="40253" y="87341"/>
                  </a:lnTo>
                  <a:lnTo>
                    <a:pt x="35766" y="82970"/>
                  </a:lnTo>
                  <a:lnTo>
                    <a:pt x="29797" y="79064"/>
                  </a:lnTo>
                  <a:lnTo>
                    <a:pt x="22842" y="75467"/>
                  </a:lnTo>
                  <a:lnTo>
                    <a:pt x="0" y="6529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SMARTPenAnnotation768"/>
            <p:cNvSpPr/>
            <p:nvPr/>
          </p:nvSpPr>
          <p:spPr>
            <a:xfrm>
              <a:off x="8143875" y="2580679"/>
              <a:ext cx="26790" cy="151806"/>
            </a:xfrm>
            <a:custGeom>
              <a:avLst/>
              <a:gdLst/>
              <a:ahLst/>
              <a:cxnLst/>
              <a:rect l="0" t="0" r="0" b="0"/>
              <a:pathLst>
                <a:path w="26790" h="151806">
                  <a:moveTo>
                    <a:pt x="26789" y="0"/>
                  </a:moveTo>
                  <a:lnTo>
                    <a:pt x="26789" y="33420"/>
                  </a:lnTo>
                  <a:lnTo>
                    <a:pt x="25796" y="40139"/>
                  </a:lnTo>
                  <a:lnTo>
                    <a:pt x="24143" y="47596"/>
                  </a:lnTo>
                  <a:lnTo>
                    <a:pt x="22048" y="55543"/>
                  </a:lnTo>
                  <a:lnTo>
                    <a:pt x="20652" y="62826"/>
                  </a:lnTo>
                  <a:lnTo>
                    <a:pt x="19721" y="69665"/>
                  </a:lnTo>
                  <a:lnTo>
                    <a:pt x="19101" y="76209"/>
                  </a:lnTo>
                  <a:lnTo>
                    <a:pt x="17695" y="83548"/>
                  </a:lnTo>
                  <a:lnTo>
                    <a:pt x="15765" y="91418"/>
                  </a:lnTo>
                  <a:lnTo>
                    <a:pt x="13487" y="99641"/>
                  </a:lnTo>
                  <a:lnTo>
                    <a:pt x="11967" y="106115"/>
                  </a:lnTo>
                  <a:lnTo>
                    <a:pt x="10955" y="111423"/>
                  </a:lnTo>
                  <a:lnTo>
                    <a:pt x="10279" y="115954"/>
                  </a:lnTo>
                  <a:lnTo>
                    <a:pt x="8837" y="120959"/>
                  </a:lnTo>
                  <a:lnTo>
                    <a:pt x="6884" y="126280"/>
                  </a:lnTo>
                  <a:lnTo>
                    <a:pt x="4589" y="131812"/>
                  </a:lnTo>
                  <a:lnTo>
                    <a:pt x="3059" y="136492"/>
                  </a:lnTo>
                  <a:lnTo>
                    <a:pt x="2040" y="140604"/>
                  </a:lnTo>
                  <a:lnTo>
                    <a:pt x="0" y="15180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SMARTPenAnnotation769"/>
            <p:cNvSpPr/>
            <p:nvPr/>
          </p:nvSpPr>
          <p:spPr>
            <a:xfrm>
              <a:off x="8134945" y="2643187"/>
              <a:ext cx="346484" cy="169665"/>
            </a:xfrm>
            <a:custGeom>
              <a:avLst/>
              <a:gdLst/>
              <a:ahLst/>
              <a:cxnLst/>
              <a:rect l="0" t="0" r="0" b="0"/>
              <a:pathLst>
                <a:path w="346484" h="169665">
                  <a:moveTo>
                    <a:pt x="0" y="0"/>
                  </a:moveTo>
                  <a:lnTo>
                    <a:pt x="12429" y="0"/>
                  </a:lnTo>
                  <a:lnTo>
                    <a:pt x="20737" y="2646"/>
                  </a:lnTo>
                  <a:lnTo>
                    <a:pt x="31044" y="6137"/>
                  </a:lnTo>
                  <a:lnTo>
                    <a:pt x="36571" y="7068"/>
                  </a:lnTo>
                  <a:lnTo>
                    <a:pt x="42241" y="7688"/>
                  </a:lnTo>
                  <a:lnTo>
                    <a:pt x="48996" y="8102"/>
                  </a:lnTo>
                  <a:lnTo>
                    <a:pt x="64440" y="8562"/>
                  </a:lnTo>
                  <a:lnTo>
                    <a:pt x="80388" y="8821"/>
                  </a:lnTo>
                  <a:lnTo>
                    <a:pt x="90629" y="11527"/>
                  </a:lnTo>
                  <a:lnTo>
                    <a:pt x="100803" y="15045"/>
                  </a:lnTo>
                  <a:lnTo>
                    <a:pt x="108632" y="16608"/>
                  </a:lnTo>
                  <a:lnTo>
                    <a:pt x="118618" y="17489"/>
                  </a:lnTo>
                  <a:lnTo>
                    <a:pt x="127860" y="17749"/>
                  </a:lnTo>
                  <a:lnTo>
                    <a:pt x="132142" y="17827"/>
                  </a:lnTo>
                  <a:lnTo>
                    <a:pt x="132744" y="18830"/>
                  </a:lnTo>
                  <a:lnTo>
                    <a:pt x="133589" y="23990"/>
                  </a:lnTo>
                  <a:lnTo>
                    <a:pt x="133787" y="25545"/>
                  </a:lnTo>
                  <a:lnTo>
                    <a:pt x="132848" y="25960"/>
                  </a:lnTo>
                  <a:lnTo>
                    <a:pt x="129158" y="26420"/>
                  </a:lnTo>
                  <a:lnTo>
                    <a:pt x="127777" y="27536"/>
                  </a:lnTo>
                  <a:lnTo>
                    <a:pt x="126856" y="29271"/>
                  </a:lnTo>
                  <a:lnTo>
                    <a:pt x="125833" y="33845"/>
                  </a:lnTo>
                  <a:lnTo>
                    <a:pt x="125561" y="36454"/>
                  </a:lnTo>
                  <a:lnTo>
                    <a:pt x="125379" y="39186"/>
                  </a:lnTo>
                  <a:lnTo>
                    <a:pt x="124266" y="41999"/>
                  </a:lnTo>
                  <a:lnTo>
                    <a:pt x="122531" y="44866"/>
                  </a:lnTo>
                  <a:lnTo>
                    <a:pt x="120382" y="47770"/>
                  </a:lnTo>
                  <a:lnTo>
                    <a:pt x="117959" y="50698"/>
                  </a:lnTo>
                  <a:lnTo>
                    <a:pt x="115350" y="53643"/>
                  </a:lnTo>
                  <a:lnTo>
                    <a:pt x="112619" y="56598"/>
                  </a:lnTo>
                  <a:lnTo>
                    <a:pt x="110798" y="60552"/>
                  </a:lnTo>
                  <a:lnTo>
                    <a:pt x="109584" y="65173"/>
                  </a:lnTo>
                  <a:lnTo>
                    <a:pt x="108775" y="70238"/>
                  </a:lnTo>
                  <a:lnTo>
                    <a:pt x="108235" y="74606"/>
                  </a:lnTo>
                  <a:lnTo>
                    <a:pt x="107875" y="78511"/>
                  </a:lnTo>
                  <a:lnTo>
                    <a:pt x="107636" y="82106"/>
                  </a:lnTo>
                  <a:lnTo>
                    <a:pt x="108468" y="84503"/>
                  </a:lnTo>
                  <a:lnTo>
                    <a:pt x="110016" y="86101"/>
                  </a:lnTo>
                  <a:lnTo>
                    <a:pt x="112039" y="87166"/>
                  </a:lnTo>
                  <a:lnTo>
                    <a:pt x="113388" y="88869"/>
                  </a:lnTo>
                  <a:lnTo>
                    <a:pt x="114287" y="90996"/>
                  </a:lnTo>
                  <a:lnTo>
                    <a:pt x="116072" y="98171"/>
                  </a:lnTo>
                  <a:lnTo>
                    <a:pt x="116085" y="98223"/>
                  </a:lnTo>
                  <a:lnTo>
                    <a:pt x="116086" y="93485"/>
                  </a:lnTo>
                  <a:lnTo>
                    <a:pt x="117078" y="91097"/>
                  </a:lnTo>
                  <a:lnTo>
                    <a:pt x="123216" y="82003"/>
                  </a:lnTo>
                  <a:lnTo>
                    <a:pt x="125800" y="77489"/>
                  </a:lnTo>
                  <a:lnTo>
                    <a:pt x="128514" y="72495"/>
                  </a:lnTo>
                  <a:lnTo>
                    <a:pt x="132309" y="67182"/>
                  </a:lnTo>
                  <a:lnTo>
                    <a:pt x="136823" y="61655"/>
                  </a:lnTo>
                  <a:lnTo>
                    <a:pt x="146138" y="51215"/>
                  </a:lnTo>
                  <a:lnTo>
                    <a:pt x="153586" y="43267"/>
                  </a:lnTo>
                  <a:lnTo>
                    <a:pt x="157953" y="40751"/>
                  </a:lnTo>
                  <a:lnTo>
                    <a:pt x="168097" y="37955"/>
                  </a:lnTo>
                  <a:lnTo>
                    <a:pt x="175483" y="36382"/>
                  </a:lnTo>
                  <a:lnTo>
                    <a:pt x="177512" y="37153"/>
                  </a:lnTo>
                  <a:lnTo>
                    <a:pt x="185108" y="41987"/>
                  </a:lnTo>
                  <a:lnTo>
                    <a:pt x="190749" y="43465"/>
                  </a:lnTo>
                  <a:lnTo>
                    <a:pt x="192650" y="45844"/>
                  </a:lnTo>
                  <a:lnTo>
                    <a:pt x="193918" y="49414"/>
                  </a:lnTo>
                  <a:lnTo>
                    <a:pt x="194763" y="53779"/>
                  </a:lnTo>
                  <a:lnTo>
                    <a:pt x="196319" y="57681"/>
                  </a:lnTo>
                  <a:lnTo>
                    <a:pt x="198348" y="61274"/>
                  </a:lnTo>
                  <a:lnTo>
                    <a:pt x="200693" y="64662"/>
                  </a:lnTo>
                  <a:lnTo>
                    <a:pt x="203249" y="67913"/>
                  </a:lnTo>
                  <a:lnTo>
                    <a:pt x="205945" y="71072"/>
                  </a:lnTo>
                  <a:lnTo>
                    <a:pt x="208734" y="74170"/>
                  </a:lnTo>
                  <a:lnTo>
                    <a:pt x="214479" y="80259"/>
                  </a:lnTo>
                  <a:lnTo>
                    <a:pt x="217400" y="83272"/>
                  </a:lnTo>
                  <a:lnTo>
                    <a:pt x="221332" y="86272"/>
                  </a:lnTo>
                  <a:lnTo>
                    <a:pt x="225937" y="89265"/>
                  </a:lnTo>
                  <a:lnTo>
                    <a:pt x="230992" y="92252"/>
                  </a:lnTo>
                  <a:lnTo>
                    <a:pt x="237339" y="95236"/>
                  </a:lnTo>
                  <a:lnTo>
                    <a:pt x="244546" y="98217"/>
                  </a:lnTo>
                  <a:lnTo>
                    <a:pt x="252327" y="101197"/>
                  </a:lnTo>
                  <a:lnTo>
                    <a:pt x="259499" y="104175"/>
                  </a:lnTo>
                  <a:lnTo>
                    <a:pt x="266265" y="107154"/>
                  </a:lnTo>
                  <a:lnTo>
                    <a:pt x="272760" y="110131"/>
                  </a:lnTo>
                  <a:lnTo>
                    <a:pt x="282622" y="113439"/>
                  </a:lnTo>
                  <a:lnTo>
                    <a:pt x="286642" y="114322"/>
                  </a:lnTo>
                  <a:lnTo>
                    <a:pt x="291305" y="113917"/>
                  </a:lnTo>
                  <a:lnTo>
                    <a:pt x="301779" y="110823"/>
                  </a:lnTo>
                  <a:lnTo>
                    <a:pt x="310403" y="106140"/>
                  </a:lnTo>
                  <a:lnTo>
                    <a:pt x="314091" y="103502"/>
                  </a:lnTo>
                  <a:lnTo>
                    <a:pt x="317542" y="100751"/>
                  </a:lnTo>
                  <a:lnTo>
                    <a:pt x="320836" y="97925"/>
                  </a:lnTo>
                  <a:lnTo>
                    <a:pt x="324023" y="95049"/>
                  </a:lnTo>
                  <a:lnTo>
                    <a:pt x="327140" y="91148"/>
                  </a:lnTo>
                  <a:lnTo>
                    <a:pt x="330211" y="86562"/>
                  </a:lnTo>
                  <a:lnTo>
                    <a:pt x="333250" y="81520"/>
                  </a:lnTo>
                  <a:lnTo>
                    <a:pt x="336268" y="77167"/>
                  </a:lnTo>
                  <a:lnTo>
                    <a:pt x="339273" y="73273"/>
                  </a:lnTo>
                  <a:lnTo>
                    <a:pt x="342268" y="69685"/>
                  </a:lnTo>
                  <a:lnTo>
                    <a:pt x="344264" y="65308"/>
                  </a:lnTo>
                  <a:lnTo>
                    <a:pt x="345596" y="60406"/>
                  </a:lnTo>
                  <a:lnTo>
                    <a:pt x="346483" y="55153"/>
                  </a:lnTo>
                  <a:lnTo>
                    <a:pt x="346083" y="50660"/>
                  </a:lnTo>
                  <a:lnTo>
                    <a:pt x="344824" y="46672"/>
                  </a:lnTo>
                  <a:lnTo>
                    <a:pt x="342991" y="43020"/>
                  </a:lnTo>
                  <a:lnTo>
                    <a:pt x="341770" y="39594"/>
                  </a:lnTo>
                  <a:lnTo>
                    <a:pt x="340956" y="36318"/>
                  </a:lnTo>
                  <a:lnTo>
                    <a:pt x="340413" y="33142"/>
                  </a:lnTo>
                  <a:lnTo>
                    <a:pt x="339059" y="31024"/>
                  </a:lnTo>
                  <a:lnTo>
                    <a:pt x="337165" y="29613"/>
                  </a:lnTo>
                  <a:lnTo>
                    <a:pt x="334909" y="28671"/>
                  </a:lnTo>
                  <a:lnTo>
                    <a:pt x="331421" y="29036"/>
                  </a:lnTo>
                  <a:lnTo>
                    <a:pt x="322254" y="32087"/>
                  </a:lnTo>
                  <a:lnTo>
                    <a:pt x="311565" y="34105"/>
                  </a:lnTo>
                  <a:lnTo>
                    <a:pt x="305936" y="34643"/>
                  </a:lnTo>
                  <a:lnTo>
                    <a:pt x="300200" y="36986"/>
                  </a:lnTo>
                  <a:lnTo>
                    <a:pt x="294391" y="40532"/>
                  </a:lnTo>
                  <a:lnTo>
                    <a:pt x="288534" y="44881"/>
                  </a:lnTo>
                  <a:lnTo>
                    <a:pt x="282645" y="48772"/>
                  </a:lnTo>
                  <a:lnTo>
                    <a:pt x="276735" y="52359"/>
                  </a:lnTo>
                  <a:lnTo>
                    <a:pt x="270810" y="55742"/>
                  </a:lnTo>
                  <a:lnTo>
                    <a:pt x="264876" y="59981"/>
                  </a:lnTo>
                  <a:lnTo>
                    <a:pt x="258936" y="64792"/>
                  </a:lnTo>
                  <a:lnTo>
                    <a:pt x="252991" y="69984"/>
                  </a:lnTo>
                  <a:lnTo>
                    <a:pt x="249028" y="75430"/>
                  </a:lnTo>
                  <a:lnTo>
                    <a:pt x="246386" y="81044"/>
                  </a:lnTo>
                  <a:lnTo>
                    <a:pt x="244624" y="86771"/>
                  </a:lnTo>
                  <a:lnTo>
                    <a:pt x="243450" y="91582"/>
                  </a:lnTo>
                  <a:lnTo>
                    <a:pt x="242667" y="95781"/>
                  </a:lnTo>
                  <a:lnTo>
                    <a:pt x="242145" y="99573"/>
                  </a:lnTo>
                  <a:lnTo>
                    <a:pt x="242790" y="104085"/>
                  </a:lnTo>
                  <a:lnTo>
                    <a:pt x="244211" y="109077"/>
                  </a:lnTo>
                  <a:lnTo>
                    <a:pt x="246151" y="114390"/>
                  </a:lnTo>
                  <a:lnTo>
                    <a:pt x="248437" y="118924"/>
                  </a:lnTo>
                  <a:lnTo>
                    <a:pt x="250953" y="122939"/>
                  </a:lnTo>
                  <a:lnTo>
                    <a:pt x="253622" y="126608"/>
                  </a:lnTo>
                  <a:lnTo>
                    <a:pt x="258378" y="131038"/>
                  </a:lnTo>
                  <a:lnTo>
                    <a:pt x="264526" y="135976"/>
                  </a:lnTo>
                  <a:lnTo>
                    <a:pt x="271600" y="141252"/>
                  </a:lnTo>
                  <a:lnTo>
                    <a:pt x="287399" y="152406"/>
                  </a:lnTo>
                  <a:lnTo>
                    <a:pt x="312539" y="16966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SMARTPenAnnotation770"/>
            <p:cNvSpPr/>
            <p:nvPr/>
          </p:nvSpPr>
          <p:spPr>
            <a:xfrm>
              <a:off x="8492132" y="2680292"/>
              <a:ext cx="98116" cy="141433"/>
            </a:xfrm>
            <a:custGeom>
              <a:avLst/>
              <a:gdLst/>
              <a:ahLst/>
              <a:cxnLst/>
              <a:rect l="0" t="0" r="0" b="0"/>
              <a:pathLst>
                <a:path w="98116" h="141433">
                  <a:moveTo>
                    <a:pt x="80368" y="61122"/>
                  </a:moveTo>
                  <a:lnTo>
                    <a:pt x="88056" y="53433"/>
                  </a:lnTo>
                  <a:lnTo>
                    <a:pt x="88745" y="50098"/>
                  </a:lnTo>
                  <a:lnTo>
                    <a:pt x="88930" y="47819"/>
                  </a:lnTo>
                  <a:lnTo>
                    <a:pt x="90044" y="45308"/>
                  </a:lnTo>
                  <a:lnTo>
                    <a:pt x="91780" y="42642"/>
                  </a:lnTo>
                  <a:lnTo>
                    <a:pt x="93929" y="39872"/>
                  </a:lnTo>
                  <a:lnTo>
                    <a:pt x="95362" y="37033"/>
                  </a:lnTo>
                  <a:lnTo>
                    <a:pt x="96317" y="34149"/>
                  </a:lnTo>
                  <a:lnTo>
                    <a:pt x="97849" y="27131"/>
                  </a:lnTo>
                  <a:lnTo>
                    <a:pt x="98059" y="23525"/>
                  </a:lnTo>
                  <a:lnTo>
                    <a:pt x="98115" y="21174"/>
                  </a:lnTo>
                  <a:lnTo>
                    <a:pt x="97160" y="18615"/>
                  </a:lnTo>
                  <a:lnTo>
                    <a:pt x="95532" y="15917"/>
                  </a:lnTo>
                  <a:lnTo>
                    <a:pt x="93454" y="13126"/>
                  </a:lnTo>
                  <a:lnTo>
                    <a:pt x="91075" y="11265"/>
                  </a:lnTo>
                  <a:lnTo>
                    <a:pt x="88499" y="10024"/>
                  </a:lnTo>
                  <a:lnTo>
                    <a:pt x="85788" y="9197"/>
                  </a:lnTo>
                  <a:lnTo>
                    <a:pt x="82989" y="7654"/>
                  </a:lnTo>
                  <a:lnTo>
                    <a:pt x="80131" y="5633"/>
                  </a:lnTo>
                  <a:lnTo>
                    <a:pt x="77234" y="3293"/>
                  </a:lnTo>
                  <a:lnTo>
                    <a:pt x="73317" y="1733"/>
                  </a:lnTo>
                  <a:lnTo>
                    <a:pt x="68722" y="693"/>
                  </a:lnTo>
                  <a:lnTo>
                    <a:pt x="63674" y="0"/>
                  </a:lnTo>
                  <a:lnTo>
                    <a:pt x="58325" y="530"/>
                  </a:lnTo>
                  <a:lnTo>
                    <a:pt x="52774" y="1876"/>
                  </a:lnTo>
                  <a:lnTo>
                    <a:pt x="47090" y="3765"/>
                  </a:lnTo>
                  <a:lnTo>
                    <a:pt x="42307" y="5025"/>
                  </a:lnTo>
                  <a:lnTo>
                    <a:pt x="38127" y="5864"/>
                  </a:lnTo>
                  <a:lnTo>
                    <a:pt x="34348" y="6424"/>
                  </a:lnTo>
                  <a:lnTo>
                    <a:pt x="30836" y="7789"/>
                  </a:lnTo>
                  <a:lnTo>
                    <a:pt x="27503" y="9692"/>
                  </a:lnTo>
                  <a:lnTo>
                    <a:pt x="24288" y="11952"/>
                  </a:lnTo>
                  <a:lnTo>
                    <a:pt x="22145" y="14451"/>
                  </a:lnTo>
                  <a:lnTo>
                    <a:pt x="20717" y="17110"/>
                  </a:lnTo>
                  <a:lnTo>
                    <a:pt x="19764" y="19874"/>
                  </a:lnTo>
                  <a:lnTo>
                    <a:pt x="19129" y="23702"/>
                  </a:lnTo>
                  <a:lnTo>
                    <a:pt x="18707" y="28237"/>
                  </a:lnTo>
                  <a:lnTo>
                    <a:pt x="18424" y="33245"/>
                  </a:lnTo>
                  <a:lnTo>
                    <a:pt x="19229" y="37576"/>
                  </a:lnTo>
                  <a:lnTo>
                    <a:pt x="20756" y="41456"/>
                  </a:lnTo>
                  <a:lnTo>
                    <a:pt x="22768" y="45035"/>
                  </a:lnTo>
                  <a:lnTo>
                    <a:pt x="27647" y="54302"/>
                  </a:lnTo>
                  <a:lnTo>
                    <a:pt x="30339" y="59552"/>
                  </a:lnTo>
                  <a:lnTo>
                    <a:pt x="34116" y="65036"/>
                  </a:lnTo>
                  <a:lnTo>
                    <a:pt x="38619" y="70677"/>
                  </a:lnTo>
                  <a:lnTo>
                    <a:pt x="43605" y="76421"/>
                  </a:lnTo>
                  <a:lnTo>
                    <a:pt x="47922" y="82236"/>
                  </a:lnTo>
                  <a:lnTo>
                    <a:pt x="51792" y="88096"/>
                  </a:lnTo>
                  <a:lnTo>
                    <a:pt x="55364" y="93987"/>
                  </a:lnTo>
                  <a:lnTo>
                    <a:pt x="58738" y="98907"/>
                  </a:lnTo>
                  <a:lnTo>
                    <a:pt x="61979" y="103179"/>
                  </a:lnTo>
                  <a:lnTo>
                    <a:pt x="65132" y="107019"/>
                  </a:lnTo>
                  <a:lnTo>
                    <a:pt x="68226" y="111564"/>
                  </a:lnTo>
                  <a:lnTo>
                    <a:pt x="71281" y="116578"/>
                  </a:lnTo>
                  <a:lnTo>
                    <a:pt x="74310" y="121905"/>
                  </a:lnTo>
                  <a:lnTo>
                    <a:pt x="77321" y="126449"/>
                  </a:lnTo>
                  <a:lnTo>
                    <a:pt x="80321" y="130470"/>
                  </a:lnTo>
                  <a:lnTo>
                    <a:pt x="88772" y="140844"/>
                  </a:lnTo>
                  <a:lnTo>
                    <a:pt x="87955" y="141059"/>
                  </a:lnTo>
                  <a:lnTo>
                    <a:pt x="86418" y="141202"/>
                  </a:lnTo>
                  <a:lnTo>
                    <a:pt x="81563" y="141432"/>
                  </a:lnTo>
                  <a:lnTo>
                    <a:pt x="79180" y="140459"/>
                  </a:lnTo>
                  <a:lnTo>
                    <a:pt x="75607" y="138818"/>
                  </a:lnTo>
                  <a:lnTo>
                    <a:pt x="55615" y="129055"/>
                  </a:lnTo>
                  <a:lnTo>
                    <a:pt x="38417" y="120497"/>
                  </a:lnTo>
                  <a:lnTo>
                    <a:pt x="32556" y="118564"/>
                  </a:lnTo>
                  <a:lnTo>
                    <a:pt x="26665" y="117276"/>
                  </a:lnTo>
                  <a:lnTo>
                    <a:pt x="20754" y="116417"/>
                  </a:lnTo>
                  <a:lnTo>
                    <a:pt x="15820" y="114853"/>
                  </a:lnTo>
                  <a:lnTo>
                    <a:pt x="11539" y="112817"/>
                  </a:lnTo>
                  <a:lnTo>
                    <a:pt x="0" y="10577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SMARTPenAnnotation771"/>
            <p:cNvSpPr/>
            <p:nvPr/>
          </p:nvSpPr>
          <p:spPr>
            <a:xfrm>
              <a:off x="8599289" y="2732487"/>
              <a:ext cx="107157" cy="133943"/>
            </a:xfrm>
            <a:custGeom>
              <a:avLst/>
              <a:gdLst/>
              <a:ahLst/>
              <a:cxnLst/>
              <a:rect l="0" t="0" r="0" b="0"/>
              <a:pathLst>
                <a:path w="107157" h="133943">
                  <a:moveTo>
                    <a:pt x="107156" y="8927"/>
                  </a:moveTo>
                  <a:lnTo>
                    <a:pt x="107156" y="1238"/>
                  </a:lnTo>
                  <a:lnTo>
                    <a:pt x="106164" y="825"/>
                  </a:lnTo>
                  <a:lnTo>
                    <a:pt x="104510" y="548"/>
                  </a:lnTo>
                  <a:lnTo>
                    <a:pt x="102415" y="364"/>
                  </a:lnTo>
                  <a:lnTo>
                    <a:pt x="99035" y="242"/>
                  </a:lnTo>
                  <a:lnTo>
                    <a:pt x="81996" y="45"/>
                  </a:lnTo>
                  <a:lnTo>
                    <a:pt x="47197" y="0"/>
                  </a:lnTo>
                  <a:lnTo>
                    <a:pt x="42379" y="991"/>
                  </a:lnTo>
                  <a:lnTo>
                    <a:pt x="38175" y="2644"/>
                  </a:lnTo>
                  <a:lnTo>
                    <a:pt x="34379" y="4738"/>
                  </a:lnTo>
                  <a:lnTo>
                    <a:pt x="30857" y="7127"/>
                  </a:lnTo>
                  <a:lnTo>
                    <a:pt x="27516" y="9711"/>
                  </a:lnTo>
                  <a:lnTo>
                    <a:pt x="24297" y="12426"/>
                  </a:lnTo>
                  <a:lnTo>
                    <a:pt x="22151" y="15229"/>
                  </a:lnTo>
                  <a:lnTo>
                    <a:pt x="20720" y="18089"/>
                  </a:lnTo>
                  <a:lnTo>
                    <a:pt x="19767" y="20988"/>
                  </a:lnTo>
                  <a:lnTo>
                    <a:pt x="20123" y="23912"/>
                  </a:lnTo>
                  <a:lnTo>
                    <a:pt x="21353" y="26855"/>
                  </a:lnTo>
                  <a:lnTo>
                    <a:pt x="23165" y="29808"/>
                  </a:lnTo>
                  <a:lnTo>
                    <a:pt x="24373" y="33762"/>
                  </a:lnTo>
                  <a:lnTo>
                    <a:pt x="25178" y="38382"/>
                  </a:lnTo>
                  <a:lnTo>
                    <a:pt x="25715" y="43446"/>
                  </a:lnTo>
                  <a:lnTo>
                    <a:pt x="28058" y="48807"/>
                  </a:lnTo>
                  <a:lnTo>
                    <a:pt x="31603" y="54365"/>
                  </a:lnTo>
                  <a:lnTo>
                    <a:pt x="35952" y="60055"/>
                  </a:lnTo>
                  <a:lnTo>
                    <a:pt x="39843" y="65832"/>
                  </a:lnTo>
                  <a:lnTo>
                    <a:pt x="43429" y="71668"/>
                  </a:lnTo>
                  <a:lnTo>
                    <a:pt x="46811" y="77543"/>
                  </a:lnTo>
                  <a:lnTo>
                    <a:pt x="49067" y="83444"/>
                  </a:lnTo>
                  <a:lnTo>
                    <a:pt x="50571" y="89363"/>
                  </a:lnTo>
                  <a:lnTo>
                    <a:pt x="51573" y="95293"/>
                  </a:lnTo>
                  <a:lnTo>
                    <a:pt x="53234" y="101231"/>
                  </a:lnTo>
                  <a:lnTo>
                    <a:pt x="55333" y="107173"/>
                  </a:lnTo>
                  <a:lnTo>
                    <a:pt x="57724" y="113120"/>
                  </a:lnTo>
                  <a:lnTo>
                    <a:pt x="60311" y="117084"/>
                  </a:lnTo>
                  <a:lnTo>
                    <a:pt x="63027" y="119727"/>
                  </a:lnTo>
                  <a:lnTo>
                    <a:pt x="65831" y="121489"/>
                  </a:lnTo>
                  <a:lnTo>
                    <a:pt x="66707" y="123656"/>
                  </a:lnTo>
                  <a:lnTo>
                    <a:pt x="66299" y="126092"/>
                  </a:lnTo>
                  <a:lnTo>
                    <a:pt x="63257" y="132392"/>
                  </a:lnTo>
                  <a:lnTo>
                    <a:pt x="62014" y="132909"/>
                  </a:lnTo>
                  <a:lnTo>
                    <a:pt x="60195" y="133253"/>
                  </a:lnTo>
                  <a:lnTo>
                    <a:pt x="57989" y="133483"/>
                  </a:lnTo>
                  <a:lnTo>
                    <a:pt x="55526" y="133636"/>
                  </a:lnTo>
                  <a:lnTo>
                    <a:pt x="50145" y="133806"/>
                  </a:lnTo>
                  <a:lnTo>
                    <a:pt x="0" y="1339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SMARTPenAnnotation772"/>
            <p:cNvSpPr/>
            <p:nvPr/>
          </p:nvSpPr>
          <p:spPr>
            <a:xfrm>
              <a:off x="8742164" y="2920007"/>
              <a:ext cx="2647" cy="1"/>
            </a:xfrm>
            <a:custGeom>
              <a:avLst/>
              <a:gdLst/>
              <a:ahLst/>
              <a:cxnLst/>
              <a:rect l="0" t="0" r="0" b="0"/>
              <a:pathLst>
                <a:path w="2647" h="1">
                  <a:moveTo>
                    <a:pt x="0" y="0"/>
                  </a:moveTo>
                  <a:lnTo>
                    <a:pt x="2646" y="0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SMARTPenAnnotation773"/>
            <p:cNvSpPr/>
            <p:nvPr/>
          </p:nvSpPr>
          <p:spPr>
            <a:xfrm>
              <a:off x="3545121" y="5545335"/>
              <a:ext cx="26755" cy="241103"/>
            </a:xfrm>
            <a:custGeom>
              <a:avLst/>
              <a:gdLst/>
              <a:ahLst/>
              <a:cxnLst/>
              <a:rect l="0" t="0" r="0" b="0"/>
              <a:pathLst>
                <a:path w="26755" h="241103">
                  <a:moveTo>
                    <a:pt x="26754" y="0"/>
                  </a:moveTo>
                  <a:lnTo>
                    <a:pt x="17856" y="0"/>
                  </a:lnTo>
                  <a:lnTo>
                    <a:pt x="17827" y="12429"/>
                  </a:lnTo>
                  <a:lnTo>
                    <a:pt x="16834" y="15232"/>
                  </a:lnTo>
                  <a:lnTo>
                    <a:pt x="15179" y="18092"/>
                  </a:lnTo>
                  <a:lnTo>
                    <a:pt x="13084" y="20991"/>
                  </a:lnTo>
                  <a:lnTo>
                    <a:pt x="11688" y="24908"/>
                  </a:lnTo>
                  <a:lnTo>
                    <a:pt x="10756" y="29504"/>
                  </a:lnTo>
                  <a:lnTo>
                    <a:pt x="10136" y="34552"/>
                  </a:lnTo>
                  <a:lnTo>
                    <a:pt x="8729" y="39902"/>
                  </a:lnTo>
                  <a:lnTo>
                    <a:pt x="6800" y="45453"/>
                  </a:lnTo>
                  <a:lnTo>
                    <a:pt x="4522" y="51138"/>
                  </a:lnTo>
                  <a:lnTo>
                    <a:pt x="3002" y="56912"/>
                  </a:lnTo>
                  <a:lnTo>
                    <a:pt x="1990" y="62747"/>
                  </a:lnTo>
                  <a:lnTo>
                    <a:pt x="1315" y="68620"/>
                  </a:lnTo>
                  <a:lnTo>
                    <a:pt x="864" y="75512"/>
                  </a:lnTo>
                  <a:lnTo>
                    <a:pt x="564" y="83084"/>
                  </a:lnTo>
                  <a:lnTo>
                    <a:pt x="231" y="99434"/>
                  </a:lnTo>
                  <a:lnTo>
                    <a:pt x="0" y="143035"/>
                  </a:lnTo>
                  <a:lnTo>
                    <a:pt x="980" y="151911"/>
                  </a:lnTo>
                  <a:lnTo>
                    <a:pt x="2626" y="160806"/>
                  </a:lnTo>
                  <a:lnTo>
                    <a:pt x="4715" y="169712"/>
                  </a:lnTo>
                  <a:lnTo>
                    <a:pt x="7100" y="178626"/>
                  </a:lnTo>
                  <a:lnTo>
                    <a:pt x="12397" y="196468"/>
                  </a:lnTo>
                  <a:lnTo>
                    <a:pt x="14206" y="204401"/>
                  </a:lnTo>
                  <a:lnTo>
                    <a:pt x="15412" y="211674"/>
                  </a:lnTo>
                  <a:lnTo>
                    <a:pt x="16216" y="218506"/>
                  </a:lnTo>
                  <a:lnTo>
                    <a:pt x="17744" y="224053"/>
                  </a:lnTo>
                  <a:lnTo>
                    <a:pt x="19755" y="228745"/>
                  </a:lnTo>
                  <a:lnTo>
                    <a:pt x="26754" y="2411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SMARTPenAnnotation774"/>
            <p:cNvSpPr/>
            <p:nvPr/>
          </p:nvSpPr>
          <p:spPr>
            <a:xfrm>
              <a:off x="3024547" y="5768611"/>
              <a:ext cx="252649" cy="223210"/>
            </a:xfrm>
            <a:custGeom>
              <a:avLst/>
              <a:gdLst/>
              <a:ahLst/>
              <a:cxnLst/>
              <a:rect l="0" t="0" r="0" b="0"/>
              <a:pathLst>
                <a:path w="252649" h="223210">
                  <a:moveTo>
                    <a:pt x="252648" y="17826"/>
                  </a:moveTo>
                  <a:lnTo>
                    <a:pt x="244960" y="10137"/>
                  </a:lnTo>
                  <a:lnTo>
                    <a:pt x="245538" y="9724"/>
                  </a:lnTo>
                  <a:lnTo>
                    <a:pt x="248826" y="9264"/>
                  </a:lnTo>
                  <a:lnTo>
                    <a:pt x="250100" y="8149"/>
                  </a:lnTo>
                  <a:lnTo>
                    <a:pt x="250949" y="6414"/>
                  </a:lnTo>
                  <a:lnTo>
                    <a:pt x="252312" y="1240"/>
                  </a:lnTo>
                  <a:lnTo>
                    <a:pt x="251432" y="816"/>
                  </a:lnTo>
                  <a:lnTo>
                    <a:pt x="245453" y="219"/>
                  </a:lnTo>
                  <a:lnTo>
                    <a:pt x="240189" y="78"/>
                  </a:lnTo>
                  <a:lnTo>
                    <a:pt x="231648" y="0"/>
                  </a:lnTo>
                  <a:lnTo>
                    <a:pt x="226742" y="981"/>
                  </a:lnTo>
                  <a:lnTo>
                    <a:pt x="220494" y="2627"/>
                  </a:lnTo>
                  <a:lnTo>
                    <a:pt x="213353" y="4717"/>
                  </a:lnTo>
                  <a:lnTo>
                    <a:pt x="189080" y="12399"/>
                  </a:lnTo>
                  <a:lnTo>
                    <a:pt x="179512" y="16192"/>
                  </a:lnTo>
                  <a:lnTo>
                    <a:pt x="169164" y="20705"/>
                  </a:lnTo>
                  <a:lnTo>
                    <a:pt x="147083" y="31012"/>
                  </a:lnTo>
                  <a:lnTo>
                    <a:pt x="124040" y="42207"/>
                  </a:lnTo>
                  <a:lnTo>
                    <a:pt x="113331" y="47971"/>
                  </a:lnTo>
                  <a:lnTo>
                    <a:pt x="103215" y="53797"/>
                  </a:lnTo>
                  <a:lnTo>
                    <a:pt x="93495" y="59666"/>
                  </a:lnTo>
                  <a:lnTo>
                    <a:pt x="84038" y="66556"/>
                  </a:lnTo>
                  <a:lnTo>
                    <a:pt x="74757" y="74125"/>
                  </a:lnTo>
                  <a:lnTo>
                    <a:pt x="65593" y="82148"/>
                  </a:lnTo>
                  <a:lnTo>
                    <a:pt x="56507" y="90473"/>
                  </a:lnTo>
                  <a:lnTo>
                    <a:pt x="38474" y="107660"/>
                  </a:lnTo>
                  <a:lnTo>
                    <a:pt x="16328" y="129331"/>
                  </a:lnTo>
                  <a:lnTo>
                    <a:pt x="10765" y="135819"/>
                  </a:lnTo>
                  <a:lnTo>
                    <a:pt x="6065" y="142129"/>
                  </a:lnTo>
                  <a:lnTo>
                    <a:pt x="1939" y="148319"/>
                  </a:lnTo>
                  <a:lnTo>
                    <a:pt x="180" y="154431"/>
                  </a:lnTo>
                  <a:lnTo>
                    <a:pt x="0" y="160489"/>
                  </a:lnTo>
                  <a:lnTo>
                    <a:pt x="872" y="166513"/>
                  </a:lnTo>
                  <a:lnTo>
                    <a:pt x="2446" y="173506"/>
                  </a:lnTo>
                  <a:lnTo>
                    <a:pt x="4487" y="181144"/>
                  </a:lnTo>
                  <a:lnTo>
                    <a:pt x="6840" y="189212"/>
                  </a:lnTo>
                  <a:lnTo>
                    <a:pt x="11385" y="195584"/>
                  </a:lnTo>
                  <a:lnTo>
                    <a:pt x="17392" y="200823"/>
                  </a:lnTo>
                  <a:lnTo>
                    <a:pt x="24373" y="205309"/>
                  </a:lnTo>
                  <a:lnTo>
                    <a:pt x="32004" y="209291"/>
                  </a:lnTo>
                  <a:lnTo>
                    <a:pt x="40067" y="212938"/>
                  </a:lnTo>
                  <a:lnTo>
                    <a:pt x="48420" y="216362"/>
                  </a:lnTo>
                  <a:lnTo>
                    <a:pt x="58949" y="218644"/>
                  </a:lnTo>
                  <a:lnTo>
                    <a:pt x="70929" y="220166"/>
                  </a:lnTo>
                  <a:lnTo>
                    <a:pt x="83877" y="221180"/>
                  </a:lnTo>
                  <a:lnTo>
                    <a:pt x="95486" y="221857"/>
                  </a:lnTo>
                  <a:lnTo>
                    <a:pt x="116321" y="222608"/>
                  </a:lnTo>
                  <a:lnTo>
                    <a:pt x="154421" y="22320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SMARTPenAnnotation775"/>
            <p:cNvSpPr/>
            <p:nvPr/>
          </p:nvSpPr>
          <p:spPr>
            <a:xfrm>
              <a:off x="3243772" y="5849067"/>
              <a:ext cx="265596" cy="140976"/>
            </a:xfrm>
            <a:custGeom>
              <a:avLst/>
              <a:gdLst/>
              <a:ahLst/>
              <a:cxnLst/>
              <a:rect l="0" t="0" r="0" b="0"/>
              <a:pathLst>
                <a:path w="265596" h="140976">
                  <a:moveTo>
                    <a:pt x="95931" y="71315"/>
                  </a:moveTo>
                  <a:lnTo>
                    <a:pt x="95931" y="41504"/>
                  </a:lnTo>
                  <a:lnTo>
                    <a:pt x="96923" y="38543"/>
                  </a:lnTo>
                  <a:lnTo>
                    <a:pt x="98577" y="35576"/>
                  </a:lnTo>
                  <a:lnTo>
                    <a:pt x="100671" y="32606"/>
                  </a:lnTo>
                  <a:lnTo>
                    <a:pt x="103060" y="29635"/>
                  </a:lnTo>
                  <a:lnTo>
                    <a:pt x="105644" y="26661"/>
                  </a:lnTo>
                  <a:lnTo>
                    <a:pt x="108360" y="23687"/>
                  </a:lnTo>
                  <a:lnTo>
                    <a:pt x="110170" y="20711"/>
                  </a:lnTo>
                  <a:lnTo>
                    <a:pt x="111377" y="17736"/>
                  </a:lnTo>
                  <a:lnTo>
                    <a:pt x="112181" y="14760"/>
                  </a:lnTo>
                  <a:lnTo>
                    <a:pt x="113710" y="12776"/>
                  </a:lnTo>
                  <a:lnTo>
                    <a:pt x="115721" y="11453"/>
                  </a:lnTo>
                  <a:lnTo>
                    <a:pt x="118054" y="10571"/>
                  </a:lnTo>
                  <a:lnTo>
                    <a:pt x="123292" y="6946"/>
                  </a:lnTo>
                  <a:lnTo>
                    <a:pt x="131505" y="0"/>
                  </a:lnTo>
                  <a:lnTo>
                    <a:pt x="131585" y="2578"/>
                  </a:lnTo>
                  <a:lnTo>
                    <a:pt x="131606" y="4655"/>
                  </a:lnTo>
                  <a:lnTo>
                    <a:pt x="130629" y="7031"/>
                  </a:lnTo>
                  <a:lnTo>
                    <a:pt x="128984" y="9607"/>
                  </a:lnTo>
                  <a:lnTo>
                    <a:pt x="126896" y="12317"/>
                  </a:lnTo>
                  <a:lnTo>
                    <a:pt x="123520" y="14124"/>
                  </a:lnTo>
                  <a:lnTo>
                    <a:pt x="119284" y="15329"/>
                  </a:lnTo>
                  <a:lnTo>
                    <a:pt x="114476" y="16131"/>
                  </a:lnTo>
                  <a:lnTo>
                    <a:pt x="109287" y="18651"/>
                  </a:lnTo>
                  <a:lnTo>
                    <a:pt x="103843" y="22315"/>
                  </a:lnTo>
                  <a:lnTo>
                    <a:pt x="98229" y="26742"/>
                  </a:lnTo>
                  <a:lnTo>
                    <a:pt x="91509" y="31678"/>
                  </a:lnTo>
                  <a:lnTo>
                    <a:pt x="76106" y="42454"/>
                  </a:lnTo>
                  <a:lnTo>
                    <a:pt x="68824" y="48106"/>
                  </a:lnTo>
                  <a:lnTo>
                    <a:pt x="61984" y="53858"/>
                  </a:lnTo>
                  <a:lnTo>
                    <a:pt x="55440" y="59677"/>
                  </a:lnTo>
                  <a:lnTo>
                    <a:pt x="42878" y="71435"/>
                  </a:lnTo>
                  <a:lnTo>
                    <a:pt x="13648" y="100105"/>
                  </a:lnTo>
                  <a:lnTo>
                    <a:pt x="5452" y="108254"/>
                  </a:lnTo>
                  <a:lnTo>
                    <a:pt x="2869" y="111816"/>
                  </a:lnTo>
                  <a:lnTo>
                    <a:pt x="1147" y="115183"/>
                  </a:lnTo>
                  <a:lnTo>
                    <a:pt x="0" y="118420"/>
                  </a:lnTo>
                  <a:lnTo>
                    <a:pt x="227" y="121570"/>
                  </a:lnTo>
                  <a:lnTo>
                    <a:pt x="1370" y="124662"/>
                  </a:lnTo>
                  <a:lnTo>
                    <a:pt x="3125" y="127716"/>
                  </a:lnTo>
                  <a:lnTo>
                    <a:pt x="6279" y="130744"/>
                  </a:lnTo>
                  <a:lnTo>
                    <a:pt x="10366" y="133755"/>
                  </a:lnTo>
                  <a:lnTo>
                    <a:pt x="15075" y="136754"/>
                  </a:lnTo>
                  <a:lnTo>
                    <a:pt x="20198" y="138753"/>
                  </a:lnTo>
                  <a:lnTo>
                    <a:pt x="25599" y="140087"/>
                  </a:lnTo>
                  <a:lnTo>
                    <a:pt x="31183" y="140975"/>
                  </a:lnTo>
                  <a:lnTo>
                    <a:pt x="37883" y="140576"/>
                  </a:lnTo>
                  <a:lnTo>
                    <a:pt x="45326" y="139317"/>
                  </a:lnTo>
                  <a:lnTo>
                    <a:pt x="53265" y="137486"/>
                  </a:lnTo>
                  <a:lnTo>
                    <a:pt x="60541" y="136265"/>
                  </a:lnTo>
                  <a:lnTo>
                    <a:pt x="67377" y="135451"/>
                  </a:lnTo>
                  <a:lnTo>
                    <a:pt x="73918" y="134908"/>
                  </a:lnTo>
                  <a:lnTo>
                    <a:pt x="81256" y="132562"/>
                  </a:lnTo>
                  <a:lnTo>
                    <a:pt x="89124" y="129014"/>
                  </a:lnTo>
                  <a:lnTo>
                    <a:pt x="97346" y="124664"/>
                  </a:lnTo>
                  <a:lnTo>
                    <a:pt x="105804" y="120772"/>
                  </a:lnTo>
                  <a:lnTo>
                    <a:pt x="114419" y="117185"/>
                  </a:lnTo>
                  <a:lnTo>
                    <a:pt x="123139" y="113801"/>
                  </a:lnTo>
                  <a:lnTo>
                    <a:pt x="140765" y="107396"/>
                  </a:lnTo>
                  <a:lnTo>
                    <a:pt x="149633" y="104299"/>
                  </a:lnTo>
                  <a:lnTo>
                    <a:pt x="157529" y="100250"/>
                  </a:lnTo>
                  <a:lnTo>
                    <a:pt x="164778" y="95566"/>
                  </a:lnTo>
                  <a:lnTo>
                    <a:pt x="171594" y="90459"/>
                  </a:lnTo>
                  <a:lnTo>
                    <a:pt x="177131" y="86062"/>
                  </a:lnTo>
                  <a:lnTo>
                    <a:pt x="181814" y="82139"/>
                  </a:lnTo>
                  <a:lnTo>
                    <a:pt x="185929" y="78531"/>
                  </a:lnTo>
                  <a:lnTo>
                    <a:pt x="188671" y="74141"/>
                  </a:lnTo>
                  <a:lnTo>
                    <a:pt x="190500" y="69231"/>
                  </a:lnTo>
                  <a:lnTo>
                    <a:pt x="191719" y="63972"/>
                  </a:lnTo>
                  <a:lnTo>
                    <a:pt x="192532" y="59475"/>
                  </a:lnTo>
                  <a:lnTo>
                    <a:pt x="193074" y="55484"/>
                  </a:lnTo>
                  <a:lnTo>
                    <a:pt x="193435" y="51831"/>
                  </a:lnTo>
                  <a:lnTo>
                    <a:pt x="192684" y="47412"/>
                  </a:lnTo>
                  <a:lnTo>
                    <a:pt x="191190" y="42481"/>
                  </a:lnTo>
                  <a:lnTo>
                    <a:pt x="189202" y="37210"/>
                  </a:lnTo>
                  <a:lnTo>
                    <a:pt x="186886" y="32704"/>
                  </a:lnTo>
                  <a:lnTo>
                    <a:pt x="184348" y="28707"/>
                  </a:lnTo>
                  <a:lnTo>
                    <a:pt x="181665" y="25050"/>
                  </a:lnTo>
                  <a:lnTo>
                    <a:pt x="178884" y="21621"/>
                  </a:lnTo>
                  <a:lnTo>
                    <a:pt x="176037" y="18342"/>
                  </a:lnTo>
                  <a:lnTo>
                    <a:pt x="173148" y="15164"/>
                  </a:lnTo>
                  <a:lnTo>
                    <a:pt x="170229" y="13045"/>
                  </a:lnTo>
                  <a:lnTo>
                    <a:pt x="164340" y="10691"/>
                  </a:lnTo>
                  <a:lnTo>
                    <a:pt x="158416" y="9645"/>
                  </a:lnTo>
                  <a:lnTo>
                    <a:pt x="151268" y="8973"/>
                  </a:lnTo>
                  <a:lnTo>
                    <a:pt x="150682" y="9910"/>
                  </a:lnTo>
                  <a:lnTo>
                    <a:pt x="150030" y="13597"/>
                  </a:lnTo>
                  <a:lnTo>
                    <a:pt x="150849" y="15969"/>
                  </a:lnTo>
                  <a:lnTo>
                    <a:pt x="152386" y="18543"/>
                  </a:lnTo>
                  <a:lnTo>
                    <a:pt x="154404" y="21251"/>
                  </a:lnTo>
                  <a:lnTo>
                    <a:pt x="156741" y="24048"/>
                  </a:lnTo>
                  <a:lnTo>
                    <a:pt x="159291" y="26906"/>
                  </a:lnTo>
                  <a:lnTo>
                    <a:pt x="164771" y="32727"/>
                  </a:lnTo>
                  <a:lnTo>
                    <a:pt x="182284" y="50489"/>
                  </a:lnTo>
                  <a:lnTo>
                    <a:pt x="197138" y="65364"/>
                  </a:lnTo>
                  <a:lnTo>
                    <a:pt x="200113" y="67347"/>
                  </a:lnTo>
                  <a:lnTo>
                    <a:pt x="206065" y="69552"/>
                  </a:lnTo>
                  <a:lnTo>
                    <a:pt x="212017" y="73178"/>
                  </a:lnTo>
                  <a:lnTo>
                    <a:pt x="214994" y="75533"/>
                  </a:lnTo>
                  <a:lnTo>
                    <a:pt x="217970" y="78096"/>
                  </a:lnTo>
                  <a:lnTo>
                    <a:pt x="220947" y="80797"/>
                  </a:lnTo>
                  <a:lnTo>
                    <a:pt x="226899" y="86443"/>
                  </a:lnTo>
                  <a:lnTo>
                    <a:pt x="237042" y="96373"/>
                  </a:lnTo>
                  <a:lnTo>
                    <a:pt x="237630" y="97942"/>
                  </a:lnTo>
                  <a:lnTo>
                    <a:pt x="238283" y="102332"/>
                  </a:lnTo>
                  <a:lnTo>
                    <a:pt x="238457" y="104892"/>
                  </a:lnTo>
                  <a:lnTo>
                    <a:pt x="238573" y="107590"/>
                  </a:lnTo>
                  <a:lnTo>
                    <a:pt x="238651" y="110382"/>
                  </a:lnTo>
                  <a:lnTo>
                    <a:pt x="237710" y="112242"/>
                  </a:lnTo>
                  <a:lnTo>
                    <a:pt x="236091" y="113483"/>
                  </a:lnTo>
                  <a:lnTo>
                    <a:pt x="234019" y="114310"/>
                  </a:lnTo>
                  <a:lnTo>
                    <a:pt x="232638" y="115853"/>
                  </a:lnTo>
                  <a:lnTo>
                    <a:pt x="231718" y="117874"/>
                  </a:lnTo>
                  <a:lnTo>
                    <a:pt x="229882" y="124869"/>
                  </a:lnTo>
                  <a:lnTo>
                    <a:pt x="229876" y="124891"/>
                  </a:lnTo>
                  <a:lnTo>
                    <a:pt x="229876" y="124892"/>
                  </a:lnTo>
                  <a:lnTo>
                    <a:pt x="229876" y="117205"/>
                  </a:lnTo>
                  <a:lnTo>
                    <a:pt x="230868" y="114807"/>
                  </a:lnTo>
                  <a:lnTo>
                    <a:pt x="232522" y="111224"/>
                  </a:lnTo>
                  <a:lnTo>
                    <a:pt x="234617" y="106850"/>
                  </a:lnTo>
                  <a:lnTo>
                    <a:pt x="237005" y="102943"/>
                  </a:lnTo>
                  <a:lnTo>
                    <a:pt x="239590" y="99346"/>
                  </a:lnTo>
                  <a:lnTo>
                    <a:pt x="242305" y="95955"/>
                  </a:lnTo>
                  <a:lnTo>
                    <a:pt x="245107" y="91711"/>
                  </a:lnTo>
                  <a:lnTo>
                    <a:pt x="247968" y="86897"/>
                  </a:lnTo>
                  <a:lnTo>
                    <a:pt x="250867" y="81703"/>
                  </a:lnTo>
                  <a:lnTo>
                    <a:pt x="253792" y="77248"/>
                  </a:lnTo>
                  <a:lnTo>
                    <a:pt x="256734" y="73286"/>
                  </a:lnTo>
                  <a:lnTo>
                    <a:pt x="265595" y="6238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SMARTPenAnnotation776"/>
            <p:cNvSpPr/>
            <p:nvPr/>
          </p:nvSpPr>
          <p:spPr>
            <a:xfrm>
              <a:off x="3616675" y="5884664"/>
              <a:ext cx="35459" cy="133946"/>
            </a:xfrm>
            <a:custGeom>
              <a:avLst/>
              <a:gdLst/>
              <a:ahLst/>
              <a:cxnLst/>
              <a:rect l="0" t="0" r="0" b="0"/>
              <a:pathLst>
                <a:path w="35459" h="133946">
                  <a:moveTo>
                    <a:pt x="26637" y="0"/>
                  </a:moveTo>
                  <a:lnTo>
                    <a:pt x="31378" y="0"/>
                  </a:lnTo>
                  <a:lnTo>
                    <a:pt x="32774" y="992"/>
                  </a:lnTo>
                  <a:lnTo>
                    <a:pt x="33705" y="2646"/>
                  </a:lnTo>
                  <a:lnTo>
                    <a:pt x="35199" y="7688"/>
                  </a:lnTo>
                  <a:lnTo>
                    <a:pt x="35403" y="11024"/>
                  </a:lnTo>
                  <a:lnTo>
                    <a:pt x="35458" y="13302"/>
                  </a:lnTo>
                  <a:lnTo>
                    <a:pt x="34502" y="16806"/>
                  </a:lnTo>
                  <a:lnTo>
                    <a:pt x="32872" y="21125"/>
                  </a:lnTo>
                  <a:lnTo>
                    <a:pt x="30794" y="25989"/>
                  </a:lnTo>
                  <a:lnTo>
                    <a:pt x="29408" y="31217"/>
                  </a:lnTo>
                  <a:lnTo>
                    <a:pt x="28485" y="36686"/>
                  </a:lnTo>
                  <a:lnTo>
                    <a:pt x="27869" y="42317"/>
                  </a:lnTo>
                  <a:lnTo>
                    <a:pt x="26466" y="48055"/>
                  </a:lnTo>
                  <a:lnTo>
                    <a:pt x="24539" y="53864"/>
                  </a:lnTo>
                  <a:lnTo>
                    <a:pt x="22262" y="59722"/>
                  </a:lnTo>
                  <a:lnTo>
                    <a:pt x="19751" y="65611"/>
                  </a:lnTo>
                  <a:lnTo>
                    <a:pt x="14316" y="77446"/>
                  </a:lnTo>
                  <a:lnTo>
                    <a:pt x="5678" y="95267"/>
                  </a:lnTo>
                  <a:lnTo>
                    <a:pt x="3735" y="100222"/>
                  </a:lnTo>
                  <a:lnTo>
                    <a:pt x="2439" y="104517"/>
                  </a:lnTo>
                  <a:lnTo>
                    <a:pt x="1576" y="108374"/>
                  </a:lnTo>
                  <a:lnTo>
                    <a:pt x="999" y="111936"/>
                  </a:lnTo>
                  <a:lnTo>
                    <a:pt x="616" y="115304"/>
                  </a:lnTo>
                  <a:lnTo>
                    <a:pt x="360" y="118541"/>
                  </a:lnTo>
                  <a:lnTo>
                    <a:pt x="189" y="121691"/>
                  </a:lnTo>
                  <a:lnTo>
                    <a:pt x="0" y="127837"/>
                  </a:lnTo>
                  <a:lnTo>
                    <a:pt x="941" y="129873"/>
                  </a:lnTo>
                  <a:lnTo>
                    <a:pt x="2561" y="131231"/>
                  </a:lnTo>
                  <a:lnTo>
                    <a:pt x="4633" y="132135"/>
                  </a:lnTo>
                  <a:lnTo>
                    <a:pt x="7007" y="132739"/>
                  </a:lnTo>
                  <a:lnTo>
                    <a:pt x="9581" y="133140"/>
                  </a:lnTo>
                  <a:lnTo>
                    <a:pt x="16102" y="133786"/>
                  </a:lnTo>
                  <a:lnTo>
                    <a:pt x="17629" y="133839"/>
                  </a:lnTo>
                  <a:lnTo>
                    <a:pt x="26637" y="1339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SMARTPenAnnotation777"/>
            <p:cNvSpPr/>
            <p:nvPr/>
          </p:nvSpPr>
          <p:spPr>
            <a:xfrm>
              <a:off x="3705820" y="5840015"/>
              <a:ext cx="53579" cy="187525"/>
            </a:xfrm>
            <a:custGeom>
              <a:avLst/>
              <a:gdLst/>
              <a:ahLst/>
              <a:cxnLst/>
              <a:rect l="0" t="0" r="0" b="0"/>
              <a:pathLst>
                <a:path w="53579" h="187525">
                  <a:moveTo>
                    <a:pt x="53578" y="0"/>
                  </a:moveTo>
                  <a:lnTo>
                    <a:pt x="53578" y="25731"/>
                  </a:lnTo>
                  <a:lnTo>
                    <a:pt x="52586" y="31045"/>
                  </a:lnTo>
                  <a:lnTo>
                    <a:pt x="50932" y="36572"/>
                  </a:lnTo>
                  <a:lnTo>
                    <a:pt x="48838" y="42241"/>
                  </a:lnTo>
                  <a:lnTo>
                    <a:pt x="47441" y="49989"/>
                  </a:lnTo>
                  <a:lnTo>
                    <a:pt x="46510" y="59123"/>
                  </a:lnTo>
                  <a:lnTo>
                    <a:pt x="45890" y="69181"/>
                  </a:lnTo>
                  <a:lnTo>
                    <a:pt x="44484" y="78862"/>
                  </a:lnTo>
                  <a:lnTo>
                    <a:pt x="42554" y="88294"/>
                  </a:lnTo>
                  <a:lnTo>
                    <a:pt x="40276" y="97558"/>
                  </a:lnTo>
                  <a:lnTo>
                    <a:pt x="37764" y="105718"/>
                  </a:lnTo>
                  <a:lnTo>
                    <a:pt x="35098" y="113143"/>
                  </a:lnTo>
                  <a:lnTo>
                    <a:pt x="32328" y="120077"/>
                  </a:lnTo>
                  <a:lnTo>
                    <a:pt x="30482" y="127676"/>
                  </a:lnTo>
                  <a:lnTo>
                    <a:pt x="29251" y="135719"/>
                  </a:lnTo>
                  <a:lnTo>
                    <a:pt x="28430" y="144058"/>
                  </a:lnTo>
                  <a:lnTo>
                    <a:pt x="26891" y="150609"/>
                  </a:lnTo>
                  <a:lnTo>
                    <a:pt x="24873" y="155968"/>
                  </a:lnTo>
                  <a:lnTo>
                    <a:pt x="22535" y="160533"/>
                  </a:lnTo>
                  <a:lnTo>
                    <a:pt x="20976" y="164569"/>
                  </a:lnTo>
                  <a:lnTo>
                    <a:pt x="19937" y="168252"/>
                  </a:lnTo>
                  <a:lnTo>
                    <a:pt x="19245" y="171699"/>
                  </a:lnTo>
                  <a:lnTo>
                    <a:pt x="17791" y="174989"/>
                  </a:lnTo>
                  <a:lnTo>
                    <a:pt x="15829" y="178175"/>
                  </a:lnTo>
                  <a:lnTo>
                    <a:pt x="13529" y="181291"/>
                  </a:lnTo>
                  <a:lnTo>
                    <a:pt x="11004" y="183369"/>
                  </a:lnTo>
                  <a:lnTo>
                    <a:pt x="8328" y="184754"/>
                  </a:lnTo>
                  <a:lnTo>
                    <a:pt x="0" y="1875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SMARTPenAnnotation778"/>
            <p:cNvSpPr/>
            <p:nvPr/>
          </p:nvSpPr>
          <p:spPr>
            <a:xfrm>
              <a:off x="3714750" y="5915238"/>
              <a:ext cx="223243" cy="76583"/>
            </a:xfrm>
            <a:custGeom>
              <a:avLst/>
              <a:gdLst/>
              <a:ahLst/>
              <a:cxnLst/>
              <a:rect l="0" t="0" r="0" b="0"/>
              <a:pathLst>
                <a:path w="223243" h="76583">
                  <a:moveTo>
                    <a:pt x="0" y="5144"/>
                  </a:moveTo>
                  <a:lnTo>
                    <a:pt x="0" y="0"/>
                  </a:lnTo>
                  <a:lnTo>
                    <a:pt x="0" y="4271"/>
                  </a:lnTo>
                  <a:lnTo>
                    <a:pt x="992" y="4562"/>
                  </a:lnTo>
                  <a:lnTo>
                    <a:pt x="4740" y="4885"/>
                  </a:lnTo>
                  <a:lnTo>
                    <a:pt x="7129" y="5964"/>
                  </a:lnTo>
                  <a:lnTo>
                    <a:pt x="9713" y="7676"/>
                  </a:lnTo>
                  <a:lnTo>
                    <a:pt x="12429" y="9808"/>
                  </a:lnTo>
                  <a:lnTo>
                    <a:pt x="16223" y="12223"/>
                  </a:lnTo>
                  <a:lnTo>
                    <a:pt x="20737" y="14824"/>
                  </a:lnTo>
                  <a:lnTo>
                    <a:pt x="25731" y="17551"/>
                  </a:lnTo>
                  <a:lnTo>
                    <a:pt x="30052" y="20360"/>
                  </a:lnTo>
                  <a:lnTo>
                    <a:pt x="33925" y="23226"/>
                  </a:lnTo>
                  <a:lnTo>
                    <a:pt x="37500" y="26128"/>
                  </a:lnTo>
                  <a:lnTo>
                    <a:pt x="40875" y="29056"/>
                  </a:lnTo>
                  <a:lnTo>
                    <a:pt x="44117" y="31999"/>
                  </a:lnTo>
                  <a:lnTo>
                    <a:pt x="50365" y="37916"/>
                  </a:lnTo>
                  <a:lnTo>
                    <a:pt x="65453" y="52774"/>
                  </a:lnTo>
                  <a:lnTo>
                    <a:pt x="67448" y="55748"/>
                  </a:lnTo>
                  <a:lnTo>
                    <a:pt x="68777" y="58724"/>
                  </a:lnTo>
                  <a:lnTo>
                    <a:pt x="69664" y="61701"/>
                  </a:lnTo>
                  <a:lnTo>
                    <a:pt x="70255" y="64676"/>
                  </a:lnTo>
                  <a:lnTo>
                    <a:pt x="70649" y="67653"/>
                  </a:lnTo>
                  <a:lnTo>
                    <a:pt x="71391" y="76059"/>
                  </a:lnTo>
                  <a:lnTo>
                    <a:pt x="65291" y="76479"/>
                  </a:lnTo>
                  <a:lnTo>
                    <a:pt x="59866" y="76582"/>
                  </a:lnTo>
                  <a:lnTo>
                    <a:pt x="57770" y="76582"/>
                  </a:lnTo>
                  <a:lnTo>
                    <a:pt x="57365" y="75590"/>
                  </a:lnTo>
                  <a:lnTo>
                    <a:pt x="58087" y="73936"/>
                  </a:lnTo>
                  <a:lnTo>
                    <a:pt x="59560" y="71842"/>
                  </a:lnTo>
                  <a:lnTo>
                    <a:pt x="60542" y="69453"/>
                  </a:lnTo>
                  <a:lnTo>
                    <a:pt x="61198" y="66868"/>
                  </a:lnTo>
                  <a:lnTo>
                    <a:pt x="61634" y="64153"/>
                  </a:lnTo>
                  <a:lnTo>
                    <a:pt x="62917" y="61351"/>
                  </a:lnTo>
                  <a:lnTo>
                    <a:pt x="64765" y="58490"/>
                  </a:lnTo>
                  <a:lnTo>
                    <a:pt x="66989" y="55591"/>
                  </a:lnTo>
                  <a:lnTo>
                    <a:pt x="69464" y="51674"/>
                  </a:lnTo>
                  <a:lnTo>
                    <a:pt x="72106" y="47078"/>
                  </a:lnTo>
                  <a:lnTo>
                    <a:pt x="74860" y="42030"/>
                  </a:lnTo>
                  <a:lnTo>
                    <a:pt x="78680" y="37673"/>
                  </a:lnTo>
                  <a:lnTo>
                    <a:pt x="83211" y="33775"/>
                  </a:lnTo>
                  <a:lnTo>
                    <a:pt x="88216" y="30184"/>
                  </a:lnTo>
                  <a:lnTo>
                    <a:pt x="92545" y="26799"/>
                  </a:lnTo>
                  <a:lnTo>
                    <a:pt x="96423" y="23549"/>
                  </a:lnTo>
                  <a:lnTo>
                    <a:pt x="100001" y="20391"/>
                  </a:lnTo>
                  <a:lnTo>
                    <a:pt x="104370" y="17293"/>
                  </a:lnTo>
                  <a:lnTo>
                    <a:pt x="109268" y="14236"/>
                  </a:lnTo>
                  <a:lnTo>
                    <a:pt x="114517" y="11206"/>
                  </a:lnTo>
                  <a:lnTo>
                    <a:pt x="120001" y="9185"/>
                  </a:lnTo>
                  <a:lnTo>
                    <a:pt x="125641" y="7838"/>
                  </a:lnTo>
                  <a:lnTo>
                    <a:pt x="131385" y="6940"/>
                  </a:lnTo>
                  <a:lnTo>
                    <a:pt x="136207" y="6342"/>
                  </a:lnTo>
                  <a:lnTo>
                    <a:pt x="140414" y="5943"/>
                  </a:lnTo>
                  <a:lnTo>
                    <a:pt x="144211" y="5676"/>
                  </a:lnTo>
                  <a:lnTo>
                    <a:pt x="148726" y="6491"/>
                  </a:lnTo>
                  <a:lnTo>
                    <a:pt x="153721" y="8026"/>
                  </a:lnTo>
                  <a:lnTo>
                    <a:pt x="159035" y="10042"/>
                  </a:lnTo>
                  <a:lnTo>
                    <a:pt x="164562" y="12378"/>
                  </a:lnTo>
                  <a:lnTo>
                    <a:pt x="170231" y="14928"/>
                  </a:lnTo>
                  <a:lnTo>
                    <a:pt x="175995" y="17620"/>
                  </a:lnTo>
                  <a:lnTo>
                    <a:pt x="180830" y="20407"/>
                  </a:lnTo>
                  <a:lnTo>
                    <a:pt x="185046" y="23256"/>
                  </a:lnTo>
                  <a:lnTo>
                    <a:pt x="188848" y="26149"/>
                  </a:lnTo>
                  <a:lnTo>
                    <a:pt x="192375" y="29069"/>
                  </a:lnTo>
                  <a:lnTo>
                    <a:pt x="195719" y="32009"/>
                  </a:lnTo>
                  <a:lnTo>
                    <a:pt x="198940" y="34960"/>
                  </a:lnTo>
                  <a:lnTo>
                    <a:pt x="205165" y="40886"/>
                  </a:lnTo>
                  <a:lnTo>
                    <a:pt x="223242" y="5872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SMARTPenAnnotation779"/>
            <p:cNvSpPr/>
            <p:nvPr/>
          </p:nvSpPr>
          <p:spPr>
            <a:xfrm>
              <a:off x="3877283" y="5942127"/>
              <a:ext cx="139258" cy="125848"/>
            </a:xfrm>
            <a:custGeom>
              <a:avLst/>
              <a:gdLst/>
              <a:ahLst/>
              <a:cxnLst/>
              <a:rect l="0" t="0" r="0" b="0"/>
              <a:pathLst>
                <a:path w="139258" h="125848">
                  <a:moveTo>
                    <a:pt x="87498" y="31833"/>
                  </a:moveTo>
                  <a:lnTo>
                    <a:pt x="92239" y="27093"/>
                  </a:lnTo>
                  <a:lnTo>
                    <a:pt x="93635" y="24704"/>
                  </a:lnTo>
                  <a:lnTo>
                    <a:pt x="94566" y="22120"/>
                  </a:lnTo>
                  <a:lnTo>
                    <a:pt x="95186" y="19405"/>
                  </a:lnTo>
                  <a:lnTo>
                    <a:pt x="95600" y="16602"/>
                  </a:lnTo>
                  <a:lnTo>
                    <a:pt x="95876" y="13742"/>
                  </a:lnTo>
                  <a:lnTo>
                    <a:pt x="96319" y="6762"/>
                  </a:lnTo>
                  <a:lnTo>
                    <a:pt x="95363" y="6190"/>
                  </a:lnTo>
                  <a:lnTo>
                    <a:pt x="91654" y="5553"/>
                  </a:lnTo>
                  <a:lnTo>
                    <a:pt x="89277" y="4391"/>
                  </a:lnTo>
                  <a:lnTo>
                    <a:pt x="86700" y="2625"/>
                  </a:lnTo>
                  <a:lnTo>
                    <a:pt x="83989" y="455"/>
                  </a:lnTo>
                  <a:lnTo>
                    <a:pt x="81190" y="0"/>
                  </a:lnTo>
                  <a:lnTo>
                    <a:pt x="78332" y="690"/>
                  </a:lnTo>
                  <a:lnTo>
                    <a:pt x="75434" y="2141"/>
                  </a:lnTo>
                  <a:lnTo>
                    <a:pt x="71518" y="3109"/>
                  </a:lnTo>
                  <a:lnTo>
                    <a:pt x="66923" y="3754"/>
                  </a:lnTo>
                  <a:lnTo>
                    <a:pt x="61875" y="4184"/>
                  </a:lnTo>
                  <a:lnTo>
                    <a:pt x="57517" y="5463"/>
                  </a:lnTo>
                  <a:lnTo>
                    <a:pt x="53620" y="7308"/>
                  </a:lnTo>
                  <a:lnTo>
                    <a:pt x="50030" y="9530"/>
                  </a:lnTo>
                  <a:lnTo>
                    <a:pt x="45652" y="12996"/>
                  </a:lnTo>
                  <a:lnTo>
                    <a:pt x="40749" y="17291"/>
                  </a:lnTo>
                  <a:lnTo>
                    <a:pt x="31002" y="26362"/>
                  </a:lnTo>
                  <a:lnTo>
                    <a:pt x="23363" y="33701"/>
                  </a:lnTo>
                  <a:lnTo>
                    <a:pt x="19936" y="38040"/>
                  </a:lnTo>
                  <a:lnTo>
                    <a:pt x="16660" y="42916"/>
                  </a:lnTo>
                  <a:lnTo>
                    <a:pt x="13483" y="48151"/>
                  </a:lnTo>
                  <a:lnTo>
                    <a:pt x="10374" y="52634"/>
                  </a:lnTo>
                  <a:lnTo>
                    <a:pt x="7308" y="56614"/>
                  </a:lnTo>
                  <a:lnTo>
                    <a:pt x="4273" y="60260"/>
                  </a:lnTo>
                  <a:lnTo>
                    <a:pt x="2249" y="64676"/>
                  </a:lnTo>
                  <a:lnTo>
                    <a:pt x="899" y="69603"/>
                  </a:lnTo>
                  <a:lnTo>
                    <a:pt x="0" y="74872"/>
                  </a:lnTo>
                  <a:lnTo>
                    <a:pt x="393" y="79377"/>
                  </a:lnTo>
                  <a:lnTo>
                    <a:pt x="1646" y="83374"/>
                  </a:lnTo>
                  <a:lnTo>
                    <a:pt x="10788" y="101656"/>
                  </a:lnTo>
                  <a:lnTo>
                    <a:pt x="14530" y="106163"/>
                  </a:lnTo>
                  <a:lnTo>
                    <a:pt x="19009" y="110160"/>
                  </a:lnTo>
                  <a:lnTo>
                    <a:pt x="23979" y="113817"/>
                  </a:lnTo>
                  <a:lnTo>
                    <a:pt x="29277" y="116255"/>
                  </a:lnTo>
                  <a:lnTo>
                    <a:pt x="34793" y="117880"/>
                  </a:lnTo>
                  <a:lnTo>
                    <a:pt x="40455" y="118963"/>
                  </a:lnTo>
                  <a:lnTo>
                    <a:pt x="46214" y="120678"/>
                  </a:lnTo>
                  <a:lnTo>
                    <a:pt x="52038" y="122813"/>
                  </a:lnTo>
                  <a:lnTo>
                    <a:pt x="57905" y="125229"/>
                  </a:lnTo>
                  <a:lnTo>
                    <a:pt x="64793" y="125847"/>
                  </a:lnTo>
                  <a:lnTo>
                    <a:pt x="72361" y="125267"/>
                  </a:lnTo>
                  <a:lnTo>
                    <a:pt x="80383" y="123888"/>
                  </a:lnTo>
                  <a:lnTo>
                    <a:pt x="87716" y="121977"/>
                  </a:lnTo>
                  <a:lnTo>
                    <a:pt x="94588" y="119711"/>
                  </a:lnTo>
                  <a:lnTo>
                    <a:pt x="101154" y="117207"/>
                  </a:lnTo>
                  <a:lnTo>
                    <a:pt x="106524" y="114546"/>
                  </a:lnTo>
                  <a:lnTo>
                    <a:pt x="111096" y="111780"/>
                  </a:lnTo>
                  <a:lnTo>
                    <a:pt x="115136" y="108943"/>
                  </a:lnTo>
                  <a:lnTo>
                    <a:pt x="118822" y="105069"/>
                  </a:lnTo>
                  <a:lnTo>
                    <a:pt x="122271" y="100501"/>
                  </a:lnTo>
                  <a:lnTo>
                    <a:pt x="125563" y="95471"/>
                  </a:lnTo>
                  <a:lnTo>
                    <a:pt x="128749" y="91126"/>
                  </a:lnTo>
                  <a:lnTo>
                    <a:pt x="131866" y="87237"/>
                  </a:lnTo>
                  <a:lnTo>
                    <a:pt x="134936" y="83652"/>
                  </a:lnTo>
                  <a:lnTo>
                    <a:pt x="136983" y="79277"/>
                  </a:lnTo>
                  <a:lnTo>
                    <a:pt x="138347" y="74377"/>
                  </a:lnTo>
                  <a:lnTo>
                    <a:pt x="139257" y="69126"/>
                  </a:lnTo>
                  <a:lnTo>
                    <a:pt x="138871" y="63640"/>
                  </a:lnTo>
                  <a:lnTo>
                    <a:pt x="137621" y="57999"/>
                  </a:lnTo>
                  <a:lnTo>
                    <a:pt x="135796" y="52254"/>
                  </a:lnTo>
                  <a:lnTo>
                    <a:pt x="134580" y="47431"/>
                  </a:lnTo>
                  <a:lnTo>
                    <a:pt x="133769" y="43225"/>
                  </a:lnTo>
                  <a:lnTo>
                    <a:pt x="133228" y="39427"/>
                  </a:lnTo>
                  <a:lnTo>
                    <a:pt x="131875" y="35904"/>
                  </a:lnTo>
                  <a:lnTo>
                    <a:pt x="129981" y="32563"/>
                  </a:lnTo>
                  <a:lnTo>
                    <a:pt x="127726" y="29343"/>
                  </a:lnTo>
                  <a:lnTo>
                    <a:pt x="126223" y="26204"/>
                  </a:lnTo>
                  <a:lnTo>
                    <a:pt x="125221" y="23120"/>
                  </a:lnTo>
                  <a:lnTo>
                    <a:pt x="124552" y="20071"/>
                  </a:lnTo>
                  <a:lnTo>
                    <a:pt x="123115" y="17047"/>
                  </a:lnTo>
                  <a:lnTo>
                    <a:pt x="121164" y="14038"/>
                  </a:lnTo>
                  <a:lnTo>
                    <a:pt x="114406" y="5200"/>
                  </a:lnTo>
                  <a:lnTo>
                    <a:pt x="116986" y="5114"/>
                  </a:lnTo>
                  <a:lnTo>
                    <a:pt x="123217" y="504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SMARTPenAnnotation780"/>
            <p:cNvSpPr/>
            <p:nvPr/>
          </p:nvSpPr>
          <p:spPr>
            <a:xfrm>
              <a:off x="4080867" y="5877117"/>
              <a:ext cx="70043" cy="266509"/>
            </a:xfrm>
            <a:custGeom>
              <a:avLst/>
              <a:gdLst/>
              <a:ahLst/>
              <a:cxnLst/>
              <a:rect l="0" t="0" r="0" b="0"/>
              <a:pathLst>
                <a:path w="70043" h="266509">
                  <a:moveTo>
                    <a:pt x="8929" y="25406"/>
                  </a:moveTo>
                  <a:lnTo>
                    <a:pt x="21358" y="12977"/>
                  </a:lnTo>
                  <a:lnTo>
                    <a:pt x="24161" y="11167"/>
                  </a:lnTo>
                  <a:lnTo>
                    <a:pt x="27021" y="9960"/>
                  </a:lnTo>
                  <a:lnTo>
                    <a:pt x="29920" y="9155"/>
                  </a:lnTo>
                  <a:lnTo>
                    <a:pt x="32845" y="7627"/>
                  </a:lnTo>
                  <a:lnTo>
                    <a:pt x="35787" y="5616"/>
                  </a:lnTo>
                  <a:lnTo>
                    <a:pt x="38741" y="3283"/>
                  </a:lnTo>
                  <a:lnTo>
                    <a:pt x="41702" y="1728"/>
                  </a:lnTo>
                  <a:lnTo>
                    <a:pt x="44669" y="691"/>
                  </a:lnTo>
                  <a:lnTo>
                    <a:pt x="47638" y="0"/>
                  </a:lnTo>
                  <a:lnTo>
                    <a:pt x="50611" y="531"/>
                  </a:lnTo>
                  <a:lnTo>
                    <a:pt x="53584" y="1877"/>
                  </a:lnTo>
                  <a:lnTo>
                    <a:pt x="56559" y="3767"/>
                  </a:lnTo>
                  <a:lnTo>
                    <a:pt x="58541" y="6020"/>
                  </a:lnTo>
                  <a:lnTo>
                    <a:pt x="59863" y="8513"/>
                  </a:lnTo>
                  <a:lnTo>
                    <a:pt x="60745" y="11167"/>
                  </a:lnTo>
                  <a:lnTo>
                    <a:pt x="62325" y="13930"/>
                  </a:lnTo>
                  <a:lnTo>
                    <a:pt x="64370" y="16762"/>
                  </a:lnTo>
                  <a:lnTo>
                    <a:pt x="66726" y="19644"/>
                  </a:lnTo>
                  <a:lnTo>
                    <a:pt x="68296" y="23549"/>
                  </a:lnTo>
                  <a:lnTo>
                    <a:pt x="69344" y="28136"/>
                  </a:lnTo>
                  <a:lnTo>
                    <a:pt x="70042" y="33179"/>
                  </a:lnTo>
                  <a:lnTo>
                    <a:pt x="69514" y="39518"/>
                  </a:lnTo>
                  <a:lnTo>
                    <a:pt x="68171" y="46720"/>
                  </a:lnTo>
                  <a:lnTo>
                    <a:pt x="66283" y="54498"/>
                  </a:lnTo>
                  <a:lnTo>
                    <a:pt x="65025" y="62661"/>
                  </a:lnTo>
                  <a:lnTo>
                    <a:pt x="64186" y="71078"/>
                  </a:lnTo>
                  <a:lnTo>
                    <a:pt x="63626" y="79667"/>
                  </a:lnTo>
                  <a:lnTo>
                    <a:pt x="62261" y="88369"/>
                  </a:lnTo>
                  <a:lnTo>
                    <a:pt x="60359" y="97147"/>
                  </a:lnTo>
                  <a:lnTo>
                    <a:pt x="50177" y="137363"/>
                  </a:lnTo>
                  <a:lnTo>
                    <a:pt x="47342" y="147669"/>
                  </a:lnTo>
                  <a:lnTo>
                    <a:pt x="41546" y="167057"/>
                  </a:lnTo>
                  <a:lnTo>
                    <a:pt x="32705" y="194708"/>
                  </a:lnTo>
                  <a:lnTo>
                    <a:pt x="29741" y="202766"/>
                  </a:lnTo>
                  <a:lnTo>
                    <a:pt x="26772" y="210123"/>
                  </a:lnTo>
                  <a:lnTo>
                    <a:pt x="23801" y="217011"/>
                  </a:lnTo>
                  <a:lnTo>
                    <a:pt x="17854" y="229957"/>
                  </a:lnTo>
                  <a:lnTo>
                    <a:pt x="14879" y="236187"/>
                  </a:lnTo>
                  <a:lnTo>
                    <a:pt x="11904" y="241333"/>
                  </a:lnTo>
                  <a:lnTo>
                    <a:pt x="8928" y="245756"/>
                  </a:lnTo>
                  <a:lnTo>
                    <a:pt x="5952" y="249697"/>
                  </a:lnTo>
                  <a:lnTo>
                    <a:pt x="3968" y="253316"/>
                  </a:lnTo>
                  <a:lnTo>
                    <a:pt x="2645" y="256721"/>
                  </a:lnTo>
                  <a:lnTo>
                    <a:pt x="0" y="26650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SMARTPenAnnotation781"/>
            <p:cNvSpPr/>
            <p:nvPr/>
          </p:nvSpPr>
          <p:spPr>
            <a:xfrm>
              <a:off x="3491507" y="5813227"/>
              <a:ext cx="178552" cy="116086"/>
            </a:xfrm>
            <a:custGeom>
              <a:avLst/>
              <a:gdLst/>
              <a:ahLst/>
              <a:cxnLst/>
              <a:rect l="0" t="0" r="0" b="0"/>
              <a:pathLst>
                <a:path w="178552" h="116086">
                  <a:moveTo>
                    <a:pt x="0" y="80366"/>
                  </a:moveTo>
                  <a:lnTo>
                    <a:pt x="22200" y="58167"/>
                  </a:lnTo>
                  <a:lnTo>
                    <a:pt x="24722" y="56637"/>
                  </a:lnTo>
                  <a:lnTo>
                    <a:pt x="30170" y="54937"/>
                  </a:lnTo>
                  <a:lnTo>
                    <a:pt x="32020" y="53492"/>
                  </a:lnTo>
                  <a:lnTo>
                    <a:pt x="33253" y="51535"/>
                  </a:lnTo>
                  <a:lnTo>
                    <a:pt x="34075" y="49240"/>
                  </a:lnTo>
                  <a:lnTo>
                    <a:pt x="35615" y="46717"/>
                  </a:lnTo>
                  <a:lnTo>
                    <a:pt x="37634" y="44042"/>
                  </a:lnTo>
                  <a:lnTo>
                    <a:pt x="39972" y="41268"/>
                  </a:lnTo>
                  <a:lnTo>
                    <a:pt x="42523" y="39418"/>
                  </a:lnTo>
                  <a:lnTo>
                    <a:pt x="48004" y="37362"/>
                  </a:lnTo>
                  <a:lnTo>
                    <a:pt x="49862" y="35822"/>
                  </a:lnTo>
                  <a:lnTo>
                    <a:pt x="51101" y="33802"/>
                  </a:lnTo>
                  <a:lnTo>
                    <a:pt x="51927" y="31465"/>
                  </a:lnTo>
                  <a:lnTo>
                    <a:pt x="53470" y="29906"/>
                  </a:lnTo>
                  <a:lnTo>
                    <a:pt x="55490" y="28867"/>
                  </a:lnTo>
                  <a:lnTo>
                    <a:pt x="60381" y="27712"/>
                  </a:lnTo>
                  <a:lnTo>
                    <a:pt x="65862" y="27199"/>
                  </a:lnTo>
                  <a:lnTo>
                    <a:pt x="68713" y="26070"/>
                  </a:lnTo>
                  <a:lnTo>
                    <a:pt x="71606" y="24325"/>
                  </a:lnTo>
                  <a:lnTo>
                    <a:pt x="74526" y="22169"/>
                  </a:lnTo>
                  <a:lnTo>
                    <a:pt x="77465" y="19740"/>
                  </a:lnTo>
                  <a:lnTo>
                    <a:pt x="80417" y="17129"/>
                  </a:lnTo>
                  <a:lnTo>
                    <a:pt x="87543" y="10548"/>
                  </a:lnTo>
                  <a:lnTo>
                    <a:pt x="93518" y="4668"/>
                  </a:lnTo>
                  <a:lnTo>
                    <a:pt x="96080" y="3112"/>
                  </a:lnTo>
                  <a:lnTo>
                    <a:pt x="101572" y="1383"/>
                  </a:lnTo>
                  <a:lnTo>
                    <a:pt x="104426" y="922"/>
                  </a:lnTo>
                  <a:lnTo>
                    <a:pt x="107321" y="614"/>
                  </a:lnTo>
                  <a:lnTo>
                    <a:pt x="114355" y="121"/>
                  </a:lnTo>
                  <a:lnTo>
                    <a:pt x="117962" y="53"/>
                  </a:lnTo>
                  <a:lnTo>
                    <a:pt x="132582" y="0"/>
                  </a:lnTo>
                  <a:lnTo>
                    <a:pt x="135986" y="2645"/>
                  </a:lnTo>
                  <a:lnTo>
                    <a:pt x="141515" y="7688"/>
                  </a:lnTo>
                  <a:lnTo>
                    <a:pt x="173019" y="39073"/>
                  </a:lnTo>
                  <a:lnTo>
                    <a:pt x="174878" y="41924"/>
                  </a:lnTo>
                  <a:lnTo>
                    <a:pt x="176116" y="44816"/>
                  </a:lnTo>
                  <a:lnTo>
                    <a:pt x="176942" y="47736"/>
                  </a:lnTo>
                  <a:lnTo>
                    <a:pt x="177493" y="50675"/>
                  </a:lnTo>
                  <a:lnTo>
                    <a:pt x="177860" y="53627"/>
                  </a:lnTo>
                  <a:lnTo>
                    <a:pt x="178105" y="56587"/>
                  </a:lnTo>
                  <a:lnTo>
                    <a:pt x="178268" y="59552"/>
                  </a:lnTo>
                  <a:lnTo>
                    <a:pt x="178449" y="65494"/>
                  </a:lnTo>
                  <a:lnTo>
                    <a:pt x="178551" y="74416"/>
                  </a:lnTo>
                  <a:lnTo>
                    <a:pt x="177573" y="78384"/>
                  </a:lnTo>
                  <a:lnTo>
                    <a:pt x="175929" y="83013"/>
                  </a:lnTo>
                  <a:lnTo>
                    <a:pt x="173841" y="88084"/>
                  </a:lnTo>
                  <a:lnTo>
                    <a:pt x="172449" y="92457"/>
                  </a:lnTo>
                  <a:lnTo>
                    <a:pt x="171521" y="96364"/>
                  </a:lnTo>
                  <a:lnTo>
                    <a:pt x="170031" y="105024"/>
                  </a:lnTo>
                  <a:lnTo>
                    <a:pt x="168917" y="106726"/>
                  </a:lnTo>
                  <a:lnTo>
                    <a:pt x="167182" y="108854"/>
                  </a:lnTo>
                  <a:lnTo>
                    <a:pt x="160735" y="11608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92275" y="1700213"/>
            <a:ext cx="65420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And spread, o'er all, her yellow hair,              20</a:t>
            </a:r>
            <a:br>
              <a:rPr lang="en-GB" sz="2400"/>
            </a:br>
            <a:r>
              <a:rPr lang="en-GB" sz="2400"/>
              <a:t>Murmuring how she loved me--she</a:t>
            </a:r>
            <a:br>
              <a:rPr lang="en-GB" sz="2400"/>
            </a:br>
            <a:r>
              <a:rPr lang="en-GB" sz="2400"/>
              <a:t>Too weak, for all her heart's endeavour,</a:t>
            </a:r>
            <a:br>
              <a:rPr lang="en-GB" sz="2400"/>
            </a:br>
            <a:r>
              <a:rPr lang="en-GB" sz="2400"/>
              <a:t>To set its struggling passion free</a:t>
            </a:r>
            <a:br>
              <a:rPr lang="en-GB" sz="2400"/>
            </a:br>
            <a:r>
              <a:rPr lang="en-GB" sz="2400"/>
              <a:t>From pride, and vainer ties dissever,</a:t>
            </a:r>
            <a:br>
              <a:rPr lang="en-GB" sz="2400"/>
            </a:br>
            <a:r>
              <a:rPr lang="en-GB" sz="2400"/>
              <a:t>And give herself to me for ever.</a:t>
            </a:r>
            <a:br>
              <a:rPr lang="en-GB" sz="2400"/>
            </a:br>
            <a:r>
              <a:rPr lang="en-GB" sz="2400"/>
              <a:t>But passion sometimes would prevail,</a:t>
            </a:r>
            <a:br>
              <a:rPr lang="en-GB" sz="2400"/>
            </a:br>
            <a:r>
              <a:rPr lang="en-GB" sz="2400"/>
              <a:t>Nor could to-night's gay feast restrain</a:t>
            </a:r>
            <a:br>
              <a:rPr lang="en-GB" sz="2400"/>
            </a:br>
            <a:r>
              <a:rPr lang="en-GB" sz="2400"/>
              <a:t>A sudden thought of one so pale</a:t>
            </a:r>
            <a:br>
              <a:rPr lang="en-GB" sz="2400"/>
            </a:br>
            <a:r>
              <a:rPr lang="en-GB" sz="2400"/>
              <a:t>For love of her, and all in vain:</a:t>
            </a:r>
            <a:br>
              <a:rPr lang="en-GB" sz="2400"/>
            </a:br>
            <a:r>
              <a:rPr lang="en-GB" sz="2400"/>
              <a:t>So, she was come through wind and rain.</a:t>
            </a:r>
            <a:r>
              <a:rPr lang="en-GB"/>
              <a:t> </a:t>
            </a:r>
          </a:p>
        </p:txBody>
      </p:sp>
      <p:sp>
        <p:nvSpPr>
          <p:cNvPr id="5" name="SMARTPenAnnotation343"/>
          <p:cNvSpPr/>
          <p:nvPr/>
        </p:nvSpPr>
        <p:spPr>
          <a:xfrm>
            <a:off x="1419820" y="1857907"/>
            <a:ext cx="214313" cy="222132"/>
          </a:xfrm>
          <a:custGeom>
            <a:avLst/>
            <a:gdLst/>
            <a:ahLst/>
            <a:cxnLst/>
            <a:rect l="0" t="0" r="0" b="0"/>
            <a:pathLst>
              <a:path w="214313" h="222132">
                <a:moveTo>
                  <a:pt x="0" y="70905"/>
                </a:moveTo>
                <a:lnTo>
                  <a:pt x="0" y="49914"/>
                </a:lnTo>
                <a:lnTo>
                  <a:pt x="992" y="45997"/>
                </a:lnTo>
                <a:lnTo>
                  <a:pt x="2646" y="41401"/>
                </a:lnTo>
                <a:lnTo>
                  <a:pt x="4740" y="36353"/>
                </a:lnTo>
                <a:lnTo>
                  <a:pt x="8121" y="31995"/>
                </a:lnTo>
                <a:lnTo>
                  <a:pt x="12359" y="28098"/>
                </a:lnTo>
                <a:lnTo>
                  <a:pt x="17169" y="24508"/>
                </a:lnTo>
                <a:lnTo>
                  <a:pt x="23352" y="21122"/>
                </a:lnTo>
                <a:lnTo>
                  <a:pt x="30451" y="17873"/>
                </a:lnTo>
                <a:lnTo>
                  <a:pt x="38160" y="14714"/>
                </a:lnTo>
                <a:lnTo>
                  <a:pt x="45284" y="11616"/>
                </a:lnTo>
                <a:lnTo>
                  <a:pt x="58491" y="5528"/>
                </a:lnTo>
                <a:lnTo>
                  <a:pt x="65783" y="3508"/>
                </a:lnTo>
                <a:lnTo>
                  <a:pt x="73621" y="2161"/>
                </a:lnTo>
                <a:lnTo>
                  <a:pt x="81823" y="1263"/>
                </a:lnTo>
                <a:lnTo>
                  <a:pt x="89275" y="665"/>
                </a:lnTo>
                <a:lnTo>
                  <a:pt x="96227" y="266"/>
                </a:lnTo>
                <a:lnTo>
                  <a:pt x="102847" y="0"/>
                </a:lnTo>
                <a:lnTo>
                  <a:pt x="108252" y="814"/>
                </a:lnTo>
                <a:lnTo>
                  <a:pt x="112848" y="2350"/>
                </a:lnTo>
                <a:lnTo>
                  <a:pt x="116904" y="4366"/>
                </a:lnTo>
                <a:lnTo>
                  <a:pt x="120600" y="6702"/>
                </a:lnTo>
                <a:lnTo>
                  <a:pt x="124056" y="9251"/>
                </a:lnTo>
                <a:lnTo>
                  <a:pt x="127352" y="11943"/>
                </a:lnTo>
                <a:lnTo>
                  <a:pt x="130542" y="15722"/>
                </a:lnTo>
                <a:lnTo>
                  <a:pt x="133661" y="20226"/>
                </a:lnTo>
                <a:lnTo>
                  <a:pt x="136732" y="25213"/>
                </a:lnTo>
                <a:lnTo>
                  <a:pt x="138780" y="30522"/>
                </a:lnTo>
                <a:lnTo>
                  <a:pt x="140145" y="36045"/>
                </a:lnTo>
                <a:lnTo>
                  <a:pt x="141055" y="41712"/>
                </a:lnTo>
                <a:lnTo>
                  <a:pt x="140669" y="47474"/>
                </a:lnTo>
                <a:lnTo>
                  <a:pt x="139420" y="53300"/>
                </a:lnTo>
                <a:lnTo>
                  <a:pt x="132922" y="73626"/>
                </a:lnTo>
                <a:lnTo>
                  <a:pt x="130286" y="81649"/>
                </a:lnTo>
                <a:lnTo>
                  <a:pt x="126545" y="88982"/>
                </a:lnTo>
                <a:lnTo>
                  <a:pt x="122066" y="95855"/>
                </a:lnTo>
                <a:lnTo>
                  <a:pt x="117096" y="102421"/>
                </a:lnTo>
                <a:lnTo>
                  <a:pt x="106282" y="117654"/>
                </a:lnTo>
                <a:lnTo>
                  <a:pt x="100620" y="125884"/>
                </a:lnTo>
                <a:lnTo>
                  <a:pt x="93869" y="133354"/>
                </a:lnTo>
                <a:lnTo>
                  <a:pt x="86392" y="140319"/>
                </a:lnTo>
                <a:lnTo>
                  <a:pt x="78430" y="146947"/>
                </a:lnTo>
                <a:lnTo>
                  <a:pt x="71138" y="154342"/>
                </a:lnTo>
                <a:lnTo>
                  <a:pt x="64293" y="162248"/>
                </a:lnTo>
                <a:lnTo>
                  <a:pt x="57745" y="170496"/>
                </a:lnTo>
                <a:lnTo>
                  <a:pt x="52387" y="177979"/>
                </a:lnTo>
                <a:lnTo>
                  <a:pt x="47823" y="184952"/>
                </a:lnTo>
                <a:lnTo>
                  <a:pt x="43788" y="191584"/>
                </a:lnTo>
                <a:lnTo>
                  <a:pt x="40106" y="196999"/>
                </a:lnTo>
                <a:lnTo>
                  <a:pt x="36659" y="201600"/>
                </a:lnTo>
                <a:lnTo>
                  <a:pt x="33369" y="205660"/>
                </a:lnTo>
                <a:lnTo>
                  <a:pt x="32168" y="209359"/>
                </a:lnTo>
                <a:lnTo>
                  <a:pt x="32359" y="212817"/>
                </a:lnTo>
                <a:lnTo>
                  <a:pt x="33479" y="216115"/>
                </a:lnTo>
                <a:lnTo>
                  <a:pt x="35218" y="218313"/>
                </a:lnTo>
                <a:lnTo>
                  <a:pt x="37369" y="219778"/>
                </a:lnTo>
                <a:lnTo>
                  <a:pt x="39795" y="220756"/>
                </a:lnTo>
                <a:lnTo>
                  <a:pt x="43397" y="221407"/>
                </a:lnTo>
                <a:lnTo>
                  <a:pt x="47783" y="221841"/>
                </a:lnTo>
                <a:lnTo>
                  <a:pt x="52691" y="222131"/>
                </a:lnTo>
                <a:lnTo>
                  <a:pt x="57948" y="221332"/>
                </a:lnTo>
                <a:lnTo>
                  <a:pt x="63436" y="219807"/>
                </a:lnTo>
                <a:lnTo>
                  <a:pt x="83288" y="212920"/>
                </a:lnTo>
                <a:lnTo>
                  <a:pt x="143046" y="192894"/>
                </a:lnTo>
                <a:lnTo>
                  <a:pt x="150926" y="189934"/>
                </a:lnTo>
                <a:lnTo>
                  <a:pt x="158164" y="186969"/>
                </a:lnTo>
                <a:lnTo>
                  <a:pt x="164974" y="184000"/>
                </a:lnTo>
                <a:lnTo>
                  <a:pt x="171498" y="182020"/>
                </a:lnTo>
                <a:lnTo>
                  <a:pt x="177832" y="180701"/>
                </a:lnTo>
                <a:lnTo>
                  <a:pt x="184039" y="179821"/>
                </a:lnTo>
                <a:lnTo>
                  <a:pt x="189169" y="178242"/>
                </a:lnTo>
                <a:lnTo>
                  <a:pt x="193582" y="176197"/>
                </a:lnTo>
                <a:lnTo>
                  <a:pt x="197515" y="173842"/>
                </a:lnTo>
                <a:lnTo>
                  <a:pt x="200138" y="171280"/>
                </a:lnTo>
                <a:lnTo>
                  <a:pt x="201886" y="168579"/>
                </a:lnTo>
                <a:lnTo>
                  <a:pt x="203052" y="165787"/>
                </a:lnTo>
                <a:lnTo>
                  <a:pt x="204821" y="163925"/>
                </a:lnTo>
                <a:lnTo>
                  <a:pt x="206992" y="162684"/>
                </a:lnTo>
                <a:lnTo>
                  <a:pt x="214312" y="16020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MARTPenAnnotation344"/>
          <p:cNvSpPr/>
          <p:nvPr/>
        </p:nvSpPr>
        <p:spPr>
          <a:xfrm>
            <a:off x="1564570" y="1928812"/>
            <a:ext cx="149352" cy="142717"/>
          </a:xfrm>
          <a:custGeom>
            <a:avLst/>
            <a:gdLst/>
            <a:ahLst/>
            <a:cxnLst/>
            <a:rect l="0" t="0" r="0" b="0"/>
            <a:pathLst>
              <a:path w="149352" h="142717">
                <a:moveTo>
                  <a:pt x="96351" y="0"/>
                </a:moveTo>
                <a:lnTo>
                  <a:pt x="91611" y="0"/>
                </a:lnTo>
                <a:lnTo>
                  <a:pt x="89222" y="992"/>
                </a:lnTo>
                <a:lnTo>
                  <a:pt x="86638" y="2646"/>
                </a:lnTo>
                <a:lnTo>
                  <a:pt x="83922" y="4740"/>
                </a:lnTo>
                <a:lnTo>
                  <a:pt x="81120" y="7129"/>
                </a:lnTo>
                <a:lnTo>
                  <a:pt x="78260" y="9714"/>
                </a:lnTo>
                <a:lnTo>
                  <a:pt x="75361" y="12429"/>
                </a:lnTo>
                <a:lnTo>
                  <a:pt x="71443" y="15231"/>
                </a:lnTo>
                <a:lnTo>
                  <a:pt x="66848" y="18092"/>
                </a:lnTo>
                <a:lnTo>
                  <a:pt x="61799" y="20991"/>
                </a:lnTo>
                <a:lnTo>
                  <a:pt x="57442" y="24908"/>
                </a:lnTo>
                <a:lnTo>
                  <a:pt x="53544" y="29504"/>
                </a:lnTo>
                <a:lnTo>
                  <a:pt x="49954" y="34552"/>
                </a:lnTo>
                <a:lnTo>
                  <a:pt x="46568" y="39902"/>
                </a:lnTo>
                <a:lnTo>
                  <a:pt x="43319" y="45453"/>
                </a:lnTo>
                <a:lnTo>
                  <a:pt x="40160" y="51138"/>
                </a:lnTo>
                <a:lnTo>
                  <a:pt x="36070" y="56912"/>
                </a:lnTo>
                <a:lnTo>
                  <a:pt x="31360" y="62746"/>
                </a:lnTo>
                <a:lnTo>
                  <a:pt x="26234" y="68620"/>
                </a:lnTo>
                <a:lnTo>
                  <a:pt x="21825" y="74520"/>
                </a:lnTo>
                <a:lnTo>
                  <a:pt x="17894" y="80438"/>
                </a:lnTo>
                <a:lnTo>
                  <a:pt x="14281" y="86367"/>
                </a:lnTo>
                <a:lnTo>
                  <a:pt x="10880" y="92305"/>
                </a:lnTo>
                <a:lnTo>
                  <a:pt x="4455" y="104194"/>
                </a:lnTo>
                <a:lnTo>
                  <a:pt x="2345" y="109150"/>
                </a:lnTo>
                <a:lnTo>
                  <a:pt x="938" y="113446"/>
                </a:lnTo>
                <a:lnTo>
                  <a:pt x="0" y="117303"/>
                </a:lnTo>
                <a:lnTo>
                  <a:pt x="367" y="120866"/>
                </a:lnTo>
                <a:lnTo>
                  <a:pt x="1604" y="124234"/>
                </a:lnTo>
                <a:lnTo>
                  <a:pt x="3421" y="127471"/>
                </a:lnTo>
                <a:lnTo>
                  <a:pt x="5624" y="130621"/>
                </a:lnTo>
                <a:lnTo>
                  <a:pt x="8085" y="133714"/>
                </a:lnTo>
                <a:lnTo>
                  <a:pt x="10718" y="136767"/>
                </a:lnTo>
                <a:lnTo>
                  <a:pt x="13466" y="138803"/>
                </a:lnTo>
                <a:lnTo>
                  <a:pt x="16290" y="140160"/>
                </a:lnTo>
                <a:lnTo>
                  <a:pt x="19164" y="141065"/>
                </a:lnTo>
                <a:lnTo>
                  <a:pt x="24058" y="141669"/>
                </a:lnTo>
                <a:lnTo>
                  <a:pt x="30296" y="142071"/>
                </a:lnTo>
                <a:lnTo>
                  <a:pt x="44173" y="142518"/>
                </a:lnTo>
                <a:lnTo>
                  <a:pt x="56955" y="142716"/>
                </a:lnTo>
                <a:lnTo>
                  <a:pt x="63142" y="141777"/>
                </a:lnTo>
                <a:lnTo>
                  <a:pt x="69251" y="140158"/>
                </a:lnTo>
                <a:lnTo>
                  <a:pt x="98054" y="130432"/>
                </a:lnTo>
                <a:lnTo>
                  <a:pt x="105424" y="126642"/>
                </a:lnTo>
                <a:lnTo>
                  <a:pt x="112322" y="122131"/>
                </a:lnTo>
                <a:lnTo>
                  <a:pt x="118904" y="117140"/>
                </a:lnTo>
                <a:lnTo>
                  <a:pt x="124285" y="111827"/>
                </a:lnTo>
                <a:lnTo>
                  <a:pt x="128865" y="106302"/>
                </a:lnTo>
                <a:lnTo>
                  <a:pt x="132910" y="100633"/>
                </a:lnTo>
                <a:lnTo>
                  <a:pt x="136599" y="94870"/>
                </a:lnTo>
                <a:lnTo>
                  <a:pt x="140050" y="89044"/>
                </a:lnTo>
                <a:lnTo>
                  <a:pt x="143343" y="83175"/>
                </a:lnTo>
                <a:lnTo>
                  <a:pt x="145539" y="77278"/>
                </a:lnTo>
                <a:lnTo>
                  <a:pt x="147002" y="71363"/>
                </a:lnTo>
                <a:lnTo>
                  <a:pt x="147978" y="65434"/>
                </a:lnTo>
                <a:lnTo>
                  <a:pt x="148629" y="59498"/>
                </a:lnTo>
                <a:lnTo>
                  <a:pt x="149062" y="53556"/>
                </a:lnTo>
                <a:lnTo>
                  <a:pt x="149351" y="47610"/>
                </a:lnTo>
                <a:lnTo>
                  <a:pt x="147560" y="42654"/>
                </a:lnTo>
                <a:lnTo>
                  <a:pt x="144381" y="38358"/>
                </a:lnTo>
                <a:lnTo>
                  <a:pt x="136550" y="30939"/>
                </a:lnTo>
                <a:lnTo>
                  <a:pt x="129762" y="24334"/>
                </a:lnTo>
                <a:lnTo>
                  <a:pt x="125570" y="21183"/>
                </a:lnTo>
                <a:lnTo>
                  <a:pt x="120792" y="18091"/>
                </a:lnTo>
                <a:lnTo>
                  <a:pt x="115621" y="15037"/>
                </a:lnTo>
                <a:lnTo>
                  <a:pt x="109198" y="13001"/>
                </a:lnTo>
                <a:lnTo>
                  <a:pt x="101939" y="11644"/>
                </a:lnTo>
                <a:lnTo>
                  <a:pt x="94123" y="10739"/>
                </a:lnTo>
                <a:lnTo>
                  <a:pt x="87921" y="10136"/>
                </a:lnTo>
                <a:lnTo>
                  <a:pt x="82793" y="9734"/>
                </a:lnTo>
                <a:lnTo>
                  <a:pt x="78383" y="9466"/>
                </a:lnTo>
                <a:lnTo>
                  <a:pt x="73458" y="10279"/>
                </a:lnTo>
                <a:lnTo>
                  <a:pt x="68191" y="11814"/>
                </a:lnTo>
                <a:lnTo>
                  <a:pt x="62695" y="13829"/>
                </a:lnTo>
                <a:lnTo>
                  <a:pt x="57047" y="15173"/>
                </a:lnTo>
                <a:lnTo>
                  <a:pt x="51297" y="16068"/>
                </a:lnTo>
                <a:lnTo>
                  <a:pt x="45479" y="16665"/>
                </a:lnTo>
                <a:lnTo>
                  <a:pt x="41600" y="18055"/>
                </a:lnTo>
                <a:lnTo>
                  <a:pt x="39015" y="19975"/>
                </a:lnTo>
                <a:lnTo>
                  <a:pt x="33844" y="2678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MARTPenAnnotation345"/>
          <p:cNvSpPr/>
          <p:nvPr/>
        </p:nvSpPr>
        <p:spPr>
          <a:xfrm>
            <a:off x="1428750" y="2228452"/>
            <a:ext cx="178594" cy="191325"/>
          </a:xfrm>
          <a:custGeom>
            <a:avLst/>
            <a:gdLst/>
            <a:ahLst/>
            <a:cxnLst/>
            <a:rect l="0" t="0" r="0" b="0"/>
            <a:pathLst>
              <a:path w="178594" h="191325">
                <a:moveTo>
                  <a:pt x="0" y="66477"/>
                </a:moveTo>
                <a:lnTo>
                  <a:pt x="0" y="53175"/>
                </a:lnTo>
                <a:lnTo>
                  <a:pt x="992" y="50664"/>
                </a:lnTo>
                <a:lnTo>
                  <a:pt x="4740" y="45228"/>
                </a:lnTo>
                <a:lnTo>
                  <a:pt x="9713" y="39504"/>
                </a:lnTo>
                <a:lnTo>
                  <a:pt x="12428" y="36589"/>
                </a:lnTo>
                <a:lnTo>
                  <a:pt x="16223" y="33653"/>
                </a:lnTo>
                <a:lnTo>
                  <a:pt x="20737" y="30704"/>
                </a:lnTo>
                <a:lnTo>
                  <a:pt x="25731" y="27745"/>
                </a:lnTo>
                <a:lnTo>
                  <a:pt x="31044" y="24781"/>
                </a:lnTo>
                <a:lnTo>
                  <a:pt x="42240" y="18841"/>
                </a:lnTo>
                <a:lnTo>
                  <a:pt x="77440" y="992"/>
                </a:lnTo>
                <a:lnTo>
                  <a:pt x="84369" y="0"/>
                </a:lnTo>
                <a:lnTo>
                  <a:pt x="91964" y="331"/>
                </a:lnTo>
                <a:lnTo>
                  <a:pt x="100005" y="1544"/>
                </a:lnTo>
                <a:lnTo>
                  <a:pt x="106357" y="2352"/>
                </a:lnTo>
                <a:lnTo>
                  <a:pt x="111584" y="2891"/>
                </a:lnTo>
                <a:lnTo>
                  <a:pt x="116061" y="3251"/>
                </a:lnTo>
                <a:lnTo>
                  <a:pt x="120038" y="5475"/>
                </a:lnTo>
                <a:lnTo>
                  <a:pt x="123681" y="8942"/>
                </a:lnTo>
                <a:lnTo>
                  <a:pt x="127103" y="13237"/>
                </a:lnTo>
                <a:lnTo>
                  <a:pt x="130376" y="18086"/>
                </a:lnTo>
                <a:lnTo>
                  <a:pt x="133550" y="23302"/>
                </a:lnTo>
                <a:lnTo>
                  <a:pt x="136658" y="28764"/>
                </a:lnTo>
                <a:lnTo>
                  <a:pt x="138730" y="34390"/>
                </a:lnTo>
                <a:lnTo>
                  <a:pt x="140112" y="40125"/>
                </a:lnTo>
                <a:lnTo>
                  <a:pt x="141033" y="45932"/>
                </a:lnTo>
                <a:lnTo>
                  <a:pt x="140654" y="51788"/>
                </a:lnTo>
                <a:lnTo>
                  <a:pt x="139410" y="57677"/>
                </a:lnTo>
                <a:lnTo>
                  <a:pt x="137588" y="63587"/>
                </a:lnTo>
                <a:lnTo>
                  <a:pt x="134389" y="70503"/>
                </a:lnTo>
                <a:lnTo>
                  <a:pt x="130273" y="78091"/>
                </a:lnTo>
                <a:lnTo>
                  <a:pt x="125543" y="86126"/>
                </a:lnTo>
                <a:lnTo>
                  <a:pt x="121399" y="93467"/>
                </a:lnTo>
                <a:lnTo>
                  <a:pt x="114147" y="106916"/>
                </a:lnTo>
                <a:lnTo>
                  <a:pt x="109833" y="113280"/>
                </a:lnTo>
                <a:lnTo>
                  <a:pt x="104972" y="119507"/>
                </a:lnTo>
                <a:lnTo>
                  <a:pt x="99747" y="125643"/>
                </a:lnTo>
                <a:lnTo>
                  <a:pt x="95271" y="131718"/>
                </a:lnTo>
                <a:lnTo>
                  <a:pt x="91295" y="137752"/>
                </a:lnTo>
                <a:lnTo>
                  <a:pt x="87652" y="143759"/>
                </a:lnTo>
                <a:lnTo>
                  <a:pt x="83239" y="149749"/>
                </a:lnTo>
                <a:lnTo>
                  <a:pt x="78313" y="155726"/>
                </a:lnTo>
                <a:lnTo>
                  <a:pt x="73044" y="161695"/>
                </a:lnTo>
                <a:lnTo>
                  <a:pt x="69532" y="166667"/>
                </a:lnTo>
                <a:lnTo>
                  <a:pt x="67191" y="170974"/>
                </a:lnTo>
                <a:lnTo>
                  <a:pt x="65630" y="174837"/>
                </a:lnTo>
                <a:lnTo>
                  <a:pt x="63597" y="178404"/>
                </a:lnTo>
                <a:lnTo>
                  <a:pt x="61249" y="181775"/>
                </a:lnTo>
                <a:lnTo>
                  <a:pt x="58692" y="185014"/>
                </a:lnTo>
                <a:lnTo>
                  <a:pt x="57979" y="187174"/>
                </a:lnTo>
                <a:lnTo>
                  <a:pt x="58497" y="188614"/>
                </a:lnTo>
                <a:lnTo>
                  <a:pt x="59833" y="189573"/>
                </a:lnTo>
                <a:lnTo>
                  <a:pt x="63965" y="190640"/>
                </a:lnTo>
                <a:lnTo>
                  <a:pt x="66456" y="190924"/>
                </a:lnTo>
                <a:lnTo>
                  <a:pt x="70100" y="191114"/>
                </a:lnTo>
                <a:lnTo>
                  <a:pt x="79442" y="191324"/>
                </a:lnTo>
                <a:lnTo>
                  <a:pt x="83719" y="190388"/>
                </a:lnTo>
                <a:lnTo>
                  <a:pt x="87562" y="188772"/>
                </a:lnTo>
                <a:lnTo>
                  <a:pt x="91117" y="186702"/>
                </a:lnTo>
                <a:lnTo>
                  <a:pt x="96463" y="184330"/>
                </a:lnTo>
                <a:lnTo>
                  <a:pt x="103004" y="181757"/>
                </a:lnTo>
                <a:lnTo>
                  <a:pt x="110341" y="179049"/>
                </a:lnTo>
                <a:lnTo>
                  <a:pt x="117217" y="175260"/>
                </a:lnTo>
                <a:lnTo>
                  <a:pt x="123785" y="170749"/>
                </a:lnTo>
                <a:lnTo>
                  <a:pt x="130148" y="165757"/>
                </a:lnTo>
                <a:lnTo>
                  <a:pt x="136375" y="161437"/>
                </a:lnTo>
                <a:lnTo>
                  <a:pt x="142510" y="157565"/>
                </a:lnTo>
                <a:lnTo>
                  <a:pt x="148585" y="153992"/>
                </a:lnTo>
                <a:lnTo>
                  <a:pt x="154619" y="151609"/>
                </a:lnTo>
                <a:lnTo>
                  <a:pt x="160626" y="150021"/>
                </a:lnTo>
                <a:lnTo>
                  <a:pt x="178593" y="14684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MARTPenAnnotation346"/>
          <p:cNvSpPr/>
          <p:nvPr/>
        </p:nvSpPr>
        <p:spPr>
          <a:xfrm>
            <a:off x="1625203" y="2250281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0" y="0"/>
                </a:moveTo>
                <a:lnTo>
                  <a:pt x="5144" y="0"/>
                </a:lnTo>
                <a:lnTo>
                  <a:pt x="2948" y="0"/>
                </a:lnTo>
                <a:lnTo>
                  <a:pt x="2957" y="992"/>
                </a:lnTo>
                <a:lnTo>
                  <a:pt x="3956" y="2646"/>
                </a:lnTo>
                <a:lnTo>
                  <a:pt x="5613" y="4740"/>
                </a:lnTo>
                <a:lnTo>
                  <a:pt x="7711" y="7129"/>
                </a:lnTo>
                <a:lnTo>
                  <a:pt x="10102" y="9713"/>
                </a:lnTo>
                <a:lnTo>
                  <a:pt x="12687" y="12429"/>
                </a:lnTo>
                <a:lnTo>
                  <a:pt x="14411" y="16223"/>
                </a:lnTo>
                <a:lnTo>
                  <a:pt x="15560" y="20737"/>
                </a:lnTo>
                <a:lnTo>
                  <a:pt x="16327" y="25731"/>
                </a:lnTo>
                <a:lnTo>
                  <a:pt x="17830" y="31045"/>
                </a:lnTo>
                <a:lnTo>
                  <a:pt x="19824" y="36572"/>
                </a:lnTo>
                <a:lnTo>
                  <a:pt x="22145" y="42240"/>
                </a:lnTo>
                <a:lnTo>
                  <a:pt x="23693" y="48004"/>
                </a:lnTo>
                <a:lnTo>
                  <a:pt x="24725" y="53831"/>
                </a:lnTo>
                <a:lnTo>
                  <a:pt x="25413" y="59699"/>
                </a:lnTo>
                <a:lnTo>
                  <a:pt x="26864" y="66589"/>
                </a:lnTo>
                <a:lnTo>
                  <a:pt x="28823" y="74158"/>
                </a:lnTo>
                <a:lnTo>
                  <a:pt x="31122" y="82181"/>
                </a:lnTo>
                <a:lnTo>
                  <a:pt x="32654" y="89514"/>
                </a:lnTo>
                <a:lnTo>
                  <a:pt x="33675" y="96387"/>
                </a:lnTo>
                <a:lnTo>
                  <a:pt x="34356" y="102953"/>
                </a:lnTo>
                <a:lnTo>
                  <a:pt x="35803" y="109315"/>
                </a:lnTo>
                <a:lnTo>
                  <a:pt x="37759" y="115541"/>
                </a:lnTo>
                <a:lnTo>
                  <a:pt x="40055" y="121675"/>
                </a:lnTo>
                <a:lnTo>
                  <a:pt x="41586" y="127750"/>
                </a:lnTo>
                <a:lnTo>
                  <a:pt x="42607" y="133784"/>
                </a:lnTo>
                <a:lnTo>
                  <a:pt x="43287" y="139790"/>
                </a:lnTo>
                <a:lnTo>
                  <a:pt x="44733" y="144787"/>
                </a:lnTo>
                <a:lnTo>
                  <a:pt x="46689" y="149111"/>
                </a:lnTo>
                <a:lnTo>
                  <a:pt x="48985" y="152985"/>
                </a:lnTo>
                <a:lnTo>
                  <a:pt x="50516" y="156560"/>
                </a:lnTo>
                <a:lnTo>
                  <a:pt x="51537" y="159936"/>
                </a:lnTo>
                <a:lnTo>
                  <a:pt x="53578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MARTPenAnnotation347"/>
          <p:cNvSpPr/>
          <p:nvPr/>
        </p:nvSpPr>
        <p:spPr>
          <a:xfrm>
            <a:off x="1446609" y="2582110"/>
            <a:ext cx="241102" cy="177150"/>
          </a:xfrm>
          <a:custGeom>
            <a:avLst/>
            <a:gdLst/>
            <a:ahLst/>
            <a:cxnLst/>
            <a:rect l="0" t="0" r="0" b="0"/>
            <a:pathLst>
              <a:path w="241102" h="177150">
                <a:moveTo>
                  <a:pt x="0" y="78936"/>
                </a:moveTo>
                <a:lnTo>
                  <a:pt x="0" y="74196"/>
                </a:lnTo>
                <a:lnTo>
                  <a:pt x="992" y="71807"/>
                </a:lnTo>
                <a:lnTo>
                  <a:pt x="4740" y="66508"/>
                </a:lnTo>
                <a:lnTo>
                  <a:pt x="7688" y="62686"/>
                </a:lnTo>
                <a:lnTo>
                  <a:pt x="13669" y="56500"/>
                </a:lnTo>
                <a:lnTo>
                  <a:pt x="43191" y="26826"/>
                </a:lnTo>
                <a:lnTo>
                  <a:pt x="49630" y="22368"/>
                </a:lnTo>
                <a:lnTo>
                  <a:pt x="56899" y="18404"/>
                </a:lnTo>
                <a:lnTo>
                  <a:pt x="64722" y="14769"/>
                </a:lnTo>
                <a:lnTo>
                  <a:pt x="71921" y="12345"/>
                </a:lnTo>
                <a:lnTo>
                  <a:pt x="78705" y="10730"/>
                </a:lnTo>
                <a:lnTo>
                  <a:pt x="85212" y="9653"/>
                </a:lnTo>
                <a:lnTo>
                  <a:pt x="92527" y="7943"/>
                </a:lnTo>
                <a:lnTo>
                  <a:pt x="100380" y="5810"/>
                </a:lnTo>
                <a:lnTo>
                  <a:pt x="108592" y="3397"/>
                </a:lnTo>
                <a:lnTo>
                  <a:pt x="117043" y="1788"/>
                </a:lnTo>
                <a:lnTo>
                  <a:pt x="125654" y="715"/>
                </a:lnTo>
                <a:lnTo>
                  <a:pt x="134371" y="0"/>
                </a:lnTo>
                <a:lnTo>
                  <a:pt x="142166" y="515"/>
                </a:lnTo>
                <a:lnTo>
                  <a:pt x="149348" y="1851"/>
                </a:lnTo>
                <a:lnTo>
                  <a:pt x="156120" y="3734"/>
                </a:lnTo>
                <a:lnTo>
                  <a:pt x="162619" y="5981"/>
                </a:lnTo>
                <a:lnTo>
                  <a:pt x="168936" y="8471"/>
                </a:lnTo>
                <a:lnTo>
                  <a:pt x="175132" y="11124"/>
                </a:lnTo>
                <a:lnTo>
                  <a:pt x="179262" y="14876"/>
                </a:lnTo>
                <a:lnTo>
                  <a:pt x="182016" y="19362"/>
                </a:lnTo>
                <a:lnTo>
                  <a:pt x="183852" y="24338"/>
                </a:lnTo>
                <a:lnTo>
                  <a:pt x="185076" y="28647"/>
                </a:lnTo>
                <a:lnTo>
                  <a:pt x="185891" y="32511"/>
                </a:lnTo>
                <a:lnTo>
                  <a:pt x="186435" y="36080"/>
                </a:lnTo>
                <a:lnTo>
                  <a:pt x="186798" y="40444"/>
                </a:lnTo>
                <a:lnTo>
                  <a:pt x="187040" y="45337"/>
                </a:lnTo>
                <a:lnTo>
                  <a:pt x="187201" y="50584"/>
                </a:lnTo>
                <a:lnTo>
                  <a:pt x="186316" y="56066"/>
                </a:lnTo>
                <a:lnTo>
                  <a:pt x="184734" y="61705"/>
                </a:lnTo>
                <a:lnTo>
                  <a:pt x="182687" y="67449"/>
                </a:lnTo>
                <a:lnTo>
                  <a:pt x="180331" y="73262"/>
                </a:lnTo>
                <a:lnTo>
                  <a:pt x="177767" y="79122"/>
                </a:lnTo>
                <a:lnTo>
                  <a:pt x="175066" y="85014"/>
                </a:lnTo>
                <a:lnTo>
                  <a:pt x="171281" y="90925"/>
                </a:lnTo>
                <a:lnTo>
                  <a:pt x="166773" y="96851"/>
                </a:lnTo>
                <a:lnTo>
                  <a:pt x="161784" y="102786"/>
                </a:lnTo>
                <a:lnTo>
                  <a:pt x="156473" y="108727"/>
                </a:lnTo>
                <a:lnTo>
                  <a:pt x="145280" y="120619"/>
                </a:lnTo>
                <a:lnTo>
                  <a:pt x="140510" y="126569"/>
                </a:lnTo>
                <a:lnTo>
                  <a:pt x="136337" y="132519"/>
                </a:lnTo>
                <a:lnTo>
                  <a:pt x="132563" y="138471"/>
                </a:lnTo>
                <a:lnTo>
                  <a:pt x="129055" y="143431"/>
                </a:lnTo>
                <a:lnTo>
                  <a:pt x="125724" y="147729"/>
                </a:lnTo>
                <a:lnTo>
                  <a:pt x="122511" y="151587"/>
                </a:lnTo>
                <a:lnTo>
                  <a:pt x="120370" y="155152"/>
                </a:lnTo>
                <a:lnTo>
                  <a:pt x="118942" y="158520"/>
                </a:lnTo>
                <a:lnTo>
                  <a:pt x="117990" y="161758"/>
                </a:lnTo>
                <a:lnTo>
                  <a:pt x="117355" y="164908"/>
                </a:lnTo>
                <a:lnTo>
                  <a:pt x="116932" y="168001"/>
                </a:lnTo>
                <a:lnTo>
                  <a:pt x="116650" y="171055"/>
                </a:lnTo>
                <a:lnTo>
                  <a:pt x="117454" y="173091"/>
                </a:lnTo>
                <a:lnTo>
                  <a:pt x="118982" y="174448"/>
                </a:lnTo>
                <a:lnTo>
                  <a:pt x="120993" y="175353"/>
                </a:lnTo>
                <a:lnTo>
                  <a:pt x="125874" y="176359"/>
                </a:lnTo>
                <a:lnTo>
                  <a:pt x="131350" y="176805"/>
                </a:lnTo>
                <a:lnTo>
                  <a:pt x="137091" y="177004"/>
                </a:lnTo>
                <a:lnTo>
                  <a:pt x="171965" y="177149"/>
                </a:lnTo>
                <a:lnTo>
                  <a:pt x="179136" y="176161"/>
                </a:lnTo>
                <a:lnTo>
                  <a:pt x="185900" y="174511"/>
                </a:lnTo>
                <a:lnTo>
                  <a:pt x="192395" y="172418"/>
                </a:lnTo>
                <a:lnTo>
                  <a:pt x="198708" y="170031"/>
                </a:lnTo>
                <a:lnTo>
                  <a:pt x="204902" y="167448"/>
                </a:lnTo>
                <a:lnTo>
                  <a:pt x="211015" y="164733"/>
                </a:lnTo>
                <a:lnTo>
                  <a:pt x="217075" y="162923"/>
                </a:lnTo>
                <a:lnTo>
                  <a:pt x="223100" y="161717"/>
                </a:lnTo>
                <a:lnTo>
                  <a:pt x="241101" y="15930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MARTPenAnnotation348"/>
          <p:cNvSpPr/>
          <p:nvPr/>
        </p:nvSpPr>
        <p:spPr>
          <a:xfrm>
            <a:off x="1660921" y="2607478"/>
            <a:ext cx="133151" cy="214304"/>
          </a:xfrm>
          <a:custGeom>
            <a:avLst/>
            <a:gdLst/>
            <a:ahLst/>
            <a:cxnLst/>
            <a:rect l="0" t="0" r="0" b="0"/>
            <a:pathLst>
              <a:path w="133151" h="214304">
                <a:moveTo>
                  <a:pt x="0" y="17850"/>
                </a:moveTo>
                <a:lnTo>
                  <a:pt x="0" y="10161"/>
                </a:lnTo>
                <a:lnTo>
                  <a:pt x="993" y="9748"/>
                </a:lnTo>
                <a:lnTo>
                  <a:pt x="4741" y="9288"/>
                </a:lnTo>
                <a:lnTo>
                  <a:pt x="7129" y="8173"/>
                </a:lnTo>
                <a:lnTo>
                  <a:pt x="9714" y="6438"/>
                </a:lnTo>
                <a:lnTo>
                  <a:pt x="12429" y="4289"/>
                </a:lnTo>
                <a:lnTo>
                  <a:pt x="16224" y="2856"/>
                </a:lnTo>
                <a:lnTo>
                  <a:pt x="20738" y="1901"/>
                </a:lnTo>
                <a:lnTo>
                  <a:pt x="25732" y="1264"/>
                </a:lnTo>
                <a:lnTo>
                  <a:pt x="31045" y="839"/>
                </a:lnTo>
                <a:lnTo>
                  <a:pt x="36572" y="556"/>
                </a:lnTo>
                <a:lnTo>
                  <a:pt x="42241" y="368"/>
                </a:lnTo>
                <a:lnTo>
                  <a:pt x="71734" y="65"/>
                </a:lnTo>
                <a:lnTo>
                  <a:pt x="108568" y="0"/>
                </a:lnTo>
                <a:lnTo>
                  <a:pt x="115043" y="989"/>
                </a:lnTo>
                <a:lnTo>
                  <a:pt x="120351" y="2640"/>
                </a:lnTo>
                <a:lnTo>
                  <a:pt x="124883" y="4734"/>
                </a:lnTo>
                <a:lnTo>
                  <a:pt x="127904" y="7121"/>
                </a:lnTo>
                <a:lnTo>
                  <a:pt x="129918" y="9705"/>
                </a:lnTo>
                <a:lnTo>
                  <a:pt x="131261" y="12420"/>
                </a:lnTo>
                <a:lnTo>
                  <a:pt x="132155" y="16214"/>
                </a:lnTo>
                <a:lnTo>
                  <a:pt x="132752" y="20728"/>
                </a:lnTo>
                <a:lnTo>
                  <a:pt x="133150" y="25722"/>
                </a:lnTo>
                <a:lnTo>
                  <a:pt x="132423" y="31035"/>
                </a:lnTo>
                <a:lnTo>
                  <a:pt x="130946" y="36562"/>
                </a:lnTo>
                <a:lnTo>
                  <a:pt x="128969" y="42231"/>
                </a:lnTo>
                <a:lnTo>
                  <a:pt x="126660" y="47994"/>
                </a:lnTo>
                <a:lnTo>
                  <a:pt x="124127" y="53821"/>
                </a:lnTo>
                <a:lnTo>
                  <a:pt x="121447" y="59690"/>
                </a:lnTo>
                <a:lnTo>
                  <a:pt x="117676" y="65587"/>
                </a:lnTo>
                <a:lnTo>
                  <a:pt x="113177" y="71503"/>
                </a:lnTo>
                <a:lnTo>
                  <a:pt x="108194" y="77431"/>
                </a:lnTo>
                <a:lnTo>
                  <a:pt x="102887" y="83367"/>
                </a:lnTo>
                <a:lnTo>
                  <a:pt x="91699" y="95255"/>
                </a:lnTo>
                <a:lnTo>
                  <a:pt x="86930" y="101203"/>
                </a:lnTo>
                <a:lnTo>
                  <a:pt x="82758" y="107153"/>
                </a:lnTo>
                <a:lnTo>
                  <a:pt x="78985" y="113104"/>
                </a:lnTo>
                <a:lnTo>
                  <a:pt x="75477" y="119056"/>
                </a:lnTo>
                <a:lnTo>
                  <a:pt x="72146" y="125008"/>
                </a:lnTo>
                <a:lnTo>
                  <a:pt x="68934" y="130960"/>
                </a:lnTo>
                <a:lnTo>
                  <a:pt x="66792" y="136913"/>
                </a:lnTo>
                <a:lnTo>
                  <a:pt x="65364" y="142866"/>
                </a:lnTo>
                <a:lnTo>
                  <a:pt x="64412" y="148819"/>
                </a:lnTo>
                <a:lnTo>
                  <a:pt x="62785" y="153780"/>
                </a:lnTo>
                <a:lnTo>
                  <a:pt x="60708" y="158079"/>
                </a:lnTo>
                <a:lnTo>
                  <a:pt x="58332" y="161937"/>
                </a:lnTo>
                <a:lnTo>
                  <a:pt x="56747" y="165502"/>
                </a:lnTo>
                <a:lnTo>
                  <a:pt x="54987" y="172108"/>
                </a:lnTo>
                <a:lnTo>
                  <a:pt x="55510" y="175259"/>
                </a:lnTo>
                <a:lnTo>
                  <a:pt x="58736" y="181406"/>
                </a:lnTo>
                <a:lnTo>
                  <a:pt x="60986" y="184434"/>
                </a:lnTo>
                <a:lnTo>
                  <a:pt x="63478" y="187445"/>
                </a:lnTo>
                <a:lnTo>
                  <a:pt x="66131" y="190444"/>
                </a:lnTo>
                <a:lnTo>
                  <a:pt x="69884" y="193436"/>
                </a:lnTo>
                <a:lnTo>
                  <a:pt x="74371" y="196423"/>
                </a:lnTo>
                <a:lnTo>
                  <a:pt x="79347" y="199406"/>
                </a:lnTo>
                <a:lnTo>
                  <a:pt x="83656" y="201395"/>
                </a:lnTo>
                <a:lnTo>
                  <a:pt x="87520" y="202721"/>
                </a:lnTo>
                <a:lnTo>
                  <a:pt x="91089" y="203605"/>
                </a:lnTo>
                <a:lnTo>
                  <a:pt x="94461" y="205187"/>
                </a:lnTo>
                <a:lnTo>
                  <a:pt x="97700" y="207233"/>
                </a:lnTo>
                <a:lnTo>
                  <a:pt x="107157" y="21430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ARTPenAnnotation349"/>
          <p:cNvSpPr/>
          <p:nvPr/>
        </p:nvSpPr>
        <p:spPr>
          <a:xfrm>
            <a:off x="1482328" y="2950929"/>
            <a:ext cx="145893" cy="210181"/>
          </a:xfrm>
          <a:custGeom>
            <a:avLst/>
            <a:gdLst/>
            <a:ahLst/>
            <a:cxnLst/>
            <a:rect l="0" t="0" r="0" b="0"/>
            <a:pathLst>
              <a:path w="145893" h="210181">
                <a:moveTo>
                  <a:pt x="0" y="58375"/>
                </a:moveTo>
                <a:lnTo>
                  <a:pt x="8562" y="49813"/>
                </a:lnTo>
                <a:lnTo>
                  <a:pt x="8820" y="44814"/>
                </a:lnTo>
                <a:lnTo>
                  <a:pt x="9849" y="42389"/>
                </a:lnTo>
                <a:lnTo>
                  <a:pt x="13638" y="37049"/>
                </a:lnTo>
                <a:lnTo>
                  <a:pt x="16037" y="34236"/>
                </a:lnTo>
                <a:lnTo>
                  <a:pt x="18629" y="31368"/>
                </a:lnTo>
                <a:lnTo>
                  <a:pt x="24154" y="25536"/>
                </a:lnTo>
                <a:lnTo>
                  <a:pt x="29917" y="19637"/>
                </a:lnTo>
                <a:lnTo>
                  <a:pt x="33835" y="16675"/>
                </a:lnTo>
                <a:lnTo>
                  <a:pt x="38432" y="13708"/>
                </a:lnTo>
                <a:lnTo>
                  <a:pt x="43480" y="10738"/>
                </a:lnTo>
                <a:lnTo>
                  <a:pt x="48831" y="8757"/>
                </a:lnTo>
                <a:lnTo>
                  <a:pt x="54382" y="7437"/>
                </a:lnTo>
                <a:lnTo>
                  <a:pt x="60067" y="6557"/>
                </a:lnTo>
                <a:lnTo>
                  <a:pt x="66834" y="4978"/>
                </a:lnTo>
                <a:lnTo>
                  <a:pt x="74321" y="2934"/>
                </a:lnTo>
                <a:lnTo>
                  <a:pt x="82290" y="578"/>
                </a:lnTo>
                <a:lnTo>
                  <a:pt x="89586" y="0"/>
                </a:lnTo>
                <a:lnTo>
                  <a:pt x="96435" y="607"/>
                </a:lnTo>
                <a:lnTo>
                  <a:pt x="102985" y="2004"/>
                </a:lnTo>
                <a:lnTo>
                  <a:pt x="108344" y="2935"/>
                </a:lnTo>
                <a:lnTo>
                  <a:pt x="112909" y="3555"/>
                </a:lnTo>
                <a:lnTo>
                  <a:pt x="116944" y="3969"/>
                </a:lnTo>
                <a:lnTo>
                  <a:pt x="121619" y="6230"/>
                </a:lnTo>
                <a:lnTo>
                  <a:pt x="126720" y="9721"/>
                </a:lnTo>
                <a:lnTo>
                  <a:pt x="132105" y="14033"/>
                </a:lnTo>
                <a:lnTo>
                  <a:pt x="136687" y="17899"/>
                </a:lnTo>
                <a:lnTo>
                  <a:pt x="140734" y="21470"/>
                </a:lnTo>
                <a:lnTo>
                  <a:pt x="144424" y="24842"/>
                </a:lnTo>
                <a:lnTo>
                  <a:pt x="145892" y="29074"/>
                </a:lnTo>
                <a:lnTo>
                  <a:pt x="145878" y="33880"/>
                </a:lnTo>
                <a:lnTo>
                  <a:pt x="144877" y="39069"/>
                </a:lnTo>
                <a:lnTo>
                  <a:pt x="144210" y="44512"/>
                </a:lnTo>
                <a:lnTo>
                  <a:pt x="143765" y="50125"/>
                </a:lnTo>
                <a:lnTo>
                  <a:pt x="143468" y="55852"/>
                </a:lnTo>
                <a:lnTo>
                  <a:pt x="142278" y="61654"/>
                </a:lnTo>
                <a:lnTo>
                  <a:pt x="140493" y="67506"/>
                </a:lnTo>
                <a:lnTo>
                  <a:pt x="138310" y="73392"/>
                </a:lnTo>
                <a:lnTo>
                  <a:pt x="135863" y="79301"/>
                </a:lnTo>
                <a:lnTo>
                  <a:pt x="133239" y="85224"/>
                </a:lnTo>
                <a:lnTo>
                  <a:pt x="127678" y="97097"/>
                </a:lnTo>
                <a:lnTo>
                  <a:pt x="121899" y="108989"/>
                </a:lnTo>
                <a:lnTo>
                  <a:pt x="117977" y="114938"/>
                </a:lnTo>
                <a:lnTo>
                  <a:pt x="113378" y="120888"/>
                </a:lnTo>
                <a:lnTo>
                  <a:pt x="108327" y="126840"/>
                </a:lnTo>
                <a:lnTo>
                  <a:pt x="103968" y="132792"/>
                </a:lnTo>
                <a:lnTo>
                  <a:pt x="100070" y="138744"/>
                </a:lnTo>
                <a:lnTo>
                  <a:pt x="96479" y="144697"/>
                </a:lnTo>
                <a:lnTo>
                  <a:pt x="92100" y="150650"/>
                </a:lnTo>
                <a:lnTo>
                  <a:pt x="87197" y="156602"/>
                </a:lnTo>
                <a:lnTo>
                  <a:pt x="81944" y="162555"/>
                </a:lnTo>
                <a:lnTo>
                  <a:pt x="77449" y="168508"/>
                </a:lnTo>
                <a:lnTo>
                  <a:pt x="73461" y="174461"/>
                </a:lnTo>
                <a:lnTo>
                  <a:pt x="69810" y="180414"/>
                </a:lnTo>
                <a:lnTo>
                  <a:pt x="67376" y="185375"/>
                </a:lnTo>
                <a:lnTo>
                  <a:pt x="65753" y="189675"/>
                </a:lnTo>
                <a:lnTo>
                  <a:pt x="64671" y="193533"/>
                </a:lnTo>
                <a:lnTo>
                  <a:pt x="63950" y="197098"/>
                </a:lnTo>
                <a:lnTo>
                  <a:pt x="63469" y="200467"/>
                </a:lnTo>
                <a:lnTo>
                  <a:pt x="62697" y="208261"/>
                </a:lnTo>
                <a:lnTo>
                  <a:pt x="63626" y="208901"/>
                </a:lnTo>
                <a:lnTo>
                  <a:pt x="67304" y="209611"/>
                </a:lnTo>
                <a:lnTo>
                  <a:pt x="70666" y="209801"/>
                </a:lnTo>
                <a:lnTo>
                  <a:pt x="89297" y="21018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ARTPenAnnotation350"/>
          <p:cNvSpPr/>
          <p:nvPr/>
        </p:nvSpPr>
        <p:spPr>
          <a:xfrm>
            <a:off x="1643171" y="2973585"/>
            <a:ext cx="165305" cy="232130"/>
          </a:xfrm>
          <a:custGeom>
            <a:avLst/>
            <a:gdLst/>
            <a:ahLst/>
            <a:cxnLst/>
            <a:rect l="0" t="0" r="0" b="0"/>
            <a:pathLst>
              <a:path w="165305" h="232130">
                <a:moveTo>
                  <a:pt x="8821" y="0"/>
                </a:moveTo>
                <a:lnTo>
                  <a:pt x="0" y="0"/>
                </a:lnTo>
                <a:lnTo>
                  <a:pt x="51934" y="0"/>
                </a:lnTo>
                <a:lnTo>
                  <a:pt x="57407" y="993"/>
                </a:lnTo>
                <a:lnTo>
                  <a:pt x="63040" y="2646"/>
                </a:lnTo>
                <a:lnTo>
                  <a:pt x="68779" y="4741"/>
                </a:lnTo>
                <a:lnTo>
                  <a:pt x="74590" y="6137"/>
                </a:lnTo>
                <a:lnTo>
                  <a:pt x="80448" y="7068"/>
                </a:lnTo>
                <a:lnTo>
                  <a:pt x="86338" y="7689"/>
                </a:lnTo>
                <a:lnTo>
                  <a:pt x="92249" y="9095"/>
                </a:lnTo>
                <a:lnTo>
                  <a:pt x="98174" y="11024"/>
                </a:lnTo>
                <a:lnTo>
                  <a:pt x="104108" y="13303"/>
                </a:lnTo>
                <a:lnTo>
                  <a:pt x="110049" y="15814"/>
                </a:lnTo>
                <a:lnTo>
                  <a:pt x="115994" y="18480"/>
                </a:lnTo>
                <a:lnTo>
                  <a:pt x="121941" y="21250"/>
                </a:lnTo>
                <a:lnTo>
                  <a:pt x="126898" y="24089"/>
                </a:lnTo>
                <a:lnTo>
                  <a:pt x="131195" y="26973"/>
                </a:lnTo>
                <a:lnTo>
                  <a:pt x="135052" y="29889"/>
                </a:lnTo>
                <a:lnTo>
                  <a:pt x="137623" y="32824"/>
                </a:lnTo>
                <a:lnTo>
                  <a:pt x="139338" y="35774"/>
                </a:lnTo>
                <a:lnTo>
                  <a:pt x="140480" y="38732"/>
                </a:lnTo>
                <a:lnTo>
                  <a:pt x="144396" y="44665"/>
                </a:lnTo>
                <a:lnTo>
                  <a:pt x="146829" y="47636"/>
                </a:lnTo>
                <a:lnTo>
                  <a:pt x="147459" y="49617"/>
                </a:lnTo>
                <a:lnTo>
                  <a:pt x="146887" y="50938"/>
                </a:lnTo>
                <a:lnTo>
                  <a:pt x="143605" y="53397"/>
                </a:lnTo>
                <a:lnTo>
                  <a:pt x="138840" y="57797"/>
                </a:lnTo>
                <a:lnTo>
                  <a:pt x="137172" y="60360"/>
                </a:lnTo>
                <a:lnTo>
                  <a:pt x="135319" y="65853"/>
                </a:lnTo>
                <a:lnTo>
                  <a:pt x="131849" y="71601"/>
                </a:lnTo>
                <a:lnTo>
                  <a:pt x="129535" y="74524"/>
                </a:lnTo>
                <a:lnTo>
                  <a:pt x="126008" y="76472"/>
                </a:lnTo>
                <a:lnTo>
                  <a:pt x="121672" y="77770"/>
                </a:lnTo>
                <a:lnTo>
                  <a:pt x="116797" y="78636"/>
                </a:lnTo>
                <a:lnTo>
                  <a:pt x="112555" y="79213"/>
                </a:lnTo>
                <a:lnTo>
                  <a:pt x="108735" y="79598"/>
                </a:lnTo>
                <a:lnTo>
                  <a:pt x="105196" y="79854"/>
                </a:lnTo>
                <a:lnTo>
                  <a:pt x="101844" y="81018"/>
                </a:lnTo>
                <a:lnTo>
                  <a:pt x="98618" y="82785"/>
                </a:lnTo>
                <a:lnTo>
                  <a:pt x="95474" y="84956"/>
                </a:lnTo>
                <a:lnTo>
                  <a:pt x="92387" y="86403"/>
                </a:lnTo>
                <a:lnTo>
                  <a:pt x="89336" y="87368"/>
                </a:lnTo>
                <a:lnTo>
                  <a:pt x="86310" y="88011"/>
                </a:lnTo>
                <a:lnTo>
                  <a:pt x="83301" y="89432"/>
                </a:lnTo>
                <a:lnTo>
                  <a:pt x="80302" y="91371"/>
                </a:lnTo>
                <a:lnTo>
                  <a:pt x="77311" y="93657"/>
                </a:lnTo>
                <a:lnTo>
                  <a:pt x="74324" y="95180"/>
                </a:lnTo>
                <a:lnTo>
                  <a:pt x="71342" y="96196"/>
                </a:lnTo>
                <a:lnTo>
                  <a:pt x="62922" y="98108"/>
                </a:lnTo>
                <a:lnTo>
                  <a:pt x="67294" y="102932"/>
                </a:lnTo>
                <a:lnTo>
                  <a:pt x="69631" y="104341"/>
                </a:lnTo>
                <a:lnTo>
                  <a:pt x="72182" y="105279"/>
                </a:lnTo>
                <a:lnTo>
                  <a:pt x="74874" y="105905"/>
                </a:lnTo>
                <a:lnTo>
                  <a:pt x="78653" y="107314"/>
                </a:lnTo>
                <a:lnTo>
                  <a:pt x="83157" y="109246"/>
                </a:lnTo>
                <a:lnTo>
                  <a:pt x="88144" y="111526"/>
                </a:lnTo>
                <a:lnTo>
                  <a:pt x="92461" y="114038"/>
                </a:lnTo>
                <a:lnTo>
                  <a:pt x="96331" y="116706"/>
                </a:lnTo>
                <a:lnTo>
                  <a:pt x="99903" y="119476"/>
                </a:lnTo>
                <a:lnTo>
                  <a:pt x="105261" y="122315"/>
                </a:lnTo>
                <a:lnTo>
                  <a:pt x="111810" y="125199"/>
                </a:lnTo>
                <a:lnTo>
                  <a:pt x="119152" y="128115"/>
                </a:lnTo>
                <a:lnTo>
                  <a:pt x="126031" y="132043"/>
                </a:lnTo>
                <a:lnTo>
                  <a:pt x="132602" y="136646"/>
                </a:lnTo>
                <a:lnTo>
                  <a:pt x="138966" y="141699"/>
                </a:lnTo>
                <a:lnTo>
                  <a:pt x="144202" y="146060"/>
                </a:lnTo>
                <a:lnTo>
                  <a:pt x="148684" y="149959"/>
                </a:lnTo>
                <a:lnTo>
                  <a:pt x="152664" y="153551"/>
                </a:lnTo>
                <a:lnTo>
                  <a:pt x="155318" y="156938"/>
                </a:lnTo>
                <a:lnTo>
                  <a:pt x="158267" y="163347"/>
                </a:lnTo>
                <a:lnTo>
                  <a:pt x="162223" y="169502"/>
                </a:lnTo>
                <a:lnTo>
                  <a:pt x="164667" y="172533"/>
                </a:lnTo>
                <a:lnTo>
                  <a:pt x="165304" y="175546"/>
                </a:lnTo>
                <a:lnTo>
                  <a:pt x="164737" y="178546"/>
                </a:lnTo>
                <a:lnTo>
                  <a:pt x="161460" y="184526"/>
                </a:lnTo>
                <a:lnTo>
                  <a:pt x="156697" y="190491"/>
                </a:lnTo>
                <a:lnTo>
                  <a:pt x="153046" y="194463"/>
                </a:lnTo>
                <a:lnTo>
                  <a:pt x="143697" y="204168"/>
                </a:lnTo>
                <a:lnTo>
                  <a:pt x="139418" y="207549"/>
                </a:lnTo>
                <a:lnTo>
                  <a:pt x="135573" y="209804"/>
                </a:lnTo>
                <a:lnTo>
                  <a:pt x="132017" y="211307"/>
                </a:lnTo>
                <a:lnTo>
                  <a:pt x="122775" y="215623"/>
                </a:lnTo>
                <a:lnTo>
                  <a:pt x="100673" y="226478"/>
                </a:lnTo>
                <a:lnTo>
                  <a:pt x="94860" y="228376"/>
                </a:lnTo>
                <a:lnTo>
                  <a:pt x="89001" y="229641"/>
                </a:lnTo>
                <a:lnTo>
                  <a:pt x="83110" y="230485"/>
                </a:lnTo>
                <a:lnTo>
                  <a:pt x="78191" y="231047"/>
                </a:lnTo>
                <a:lnTo>
                  <a:pt x="73919" y="231422"/>
                </a:lnTo>
                <a:lnTo>
                  <a:pt x="70079" y="231672"/>
                </a:lnTo>
                <a:lnTo>
                  <a:pt x="65534" y="231839"/>
                </a:lnTo>
                <a:lnTo>
                  <a:pt x="46629" y="232107"/>
                </a:lnTo>
                <a:lnTo>
                  <a:pt x="42956" y="232129"/>
                </a:lnTo>
                <a:lnTo>
                  <a:pt x="39515" y="231151"/>
                </a:lnTo>
                <a:lnTo>
                  <a:pt x="36229" y="229507"/>
                </a:lnTo>
                <a:lnTo>
                  <a:pt x="33046" y="227419"/>
                </a:lnTo>
                <a:lnTo>
                  <a:pt x="29932" y="226027"/>
                </a:lnTo>
                <a:lnTo>
                  <a:pt x="26863" y="225099"/>
                </a:lnTo>
                <a:lnTo>
                  <a:pt x="19550" y="223609"/>
                </a:lnTo>
                <a:lnTo>
                  <a:pt x="15905" y="223406"/>
                </a:lnTo>
                <a:lnTo>
                  <a:pt x="8821" y="22324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ARTPenAnnotation351"/>
          <p:cNvSpPr/>
          <p:nvPr/>
        </p:nvSpPr>
        <p:spPr>
          <a:xfrm>
            <a:off x="1562695" y="3134320"/>
            <a:ext cx="98227" cy="17860"/>
          </a:xfrm>
          <a:custGeom>
            <a:avLst/>
            <a:gdLst/>
            <a:ahLst/>
            <a:cxnLst/>
            <a:rect l="0" t="0" r="0" b="0"/>
            <a:pathLst>
              <a:path w="98227" h="17860">
                <a:moveTo>
                  <a:pt x="0" y="0"/>
                </a:moveTo>
                <a:lnTo>
                  <a:pt x="13302" y="0"/>
                </a:lnTo>
                <a:lnTo>
                  <a:pt x="15813" y="992"/>
                </a:lnTo>
                <a:lnTo>
                  <a:pt x="18480" y="2646"/>
                </a:lnTo>
                <a:lnTo>
                  <a:pt x="21249" y="4740"/>
                </a:lnTo>
                <a:lnTo>
                  <a:pt x="24088" y="6137"/>
                </a:lnTo>
                <a:lnTo>
                  <a:pt x="26973" y="7068"/>
                </a:lnTo>
                <a:lnTo>
                  <a:pt x="29888" y="7688"/>
                </a:lnTo>
                <a:lnTo>
                  <a:pt x="33816" y="8102"/>
                </a:lnTo>
                <a:lnTo>
                  <a:pt x="38419" y="8378"/>
                </a:lnTo>
                <a:lnTo>
                  <a:pt x="47833" y="8685"/>
                </a:lnTo>
                <a:lnTo>
                  <a:pt x="55324" y="8821"/>
                </a:lnTo>
                <a:lnTo>
                  <a:pt x="59703" y="9849"/>
                </a:lnTo>
                <a:lnTo>
                  <a:pt x="64607" y="11527"/>
                </a:lnTo>
                <a:lnTo>
                  <a:pt x="69860" y="13638"/>
                </a:lnTo>
                <a:lnTo>
                  <a:pt x="74355" y="15045"/>
                </a:lnTo>
                <a:lnTo>
                  <a:pt x="78343" y="15983"/>
                </a:lnTo>
                <a:lnTo>
                  <a:pt x="81994" y="16608"/>
                </a:lnTo>
                <a:lnTo>
                  <a:pt x="85421" y="17025"/>
                </a:lnTo>
                <a:lnTo>
                  <a:pt x="88697" y="17303"/>
                </a:lnTo>
                <a:lnTo>
                  <a:pt x="98226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ARTPenAnnotation352"/>
          <p:cNvSpPr/>
          <p:nvPr/>
        </p:nvSpPr>
        <p:spPr>
          <a:xfrm>
            <a:off x="1509643" y="3313327"/>
            <a:ext cx="160209" cy="142459"/>
          </a:xfrm>
          <a:custGeom>
            <a:avLst/>
            <a:gdLst/>
            <a:ahLst/>
            <a:cxnLst/>
            <a:rect l="0" t="0" r="0" b="0"/>
            <a:pathLst>
              <a:path w="160209" h="142459">
                <a:moveTo>
                  <a:pt x="8403" y="53165"/>
                </a:moveTo>
                <a:lnTo>
                  <a:pt x="8403" y="39862"/>
                </a:lnTo>
                <a:lnTo>
                  <a:pt x="9396" y="37351"/>
                </a:lnTo>
                <a:lnTo>
                  <a:pt x="11049" y="34685"/>
                </a:lnTo>
                <a:lnTo>
                  <a:pt x="13144" y="31915"/>
                </a:lnTo>
                <a:lnTo>
                  <a:pt x="14540" y="29077"/>
                </a:lnTo>
                <a:lnTo>
                  <a:pt x="15471" y="26192"/>
                </a:lnTo>
                <a:lnTo>
                  <a:pt x="16092" y="23277"/>
                </a:lnTo>
                <a:lnTo>
                  <a:pt x="17498" y="20341"/>
                </a:lnTo>
                <a:lnTo>
                  <a:pt x="19427" y="17391"/>
                </a:lnTo>
                <a:lnTo>
                  <a:pt x="21706" y="14433"/>
                </a:lnTo>
                <a:lnTo>
                  <a:pt x="25209" y="12461"/>
                </a:lnTo>
                <a:lnTo>
                  <a:pt x="29529" y="11146"/>
                </a:lnTo>
                <a:lnTo>
                  <a:pt x="34393" y="10269"/>
                </a:lnTo>
                <a:lnTo>
                  <a:pt x="39621" y="8693"/>
                </a:lnTo>
                <a:lnTo>
                  <a:pt x="45090" y="6650"/>
                </a:lnTo>
                <a:lnTo>
                  <a:pt x="50720" y="4295"/>
                </a:lnTo>
                <a:lnTo>
                  <a:pt x="56458" y="2726"/>
                </a:lnTo>
                <a:lnTo>
                  <a:pt x="62268" y="1679"/>
                </a:lnTo>
                <a:lnTo>
                  <a:pt x="68126" y="982"/>
                </a:lnTo>
                <a:lnTo>
                  <a:pt x="74015" y="517"/>
                </a:lnTo>
                <a:lnTo>
                  <a:pt x="79926" y="207"/>
                </a:lnTo>
                <a:lnTo>
                  <a:pt x="85851" y="0"/>
                </a:lnTo>
                <a:lnTo>
                  <a:pt x="91785" y="854"/>
                </a:lnTo>
                <a:lnTo>
                  <a:pt x="97725" y="2416"/>
                </a:lnTo>
                <a:lnTo>
                  <a:pt x="103670" y="4449"/>
                </a:lnTo>
                <a:lnTo>
                  <a:pt x="108626" y="6797"/>
                </a:lnTo>
                <a:lnTo>
                  <a:pt x="112921" y="9355"/>
                </a:lnTo>
                <a:lnTo>
                  <a:pt x="116777" y="12052"/>
                </a:lnTo>
                <a:lnTo>
                  <a:pt x="119348" y="14842"/>
                </a:lnTo>
                <a:lnTo>
                  <a:pt x="121062" y="17694"/>
                </a:lnTo>
                <a:lnTo>
                  <a:pt x="122204" y="20588"/>
                </a:lnTo>
                <a:lnTo>
                  <a:pt x="122966" y="23510"/>
                </a:lnTo>
                <a:lnTo>
                  <a:pt x="123474" y="26449"/>
                </a:lnTo>
                <a:lnTo>
                  <a:pt x="123812" y="29401"/>
                </a:lnTo>
                <a:lnTo>
                  <a:pt x="123046" y="33353"/>
                </a:lnTo>
                <a:lnTo>
                  <a:pt x="121543" y="37973"/>
                </a:lnTo>
                <a:lnTo>
                  <a:pt x="119548" y="43037"/>
                </a:lnTo>
                <a:lnTo>
                  <a:pt x="117227" y="47405"/>
                </a:lnTo>
                <a:lnTo>
                  <a:pt x="114687" y="51309"/>
                </a:lnTo>
                <a:lnTo>
                  <a:pt x="112001" y="54905"/>
                </a:lnTo>
                <a:lnTo>
                  <a:pt x="108226" y="58293"/>
                </a:lnTo>
                <a:lnTo>
                  <a:pt x="103725" y="61545"/>
                </a:lnTo>
                <a:lnTo>
                  <a:pt x="98740" y="64705"/>
                </a:lnTo>
                <a:lnTo>
                  <a:pt x="93433" y="67803"/>
                </a:lnTo>
                <a:lnTo>
                  <a:pt x="87910" y="70861"/>
                </a:lnTo>
                <a:lnTo>
                  <a:pt x="76482" y="76905"/>
                </a:lnTo>
                <a:lnTo>
                  <a:pt x="47048" y="91851"/>
                </a:lnTo>
                <a:lnTo>
                  <a:pt x="42104" y="94830"/>
                </a:lnTo>
                <a:lnTo>
                  <a:pt x="37816" y="97809"/>
                </a:lnTo>
                <a:lnTo>
                  <a:pt x="33965" y="100787"/>
                </a:lnTo>
                <a:lnTo>
                  <a:pt x="30405" y="103765"/>
                </a:lnTo>
                <a:lnTo>
                  <a:pt x="27040" y="106742"/>
                </a:lnTo>
                <a:lnTo>
                  <a:pt x="23804" y="109719"/>
                </a:lnTo>
                <a:lnTo>
                  <a:pt x="20655" y="111703"/>
                </a:lnTo>
                <a:lnTo>
                  <a:pt x="17563" y="113027"/>
                </a:lnTo>
                <a:lnTo>
                  <a:pt x="14510" y="113909"/>
                </a:lnTo>
                <a:lnTo>
                  <a:pt x="11482" y="115488"/>
                </a:lnTo>
                <a:lnTo>
                  <a:pt x="8472" y="117534"/>
                </a:lnTo>
                <a:lnTo>
                  <a:pt x="5472" y="119890"/>
                </a:lnTo>
                <a:lnTo>
                  <a:pt x="3473" y="122453"/>
                </a:lnTo>
                <a:lnTo>
                  <a:pt x="2140" y="125154"/>
                </a:lnTo>
                <a:lnTo>
                  <a:pt x="0" y="131877"/>
                </a:lnTo>
                <a:lnTo>
                  <a:pt x="817" y="133421"/>
                </a:lnTo>
                <a:lnTo>
                  <a:pt x="4370" y="137782"/>
                </a:lnTo>
                <a:lnTo>
                  <a:pt x="6707" y="139342"/>
                </a:lnTo>
                <a:lnTo>
                  <a:pt x="9257" y="140382"/>
                </a:lnTo>
                <a:lnTo>
                  <a:pt x="11949" y="141075"/>
                </a:lnTo>
                <a:lnTo>
                  <a:pt x="15728" y="141537"/>
                </a:lnTo>
                <a:lnTo>
                  <a:pt x="20232" y="141845"/>
                </a:lnTo>
                <a:lnTo>
                  <a:pt x="25219" y="142051"/>
                </a:lnTo>
                <a:lnTo>
                  <a:pt x="36051" y="142279"/>
                </a:lnTo>
                <a:lnTo>
                  <a:pt x="102427" y="142458"/>
                </a:lnTo>
                <a:lnTo>
                  <a:pt x="108789" y="141467"/>
                </a:lnTo>
                <a:lnTo>
                  <a:pt x="115015" y="139814"/>
                </a:lnTo>
                <a:lnTo>
                  <a:pt x="121149" y="137720"/>
                </a:lnTo>
                <a:lnTo>
                  <a:pt x="126231" y="136324"/>
                </a:lnTo>
                <a:lnTo>
                  <a:pt x="130612" y="135393"/>
                </a:lnTo>
                <a:lnTo>
                  <a:pt x="134524" y="134773"/>
                </a:lnTo>
                <a:lnTo>
                  <a:pt x="138125" y="134359"/>
                </a:lnTo>
                <a:lnTo>
                  <a:pt x="141517" y="134083"/>
                </a:lnTo>
                <a:lnTo>
                  <a:pt x="144771" y="133900"/>
                </a:lnTo>
                <a:lnTo>
                  <a:pt x="151032" y="133695"/>
                </a:lnTo>
                <a:lnTo>
                  <a:pt x="160208" y="13353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MARTPenAnnotation353"/>
          <p:cNvSpPr/>
          <p:nvPr/>
        </p:nvSpPr>
        <p:spPr>
          <a:xfrm>
            <a:off x="1679149" y="3330773"/>
            <a:ext cx="115719" cy="107044"/>
          </a:xfrm>
          <a:custGeom>
            <a:avLst/>
            <a:gdLst/>
            <a:ahLst/>
            <a:cxnLst/>
            <a:rect l="0" t="0" r="0" b="0"/>
            <a:pathLst>
              <a:path w="115719" h="107044">
                <a:moveTo>
                  <a:pt x="8561" y="0"/>
                </a:moveTo>
                <a:lnTo>
                  <a:pt x="8561" y="37835"/>
                </a:lnTo>
                <a:lnTo>
                  <a:pt x="7569" y="41099"/>
                </a:lnTo>
                <a:lnTo>
                  <a:pt x="5916" y="44266"/>
                </a:lnTo>
                <a:lnTo>
                  <a:pt x="3821" y="47370"/>
                </a:lnTo>
                <a:lnTo>
                  <a:pt x="2425" y="50432"/>
                </a:lnTo>
                <a:lnTo>
                  <a:pt x="1494" y="53465"/>
                </a:lnTo>
                <a:lnTo>
                  <a:pt x="873" y="56479"/>
                </a:lnTo>
                <a:lnTo>
                  <a:pt x="459" y="59481"/>
                </a:lnTo>
                <a:lnTo>
                  <a:pt x="183" y="62474"/>
                </a:lnTo>
                <a:lnTo>
                  <a:pt x="0" y="65462"/>
                </a:lnTo>
                <a:lnTo>
                  <a:pt x="869" y="68446"/>
                </a:lnTo>
                <a:lnTo>
                  <a:pt x="2441" y="71428"/>
                </a:lnTo>
                <a:lnTo>
                  <a:pt x="4481" y="74407"/>
                </a:lnTo>
                <a:lnTo>
                  <a:pt x="5841" y="77386"/>
                </a:lnTo>
                <a:lnTo>
                  <a:pt x="6748" y="80364"/>
                </a:lnTo>
                <a:lnTo>
                  <a:pt x="7352" y="83342"/>
                </a:lnTo>
                <a:lnTo>
                  <a:pt x="7755" y="86319"/>
                </a:lnTo>
                <a:lnTo>
                  <a:pt x="8024" y="89296"/>
                </a:lnTo>
                <a:lnTo>
                  <a:pt x="8455" y="96463"/>
                </a:lnTo>
                <a:lnTo>
                  <a:pt x="9483" y="97051"/>
                </a:lnTo>
                <a:lnTo>
                  <a:pt x="11160" y="97442"/>
                </a:lnTo>
                <a:lnTo>
                  <a:pt x="13270" y="97704"/>
                </a:lnTo>
                <a:lnTo>
                  <a:pt x="14677" y="98870"/>
                </a:lnTo>
                <a:lnTo>
                  <a:pt x="15615" y="100640"/>
                </a:lnTo>
                <a:lnTo>
                  <a:pt x="16241" y="102812"/>
                </a:lnTo>
                <a:lnTo>
                  <a:pt x="17650" y="104260"/>
                </a:lnTo>
                <a:lnTo>
                  <a:pt x="19581" y="105225"/>
                </a:lnTo>
                <a:lnTo>
                  <a:pt x="21861" y="105869"/>
                </a:lnTo>
                <a:lnTo>
                  <a:pt x="25365" y="106298"/>
                </a:lnTo>
                <a:lnTo>
                  <a:pt x="29686" y="106584"/>
                </a:lnTo>
                <a:lnTo>
                  <a:pt x="34551" y="106775"/>
                </a:lnTo>
                <a:lnTo>
                  <a:pt x="45248" y="106987"/>
                </a:lnTo>
                <a:lnTo>
                  <a:pt x="50878" y="107043"/>
                </a:lnTo>
                <a:lnTo>
                  <a:pt x="55624" y="106089"/>
                </a:lnTo>
                <a:lnTo>
                  <a:pt x="59780" y="104460"/>
                </a:lnTo>
                <a:lnTo>
                  <a:pt x="63543" y="102382"/>
                </a:lnTo>
                <a:lnTo>
                  <a:pt x="68036" y="100997"/>
                </a:lnTo>
                <a:lnTo>
                  <a:pt x="73016" y="100074"/>
                </a:lnTo>
                <a:lnTo>
                  <a:pt x="78320" y="99458"/>
                </a:lnTo>
                <a:lnTo>
                  <a:pt x="82849" y="99047"/>
                </a:lnTo>
                <a:lnTo>
                  <a:pt x="86860" y="98774"/>
                </a:lnTo>
                <a:lnTo>
                  <a:pt x="90526" y="98591"/>
                </a:lnTo>
                <a:lnTo>
                  <a:pt x="99891" y="98389"/>
                </a:lnTo>
                <a:lnTo>
                  <a:pt x="115718" y="9822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MARTPenAnnotation354"/>
          <p:cNvSpPr/>
          <p:nvPr/>
        </p:nvSpPr>
        <p:spPr>
          <a:xfrm>
            <a:off x="1732359" y="3375789"/>
            <a:ext cx="17860" cy="151438"/>
          </a:xfrm>
          <a:custGeom>
            <a:avLst/>
            <a:gdLst/>
            <a:ahLst/>
            <a:cxnLst/>
            <a:rect l="0" t="0" r="0" b="0"/>
            <a:pathLst>
              <a:path w="17860" h="151438">
                <a:moveTo>
                  <a:pt x="17859" y="8562"/>
                </a:moveTo>
                <a:lnTo>
                  <a:pt x="17859" y="3822"/>
                </a:lnTo>
                <a:lnTo>
                  <a:pt x="16867" y="2425"/>
                </a:lnTo>
                <a:lnTo>
                  <a:pt x="15213" y="1494"/>
                </a:lnTo>
                <a:lnTo>
                  <a:pt x="10171" y="0"/>
                </a:lnTo>
                <a:lnTo>
                  <a:pt x="9757" y="870"/>
                </a:lnTo>
                <a:lnTo>
                  <a:pt x="9297" y="4482"/>
                </a:lnTo>
                <a:lnTo>
                  <a:pt x="9002" y="8748"/>
                </a:lnTo>
                <a:lnTo>
                  <a:pt x="8932" y="41950"/>
                </a:lnTo>
                <a:lnTo>
                  <a:pt x="7939" y="47688"/>
                </a:lnTo>
                <a:lnTo>
                  <a:pt x="6285" y="53498"/>
                </a:lnTo>
                <a:lnTo>
                  <a:pt x="4190" y="59355"/>
                </a:lnTo>
                <a:lnTo>
                  <a:pt x="2793" y="65244"/>
                </a:lnTo>
                <a:lnTo>
                  <a:pt x="1862" y="71155"/>
                </a:lnTo>
                <a:lnTo>
                  <a:pt x="1241" y="77080"/>
                </a:lnTo>
                <a:lnTo>
                  <a:pt x="828" y="83014"/>
                </a:lnTo>
                <a:lnTo>
                  <a:pt x="552" y="88954"/>
                </a:lnTo>
                <a:lnTo>
                  <a:pt x="163" y="104150"/>
                </a:lnTo>
                <a:lnTo>
                  <a:pt x="0" y="15143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MARTPenAnnotation355"/>
          <p:cNvSpPr/>
          <p:nvPr/>
        </p:nvSpPr>
        <p:spPr>
          <a:xfrm>
            <a:off x="1491257" y="3581337"/>
            <a:ext cx="160736" cy="249344"/>
          </a:xfrm>
          <a:custGeom>
            <a:avLst/>
            <a:gdLst/>
            <a:ahLst/>
            <a:cxnLst/>
            <a:rect l="0" t="0" r="0" b="0"/>
            <a:pathLst>
              <a:path w="160736" h="249344">
                <a:moveTo>
                  <a:pt x="0" y="97694"/>
                </a:moveTo>
                <a:lnTo>
                  <a:pt x="0" y="85265"/>
                </a:lnTo>
                <a:lnTo>
                  <a:pt x="993" y="83455"/>
                </a:lnTo>
                <a:lnTo>
                  <a:pt x="2646" y="82248"/>
                </a:lnTo>
                <a:lnTo>
                  <a:pt x="4741" y="81444"/>
                </a:lnTo>
                <a:lnTo>
                  <a:pt x="6137" y="78923"/>
                </a:lnTo>
                <a:lnTo>
                  <a:pt x="7068" y="75258"/>
                </a:lnTo>
                <a:lnTo>
                  <a:pt x="7689" y="70830"/>
                </a:lnTo>
                <a:lnTo>
                  <a:pt x="8378" y="63265"/>
                </a:lnTo>
                <a:lnTo>
                  <a:pt x="8562" y="59858"/>
                </a:lnTo>
                <a:lnTo>
                  <a:pt x="9677" y="56595"/>
                </a:lnTo>
                <a:lnTo>
                  <a:pt x="13562" y="50324"/>
                </a:lnTo>
                <a:lnTo>
                  <a:pt x="15986" y="46270"/>
                </a:lnTo>
                <a:lnTo>
                  <a:pt x="18595" y="41583"/>
                </a:lnTo>
                <a:lnTo>
                  <a:pt x="21327" y="36474"/>
                </a:lnTo>
                <a:lnTo>
                  <a:pt x="24140" y="32076"/>
                </a:lnTo>
                <a:lnTo>
                  <a:pt x="27007" y="28152"/>
                </a:lnTo>
                <a:lnTo>
                  <a:pt x="29911" y="24543"/>
                </a:lnTo>
                <a:lnTo>
                  <a:pt x="32839" y="21146"/>
                </a:lnTo>
                <a:lnTo>
                  <a:pt x="35784" y="17888"/>
                </a:lnTo>
                <a:lnTo>
                  <a:pt x="38739" y="14725"/>
                </a:lnTo>
                <a:lnTo>
                  <a:pt x="42693" y="11623"/>
                </a:lnTo>
                <a:lnTo>
                  <a:pt x="47314" y="8564"/>
                </a:lnTo>
                <a:lnTo>
                  <a:pt x="52379" y="5532"/>
                </a:lnTo>
                <a:lnTo>
                  <a:pt x="57739" y="3510"/>
                </a:lnTo>
                <a:lnTo>
                  <a:pt x="63298" y="2162"/>
                </a:lnTo>
                <a:lnTo>
                  <a:pt x="68988" y="1264"/>
                </a:lnTo>
                <a:lnTo>
                  <a:pt x="74765" y="665"/>
                </a:lnTo>
                <a:lnTo>
                  <a:pt x="80601" y="266"/>
                </a:lnTo>
                <a:lnTo>
                  <a:pt x="86477" y="0"/>
                </a:lnTo>
                <a:lnTo>
                  <a:pt x="92378" y="814"/>
                </a:lnTo>
                <a:lnTo>
                  <a:pt x="98296" y="2350"/>
                </a:lnTo>
                <a:lnTo>
                  <a:pt x="104226" y="4366"/>
                </a:lnTo>
                <a:lnTo>
                  <a:pt x="110164" y="6702"/>
                </a:lnTo>
                <a:lnTo>
                  <a:pt x="116107" y="9251"/>
                </a:lnTo>
                <a:lnTo>
                  <a:pt x="122053" y="11943"/>
                </a:lnTo>
                <a:lnTo>
                  <a:pt x="127010" y="14729"/>
                </a:lnTo>
                <a:lnTo>
                  <a:pt x="131306" y="17580"/>
                </a:lnTo>
                <a:lnTo>
                  <a:pt x="135162" y="20472"/>
                </a:lnTo>
                <a:lnTo>
                  <a:pt x="137733" y="24384"/>
                </a:lnTo>
                <a:lnTo>
                  <a:pt x="139447" y="28977"/>
                </a:lnTo>
                <a:lnTo>
                  <a:pt x="140590" y="34023"/>
                </a:lnTo>
                <a:lnTo>
                  <a:pt x="142344" y="38380"/>
                </a:lnTo>
                <a:lnTo>
                  <a:pt x="146939" y="45866"/>
                </a:lnTo>
                <a:lnTo>
                  <a:pt x="149642" y="52500"/>
                </a:lnTo>
                <a:lnTo>
                  <a:pt x="150844" y="59748"/>
                </a:lnTo>
                <a:lnTo>
                  <a:pt x="151164" y="64459"/>
                </a:lnTo>
                <a:lnTo>
                  <a:pt x="151378" y="69584"/>
                </a:lnTo>
                <a:lnTo>
                  <a:pt x="150528" y="74985"/>
                </a:lnTo>
                <a:lnTo>
                  <a:pt x="148969" y="80570"/>
                </a:lnTo>
                <a:lnTo>
                  <a:pt x="146938" y="86278"/>
                </a:lnTo>
                <a:lnTo>
                  <a:pt x="144592" y="91076"/>
                </a:lnTo>
                <a:lnTo>
                  <a:pt x="142035" y="95266"/>
                </a:lnTo>
                <a:lnTo>
                  <a:pt x="139339" y="99052"/>
                </a:lnTo>
                <a:lnTo>
                  <a:pt x="136549" y="103560"/>
                </a:lnTo>
                <a:lnTo>
                  <a:pt x="133697" y="108550"/>
                </a:lnTo>
                <a:lnTo>
                  <a:pt x="130803" y="113861"/>
                </a:lnTo>
                <a:lnTo>
                  <a:pt x="126890" y="119386"/>
                </a:lnTo>
                <a:lnTo>
                  <a:pt x="122296" y="125054"/>
                </a:lnTo>
                <a:lnTo>
                  <a:pt x="117250" y="130817"/>
                </a:lnTo>
                <a:lnTo>
                  <a:pt x="110909" y="136643"/>
                </a:lnTo>
                <a:lnTo>
                  <a:pt x="103705" y="142512"/>
                </a:lnTo>
                <a:lnTo>
                  <a:pt x="95926" y="148408"/>
                </a:lnTo>
                <a:lnTo>
                  <a:pt x="88755" y="154324"/>
                </a:lnTo>
                <a:lnTo>
                  <a:pt x="81991" y="160252"/>
                </a:lnTo>
                <a:lnTo>
                  <a:pt x="75496" y="166188"/>
                </a:lnTo>
                <a:lnTo>
                  <a:pt x="62989" y="178076"/>
                </a:lnTo>
                <a:lnTo>
                  <a:pt x="56876" y="184024"/>
                </a:lnTo>
                <a:lnTo>
                  <a:pt x="51808" y="189974"/>
                </a:lnTo>
                <a:lnTo>
                  <a:pt x="47437" y="195925"/>
                </a:lnTo>
                <a:lnTo>
                  <a:pt x="43531" y="201877"/>
                </a:lnTo>
                <a:lnTo>
                  <a:pt x="39935" y="206836"/>
                </a:lnTo>
                <a:lnTo>
                  <a:pt x="36545" y="211135"/>
                </a:lnTo>
                <a:lnTo>
                  <a:pt x="33293" y="214993"/>
                </a:lnTo>
                <a:lnTo>
                  <a:pt x="30133" y="218558"/>
                </a:lnTo>
                <a:lnTo>
                  <a:pt x="23976" y="225163"/>
                </a:lnTo>
                <a:lnTo>
                  <a:pt x="21937" y="228314"/>
                </a:lnTo>
                <a:lnTo>
                  <a:pt x="19672" y="234461"/>
                </a:lnTo>
                <a:lnTo>
                  <a:pt x="20060" y="237489"/>
                </a:lnTo>
                <a:lnTo>
                  <a:pt x="21311" y="240500"/>
                </a:lnTo>
                <a:lnTo>
                  <a:pt x="23137" y="243499"/>
                </a:lnTo>
                <a:lnTo>
                  <a:pt x="25347" y="245499"/>
                </a:lnTo>
                <a:lnTo>
                  <a:pt x="27812" y="246832"/>
                </a:lnTo>
                <a:lnTo>
                  <a:pt x="30448" y="247721"/>
                </a:lnTo>
                <a:lnTo>
                  <a:pt x="34189" y="248314"/>
                </a:lnTo>
                <a:lnTo>
                  <a:pt x="38668" y="248709"/>
                </a:lnTo>
                <a:lnTo>
                  <a:pt x="43638" y="248972"/>
                </a:lnTo>
                <a:lnTo>
                  <a:pt x="57098" y="249264"/>
                </a:lnTo>
                <a:lnTo>
                  <a:pt x="64854" y="249343"/>
                </a:lnTo>
                <a:lnTo>
                  <a:pt x="73002" y="248402"/>
                </a:lnTo>
                <a:lnTo>
                  <a:pt x="81410" y="246783"/>
                </a:lnTo>
                <a:lnTo>
                  <a:pt x="89992" y="244712"/>
                </a:lnTo>
                <a:lnTo>
                  <a:pt x="97698" y="242339"/>
                </a:lnTo>
                <a:lnTo>
                  <a:pt x="104820" y="239764"/>
                </a:lnTo>
                <a:lnTo>
                  <a:pt x="111552" y="237056"/>
                </a:lnTo>
                <a:lnTo>
                  <a:pt x="126969" y="231401"/>
                </a:lnTo>
                <a:lnTo>
                  <a:pt x="135248" y="228504"/>
                </a:lnTo>
                <a:lnTo>
                  <a:pt x="141759" y="226572"/>
                </a:lnTo>
                <a:lnTo>
                  <a:pt x="147092" y="225285"/>
                </a:lnTo>
                <a:lnTo>
                  <a:pt x="160735" y="22270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MARTPenAnnotation356"/>
          <p:cNvSpPr/>
          <p:nvPr/>
        </p:nvSpPr>
        <p:spPr>
          <a:xfrm>
            <a:off x="1651992" y="3634382"/>
            <a:ext cx="89298" cy="241103"/>
          </a:xfrm>
          <a:custGeom>
            <a:avLst/>
            <a:gdLst/>
            <a:ahLst/>
            <a:cxnLst/>
            <a:rect l="0" t="0" r="0" b="0"/>
            <a:pathLst>
              <a:path w="89298" h="241103">
                <a:moveTo>
                  <a:pt x="89297" y="0"/>
                </a:moveTo>
                <a:lnTo>
                  <a:pt x="72711" y="0"/>
                </a:lnTo>
                <a:lnTo>
                  <a:pt x="71294" y="993"/>
                </a:lnTo>
                <a:lnTo>
                  <a:pt x="69357" y="2646"/>
                </a:lnTo>
                <a:lnTo>
                  <a:pt x="67074" y="4741"/>
                </a:lnTo>
                <a:lnTo>
                  <a:pt x="63568" y="6137"/>
                </a:lnTo>
                <a:lnTo>
                  <a:pt x="59245" y="7068"/>
                </a:lnTo>
                <a:lnTo>
                  <a:pt x="54380" y="7689"/>
                </a:lnTo>
                <a:lnTo>
                  <a:pt x="49152" y="10087"/>
                </a:lnTo>
                <a:lnTo>
                  <a:pt x="43682" y="13670"/>
                </a:lnTo>
                <a:lnTo>
                  <a:pt x="38051" y="18043"/>
                </a:lnTo>
                <a:lnTo>
                  <a:pt x="33304" y="21951"/>
                </a:lnTo>
                <a:lnTo>
                  <a:pt x="29148" y="25548"/>
                </a:lnTo>
                <a:lnTo>
                  <a:pt x="25385" y="28938"/>
                </a:lnTo>
                <a:lnTo>
                  <a:pt x="18558" y="35351"/>
                </a:lnTo>
                <a:lnTo>
                  <a:pt x="15349" y="38450"/>
                </a:lnTo>
                <a:lnTo>
                  <a:pt x="13209" y="42501"/>
                </a:lnTo>
                <a:lnTo>
                  <a:pt x="11782" y="47185"/>
                </a:lnTo>
                <a:lnTo>
                  <a:pt x="10831" y="52293"/>
                </a:lnTo>
                <a:lnTo>
                  <a:pt x="10197" y="56690"/>
                </a:lnTo>
                <a:lnTo>
                  <a:pt x="9493" y="64222"/>
                </a:lnTo>
                <a:lnTo>
                  <a:pt x="9180" y="70877"/>
                </a:lnTo>
                <a:lnTo>
                  <a:pt x="9096" y="74040"/>
                </a:lnTo>
                <a:lnTo>
                  <a:pt x="10033" y="78134"/>
                </a:lnTo>
                <a:lnTo>
                  <a:pt x="11649" y="82847"/>
                </a:lnTo>
                <a:lnTo>
                  <a:pt x="13719" y="87974"/>
                </a:lnTo>
                <a:lnTo>
                  <a:pt x="17084" y="92384"/>
                </a:lnTo>
                <a:lnTo>
                  <a:pt x="21311" y="96316"/>
                </a:lnTo>
                <a:lnTo>
                  <a:pt x="26113" y="99929"/>
                </a:lnTo>
                <a:lnTo>
                  <a:pt x="30307" y="104323"/>
                </a:lnTo>
                <a:lnTo>
                  <a:pt x="34095" y="109236"/>
                </a:lnTo>
                <a:lnTo>
                  <a:pt x="37613" y="114496"/>
                </a:lnTo>
                <a:lnTo>
                  <a:pt x="40950" y="119987"/>
                </a:lnTo>
                <a:lnTo>
                  <a:pt x="44167" y="125632"/>
                </a:lnTo>
                <a:lnTo>
                  <a:pt x="47304" y="131380"/>
                </a:lnTo>
                <a:lnTo>
                  <a:pt x="50388" y="136204"/>
                </a:lnTo>
                <a:lnTo>
                  <a:pt x="53435" y="140412"/>
                </a:lnTo>
                <a:lnTo>
                  <a:pt x="56459" y="144210"/>
                </a:lnTo>
                <a:lnTo>
                  <a:pt x="59468" y="148726"/>
                </a:lnTo>
                <a:lnTo>
                  <a:pt x="62465" y="153721"/>
                </a:lnTo>
                <a:lnTo>
                  <a:pt x="65456" y="159036"/>
                </a:lnTo>
                <a:lnTo>
                  <a:pt x="67450" y="163571"/>
                </a:lnTo>
                <a:lnTo>
                  <a:pt x="68779" y="167586"/>
                </a:lnTo>
                <a:lnTo>
                  <a:pt x="70256" y="174694"/>
                </a:lnTo>
                <a:lnTo>
                  <a:pt x="70912" y="181160"/>
                </a:lnTo>
                <a:lnTo>
                  <a:pt x="71204" y="187342"/>
                </a:lnTo>
                <a:lnTo>
                  <a:pt x="71282" y="190379"/>
                </a:lnTo>
                <a:lnTo>
                  <a:pt x="70341" y="193396"/>
                </a:lnTo>
                <a:lnTo>
                  <a:pt x="68722" y="196400"/>
                </a:lnTo>
                <a:lnTo>
                  <a:pt x="66651" y="199394"/>
                </a:lnTo>
                <a:lnTo>
                  <a:pt x="64349" y="205367"/>
                </a:lnTo>
                <a:lnTo>
                  <a:pt x="63735" y="208349"/>
                </a:lnTo>
                <a:lnTo>
                  <a:pt x="62334" y="210337"/>
                </a:lnTo>
                <a:lnTo>
                  <a:pt x="60407" y="211662"/>
                </a:lnTo>
                <a:lnTo>
                  <a:pt x="58131" y="212546"/>
                </a:lnTo>
                <a:lnTo>
                  <a:pt x="55621" y="214127"/>
                </a:lnTo>
                <a:lnTo>
                  <a:pt x="52956" y="216173"/>
                </a:lnTo>
                <a:lnTo>
                  <a:pt x="50186" y="218530"/>
                </a:lnTo>
                <a:lnTo>
                  <a:pt x="46356" y="220101"/>
                </a:lnTo>
                <a:lnTo>
                  <a:pt x="41818" y="221148"/>
                </a:lnTo>
                <a:lnTo>
                  <a:pt x="36808" y="221846"/>
                </a:lnTo>
                <a:lnTo>
                  <a:pt x="32476" y="223304"/>
                </a:lnTo>
                <a:lnTo>
                  <a:pt x="28596" y="225268"/>
                </a:lnTo>
                <a:lnTo>
                  <a:pt x="25017" y="227569"/>
                </a:lnTo>
                <a:lnTo>
                  <a:pt x="20647" y="229104"/>
                </a:lnTo>
                <a:lnTo>
                  <a:pt x="15749" y="230127"/>
                </a:lnTo>
                <a:lnTo>
                  <a:pt x="10499" y="230809"/>
                </a:lnTo>
                <a:lnTo>
                  <a:pt x="6999" y="232255"/>
                </a:lnTo>
                <a:lnTo>
                  <a:pt x="4666" y="234212"/>
                </a:lnTo>
                <a:lnTo>
                  <a:pt x="0" y="24110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MARTPenAnnotation357"/>
          <p:cNvSpPr/>
          <p:nvPr/>
        </p:nvSpPr>
        <p:spPr>
          <a:xfrm>
            <a:off x="1500187" y="3938524"/>
            <a:ext cx="115922" cy="258006"/>
          </a:xfrm>
          <a:custGeom>
            <a:avLst/>
            <a:gdLst/>
            <a:ahLst/>
            <a:cxnLst/>
            <a:rect l="0" t="0" r="0" b="0"/>
            <a:pathLst>
              <a:path w="115922" h="258006">
                <a:moveTo>
                  <a:pt x="0" y="79835"/>
                </a:moveTo>
                <a:lnTo>
                  <a:pt x="0" y="66533"/>
                </a:lnTo>
                <a:lnTo>
                  <a:pt x="992" y="64021"/>
                </a:lnTo>
                <a:lnTo>
                  <a:pt x="2646" y="61355"/>
                </a:lnTo>
                <a:lnTo>
                  <a:pt x="4741" y="58585"/>
                </a:lnTo>
                <a:lnTo>
                  <a:pt x="7068" y="52862"/>
                </a:lnTo>
                <a:lnTo>
                  <a:pt x="9094" y="46019"/>
                </a:lnTo>
                <a:lnTo>
                  <a:pt x="11024" y="41416"/>
                </a:lnTo>
                <a:lnTo>
                  <a:pt x="13302" y="36363"/>
                </a:lnTo>
                <a:lnTo>
                  <a:pt x="15813" y="32002"/>
                </a:lnTo>
                <a:lnTo>
                  <a:pt x="18480" y="28102"/>
                </a:lnTo>
                <a:lnTo>
                  <a:pt x="21250" y="24511"/>
                </a:lnTo>
                <a:lnTo>
                  <a:pt x="25080" y="21124"/>
                </a:lnTo>
                <a:lnTo>
                  <a:pt x="29619" y="17874"/>
                </a:lnTo>
                <a:lnTo>
                  <a:pt x="34629" y="14715"/>
                </a:lnTo>
                <a:lnTo>
                  <a:pt x="38961" y="11617"/>
                </a:lnTo>
                <a:lnTo>
                  <a:pt x="42841" y="8559"/>
                </a:lnTo>
                <a:lnTo>
                  <a:pt x="46420" y="5529"/>
                </a:lnTo>
                <a:lnTo>
                  <a:pt x="50791" y="3509"/>
                </a:lnTo>
                <a:lnTo>
                  <a:pt x="55688" y="2161"/>
                </a:lnTo>
                <a:lnTo>
                  <a:pt x="60938" y="1264"/>
                </a:lnTo>
                <a:lnTo>
                  <a:pt x="65430" y="665"/>
                </a:lnTo>
                <a:lnTo>
                  <a:pt x="69417" y="266"/>
                </a:lnTo>
                <a:lnTo>
                  <a:pt x="73067" y="0"/>
                </a:lnTo>
                <a:lnTo>
                  <a:pt x="77485" y="815"/>
                </a:lnTo>
                <a:lnTo>
                  <a:pt x="82414" y="2350"/>
                </a:lnTo>
                <a:lnTo>
                  <a:pt x="87685" y="4366"/>
                </a:lnTo>
                <a:lnTo>
                  <a:pt x="92191" y="6702"/>
                </a:lnTo>
                <a:lnTo>
                  <a:pt x="96187" y="9252"/>
                </a:lnTo>
                <a:lnTo>
                  <a:pt x="99844" y="11943"/>
                </a:lnTo>
                <a:lnTo>
                  <a:pt x="103273" y="14730"/>
                </a:lnTo>
                <a:lnTo>
                  <a:pt x="106552" y="17580"/>
                </a:lnTo>
                <a:lnTo>
                  <a:pt x="109730" y="20472"/>
                </a:lnTo>
                <a:lnTo>
                  <a:pt x="111849" y="24385"/>
                </a:lnTo>
                <a:lnTo>
                  <a:pt x="113261" y="28978"/>
                </a:lnTo>
                <a:lnTo>
                  <a:pt x="114203" y="34024"/>
                </a:lnTo>
                <a:lnTo>
                  <a:pt x="114830" y="38380"/>
                </a:lnTo>
                <a:lnTo>
                  <a:pt x="115528" y="45866"/>
                </a:lnTo>
                <a:lnTo>
                  <a:pt x="115714" y="51236"/>
                </a:lnTo>
                <a:lnTo>
                  <a:pt x="115921" y="65140"/>
                </a:lnTo>
                <a:lnTo>
                  <a:pt x="114984" y="71030"/>
                </a:lnTo>
                <a:lnTo>
                  <a:pt x="113367" y="75950"/>
                </a:lnTo>
                <a:lnTo>
                  <a:pt x="111297" y="80221"/>
                </a:lnTo>
                <a:lnTo>
                  <a:pt x="109916" y="85054"/>
                </a:lnTo>
                <a:lnTo>
                  <a:pt x="108996" y="90259"/>
                </a:lnTo>
                <a:lnTo>
                  <a:pt x="108383" y="95714"/>
                </a:lnTo>
                <a:lnTo>
                  <a:pt x="106982" y="102327"/>
                </a:lnTo>
                <a:lnTo>
                  <a:pt x="105056" y="109713"/>
                </a:lnTo>
                <a:lnTo>
                  <a:pt x="102779" y="117613"/>
                </a:lnTo>
                <a:lnTo>
                  <a:pt x="100269" y="124864"/>
                </a:lnTo>
                <a:lnTo>
                  <a:pt x="97604" y="131682"/>
                </a:lnTo>
                <a:lnTo>
                  <a:pt x="94835" y="138212"/>
                </a:lnTo>
                <a:lnTo>
                  <a:pt x="89112" y="150760"/>
                </a:lnTo>
                <a:lnTo>
                  <a:pt x="77354" y="174984"/>
                </a:lnTo>
                <a:lnTo>
                  <a:pt x="74390" y="179978"/>
                </a:lnTo>
                <a:lnTo>
                  <a:pt x="71421" y="184300"/>
                </a:lnTo>
                <a:lnTo>
                  <a:pt x="68450" y="188174"/>
                </a:lnTo>
                <a:lnTo>
                  <a:pt x="65477" y="192741"/>
                </a:lnTo>
                <a:lnTo>
                  <a:pt x="62503" y="197770"/>
                </a:lnTo>
                <a:lnTo>
                  <a:pt x="59528" y="203106"/>
                </a:lnTo>
                <a:lnTo>
                  <a:pt x="57545" y="207657"/>
                </a:lnTo>
                <a:lnTo>
                  <a:pt x="55341" y="215358"/>
                </a:lnTo>
                <a:lnTo>
                  <a:pt x="54753" y="219793"/>
                </a:lnTo>
                <a:lnTo>
                  <a:pt x="54362" y="224734"/>
                </a:lnTo>
                <a:lnTo>
                  <a:pt x="53926" y="234523"/>
                </a:lnTo>
                <a:lnTo>
                  <a:pt x="53624" y="247331"/>
                </a:lnTo>
                <a:lnTo>
                  <a:pt x="56244" y="251181"/>
                </a:lnTo>
                <a:lnTo>
                  <a:pt x="58332" y="253597"/>
                </a:lnTo>
                <a:lnTo>
                  <a:pt x="60716" y="255208"/>
                </a:lnTo>
                <a:lnTo>
                  <a:pt x="63298" y="256281"/>
                </a:lnTo>
                <a:lnTo>
                  <a:pt x="66011" y="256997"/>
                </a:lnTo>
                <a:lnTo>
                  <a:pt x="69804" y="257474"/>
                </a:lnTo>
                <a:lnTo>
                  <a:pt x="74317" y="257792"/>
                </a:lnTo>
                <a:lnTo>
                  <a:pt x="79311" y="258005"/>
                </a:lnTo>
                <a:lnTo>
                  <a:pt x="83632" y="257154"/>
                </a:lnTo>
                <a:lnTo>
                  <a:pt x="87504" y="255595"/>
                </a:lnTo>
                <a:lnTo>
                  <a:pt x="91078" y="253563"/>
                </a:lnTo>
                <a:lnTo>
                  <a:pt x="94453" y="252208"/>
                </a:lnTo>
                <a:lnTo>
                  <a:pt x="97695" y="251305"/>
                </a:lnTo>
                <a:lnTo>
                  <a:pt x="107156" y="24949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MARTPenAnnotation358"/>
          <p:cNvSpPr/>
          <p:nvPr/>
        </p:nvSpPr>
        <p:spPr>
          <a:xfrm>
            <a:off x="1651992" y="3973710"/>
            <a:ext cx="116087" cy="186128"/>
          </a:xfrm>
          <a:custGeom>
            <a:avLst/>
            <a:gdLst/>
            <a:ahLst/>
            <a:cxnLst/>
            <a:rect l="0" t="0" r="0" b="0"/>
            <a:pathLst>
              <a:path w="116087" h="186128">
                <a:moveTo>
                  <a:pt x="0" y="107157"/>
                </a:moveTo>
                <a:lnTo>
                  <a:pt x="60931" y="107157"/>
                </a:lnTo>
                <a:lnTo>
                  <a:pt x="66418" y="108149"/>
                </a:lnTo>
                <a:lnTo>
                  <a:pt x="72059" y="109803"/>
                </a:lnTo>
                <a:lnTo>
                  <a:pt x="77805" y="111897"/>
                </a:lnTo>
                <a:lnTo>
                  <a:pt x="83620" y="113294"/>
                </a:lnTo>
                <a:lnTo>
                  <a:pt x="89481" y="114224"/>
                </a:lnTo>
                <a:lnTo>
                  <a:pt x="95373" y="114845"/>
                </a:lnTo>
                <a:lnTo>
                  <a:pt x="100293" y="116251"/>
                </a:lnTo>
                <a:lnTo>
                  <a:pt x="104565" y="118181"/>
                </a:lnTo>
                <a:lnTo>
                  <a:pt x="108405" y="120459"/>
                </a:lnTo>
                <a:lnTo>
                  <a:pt x="110965" y="123963"/>
                </a:lnTo>
                <a:lnTo>
                  <a:pt x="112672" y="128283"/>
                </a:lnTo>
                <a:lnTo>
                  <a:pt x="113810" y="133147"/>
                </a:lnTo>
                <a:lnTo>
                  <a:pt x="113576" y="137382"/>
                </a:lnTo>
                <a:lnTo>
                  <a:pt x="112428" y="141198"/>
                </a:lnTo>
                <a:lnTo>
                  <a:pt x="110671" y="144733"/>
                </a:lnTo>
                <a:lnTo>
                  <a:pt x="109499" y="148082"/>
                </a:lnTo>
                <a:lnTo>
                  <a:pt x="108718" y="151308"/>
                </a:lnTo>
                <a:lnTo>
                  <a:pt x="108197" y="154450"/>
                </a:lnTo>
                <a:lnTo>
                  <a:pt x="106858" y="157537"/>
                </a:lnTo>
                <a:lnTo>
                  <a:pt x="104973" y="160588"/>
                </a:lnTo>
                <a:lnTo>
                  <a:pt x="102724" y="163613"/>
                </a:lnTo>
                <a:lnTo>
                  <a:pt x="99240" y="166622"/>
                </a:lnTo>
                <a:lnTo>
                  <a:pt x="94934" y="169621"/>
                </a:lnTo>
                <a:lnTo>
                  <a:pt x="90078" y="172612"/>
                </a:lnTo>
                <a:lnTo>
                  <a:pt x="85849" y="174606"/>
                </a:lnTo>
                <a:lnTo>
                  <a:pt x="82037" y="175935"/>
                </a:lnTo>
                <a:lnTo>
                  <a:pt x="78504" y="176822"/>
                </a:lnTo>
                <a:lnTo>
                  <a:pt x="75156" y="178405"/>
                </a:lnTo>
                <a:lnTo>
                  <a:pt x="71932" y="180452"/>
                </a:lnTo>
                <a:lnTo>
                  <a:pt x="68790" y="182809"/>
                </a:lnTo>
                <a:lnTo>
                  <a:pt x="64712" y="184381"/>
                </a:lnTo>
                <a:lnTo>
                  <a:pt x="60008" y="185429"/>
                </a:lnTo>
                <a:lnTo>
                  <a:pt x="54888" y="186127"/>
                </a:lnTo>
                <a:lnTo>
                  <a:pt x="50483" y="185600"/>
                </a:lnTo>
                <a:lnTo>
                  <a:pt x="46553" y="184257"/>
                </a:lnTo>
                <a:lnTo>
                  <a:pt x="42942" y="182370"/>
                </a:lnTo>
                <a:lnTo>
                  <a:pt x="39542" y="181111"/>
                </a:lnTo>
                <a:lnTo>
                  <a:pt x="36283" y="180272"/>
                </a:lnTo>
                <a:lnTo>
                  <a:pt x="33118" y="179713"/>
                </a:lnTo>
                <a:lnTo>
                  <a:pt x="30016" y="179340"/>
                </a:lnTo>
                <a:lnTo>
                  <a:pt x="26956" y="179091"/>
                </a:lnTo>
                <a:lnTo>
                  <a:pt x="23924" y="178926"/>
                </a:lnTo>
                <a:lnTo>
                  <a:pt x="21902" y="177823"/>
                </a:lnTo>
                <a:lnTo>
                  <a:pt x="20554" y="176096"/>
                </a:lnTo>
                <a:lnTo>
                  <a:pt x="19656" y="173952"/>
                </a:lnTo>
                <a:lnTo>
                  <a:pt x="19057" y="170538"/>
                </a:lnTo>
                <a:lnTo>
                  <a:pt x="18658" y="166279"/>
                </a:lnTo>
                <a:lnTo>
                  <a:pt x="18214" y="157245"/>
                </a:lnTo>
                <a:lnTo>
                  <a:pt x="18017" y="149924"/>
                </a:lnTo>
                <a:lnTo>
                  <a:pt x="17906" y="135483"/>
                </a:lnTo>
                <a:lnTo>
                  <a:pt x="18882" y="130010"/>
                </a:lnTo>
                <a:lnTo>
                  <a:pt x="20526" y="124377"/>
                </a:lnTo>
                <a:lnTo>
                  <a:pt x="22613" y="118636"/>
                </a:lnTo>
                <a:lnTo>
                  <a:pt x="24997" y="112825"/>
                </a:lnTo>
                <a:lnTo>
                  <a:pt x="27579" y="106967"/>
                </a:lnTo>
                <a:lnTo>
                  <a:pt x="33093" y="95166"/>
                </a:lnTo>
                <a:lnTo>
                  <a:pt x="47671" y="65474"/>
                </a:lnTo>
                <a:lnTo>
                  <a:pt x="51624" y="59524"/>
                </a:lnTo>
                <a:lnTo>
                  <a:pt x="56244" y="53574"/>
                </a:lnTo>
                <a:lnTo>
                  <a:pt x="61309" y="47622"/>
                </a:lnTo>
                <a:lnTo>
                  <a:pt x="65677" y="42662"/>
                </a:lnTo>
                <a:lnTo>
                  <a:pt x="73177" y="34506"/>
                </a:lnTo>
                <a:lnTo>
                  <a:pt x="76566" y="29949"/>
                </a:lnTo>
                <a:lnTo>
                  <a:pt x="79817" y="24927"/>
                </a:lnTo>
                <a:lnTo>
                  <a:pt x="82977" y="19595"/>
                </a:lnTo>
                <a:lnTo>
                  <a:pt x="86076" y="16040"/>
                </a:lnTo>
                <a:lnTo>
                  <a:pt x="89134" y="13670"/>
                </a:lnTo>
                <a:lnTo>
                  <a:pt x="92164" y="12090"/>
                </a:lnTo>
                <a:lnTo>
                  <a:pt x="95177" y="10045"/>
                </a:lnTo>
                <a:lnTo>
                  <a:pt x="98178" y="7689"/>
                </a:lnTo>
                <a:lnTo>
                  <a:pt x="101171" y="5126"/>
                </a:lnTo>
                <a:lnTo>
                  <a:pt x="104158" y="3417"/>
                </a:lnTo>
                <a:lnTo>
                  <a:pt x="107142" y="2278"/>
                </a:lnTo>
                <a:lnTo>
                  <a:pt x="116086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MARTPenAnnotation359"/>
          <p:cNvSpPr/>
          <p:nvPr/>
        </p:nvSpPr>
        <p:spPr>
          <a:xfrm>
            <a:off x="1500187" y="4330954"/>
            <a:ext cx="151806" cy="186977"/>
          </a:xfrm>
          <a:custGeom>
            <a:avLst/>
            <a:gdLst/>
            <a:ahLst/>
            <a:cxnLst/>
            <a:rect l="0" t="0" r="0" b="0"/>
            <a:pathLst>
              <a:path w="151806" h="186977">
                <a:moveTo>
                  <a:pt x="0" y="71381"/>
                </a:moveTo>
                <a:lnTo>
                  <a:pt x="0" y="63693"/>
                </a:lnTo>
                <a:lnTo>
                  <a:pt x="4741" y="58079"/>
                </a:lnTo>
                <a:lnTo>
                  <a:pt x="6137" y="54575"/>
                </a:lnTo>
                <a:lnTo>
                  <a:pt x="7068" y="50256"/>
                </a:lnTo>
                <a:lnTo>
                  <a:pt x="7688" y="45392"/>
                </a:lnTo>
                <a:lnTo>
                  <a:pt x="9094" y="41156"/>
                </a:lnTo>
                <a:lnTo>
                  <a:pt x="11024" y="37341"/>
                </a:lnTo>
                <a:lnTo>
                  <a:pt x="13302" y="33805"/>
                </a:lnTo>
                <a:lnTo>
                  <a:pt x="15813" y="29463"/>
                </a:lnTo>
                <a:lnTo>
                  <a:pt x="21250" y="19347"/>
                </a:lnTo>
                <a:lnTo>
                  <a:pt x="25080" y="14864"/>
                </a:lnTo>
                <a:lnTo>
                  <a:pt x="29619" y="10883"/>
                </a:lnTo>
                <a:lnTo>
                  <a:pt x="34629" y="7237"/>
                </a:lnTo>
                <a:lnTo>
                  <a:pt x="38961" y="4806"/>
                </a:lnTo>
                <a:lnTo>
                  <a:pt x="42841" y="3185"/>
                </a:lnTo>
                <a:lnTo>
                  <a:pt x="46420" y="2105"/>
                </a:lnTo>
                <a:lnTo>
                  <a:pt x="50791" y="1385"/>
                </a:lnTo>
                <a:lnTo>
                  <a:pt x="55688" y="904"/>
                </a:lnTo>
                <a:lnTo>
                  <a:pt x="60938" y="584"/>
                </a:lnTo>
                <a:lnTo>
                  <a:pt x="72063" y="228"/>
                </a:lnTo>
                <a:lnTo>
                  <a:pt x="95374" y="0"/>
                </a:lnTo>
                <a:lnTo>
                  <a:pt x="100293" y="973"/>
                </a:lnTo>
                <a:lnTo>
                  <a:pt x="104565" y="2615"/>
                </a:lnTo>
                <a:lnTo>
                  <a:pt x="108406" y="4701"/>
                </a:lnTo>
                <a:lnTo>
                  <a:pt x="111958" y="7084"/>
                </a:lnTo>
                <a:lnTo>
                  <a:pt x="115318" y="9665"/>
                </a:lnTo>
                <a:lnTo>
                  <a:pt x="118551" y="12378"/>
                </a:lnTo>
                <a:lnTo>
                  <a:pt x="121698" y="15179"/>
                </a:lnTo>
                <a:lnTo>
                  <a:pt x="127841" y="20936"/>
                </a:lnTo>
                <a:lnTo>
                  <a:pt x="129875" y="23861"/>
                </a:lnTo>
                <a:lnTo>
                  <a:pt x="131232" y="26802"/>
                </a:lnTo>
                <a:lnTo>
                  <a:pt x="132137" y="29756"/>
                </a:lnTo>
                <a:lnTo>
                  <a:pt x="132739" y="32717"/>
                </a:lnTo>
                <a:lnTo>
                  <a:pt x="133141" y="35683"/>
                </a:lnTo>
                <a:lnTo>
                  <a:pt x="133409" y="38653"/>
                </a:lnTo>
                <a:lnTo>
                  <a:pt x="133588" y="42617"/>
                </a:lnTo>
                <a:lnTo>
                  <a:pt x="133786" y="52314"/>
                </a:lnTo>
                <a:lnTo>
                  <a:pt x="131855" y="56685"/>
                </a:lnTo>
                <a:lnTo>
                  <a:pt x="128583" y="60592"/>
                </a:lnTo>
                <a:lnTo>
                  <a:pt x="124418" y="64188"/>
                </a:lnTo>
                <a:lnTo>
                  <a:pt x="120648" y="67578"/>
                </a:lnTo>
                <a:lnTo>
                  <a:pt x="113814" y="73991"/>
                </a:lnTo>
                <a:lnTo>
                  <a:pt x="110603" y="78082"/>
                </a:lnTo>
                <a:lnTo>
                  <a:pt x="107470" y="82794"/>
                </a:lnTo>
                <a:lnTo>
                  <a:pt x="104388" y="87920"/>
                </a:lnTo>
                <a:lnTo>
                  <a:pt x="100350" y="92329"/>
                </a:lnTo>
                <a:lnTo>
                  <a:pt x="95674" y="96261"/>
                </a:lnTo>
                <a:lnTo>
                  <a:pt x="90571" y="99874"/>
                </a:lnTo>
                <a:lnTo>
                  <a:pt x="86178" y="104267"/>
                </a:lnTo>
                <a:lnTo>
                  <a:pt x="82257" y="109180"/>
                </a:lnTo>
                <a:lnTo>
                  <a:pt x="78650" y="114440"/>
                </a:lnTo>
                <a:lnTo>
                  <a:pt x="75254" y="118939"/>
                </a:lnTo>
                <a:lnTo>
                  <a:pt x="71997" y="122930"/>
                </a:lnTo>
                <a:lnTo>
                  <a:pt x="68834" y="126583"/>
                </a:lnTo>
                <a:lnTo>
                  <a:pt x="64741" y="131003"/>
                </a:lnTo>
                <a:lnTo>
                  <a:pt x="50491" y="145712"/>
                </a:lnTo>
                <a:lnTo>
                  <a:pt x="42946" y="153365"/>
                </a:lnTo>
                <a:lnTo>
                  <a:pt x="40537" y="156795"/>
                </a:lnTo>
                <a:lnTo>
                  <a:pt x="38931" y="160074"/>
                </a:lnTo>
                <a:lnTo>
                  <a:pt x="36353" y="167725"/>
                </a:lnTo>
                <a:lnTo>
                  <a:pt x="36001" y="171417"/>
                </a:lnTo>
                <a:lnTo>
                  <a:pt x="35907" y="173791"/>
                </a:lnTo>
                <a:lnTo>
                  <a:pt x="36836" y="176365"/>
                </a:lnTo>
                <a:lnTo>
                  <a:pt x="40515" y="181872"/>
                </a:lnTo>
                <a:lnTo>
                  <a:pt x="42885" y="183737"/>
                </a:lnTo>
                <a:lnTo>
                  <a:pt x="45457" y="184980"/>
                </a:lnTo>
                <a:lnTo>
                  <a:pt x="48164" y="185809"/>
                </a:lnTo>
                <a:lnTo>
                  <a:pt x="51953" y="186362"/>
                </a:lnTo>
                <a:lnTo>
                  <a:pt x="56464" y="186731"/>
                </a:lnTo>
                <a:lnTo>
                  <a:pt x="61455" y="186976"/>
                </a:lnTo>
                <a:lnTo>
                  <a:pt x="66767" y="186148"/>
                </a:lnTo>
                <a:lnTo>
                  <a:pt x="72292" y="184603"/>
                </a:lnTo>
                <a:lnTo>
                  <a:pt x="77961" y="182582"/>
                </a:lnTo>
                <a:lnTo>
                  <a:pt x="83724" y="181233"/>
                </a:lnTo>
                <a:lnTo>
                  <a:pt x="89550" y="180335"/>
                </a:lnTo>
                <a:lnTo>
                  <a:pt x="95419" y="179736"/>
                </a:lnTo>
                <a:lnTo>
                  <a:pt x="101316" y="178344"/>
                </a:lnTo>
                <a:lnTo>
                  <a:pt x="107231" y="176424"/>
                </a:lnTo>
                <a:lnTo>
                  <a:pt x="113159" y="174152"/>
                </a:lnTo>
                <a:lnTo>
                  <a:pt x="120088" y="172638"/>
                </a:lnTo>
                <a:lnTo>
                  <a:pt x="127684" y="171628"/>
                </a:lnTo>
                <a:lnTo>
                  <a:pt x="151805" y="16960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MARTPenAnnotation360"/>
          <p:cNvSpPr/>
          <p:nvPr/>
        </p:nvSpPr>
        <p:spPr>
          <a:xfrm>
            <a:off x="1678781" y="4322001"/>
            <a:ext cx="97813" cy="196421"/>
          </a:xfrm>
          <a:custGeom>
            <a:avLst/>
            <a:gdLst/>
            <a:ahLst/>
            <a:cxnLst/>
            <a:rect l="0" t="0" r="0" b="0"/>
            <a:pathLst>
              <a:path w="97813" h="196421">
                <a:moveTo>
                  <a:pt x="0" y="8897"/>
                </a:moveTo>
                <a:lnTo>
                  <a:pt x="0" y="4157"/>
                </a:lnTo>
                <a:lnTo>
                  <a:pt x="992" y="2760"/>
                </a:lnTo>
                <a:lnTo>
                  <a:pt x="2646" y="1829"/>
                </a:lnTo>
                <a:lnTo>
                  <a:pt x="4740" y="1209"/>
                </a:lnTo>
                <a:lnTo>
                  <a:pt x="7129" y="795"/>
                </a:lnTo>
                <a:lnTo>
                  <a:pt x="9713" y="519"/>
                </a:lnTo>
                <a:lnTo>
                  <a:pt x="12429" y="335"/>
                </a:lnTo>
                <a:lnTo>
                  <a:pt x="15231" y="213"/>
                </a:lnTo>
                <a:lnTo>
                  <a:pt x="20991" y="77"/>
                </a:lnTo>
                <a:lnTo>
                  <a:pt x="29811" y="0"/>
                </a:lnTo>
                <a:lnTo>
                  <a:pt x="32773" y="981"/>
                </a:lnTo>
                <a:lnTo>
                  <a:pt x="35739" y="2628"/>
                </a:lnTo>
                <a:lnTo>
                  <a:pt x="38709" y="4717"/>
                </a:lnTo>
                <a:lnTo>
                  <a:pt x="42673" y="6111"/>
                </a:lnTo>
                <a:lnTo>
                  <a:pt x="47300" y="7040"/>
                </a:lnTo>
                <a:lnTo>
                  <a:pt x="52369" y="7659"/>
                </a:lnTo>
                <a:lnTo>
                  <a:pt x="56741" y="8071"/>
                </a:lnTo>
                <a:lnTo>
                  <a:pt x="60648" y="8347"/>
                </a:lnTo>
                <a:lnTo>
                  <a:pt x="64244" y="8530"/>
                </a:lnTo>
                <a:lnTo>
                  <a:pt x="67634" y="9645"/>
                </a:lnTo>
                <a:lnTo>
                  <a:pt x="70886" y="11380"/>
                </a:lnTo>
                <a:lnTo>
                  <a:pt x="74046" y="13529"/>
                </a:lnTo>
                <a:lnTo>
                  <a:pt x="77145" y="15953"/>
                </a:lnTo>
                <a:lnTo>
                  <a:pt x="80204" y="18562"/>
                </a:lnTo>
                <a:lnTo>
                  <a:pt x="83235" y="21294"/>
                </a:lnTo>
                <a:lnTo>
                  <a:pt x="85255" y="24107"/>
                </a:lnTo>
                <a:lnTo>
                  <a:pt x="87500" y="29878"/>
                </a:lnTo>
                <a:lnTo>
                  <a:pt x="89091" y="32806"/>
                </a:lnTo>
                <a:lnTo>
                  <a:pt x="91144" y="35751"/>
                </a:lnTo>
                <a:lnTo>
                  <a:pt x="93505" y="38706"/>
                </a:lnTo>
                <a:lnTo>
                  <a:pt x="95079" y="41668"/>
                </a:lnTo>
                <a:lnTo>
                  <a:pt x="96827" y="47605"/>
                </a:lnTo>
                <a:lnTo>
                  <a:pt x="97605" y="53551"/>
                </a:lnTo>
                <a:lnTo>
                  <a:pt x="97812" y="56526"/>
                </a:lnTo>
                <a:lnTo>
                  <a:pt x="96958" y="59501"/>
                </a:lnTo>
                <a:lnTo>
                  <a:pt x="95396" y="62477"/>
                </a:lnTo>
                <a:lnTo>
                  <a:pt x="93363" y="65453"/>
                </a:lnTo>
                <a:lnTo>
                  <a:pt x="91015" y="68429"/>
                </a:lnTo>
                <a:lnTo>
                  <a:pt x="88458" y="71405"/>
                </a:lnTo>
                <a:lnTo>
                  <a:pt x="85761" y="74382"/>
                </a:lnTo>
                <a:lnTo>
                  <a:pt x="83963" y="78350"/>
                </a:lnTo>
                <a:lnTo>
                  <a:pt x="82764" y="82980"/>
                </a:lnTo>
                <a:lnTo>
                  <a:pt x="81965" y="88052"/>
                </a:lnTo>
                <a:lnTo>
                  <a:pt x="80440" y="92425"/>
                </a:lnTo>
                <a:lnTo>
                  <a:pt x="78431" y="96332"/>
                </a:lnTo>
                <a:lnTo>
                  <a:pt x="76100" y="99929"/>
                </a:lnTo>
                <a:lnTo>
                  <a:pt x="72561" y="104312"/>
                </a:lnTo>
                <a:lnTo>
                  <a:pt x="68218" y="109218"/>
                </a:lnTo>
                <a:lnTo>
                  <a:pt x="63338" y="114473"/>
                </a:lnTo>
                <a:lnTo>
                  <a:pt x="59092" y="119960"/>
                </a:lnTo>
                <a:lnTo>
                  <a:pt x="55270" y="125603"/>
                </a:lnTo>
                <a:lnTo>
                  <a:pt x="51729" y="131350"/>
                </a:lnTo>
                <a:lnTo>
                  <a:pt x="48377" y="136173"/>
                </a:lnTo>
                <a:lnTo>
                  <a:pt x="45150" y="140380"/>
                </a:lnTo>
                <a:lnTo>
                  <a:pt x="42006" y="144177"/>
                </a:lnTo>
                <a:lnTo>
                  <a:pt x="38918" y="147701"/>
                </a:lnTo>
                <a:lnTo>
                  <a:pt x="35867" y="151043"/>
                </a:lnTo>
                <a:lnTo>
                  <a:pt x="32841" y="154262"/>
                </a:lnTo>
                <a:lnTo>
                  <a:pt x="29831" y="158393"/>
                </a:lnTo>
                <a:lnTo>
                  <a:pt x="26833" y="163131"/>
                </a:lnTo>
                <a:lnTo>
                  <a:pt x="19632" y="175513"/>
                </a:lnTo>
                <a:lnTo>
                  <a:pt x="18049" y="177522"/>
                </a:lnTo>
                <a:lnTo>
                  <a:pt x="16001" y="179852"/>
                </a:lnTo>
                <a:lnTo>
                  <a:pt x="13644" y="182398"/>
                </a:lnTo>
                <a:lnTo>
                  <a:pt x="12072" y="185088"/>
                </a:lnTo>
                <a:lnTo>
                  <a:pt x="10326" y="190722"/>
                </a:lnTo>
                <a:lnTo>
                  <a:pt x="8929" y="19642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MARTPenAnnotation361"/>
          <p:cNvSpPr/>
          <p:nvPr/>
        </p:nvSpPr>
        <p:spPr>
          <a:xfrm>
            <a:off x="1669851" y="4402335"/>
            <a:ext cx="133946" cy="44650"/>
          </a:xfrm>
          <a:custGeom>
            <a:avLst/>
            <a:gdLst/>
            <a:ahLst/>
            <a:cxnLst/>
            <a:rect l="0" t="0" r="0" b="0"/>
            <a:pathLst>
              <a:path w="133946" h="44650">
                <a:moveTo>
                  <a:pt x="0" y="0"/>
                </a:moveTo>
                <a:lnTo>
                  <a:pt x="7689" y="0"/>
                </a:lnTo>
                <a:lnTo>
                  <a:pt x="9094" y="993"/>
                </a:lnTo>
                <a:lnTo>
                  <a:pt x="11024" y="2646"/>
                </a:lnTo>
                <a:lnTo>
                  <a:pt x="13302" y="4741"/>
                </a:lnTo>
                <a:lnTo>
                  <a:pt x="16806" y="6137"/>
                </a:lnTo>
                <a:lnTo>
                  <a:pt x="21126" y="7068"/>
                </a:lnTo>
                <a:lnTo>
                  <a:pt x="25990" y="7689"/>
                </a:lnTo>
                <a:lnTo>
                  <a:pt x="31217" y="8103"/>
                </a:lnTo>
                <a:lnTo>
                  <a:pt x="36687" y="8379"/>
                </a:lnTo>
                <a:lnTo>
                  <a:pt x="42317" y="8562"/>
                </a:lnTo>
                <a:lnTo>
                  <a:pt x="49047" y="9677"/>
                </a:lnTo>
                <a:lnTo>
                  <a:pt x="56511" y="11413"/>
                </a:lnTo>
                <a:lnTo>
                  <a:pt x="64463" y="13562"/>
                </a:lnTo>
                <a:lnTo>
                  <a:pt x="70757" y="15987"/>
                </a:lnTo>
                <a:lnTo>
                  <a:pt x="75944" y="18595"/>
                </a:lnTo>
                <a:lnTo>
                  <a:pt x="80395" y="21327"/>
                </a:lnTo>
                <a:lnTo>
                  <a:pt x="85347" y="24140"/>
                </a:lnTo>
                <a:lnTo>
                  <a:pt x="96140" y="29911"/>
                </a:lnTo>
                <a:lnTo>
                  <a:pt x="101797" y="31847"/>
                </a:lnTo>
                <a:lnTo>
                  <a:pt x="107552" y="33138"/>
                </a:lnTo>
                <a:lnTo>
                  <a:pt x="113373" y="33998"/>
                </a:lnTo>
                <a:lnTo>
                  <a:pt x="118246" y="35564"/>
                </a:lnTo>
                <a:lnTo>
                  <a:pt x="122487" y="37600"/>
                </a:lnTo>
                <a:lnTo>
                  <a:pt x="133945" y="4464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MARTPenAnnotation362"/>
          <p:cNvSpPr/>
          <p:nvPr/>
        </p:nvSpPr>
        <p:spPr>
          <a:xfrm>
            <a:off x="1456780" y="4643593"/>
            <a:ext cx="186283" cy="239550"/>
          </a:xfrm>
          <a:custGeom>
            <a:avLst/>
            <a:gdLst/>
            <a:ahLst/>
            <a:cxnLst/>
            <a:rect l="0" t="0" r="0" b="0"/>
            <a:pathLst>
              <a:path w="186283" h="239550">
                <a:moveTo>
                  <a:pt x="7688" y="107000"/>
                </a:moveTo>
                <a:lnTo>
                  <a:pt x="0" y="107000"/>
                </a:lnTo>
                <a:lnTo>
                  <a:pt x="578" y="106008"/>
                </a:lnTo>
                <a:lnTo>
                  <a:pt x="5990" y="99932"/>
                </a:lnTo>
                <a:lnTo>
                  <a:pt x="6556" y="99312"/>
                </a:lnTo>
                <a:lnTo>
                  <a:pt x="7185" y="93331"/>
                </a:lnTo>
                <a:lnTo>
                  <a:pt x="7353" y="88957"/>
                </a:lnTo>
                <a:lnTo>
                  <a:pt x="8457" y="84057"/>
                </a:lnTo>
                <a:lnTo>
                  <a:pt x="10185" y="78807"/>
                </a:lnTo>
                <a:lnTo>
                  <a:pt x="12329" y="73322"/>
                </a:lnTo>
                <a:lnTo>
                  <a:pt x="14751" y="68673"/>
                </a:lnTo>
                <a:lnTo>
                  <a:pt x="17358" y="64582"/>
                </a:lnTo>
                <a:lnTo>
                  <a:pt x="20088" y="60862"/>
                </a:lnTo>
                <a:lnTo>
                  <a:pt x="22900" y="56398"/>
                </a:lnTo>
                <a:lnTo>
                  <a:pt x="25767" y="51437"/>
                </a:lnTo>
                <a:lnTo>
                  <a:pt x="28670" y="46145"/>
                </a:lnTo>
                <a:lnTo>
                  <a:pt x="31598" y="41626"/>
                </a:lnTo>
                <a:lnTo>
                  <a:pt x="34542" y="37620"/>
                </a:lnTo>
                <a:lnTo>
                  <a:pt x="37497" y="33958"/>
                </a:lnTo>
                <a:lnTo>
                  <a:pt x="40459" y="30524"/>
                </a:lnTo>
                <a:lnTo>
                  <a:pt x="43426" y="27243"/>
                </a:lnTo>
                <a:lnTo>
                  <a:pt x="46396" y="24063"/>
                </a:lnTo>
                <a:lnTo>
                  <a:pt x="50361" y="20950"/>
                </a:lnTo>
                <a:lnTo>
                  <a:pt x="54988" y="17884"/>
                </a:lnTo>
                <a:lnTo>
                  <a:pt x="60058" y="14847"/>
                </a:lnTo>
                <a:lnTo>
                  <a:pt x="64429" y="11831"/>
                </a:lnTo>
                <a:lnTo>
                  <a:pt x="68336" y="8827"/>
                </a:lnTo>
                <a:lnTo>
                  <a:pt x="71932" y="5833"/>
                </a:lnTo>
                <a:lnTo>
                  <a:pt x="76315" y="3837"/>
                </a:lnTo>
                <a:lnTo>
                  <a:pt x="81220" y="2506"/>
                </a:lnTo>
                <a:lnTo>
                  <a:pt x="86475" y="1619"/>
                </a:lnTo>
                <a:lnTo>
                  <a:pt x="90971" y="1027"/>
                </a:lnTo>
                <a:lnTo>
                  <a:pt x="94960" y="633"/>
                </a:lnTo>
                <a:lnTo>
                  <a:pt x="98612" y="370"/>
                </a:lnTo>
                <a:lnTo>
                  <a:pt x="103030" y="194"/>
                </a:lnTo>
                <a:lnTo>
                  <a:pt x="113232" y="0"/>
                </a:lnTo>
                <a:lnTo>
                  <a:pt x="117738" y="940"/>
                </a:lnTo>
                <a:lnTo>
                  <a:pt x="121735" y="2559"/>
                </a:lnTo>
                <a:lnTo>
                  <a:pt x="125391" y="4631"/>
                </a:lnTo>
                <a:lnTo>
                  <a:pt x="128821" y="6011"/>
                </a:lnTo>
                <a:lnTo>
                  <a:pt x="132100" y="6933"/>
                </a:lnTo>
                <a:lnTo>
                  <a:pt x="135277" y="7546"/>
                </a:lnTo>
                <a:lnTo>
                  <a:pt x="138388" y="8948"/>
                </a:lnTo>
                <a:lnTo>
                  <a:pt x="141455" y="10874"/>
                </a:lnTo>
                <a:lnTo>
                  <a:pt x="144491" y="13150"/>
                </a:lnTo>
                <a:lnTo>
                  <a:pt x="147507" y="16653"/>
                </a:lnTo>
                <a:lnTo>
                  <a:pt x="150510" y="20971"/>
                </a:lnTo>
                <a:lnTo>
                  <a:pt x="153504" y="25835"/>
                </a:lnTo>
                <a:lnTo>
                  <a:pt x="155501" y="30070"/>
                </a:lnTo>
                <a:lnTo>
                  <a:pt x="157719" y="37421"/>
                </a:lnTo>
                <a:lnTo>
                  <a:pt x="158704" y="43996"/>
                </a:lnTo>
                <a:lnTo>
                  <a:pt x="159142" y="50225"/>
                </a:lnTo>
                <a:lnTo>
                  <a:pt x="159337" y="56300"/>
                </a:lnTo>
                <a:lnTo>
                  <a:pt x="159447" y="70040"/>
                </a:lnTo>
                <a:lnTo>
                  <a:pt x="158470" y="74422"/>
                </a:lnTo>
                <a:lnTo>
                  <a:pt x="156827" y="78336"/>
                </a:lnTo>
                <a:lnTo>
                  <a:pt x="154739" y="81938"/>
                </a:lnTo>
                <a:lnTo>
                  <a:pt x="149773" y="91231"/>
                </a:lnTo>
                <a:lnTo>
                  <a:pt x="138501" y="113367"/>
                </a:lnTo>
                <a:lnTo>
                  <a:pt x="134584" y="119182"/>
                </a:lnTo>
                <a:lnTo>
                  <a:pt x="129989" y="125043"/>
                </a:lnTo>
                <a:lnTo>
                  <a:pt x="124941" y="130935"/>
                </a:lnTo>
                <a:lnTo>
                  <a:pt x="120583" y="135855"/>
                </a:lnTo>
                <a:lnTo>
                  <a:pt x="113095" y="143968"/>
                </a:lnTo>
                <a:lnTo>
                  <a:pt x="109710" y="148512"/>
                </a:lnTo>
                <a:lnTo>
                  <a:pt x="106460" y="153527"/>
                </a:lnTo>
                <a:lnTo>
                  <a:pt x="103302" y="158854"/>
                </a:lnTo>
                <a:lnTo>
                  <a:pt x="100204" y="164390"/>
                </a:lnTo>
                <a:lnTo>
                  <a:pt x="94116" y="175832"/>
                </a:lnTo>
                <a:lnTo>
                  <a:pt x="90112" y="180670"/>
                </a:lnTo>
                <a:lnTo>
                  <a:pt x="85458" y="184887"/>
                </a:lnTo>
                <a:lnTo>
                  <a:pt x="80370" y="188690"/>
                </a:lnTo>
                <a:lnTo>
                  <a:pt x="76979" y="192218"/>
                </a:lnTo>
                <a:lnTo>
                  <a:pt x="74718" y="195562"/>
                </a:lnTo>
                <a:lnTo>
                  <a:pt x="71214" y="201924"/>
                </a:lnTo>
                <a:lnTo>
                  <a:pt x="66349" y="208058"/>
                </a:lnTo>
                <a:lnTo>
                  <a:pt x="65647" y="211083"/>
                </a:lnTo>
                <a:lnTo>
                  <a:pt x="66171" y="214092"/>
                </a:lnTo>
                <a:lnTo>
                  <a:pt x="67513" y="217090"/>
                </a:lnTo>
                <a:lnTo>
                  <a:pt x="70392" y="220081"/>
                </a:lnTo>
                <a:lnTo>
                  <a:pt x="74295" y="223067"/>
                </a:lnTo>
                <a:lnTo>
                  <a:pt x="78882" y="226050"/>
                </a:lnTo>
                <a:lnTo>
                  <a:pt x="82932" y="228039"/>
                </a:lnTo>
                <a:lnTo>
                  <a:pt x="86624" y="229364"/>
                </a:lnTo>
                <a:lnTo>
                  <a:pt x="90078" y="230249"/>
                </a:lnTo>
                <a:lnTo>
                  <a:pt x="94365" y="231829"/>
                </a:lnTo>
                <a:lnTo>
                  <a:pt x="99207" y="233876"/>
                </a:lnTo>
                <a:lnTo>
                  <a:pt x="104419" y="236233"/>
                </a:lnTo>
                <a:lnTo>
                  <a:pt x="109879" y="237804"/>
                </a:lnTo>
                <a:lnTo>
                  <a:pt x="115503" y="238851"/>
                </a:lnTo>
                <a:lnTo>
                  <a:pt x="121236" y="239549"/>
                </a:lnTo>
                <a:lnTo>
                  <a:pt x="128035" y="239023"/>
                </a:lnTo>
                <a:lnTo>
                  <a:pt x="135545" y="237679"/>
                </a:lnTo>
                <a:lnTo>
                  <a:pt x="143528" y="235791"/>
                </a:lnTo>
                <a:lnTo>
                  <a:pt x="150834" y="234533"/>
                </a:lnTo>
                <a:lnTo>
                  <a:pt x="157689" y="233694"/>
                </a:lnTo>
                <a:lnTo>
                  <a:pt x="164243" y="233135"/>
                </a:lnTo>
                <a:lnTo>
                  <a:pt x="169605" y="232762"/>
                </a:lnTo>
                <a:lnTo>
                  <a:pt x="186282" y="23201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MARTPenAnnotation363"/>
          <p:cNvSpPr/>
          <p:nvPr/>
        </p:nvSpPr>
        <p:spPr>
          <a:xfrm>
            <a:off x="1661076" y="4679188"/>
            <a:ext cx="124862" cy="254772"/>
          </a:xfrm>
          <a:custGeom>
            <a:avLst/>
            <a:gdLst/>
            <a:ahLst/>
            <a:cxnLst/>
            <a:rect l="0" t="0" r="0" b="0"/>
            <a:pathLst>
              <a:path w="124862" h="254772">
                <a:moveTo>
                  <a:pt x="124861" y="8897"/>
                </a:moveTo>
                <a:lnTo>
                  <a:pt x="124861" y="1209"/>
                </a:lnTo>
                <a:lnTo>
                  <a:pt x="123869" y="795"/>
                </a:lnTo>
                <a:lnTo>
                  <a:pt x="120121" y="336"/>
                </a:lnTo>
                <a:lnTo>
                  <a:pt x="117732" y="213"/>
                </a:lnTo>
                <a:lnTo>
                  <a:pt x="112432" y="77"/>
                </a:lnTo>
                <a:lnTo>
                  <a:pt x="103870" y="0"/>
                </a:lnTo>
                <a:lnTo>
                  <a:pt x="100945" y="982"/>
                </a:lnTo>
                <a:lnTo>
                  <a:pt x="98003" y="2628"/>
                </a:lnTo>
                <a:lnTo>
                  <a:pt x="95049" y="4717"/>
                </a:lnTo>
                <a:lnTo>
                  <a:pt x="92088" y="6111"/>
                </a:lnTo>
                <a:lnTo>
                  <a:pt x="89122" y="7040"/>
                </a:lnTo>
                <a:lnTo>
                  <a:pt x="86152" y="7659"/>
                </a:lnTo>
                <a:lnTo>
                  <a:pt x="83180" y="9064"/>
                </a:lnTo>
                <a:lnTo>
                  <a:pt x="80207" y="10993"/>
                </a:lnTo>
                <a:lnTo>
                  <a:pt x="77232" y="13271"/>
                </a:lnTo>
                <a:lnTo>
                  <a:pt x="73265" y="15782"/>
                </a:lnTo>
                <a:lnTo>
                  <a:pt x="68635" y="18448"/>
                </a:lnTo>
                <a:lnTo>
                  <a:pt x="63565" y="21218"/>
                </a:lnTo>
                <a:lnTo>
                  <a:pt x="59192" y="24056"/>
                </a:lnTo>
                <a:lnTo>
                  <a:pt x="55285" y="26941"/>
                </a:lnTo>
                <a:lnTo>
                  <a:pt x="51688" y="29856"/>
                </a:lnTo>
                <a:lnTo>
                  <a:pt x="48298" y="32792"/>
                </a:lnTo>
                <a:lnTo>
                  <a:pt x="45045" y="35741"/>
                </a:lnTo>
                <a:lnTo>
                  <a:pt x="41885" y="38699"/>
                </a:lnTo>
                <a:lnTo>
                  <a:pt x="38786" y="42656"/>
                </a:lnTo>
                <a:lnTo>
                  <a:pt x="35728" y="47278"/>
                </a:lnTo>
                <a:lnTo>
                  <a:pt x="32696" y="52344"/>
                </a:lnTo>
                <a:lnTo>
                  <a:pt x="29684" y="57705"/>
                </a:lnTo>
                <a:lnTo>
                  <a:pt x="23690" y="68954"/>
                </a:lnTo>
                <a:lnTo>
                  <a:pt x="21695" y="74733"/>
                </a:lnTo>
                <a:lnTo>
                  <a:pt x="20365" y="80569"/>
                </a:lnTo>
                <a:lnTo>
                  <a:pt x="19478" y="86443"/>
                </a:lnTo>
                <a:lnTo>
                  <a:pt x="19879" y="92345"/>
                </a:lnTo>
                <a:lnTo>
                  <a:pt x="21139" y="98264"/>
                </a:lnTo>
                <a:lnTo>
                  <a:pt x="22971" y="104194"/>
                </a:lnTo>
                <a:lnTo>
                  <a:pt x="25184" y="110132"/>
                </a:lnTo>
                <a:lnTo>
                  <a:pt x="27652" y="116074"/>
                </a:lnTo>
                <a:lnTo>
                  <a:pt x="30289" y="122021"/>
                </a:lnTo>
                <a:lnTo>
                  <a:pt x="32048" y="127969"/>
                </a:lnTo>
                <a:lnTo>
                  <a:pt x="33220" y="133919"/>
                </a:lnTo>
                <a:lnTo>
                  <a:pt x="34001" y="139870"/>
                </a:lnTo>
                <a:lnTo>
                  <a:pt x="35514" y="145822"/>
                </a:lnTo>
                <a:lnTo>
                  <a:pt x="37515" y="151775"/>
                </a:lnTo>
                <a:lnTo>
                  <a:pt x="39841" y="157727"/>
                </a:lnTo>
                <a:lnTo>
                  <a:pt x="42384" y="163679"/>
                </a:lnTo>
                <a:lnTo>
                  <a:pt x="47856" y="175585"/>
                </a:lnTo>
                <a:lnTo>
                  <a:pt x="49712" y="181538"/>
                </a:lnTo>
                <a:lnTo>
                  <a:pt x="50949" y="187491"/>
                </a:lnTo>
                <a:lnTo>
                  <a:pt x="51774" y="193444"/>
                </a:lnTo>
                <a:lnTo>
                  <a:pt x="53316" y="198405"/>
                </a:lnTo>
                <a:lnTo>
                  <a:pt x="55336" y="202705"/>
                </a:lnTo>
                <a:lnTo>
                  <a:pt x="57675" y="206563"/>
                </a:lnTo>
                <a:lnTo>
                  <a:pt x="59235" y="211120"/>
                </a:lnTo>
                <a:lnTo>
                  <a:pt x="60274" y="216142"/>
                </a:lnTo>
                <a:lnTo>
                  <a:pt x="60967" y="221474"/>
                </a:lnTo>
                <a:lnTo>
                  <a:pt x="60437" y="226022"/>
                </a:lnTo>
                <a:lnTo>
                  <a:pt x="59091" y="230046"/>
                </a:lnTo>
                <a:lnTo>
                  <a:pt x="55943" y="237162"/>
                </a:lnTo>
                <a:lnTo>
                  <a:pt x="54543" y="243632"/>
                </a:lnTo>
                <a:lnTo>
                  <a:pt x="53178" y="245754"/>
                </a:lnTo>
                <a:lnTo>
                  <a:pt x="51275" y="247169"/>
                </a:lnTo>
                <a:lnTo>
                  <a:pt x="49015" y="248113"/>
                </a:lnTo>
                <a:lnTo>
                  <a:pt x="46516" y="249734"/>
                </a:lnTo>
                <a:lnTo>
                  <a:pt x="43857" y="251806"/>
                </a:lnTo>
                <a:lnTo>
                  <a:pt x="41093" y="254181"/>
                </a:lnTo>
                <a:lnTo>
                  <a:pt x="38258" y="254771"/>
                </a:lnTo>
                <a:lnTo>
                  <a:pt x="35376" y="254173"/>
                </a:lnTo>
                <a:lnTo>
                  <a:pt x="32462" y="252781"/>
                </a:lnTo>
                <a:lnTo>
                  <a:pt x="29527" y="251854"/>
                </a:lnTo>
                <a:lnTo>
                  <a:pt x="26579" y="251236"/>
                </a:lnTo>
                <a:lnTo>
                  <a:pt x="23621" y="250824"/>
                </a:lnTo>
                <a:lnTo>
                  <a:pt x="20657" y="250549"/>
                </a:lnTo>
                <a:lnTo>
                  <a:pt x="17688" y="250366"/>
                </a:lnTo>
                <a:lnTo>
                  <a:pt x="14717" y="250244"/>
                </a:lnTo>
                <a:lnTo>
                  <a:pt x="11744" y="249170"/>
                </a:lnTo>
                <a:lnTo>
                  <a:pt x="8770" y="247462"/>
                </a:lnTo>
                <a:lnTo>
                  <a:pt x="5795" y="245331"/>
                </a:lnTo>
                <a:lnTo>
                  <a:pt x="3812" y="242918"/>
                </a:lnTo>
                <a:lnTo>
                  <a:pt x="2490" y="240318"/>
                </a:lnTo>
                <a:lnTo>
                  <a:pt x="1608" y="237592"/>
                </a:lnTo>
                <a:lnTo>
                  <a:pt x="1021" y="233790"/>
                </a:lnTo>
                <a:lnTo>
                  <a:pt x="629" y="229271"/>
                </a:lnTo>
                <a:lnTo>
                  <a:pt x="194" y="219951"/>
                </a:lnTo>
                <a:lnTo>
                  <a:pt x="0" y="212501"/>
                </a:lnTo>
                <a:lnTo>
                  <a:pt x="941" y="208133"/>
                </a:lnTo>
                <a:lnTo>
                  <a:pt x="2560" y="203237"/>
                </a:lnTo>
                <a:lnTo>
                  <a:pt x="4632" y="197988"/>
                </a:lnTo>
                <a:lnTo>
                  <a:pt x="7997" y="192505"/>
                </a:lnTo>
                <a:lnTo>
                  <a:pt x="12225" y="186865"/>
                </a:lnTo>
                <a:lnTo>
                  <a:pt x="17028" y="181120"/>
                </a:lnTo>
                <a:lnTo>
                  <a:pt x="21223" y="175307"/>
                </a:lnTo>
                <a:lnTo>
                  <a:pt x="25011" y="169447"/>
                </a:lnTo>
                <a:lnTo>
                  <a:pt x="28529" y="163555"/>
                </a:lnTo>
                <a:lnTo>
                  <a:pt x="31866" y="158636"/>
                </a:lnTo>
                <a:lnTo>
                  <a:pt x="35083" y="154363"/>
                </a:lnTo>
                <a:lnTo>
                  <a:pt x="38220" y="150523"/>
                </a:lnTo>
                <a:lnTo>
                  <a:pt x="42295" y="145979"/>
                </a:lnTo>
                <a:lnTo>
                  <a:pt x="52116" y="135637"/>
                </a:lnTo>
                <a:lnTo>
                  <a:pt x="56520" y="130102"/>
                </a:lnTo>
                <a:lnTo>
                  <a:pt x="60449" y="124427"/>
                </a:lnTo>
                <a:lnTo>
                  <a:pt x="64060" y="118659"/>
                </a:lnTo>
                <a:lnTo>
                  <a:pt x="67460" y="113822"/>
                </a:lnTo>
                <a:lnTo>
                  <a:pt x="70719" y="109605"/>
                </a:lnTo>
                <a:lnTo>
                  <a:pt x="73883" y="105801"/>
                </a:lnTo>
                <a:lnTo>
                  <a:pt x="76985" y="102274"/>
                </a:lnTo>
                <a:lnTo>
                  <a:pt x="83078" y="95708"/>
                </a:lnTo>
                <a:lnTo>
                  <a:pt x="92086" y="86433"/>
                </a:lnTo>
                <a:lnTo>
                  <a:pt x="101039" y="77402"/>
                </a:lnTo>
                <a:lnTo>
                  <a:pt x="103026" y="74410"/>
                </a:lnTo>
                <a:lnTo>
                  <a:pt x="105235" y="68441"/>
                </a:lnTo>
                <a:lnTo>
                  <a:pt x="108862" y="62481"/>
                </a:lnTo>
                <a:lnTo>
                  <a:pt x="114535" y="55311"/>
                </a:lnTo>
                <a:lnTo>
                  <a:pt x="117957" y="51685"/>
                </a:lnTo>
                <a:lnTo>
                  <a:pt x="124861" y="4461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MARTPenAnnotation364"/>
          <p:cNvSpPr/>
          <p:nvPr/>
        </p:nvSpPr>
        <p:spPr>
          <a:xfrm>
            <a:off x="1446609" y="5018639"/>
            <a:ext cx="241102" cy="205229"/>
          </a:xfrm>
          <a:custGeom>
            <a:avLst/>
            <a:gdLst/>
            <a:ahLst/>
            <a:cxnLst/>
            <a:rect l="0" t="0" r="0" b="0"/>
            <a:pathLst>
              <a:path w="241102" h="205229">
                <a:moveTo>
                  <a:pt x="0" y="124861"/>
                </a:moveTo>
                <a:lnTo>
                  <a:pt x="0" y="120120"/>
                </a:lnTo>
                <a:lnTo>
                  <a:pt x="992" y="117731"/>
                </a:lnTo>
                <a:lnTo>
                  <a:pt x="4740" y="112432"/>
                </a:lnTo>
                <a:lnTo>
                  <a:pt x="6137" y="108637"/>
                </a:lnTo>
                <a:lnTo>
                  <a:pt x="7068" y="104123"/>
                </a:lnTo>
                <a:lnTo>
                  <a:pt x="7688" y="99130"/>
                </a:lnTo>
                <a:lnTo>
                  <a:pt x="9094" y="94808"/>
                </a:lnTo>
                <a:lnTo>
                  <a:pt x="11024" y="90935"/>
                </a:lnTo>
                <a:lnTo>
                  <a:pt x="13302" y="87360"/>
                </a:lnTo>
                <a:lnTo>
                  <a:pt x="15813" y="82993"/>
                </a:lnTo>
                <a:lnTo>
                  <a:pt x="21249" y="72849"/>
                </a:lnTo>
                <a:lnTo>
                  <a:pt x="25080" y="67366"/>
                </a:lnTo>
                <a:lnTo>
                  <a:pt x="29619" y="61726"/>
                </a:lnTo>
                <a:lnTo>
                  <a:pt x="34628" y="55982"/>
                </a:lnTo>
                <a:lnTo>
                  <a:pt x="42841" y="46954"/>
                </a:lnTo>
                <a:lnTo>
                  <a:pt x="49798" y="39634"/>
                </a:lnTo>
                <a:lnTo>
                  <a:pt x="56198" y="33073"/>
                </a:lnTo>
                <a:lnTo>
                  <a:pt x="60285" y="29935"/>
                </a:lnTo>
                <a:lnTo>
                  <a:pt x="64995" y="26850"/>
                </a:lnTo>
                <a:lnTo>
                  <a:pt x="70119" y="23802"/>
                </a:lnTo>
                <a:lnTo>
                  <a:pt x="74527" y="20777"/>
                </a:lnTo>
                <a:lnTo>
                  <a:pt x="78458" y="17769"/>
                </a:lnTo>
                <a:lnTo>
                  <a:pt x="85472" y="11780"/>
                </a:lnTo>
                <a:lnTo>
                  <a:pt x="91896" y="5811"/>
                </a:lnTo>
                <a:lnTo>
                  <a:pt x="94999" y="3822"/>
                </a:lnTo>
                <a:lnTo>
                  <a:pt x="101091" y="1612"/>
                </a:lnTo>
                <a:lnTo>
                  <a:pt x="107107" y="631"/>
                </a:lnTo>
                <a:lnTo>
                  <a:pt x="113087" y="194"/>
                </a:lnTo>
                <a:lnTo>
                  <a:pt x="119053" y="0"/>
                </a:lnTo>
                <a:lnTo>
                  <a:pt x="122032" y="941"/>
                </a:lnTo>
                <a:lnTo>
                  <a:pt x="127989" y="4631"/>
                </a:lnTo>
                <a:lnTo>
                  <a:pt x="131959" y="7005"/>
                </a:lnTo>
                <a:lnTo>
                  <a:pt x="136590" y="9579"/>
                </a:lnTo>
                <a:lnTo>
                  <a:pt x="141661" y="12288"/>
                </a:lnTo>
                <a:lnTo>
                  <a:pt x="146035" y="15085"/>
                </a:lnTo>
                <a:lnTo>
                  <a:pt x="153540" y="20840"/>
                </a:lnTo>
                <a:lnTo>
                  <a:pt x="156930" y="24756"/>
                </a:lnTo>
                <a:lnTo>
                  <a:pt x="160183" y="29350"/>
                </a:lnTo>
                <a:lnTo>
                  <a:pt x="163343" y="34398"/>
                </a:lnTo>
                <a:lnTo>
                  <a:pt x="166442" y="38755"/>
                </a:lnTo>
                <a:lnTo>
                  <a:pt x="169500" y="42652"/>
                </a:lnTo>
                <a:lnTo>
                  <a:pt x="172531" y="46243"/>
                </a:lnTo>
                <a:lnTo>
                  <a:pt x="174552" y="50620"/>
                </a:lnTo>
                <a:lnTo>
                  <a:pt x="175899" y="55524"/>
                </a:lnTo>
                <a:lnTo>
                  <a:pt x="176798" y="60776"/>
                </a:lnTo>
                <a:lnTo>
                  <a:pt x="178388" y="66263"/>
                </a:lnTo>
                <a:lnTo>
                  <a:pt x="180441" y="71905"/>
                </a:lnTo>
                <a:lnTo>
                  <a:pt x="182802" y="77651"/>
                </a:lnTo>
                <a:lnTo>
                  <a:pt x="184376" y="82474"/>
                </a:lnTo>
                <a:lnTo>
                  <a:pt x="185425" y="86680"/>
                </a:lnTo>
                <a:lnTo>
                  <a:pt x="186124" y="90477"/>
                </a:lnTo>
                <a:lnTo>
                  <a:pt x="186591" y="94993"/>
                </a:lnTo>
                <a:lnTo>
                  <a:pt x="186902" y="99988"/>
                </a:lnTo>
                <a:lnTo>
                  <a:pt x="187247" y="109837"/>
                </a:lnTo>
                <a:lnTo>
                  <a:pt x="187400" y="117522"/>
                </a:lnTo>
                <a:lnTo>
                  <a:pt x="186449" y="120960"/>
                </a:lnTo>
                <a:lnTo>
                  <a:pt x="184823" y="124245"/>
                </a:lnTo>
                <a:lnTo>
                  <a:pt x="182746" y="127427"/>
                </a:lnTo>
                <a:lnTo>
                  <a:pt x="180439" y="133608"/>
                </a:lnTo>
                <a:lnTo>
                  <a:pt x="179824" y="136645"/>
                </a:lnTo>
                <a:lnTo>
                  <a:pt x="176495" y="142666"/>
                </a:lnTo>
                <a:lnTo>
                  <a:pt x="171708" y="148649"/>
                </a:lnTo>
                <a:lnTo>
                  <a:pt x="166273" y="154616"/>
                </a:lnTo>
                <a:lnTo>
                  <a:pt x="162442" y="157596"/>
                </a:lnTo>
                <a:lnTo>
                  <a:pt x="157904" y="160574"/>
                </a:lnTo>
                <a:lnTo>
                  <a:pt x="152894" y="163552"/>
                </a:lnTo>
                <a:lnTo>
                  <a:pt x="148562" y="166530"/>
                </a:lnTo>
                <a:lnTo>
                  <a:pt x="141103" y="172485"/>
                </a:lnTo>
                <a:lnTo>
                  <a:pt x="136733" y="174469"/>
                </a:lnTo>
                <a:lnTo>
                  <a:pt x="131835" y="175793"/>
                </a:lnTo>
                <a:lnTo>
                  <a:pt x="126585" y="176674"/>
                </a:lnTo>
                <a:lnTo>
                  <a:pt x="122093" y="177262"/>
                </a:lnTo>
                <a:lnTo>
                  <a:pt x="118106" y="177655"/>
                </a:lnTo>
                <a:lnTo>
                  <a:pt x="114456" y="177916"/>
                </a:lnTo>
                <a:lnTo>
                  <a:pt x="110039" y="179082"/>
                </a:lnTo>
                <a:lnTo>
                  <a:pt x="105109" y="180852"/>
                </a:lnTo>
                <a:lnTo>
                  <a:pt x="99838" y="183024"/>
                </a:lnTo>
                <a:lnTo>
                  <a:pt x="95332" y="184472"/>
                </a:lnTo>
                <a:lnTo>
                  <a:pt x="91336" y="185438"/>
                </a:lnTo>
                <a:lnTo>
                  <a:pt x="82534" y="186987"/>
                </a:lnTo>
                <a:lnTo>
                  <a:pt x="76269" y="187256"/>
                </a:lnTo>
                <a:lnTo>
                  <a:pt x="72869" y="187335"/>
                </a:lnTo>
                <a:lnTo>
                  <a:pt x="73384" y="188338"/>
                </a:lnTo>
                <a:lnTo>
                  <a:pt x="76602" y="192099"/>
                </a:lnTo>
                <a:lnTo>
                  <a:pt x="78849" y="193499"/>
                </a:lnTo>
                <a:lnTo>
                  <a:pt x="83992" y="195054"/>
                </a:lnTo>
                <a:lnTo>
                  <a:pt x="89585" y="195745"/>
                </a:lnTo>
                <a:lnTo>
                  <a:pt x="96370" y="196052"/>
                </a:lnTo>
                <a:lnTo>
                  <a:pt x="106000" y="196189"/>
                </a:lnTo>
                <a:lnTo>
                  <a:pt x="111347" y="197217"/>
                </a:lnTo>
                <a:lnTo>
                  <a:pt x="116895" y="198896"/>
                </a:lnTo>
                <a:lnTo>
                  <a:pt x="122578" y="201006"/>
                </a:lnTo>
                <a:lnTo>
                  <a:pt x="128352" y="202413"/>
                </a:lnTo>
                <a:lnTo>
                  <a:pt x="134185" y="203352"/>
                </a:lnTo>
                <a:lnTo>
                  <a:pt x="140058" y="203977"/>
                </a:lnTo>
                <a:lnTo>
                  <a:pt x="146950" y="204394"/>
                </a:lnTo>
                <a:lnTo>
                  <a:pt x="162545" y="204857"/>
                </a:lnTo>
                <a:lnTo>
                  <a:pt x="195907" y="205179"/>
                </a:lnTo>
                <a:lnTo>
                  <a:pt x="241101" y="20522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MARTPenAnnotation365"/>
          <p:cNvSpPr/>
          <p:nvPr/>
        </p:nvSpPr>
        <p:spPr>
          <a:xfrm>
            <a:off x="1671260" y="5045276"/>
            <a:ext cx="101906" cy="232170"/>
          </a:xfrm>
          <a:custGeom>
            <a:avLst/>
            <a:gdLst/>
            <a:ahLst/>
            <a:cxnLst/>
            <a:rect l="0" t="0" r="0" b="0"/>
            <a:pathLst>
              <a:path w="101906" h="232170">
                <a:moveTo>
                  <a:pt x="87888" y="26786"/>
                </a:moveTo>
                <a:lnTo>
                  <a:pt x="93033" y="26786"/>
                </a:lnTo>
                <a:lnTo>
                  <a:pt x="90836" y="26786"/>
                </a:lnTo>
                <a:lnTo>
                  <a:pt x="90846" y="25794"/>
                </a:lnTo>
                <a:lnTo>
                  <a:pt x="93502" y="22046"/>
                </a:lnTo>
                <a:lnTo>
                  <a:pt x="95835" y="19097"/>
                </a:lnTo>
                <a:lnTo>
                  <a:pt x="96381" y="15762"/>
                </a:lnTo>
                <a:lnTo>
                  <a:pt x="96527" y="13484"/>
                </a:lnTo>
                <a:lnTo>
                  <a:pt x="97616" y="11964"/>
                </a:lnTo>
                <a:lnTo>
                  <a:pt x="99334" y="10952"/>
                </a:lnTo>
                <a:lnTo>
                  <a:pt x="101472" y="10277"/>
                </a:lnTo>
                <a:lnTo>
                  <a:pt x="101905" y="8834"/>
                </a:lnTo>
                <a:lnTo>
                  <a:pt x="101201" y="6881"/>
                </a:lnTo>
                <a:lnTo>
                  <a:pt x="99740" y="4587"/>
                </a:lnTo>
                <a:lnTo>
                  <a:pt x="97774" y="3057"/>
                </a:lnTo>
                <a:lnTo>
                  <a:pt x="95471" y="2037"/>
                </a:lnTo>
                <a:lnTo>
                  <a:pt x="92943" y="1357"/>
                </a:lnTo>
                <a:lnTo>
                  <a:pt x="90266" y="903"/>
                </a:lnTo>
                <a:lnTo>
                  <a:pt x="87489" y="602"/>
                </a:lnTo>
                <a:lnTo>
                  <a:pt x="84645" y="400"/>
                </a:lnTo>
                <a:lnTo>
                  <a:pt x="81757" y="266"/>
                </a:lnTo>
                <a:lnTo>
                  <a:pt x="75903" y="116"/>
                </a:lnTo>
                <a:lnTo>
                  <a:pt x="36762" y="0"/>
                </a:lnTo>
                <a:lnTo>
                  <a:pt x="31976" y="991"/>
                </a:lnTo>
                <a:lnTo>
                  <a:pt x="27793" y="2644"/>
                </a:lnTo>
                <a:lnTo>
                  <a:pt x="24012" y="4738"/>
                </a:lnTo>
                <a:lnTo>
                  <a:pt x="20499" y="7126"/>
                </a:lnTo>
                <a:lnTo>
                  <a:pt x="17165" y="9711"/>
                </a:lnTo>
                <a:lnTo>
                  <a:pt x="9426" y="16247"/>
                </a:lnTo>
                <a:lnTo>
                  <a:pt x="7799" y="17776"/>
                </a:lnTo>
                <a:lnTo>
                  <a:pt x="3345" y="22120"/>
                </a:lnTo>
                <a:lnTo>
                  <a:pt x="1760" y="24668"/>
                </a:lnTo>
                <a:lnTo>
                  <a:pt x="0" y="30144"/>
                </a:lnTo>
                <a:lnTo>
                  <a:pt x="522" y="32993"/>
                </a:lnTo>
                <a:lnTo>
                  <a:pt x="1863" y="35885"/>
                </a:lnTo>
                <a:lnTo>
                  <a:pt x="3749" y="38805"/>
                </a:lnTo>
                <a:lnTo>
                  <a:pt x="5998" y="41744"/>
                </a:lnTo>
                <a:lnTo>
                  <a:pt x="8490" y="44695"/>
                </a:lnTo>
                <a:lnTo>
                  <a:pt x="11144" y="47656"/>
                </a:lnTo>
                <a:lnTo>
                  <a:pt x="12912" y="51613"/>
                </a:lnTo>
                <a:lnTo>
                  <a:pt x="14092" y="56236"/>
                </a:lnTo>
                <a:lnTo>
                  <a:pt x="14878" y="61302"/>
                </a:lnTo>
                <a:lnTo>
                  <a:pt x="16394" y="64679"/>
                </a:lnTo>
                <a:lnTo>
                  <a:pt x="18397" y="66932"/>
                </a:lnTo>
                <a:lnTo>
                  <a:pt x="20725" y="68432"/>
                </a:lnTo>
                <a:lnTo>
                  <a:pt x="23269" y="70425"/>
                </a:lnTo>
                <a:lnTo>
                  <a:pt x="25957" y="72746"/>
                </a:lnTo>
                <a:lnTo>
                  <a:pt x="28741" y="75286"/>
                </a:lnTo>
                <a:lnTo>
                  <a:pt x="34481" y="80753"/>
                </a:lnTo>
                <a:lnTo>
                  <a:pt x="37400" y="83600"/>
                </a:lnTo>
                <a:lnTo>
                  <a:pt x="41331" y="85498"/>
                </a:lnTo>
                <a:lnTo>
                  <a:pt x="45936" y="86763"/>
                </a:lnTo>
                <a:lnTo>
                  <a:pt x="50990" y="87606"/>
                </a:lnTo>
                <a:lnTo>
                  <a:pt x="55352" y="88169"/>
                </a:lnTo>
                <a:lnTo>
                  <a:pt x="59252" y="88544"/>
                </a:lnTo>
                <a:lnTo>
                  <a:pt x="67900" y="89146"/>
                </a:lnTo>
                <a:lnTo>
                  <a:pt x="71728" y="89228"/>
                </a:lnTo>
                <a:lnTo>
                  <a:pt x="78921" y="89293"/>
                </a:lnTo>
                <a:lnTo>
                  <a:pt x="78957" y="89294"/>
                </a:lnTo>
                <a:lnTo>
                  <a:pt x="78958" y="126794"/>
                </a:lnTo>
                <a:lnTo>
                  <a:pt x="77966" y="131161"/>
                </a:lnTo>
                <a:lnTo>
                  <a:pt x="76312" y="136057"/>
                </a:lnTo>
                <a:lnTo>
                  <a:pt x="74218" y="141305"/>
                </a:lnTo>
                <a:lnTo>
                  <a:pt x="72821" y="146788"/>
                </a:lnTo>
                <a:lnTo>
                  <a:pt x="71890" y="152428"/>
                </a:lnTo>
                <a:lnTo>
                  <a:pt x="71270" y="158173"/>
                </a:lnTo>
                <a:lnTo>
                  <a:pt x="70856" y="162994"/>
                </a:lnTo>
                <a:lnTo>
                  <a:pt x="70580" y="167201"/>
                </a:lnTo>
                <a:lnTo>
                  <a:pt x="70396" y="170997"/>
                </a:lnTo>
                <a:lnTo>
                  <a:pt x="70192" y="180508"/>
                </a:lnTo>
                <a:lnTo>
                  <a:pt x="70137" y="185822"/>
                </a:lnTo>
                <a:lnTo>
                  <a:pt x="71093" y="190357"/>
                </a:lnTo>
                <a:lnTo>
                  <a:pt x="72723" y="194372"/>
                </a:lnTo>
                <a:lnTo>
                  <a:pt x="74801" y="198041"/>
                </a:lnTo>
                <a:lnTo>
                  <a:pt x="76187" y="202472"/>
                </a:lnTo>
                <a:lnTo>
                  <a:pt x="77111" y="207410"/>
                </a:lnTo>
                <a:lnTo>
                  <a:pt x="77727" y="212686"/>
                </a:lnTo>
                <a:lnTo>
                  <a:pt x="79129" y="217196"/>
                </a:lnTo>
                <a:lnTo>
                  <a:pt x="81057" y="221195"/>
                </a:lnTo>
                <a:lnTo>
                  <a:pt x="87888" y="23216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MARTPenAnnotation366"/>
          <p:cNvSpPr/>
          <p:nvPr/>
        </p:nvSpPr>
        <p:spPr>
          <a:xfrm>
            <a:off x="1500555" y="5277494"/>
            <a:ext cx="151319" cy="312491"/>
          </a:xfrm>
          <a:custGeom>
            <a:avLst/>
            <a:gdLst/>
            <a:ahLst/>
            <a:cxnLst/>
            <a:rect l="0" t="0" r="0" b="0"/>
            <a:pathLst>
              <a:path w="151319" h="312491">
                <a:moveTo>
                  <a:pt x="8562" y="124966"/>
                </a:moveTo>
                <a:lnTo>
                  <a:pt x="0" y="116405"/>
                </a:lnTo>
                <a:lnTo>
                  <a:pt x="4482" y="111405"/>
                </a:lnTo>
                <a:lnTo>
                  <a:pt x="20384" y="95314"/>
                </a:lnTo>
                <a:lnTo>
                  <a:pt x="41875" y="73799"/>
                </a:lnTo>
                <a:lnTo>
                  <a:pt x="47638" y="69027"/>
                </a:lnTo>
                <a:lnTo>
                  <a:pt x="53464" y="64853"/>
                </a:lnTo>
                <a:lnTo>
                  <a:pt x="59333" y="61078"/>
                </a:lnTo>
                <a:lnTo>
                  <a:pt x="65229" y="56578"/>
                </a:lnTo>
                <a:lnTo>
                  <a:pt x="71145" y="51593"/>
                </a:lnTo>
                <a:lnTo>
                  <a:pt x="77073" y="46285"/>
                </a:lnTo>
                <a:lnTo>
                  <a:pt x="88951" y="35096"/>
                </a:lnTo>
                <a:lnTo>
                  <a:pt x="118173" y="6393"/>
                </a:lnTo>
                <a:lnTo>
                  <a:pt x="121324" y="4246"/>
                </a:lnTo>
                <a:lnTo>
                  <a:pt x="124416" y="2814"/>
                </a:lnTo>
                <a:lnTo>
                  <a:pt x="133418" y="0"/>
                </a:lnTo>
                <a:lnTo>
                  <a:pt x="133546" y="8082"/>
                </a:lnTo>
                <a:lnTo>
                  <a:pt x="133577" y="85415"/>
                </a:lnTo>
                <a:lnTo>
                  <a:pt x="134569" y="91653"/>
                </a:lnTo>
                <a:lnTo>
                  <a:pt x="136223" y="97797"/>
                </a:lnTo>
                <a:lnTo>
                  <a:pt x="138318" y="103877"/>
                </a:lnTo>
                <a:lnTo>
                  <a:pt x="139714" y="109915"/>
                </a:lnTo>
                <a:lnTo>
                  <a:pt x="140645" y="115924"/>
                </a:lnTo>
                <a:lnTo>
                  <a:pt x="141266" y="121915"/>
                </a:lnTo>
                <a:lnTo>
                  <a:pt x="144601" y="131217"/>
                </a:lnTo>
                <a:lnTo>
                  <a:pt x="146880" y="135086"/>
                </a:lnTo>
                <a:lnTo>
                  <a:pt x="149411" y="144678"/>
                </a:lnTo>
                <a:lnTo>
                  <a:pt x="150087" y="150014"/>
                </a:lnTo>
                <a:lnTo>
                  <a:pt x="150837" y="158588"/>
                </a:lnTo>
                <a:lnTo>
                  <a:pt x="151170" y="165707"/>
                </a:lnTo>
                <a:lnTo>
                  <a:pt x="151318" y="172177"/>
                </a:lnTo>
                <a:lnTo>
                  <a:pt x="150365" y="175292"/>
                </a:lnTo>
                <a:lnTo>
                  <a:pt x="146661" y="181398"/>
                </a:lnTo>
                <a:lnTo>
                  <a:pt x="143738" y="185674"/>
                </a:lnTo>
                <a:lnTo>
                  <a:pt x="142335" y="186274"/>
                </a:lnTo>
                <a:lnTo>
                  <a:pt x="138131" y="186941"/>
                </a:lnTo>
                <a:lnTo>
                  <a:pt x="134629" y="186126"/>
                </a:lnTo>
                <a:lnTo>
                  <a:pt x="130310" y="184591"/>
                </a:lnTo>
                <a:lnTo>
                  <a:pt x="125446" y="182576"/>
                </a:lnTo>
                <a:lnTo>
                  <a:pt x="121211" y="181232"/>
                </a:lnTo>
                <a:lnTo>
                  <a:pt x="117396" y="180337"/>
                </a:lnTo>
                <a:lnTo>
                  <a:pt x="113860" y="179739"/>
                </a:lnTo>
                <a:lnTo>
                  <a:pt x="109518" y="177356"/>
                </a:lnTo>
                <a:lnTo>
                  <a:pt x="104639" y="173784"/>
                </a:lnTo>
                <a:lnTo>
                  <a:pt x="99403" y="169418"/>
                </a:lnTo>
                <a:lnTo>
                  <a:pt x="94919" y="166507"/>
                </a:lnTo>
                <a:lnTo>
                  <a:pt x="90938" y="164566"/>
                </a:lnTo>
                <a:lnTo>
                  <a:pt x="87292" y="163272"/>
                </a:lnTo>
                <a:lnTo>
                  <a:pt x="83869" y="161418"/>
                </a:lnTo>
                <a:lnTo>
                  <a:pt x="80595" y="159190"/>
                </a:lnTo>
                <a:lnTo>
                  <a:pt x="77419" y="156711"/>
                </a:lnTo>
                <a:lnTo>
                  <a:pt x="74311" y="154067"/>
                </a:lnTo>
                <a:lnTo>
                  <a:pt x="71246" y="151313"/>
                </a:lnTo>
                <a:lnTo>
                  <a:pt x="62187" y="142869"/>
                </a:lnTo>
                <a:lnTo>
                  <a:pt x="74573" y="155258"/>
                </a:lnTo>
                <a:lnTo>
                  <a:pt x="77374" y="159052"/>
                </a:lnTo>
                <a:lnTo>
                  <a:pt x="80233" y="163565"/>
                </a:lnTo>
                <a:lnTo>
                  <a:pt x="83132" y="168558"/>
                </a:lnTo>
                <a:lnTo>
                  <a:pt x="86056" y="172879"/>
                </a:lnTo>
                <a:lnTo>
                  <a:pt x="88998" y="176752"/>
                </a:lnTo>
                <a:lnTo>
                  <a:pt x="91952" y="180326"/>
                </a:lnTo>
                <a:lnTo>
                  <a:pt x="94913" y="184693"/>
                </a:lnTo>
                <a:lnTo>
                  <a:pt x="97879" y="189589"/>
                </a:lnTo>
                <a:lnTo>
                  <a:pt x="100849" y="194837"/>
                </a:lnTo>
                <a:lnTo>
                  <a:pt x="104149" y="203314"/>
                </a:lnTo>
                <a:lnTo>
                  <a:pt x="105615" y="211382"/>
                </a:lnTo>
                <a:lnTo>
                  <a:pt x="106006" y="216311"/>
                </a:lnTo>
                <a:lnTo>
                  <a:pt x="106441" y="226087"/>
                </a:lnTo>
                <a:lnTo>
                  <a:pt x="106634" y="233740"/>
                </a:lnTo>
                <a:lnTo>
                  <a:pt x="105693" y="237170"/>
                </a:lnTo>
                <a:lnTo>
                  <a:pt x="102002" y="243626"/>
                </a:lnTo>
                <a:lnTo>
                  <a:pt x="98637" y="246737"/>
                </a:lnTo>
                <a:lnTo>
                  <a:pt x="94408" y="249803"/>
                </a:lnTo>
                <a:lnTo>
                  <a:pt x="89605" y="252840"/>
                </a:lnTo>
                <a:lnTo>
                  <a:pt x="84419" y="255856"/>
                </a:lnTo>
                <a:lnTo>
                  <a:pt x="78977" y="258859"/>
                </a:lnTo>
                <a:lnTo>
                  <a:pt x="67639" y="264842"/>
                </a:lnTo>
                <a:lnTo>
                  <a:pt x="55985" y="270808"/>
                </a:lnTo>
                <a:lnTo>
                  <a:pt x="51091" y="273788"/>
                </a:lnTo>
                <a:lnTo>
                  <a:pt x="46837" y="276767"/>
                </a:lnTo>
                <a:lnTo>
                  <a:pt x="43008" y="279745"/>
                </a:lnTo>
                <a:lnTo>
                  <a:pt x="39463" y="282722"/>
                </a:lnTo>
                <a:lnTo>
                  <a:pt x="36108" y="285700"/>
                </a:lnTo>
                <a:lnTo>
                  <a:pt x="32879" y="288677"/>
                </a:lnTo>
                <a:lnTo>
                  <a:pt x="29734" y="290661"/>
                </a:lnTo>
                <a:lnTo>
                  <a:pt x="26645" y="291985"/>
                </a:lnTo>
                <a:lnTo>
                  <a:pt x="23594" y="292866"/>
                </a:lnTo>
                <a:lnTo>
                  <a:pt x="21560" y="294447"/>
                </a:lnTo>
                <a:lnTo>
                  <a:pt x="20204" y="296492"/>
                </a:lnTo>
                <a:lnTo>
                  <a:pt x="18697" y="301411"/>
                </a:lnTo>
                <a:lnTo>
                  <a:pt x="17650" y="310835"/>
                </a:lnTo>
                <a:lnTo>
                  <a:pt x="17491" y="31249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MARTPenAnnotation367"/>
          <p:cNvSpPr/>
          <p:nvPr/>
        </p:nvSpPr>
        <p:spPr>
          <a:xfrm>
            <a:off x="1648095" y="5429282"/>
            <a:ext cx="107181" cy="116041"/>
          </a:xfrm>
          <a:custGeom>
            <a:avLst/>
            <a:gdLst/>
            <a:ahLst/>
            <a:cxnLst/>
            <a:rect l="0" t="0" r="0" b="0"/>
            <a:pathLst>
              <a:path w="107181" h="116041">
                <a:moveTo>
                  <a:pt x="84264" y="8897"/>
                </a:moveTo>
                <a:lnTo>
                  <a:pt x="84264" y="1209"/>
                </a:lnTo>
                <a:lnTo>
                  <a:pt x="83272" y="795"/>
                </a:lnTo>
                <a:lnTo>
                  <a:pt x="81618" y="519"/>
                </a:lnTo>
                <a:lnTo>
                  <a:pt x="76575" y="76"/>
                </a:lnTo>
                <a:lnTo>
                  <a:pt x="73240" y="16"/>
                </a:lnTo>
                <a:lnTo>
                  <a:pt x="70962" y="0"/>
                </a:lnTo>
                <a:lnTo>
                  <a:pt x="68450" y="981"/>
                </a:lnTo>
                <a:lnTo>
                  <a:pt x="65784" y="2628"/>
                </a:lnTo>
                <a:lnTo>
                  <a:pt x="63014" y="4717"/>
                </a:lnTo>
                <a:lnTo>
                  <a:pt x="60176" y="7103"/>
                </a:lnTo>
                <a:lnTo>
                  <a:pt x="57291" y="9685"/>
                </a:lnTo>
                <a:lnTo>
                  <a:pt x="51440" y="15201"/>
                </a:lnTo>
                <a:lnTo>
                  <a:pt x="45532" y="20959"/>
                </a:lnTo>
                <a:lnTo>
                  <a:pt x="41576" y="23884"/>
                </a:lnTo>
                <a:lnTo>
                  <a:pt x="36954" y="26826"/>
                </a:lnTo>
                <a:lnTo>
                  <a:pt x="31888" y="29779"/>
                </a:lnTo>
                <a:lnTo>
                  <a:pt x="27518" y="33733"/>
                </a:lnTo>
                <a:lnTo>
                  <a:pt x="23613" y="38352"/>
                </a:lnTo>
                <a:lnTo>
                  <a:pt x="20018" y="43417"/>
                </a:lnTo>
                <a:lnTo>
                  <a:pt x="16628" y="47785"/>
                </a:lnTo>
                <a:lnTo>
                  <a:pt x="13377" y="51690"/>
                </a:lnTo>
                <a:lnTo>
                  <a:pt x="10217" y="55285"/>
                </a:lnTo>
                <a:lnTo>
                  <a:pt x="7118" y="59666"/>
                </a:lnTo>
                <a:lnTo>
                  <a:pt x="4060" y="64571"/>
                </a:lnTo>
                <a:lnTo>
                  <a:pt x="1029" y="69826"/>
                </a:lnTo>
                <a:lnTo>
                  <a:pt x="0" y="74321"/>
                </a:lnTo>
                <a:lnTo>
                  <a:pt x="307" y="78310"/>
                </a:lnTo>
                <a:lnTo>
                  <a:pt x="1504" y="81962"/>
                </a:lnTo>
                <a:lnTo>
                  <a:pt x="2301" y="85388"/>
                </a:lnTo>
                <a:lnTo>
                  <a:pt x="2833" y="88665"/>
                </a:lnTo>
                <a:lnTo>
                  <a:pt x="3188" y="91841"/>
                </a:lnTo>
                <a:lnTo>
                  <a:pt x="4416" y="94951"/>
                </a:lnTo>
                <a:lnTo>
                  <a:pt x="6227" y="98017"/>
                </a:lnTo>
                <a:lnTo>
                  <a:pt x="8427" y="101052"/>
                </a:lnTo>
                <a:lnTo>
                  <a:pt x="9893" y="104069"/>
                </a:lnTo>
                <a:lnTo>
                  <a:pt x="10871" y="107071"/>
                </a:lnTo>
                <a:lnTo>
                  <a:pt x="11523" y="110065"/>
                </a:lnTo>
                <a:lnTo>
                  <a:pt x="13942" y="112061"/>
                </a:lnTo>
                <a:lnTo>
                  <a:pt x="17539" y="113392"/>
                </a:lnTo>
                <a:lnTo>
                  <a:pt x="21921" y="114279"/>
                </a:lnTo>
                <a:lnTo>
                  <a:pt x="25835" y="114871"/>
                </a:lnTo>
                <a:lnTo>
                  <a:pt x="29436" y="115265"/>
                </a:lnTo>
                <a:lnTo>
                  <a:pt x="32829" y="115528"/>
                </a:lnTo>
                <a:lnTo>
                  <a:pt x="37076" y="115703"/>
                </a:lnTo>
                <a:lnTo>
                  <a:pt x="51541" y="115950"/>
                </a:lnTo>
                <a:lnTo>
                  <a:pt x="68992" y="116040"/>
                </a:lnTo>
                <a:lnTo>
                  <a:pt x="73090" y="115052"/>
                </a:lnTo>
                <a:lnTo>
                  <a:pt x="77807" y="113402"/>
                </a:lnTo>
                <a:lnTo>
                  <a:pt x="82936" y="111309"/>
                </a:lnTo>
                <a:lnTo>
                  <a:pt x="86355" y="108922"/>
                </a:lnTo>
                <a:lnTo>
                  <a:pt x="88635" y="106338"/>
                </a:lnTo>
                <a:lnTo>
                  <a:pt x="90154" y="103624"/>
                </a:lnTo>
                <a:lnTo>
                  <a:pt x="92160" y="100822"/>
                </a:lnTo>
                <a:lnTo>
                  <a:pt x="94489" y="97962"/>
                </a:lnTo>
                <a:lnTo>
                  <a:pt x="97033" y="95062"/>
                </a:lnTo>
                <a:lnTo>
                  <a:pt x="98730" y="91145"/>
                </a:lnTo>
                <a:lnTo>
                  <a:pt x="99861" y="86549"/>
                </a:lnTo>
                <a:lnTo>
                  <a:pt x="100615" y="81502"/>
                </a:lnTo>
                <a:lnTo>
                  <a:pt x="101118" y="77143"/>
                </a:lnTo>
                <a:lnTo>
                  <a:pt x="101453" y="73247"/>
                </a:lnTo>
                <a:lnTo>
                  <a:pt x="101676" y="69656"/>
                </a:lnTo>
                <a:lnTo>
                  <a:pt x="102818" y="66270"/>
                </a:lnTo>
                <a:lnTo>
                  <a:pt x="104571" y="63021"/>
                </a:lnTo>
                <a:lnTo>
                  <a:pt x="106731" y="59862"/>
                </a:lnTo>
                <a:lnTo>
                  <a:pt x="107180" y="56764"/>
                </a:lnTo>
                <a:lnTo>
                  <a:pt x="106486" y="53708"/>
                </a:lnTo>
                <a:lnTo>
                  <a:pt x="105032" y="50677"/>
                </a:lnTo>
                <a:lnTo>
                  <a:pt x="104062" y="47664"/>
                </a:lnTo>
                <a:lnTo>
                  <a:pt x="103416" y="44664"/>
                </a:lnTo>
                <a:lnTo>
                  <a:pt x="102985" y="41671"/>
                </a:lnTo>
                <a:lnTo>
                  <a:pt x="101706" y="39676"/>
                </a:lnTo>
                <a:lnTo>
                  <a:pt x="99860" y="38347"/>
                </a:lnTo>
                <a:lnTo>
                  <a:pt x="94511" y="36212"/>
                </a:lnTo>
                <a:lnTo>
                  <a:pt x="93079" y="36037"/>
                </a:lnTo>
                <a:lnTo>
                  <a:pt x="91133" y="35920"/>
                </a:lnTo>
                <a:lnTo>
                  <a:pt x="84264" y="3568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MARTPenAnnotation368"/>
          <p:cNvSpPr/>
          <p:nvPr/>
        </p:nvSpPr>
        <p:spPr>
          <a:xfrm>
            <a:off x="5679854" y="2180766"/>
            <a:ext cx="329253" cy="301519"/>
          </a:xfrm>
          <a:custGeom>
            <a:avLst/>
            <a:gdLst/>
            <a:ahLst/>
            <a:cxnLst/>
            <a:rect l="0" t="0" r="0" b="0"/>
            <a:pathLst>
              <a:path w="329253" h="301519">
                <a:moveTo>
                  <a:pt x="294106" y="60585"/>
                </a:moveTo>
                <a:lnTo>
                  <a:pt x="294106" y="55845"/>
                </a:lnTo>
                <a:lnTo>
                  <a:pt x="293115" y="53456"/>
                </a:lnTo>
                <a:lnTo>
                  <a:pt x="286418" y="44335"/>
                </a:lnTo>
                <a:lnTo>
                  <a:pt x="278293" y="35914"/>
                </a:lnTo>
                <a:lnTo>
                  <a:pt x="272857" y="30438"/>
                </a:lnTo>
                <a:lnTo>
                  <a:pt x="270018" y="28581"/>
                </a:lnTo>
                <a:lnTo>
                  <a:pt x="255687" y="22954"/>
                </a:lnTo>
                <a:lnTo>
                  <a:pt x="250634" y="20615"/>
                </a:lnTo>
                <a:lnTo>
                  <a:pt x="244289" y="19056"/>
                </a:lnTo>
                <a:lnTo>
                  <a:pt x="237083" y="18016"/>
                </a:lnTo>
                <a:lnTo>
                  <a:pt x="229301" y="17323"/>
                </a:lnTo>
                <a:lnTo>
                  <a:pt x="221137" y="16861"/>
                </a:lnTo>
                <a:lnTo>
                  <a:pt x="204129" y="16347"/>
                </a:lnTo>
                <a:lnTo>
                  <a:pt x="177819" y="16059"/>
                </a:lnTo>
                <a:lnTo>
                  <a:pt x="168957" y="17010"/>
                </a:lnTo>
                <a:lnTo>
                  <a:pt x="160072" y="18636"/>
                </a:lnTo>
                <a:lnTo>
                  <a:pt x="151171" y="20713"/>
                </a:lnTo>
                <a:lnTo>
                  <a:pt x="142262" y="23090"/>
                </a:lnTo>
                <a:lnTo>
                  <a:pt x="124425" y="28376"/>
                </a:lnTo>
                <a:lnTo>
                  <a:pt x="115501" y="32167"/>
                </a:lnTo>
                <a:lnTo>
                  <a:pt x="106575" y="36679"/>
                </a:lnTo>
                <a:lnTo>
                  <a:pt x="97648" y="41671"/>
                </a:lnTo>
                <a:lnTo>
                  <a:pt x="88721" y="46984"/>
                </a:lnTo>
                <a:lnTo>
                  <a:pt x="70863" y="58178"/>
                </a:lnTo>
                <a:lnTo>
                  <a:pt x="62926" y="63941"/>
                </a:lnTo>
                <a:lnTo>
                  <a:pt x="55650" y="69768"/>
                </a:lnTo>
                <a:lnTo>
                  <a:pt x="48815" y="75637"/>
                </a:lnTo>
                <a:lnTo>
                  <a:pt x="42275" y="81534"/>
                </a:lnTo>
                <a:lnTo>
                  <a:pt x="29715" y="93377"/>
                </a:lnTo>
                <a:lnTo>
                  <a:pt x="24579" y="100306"/>
                </a:lnTo>
                <a:lnTo>
                  <a:pt x="20164" y="107902"/>
                </a:lnTo>
                <a:lnTo>
                  <a:pt x="5948" y="136739"/>
                </a:lnTo>
                <a:lnTo>
                  <a:pt x="3775" y="144096"/>
                </a:lnTo>
                <a:lnTo>
                  <a:pt x="2325" y="151978"/>
                </a:lnTo>
                <a:lnTo>
                  <a:pt x="1360" y="160209"/>
                </a:lnTo>
                <a:lnTo>
                  <a:pt x="715" y="168673"/>
                </a:lnTo>
                <a:lnTo>
                  <a:pt x="286" y="177292"/>
                </a:lnTo>
                <a:lnTo>
                  <a:pt x="0" y="186015"/>
                </a:lnTo>
                <a:lnTo>
                  <a:pt x="801" y="194807"/>
                </a:lnTo>
                <a:lnTo>
                  <a:pt x="2327" y="203644"/>
                </a:lnTo>
                <a:lnTo>
                  <a:pt x="4337" y="212512"/>
                </a:lnTo>
                <a:lnTo>
                  <a:pt x="6669" y="220409"/>
                </a:lnTo>
                <a:lnTo>
                  <a:pt x="9216" y="227658"/>
                </a:lnTo>
                <a:lnTo>
                  <a:pt x="11906" y="234475"/>
                </a:lnTo>
                <a:lnTo>
                  <a:pt x="15684" y="241004"/>
                </a:lnTo>
                <a:lnTo>
                  <a:pt x="20187" y="247341"/>
                </a:lnTo>
                <a:lnTo>
                  <a:pt x="25173" y="253550"/>
                </a:lnTo>
                <a:lnTo>
                  <a:pt x="30482" y="259674"/>
                </a:lnTo>
                <a:lnTo>
                  <a:pt x="36005" y="265741"/>
                </a:lnTo>
                <a:lnTo>
                  <a:pt x="41671" y="271769"/>
                </a:lnTo>
                <a:lnTo>
                  <a:pt x="47434" y="276781"/>
                </a:lnTo>
                <a:lnTo>
                  <a:pt x="53260" y="281114"/>
                </a:lnTo>
                <a:lnTo>
                  <a:pt x="59128" y="284995"/>
                </a:lnTo>
                <a:lnTo>
                  <a:pt x="66017" y="288574"/>
                </a:lnTo>
                <a:lnTo>
                  <a:pt x="73585" y="291953"/>
                </a:lnTo>
                <a:lnTo>
                  <a:pt x="81608" y="295197"/>
                </a:lnTo>
                <a:lnTo>
                  <a:pt x="90925" y="297361"/>
                </a:lnTo>
                <a:lnTo>
                  <a:pt x="101105" y="298803"/>
                </a:lnTo>
                <a:lnTo>
                  <a:pt x="111861" y="299764"/>
                </a:lnTo>
                <a:lnTo>
                  <a:pt x="122008" y="300405"/>
                </a:lnTo>
                <a:lnTo>
                  <a:pt x="141220" y="301117"/>
                </a:lnTo>
                <a:lnTo>
                  <a:pt x="173511" y="301518"/>
                </a:lnTo>
                <a:lnTo>
                  <a:pt x="183944" y="299590"/>
                </a:lnTo>
                <a:lnTo>
                  <a:pt x="193876" y="296320"/>
                </a:lnTo>
                <a:lnTo>
                  <a:pt x="203474" y="292156"/>
                </a:lnTo>
                <a:lnTo>
                  <a:pt x="212849" y="287395"/>
                </a:lnTo>
                <a:lnTo>
                  <a:pt x="222076" y="282237"/>
                </a:lnTo>
                <a:lnTo>
                  <a:pt x="231203" y="276814"/>
                </a:lnTo>
                <a:lnTo>
                  <a:pt x="249282" y="265497"/>
                </a:lnTo>
                <a:lnTo>
                  <a:pt x="258271" y="259701"/>
                </a:lnTo>
                <a:lnTo>
                  <a:pt x="266247" y="253852"/>
                </a:lnTo>
                <a:lnTo>
                  <a:pt x="273549" y="247969"/>
                </a:lnTo>
                <a:lnTo>
                  <a:pt x="280402" y="242062"/>
                </a:lnTo>
                <a:lnTo>
                  <a:pt x="286954" y="235148"/>
                </a:lnTo>
                <a:lnTo>
                  <a:pt x="293307" y="227562"/>
                </a:lnTo>
                <a:lnTo>
                  <a:pt x="299527" y="219528"/>
                </a:lnTo>
                <a:lnTo>
                  <a:pt x="304665" y="211196"/>
                </a:lnTo>
                <a:lnTo>
                  <a:pt x="309083" y="202664"/>
                </a:lnTo>
                <a:lnTo>
                  <a:pt x="313020" y="194000"/>
                </a:lnTo>
                <a:lnTo>
                  <a:pt x="316638" y="185247"/>
                </a:lnTo>
                <a:lnTo>
                  <a:pt x="320041" y="176435"/>
                </a:lnTo>
                <a:lnTo>
                  <a:pt x="323303" y="167584"/>
                </a:lnTo>
                <a:lnTo>
                  <a:pt x="325477" y="158707"/>
                </a:lnTo>
                <a:lnTo>
                  <a:pt x="326926" y="149812"/>
                </a:lnTo>
                <a:lnTo>
                  <a:pt x="327892" y="140906"/>
                </a:lnTo>
                <a:lnTo>
                  <a:pt x="328537" y="131992"/>
                </a:lnTo>
                <a:lnTo>
                  <a:pt x="328966" y="123072"/>
                </a:lnTo>
                <a:lnTo>
                  <a:pt x="329252" y="114149"/>
                </a:lnTo>
                <a:lnTo>
                  <a:pt x="328451" y="105224"/>
                </a:lnTo>
                <a:lnTo>
                  <a:pt x="326925" y="96298"/>
                </a:lnTo>
                <a:lnTo>
                  <a:pt x="324915" y="87370"/>
                </a:lnTo>
                <a:lnTo>
                  <a:pt x="321591" y="79434"/>
                </a:lnTo>
                <a:lnTo>
                  <a:pt x="317390" y="72159"/>
                </a:lnTo>
                <a:lnTo>
                  <a:pt x="312606" y="65324"/>
                </a:lnTo>
                <a:lnTo>
                  <a:pt x="307431" y="58784"/>
                </a:lnTo>
                <a:lnTo>
                  <a:pt x="301998" y="52439"/>
                </a:lnTo>
                <a:lnTo>
                  <a:pt x="296391" y="46225"/>
                </a:lnTo>
                <a:lnTo>
                  <a:pt x="284869" y="34028"/>
                </a:lnTo>
                <a:lnTo>
                  <a:pt x="279019" y="27998"/>
                </a:lnTo>
                <a:lnTo>
                  <a:pt x="272141" y="22985"/>
                </a:lnTo>
                <a:lnTo>
                  <a:pt x="264580" y="18651"/>
                </a:lnTo>
                <a:lnTo>
                  <a:pt x="256563" y="14770"/>
                </a:lnTo>
                <a:lnTo>
                  <a:pt x="248241" y="11190"/>
                </a:lnTo>
                <a:lnTo>
                  <a:pt x="239718" y="7811"/>
                </a:lnTo>
                <a:lnTo>
                  <a:pt x="231058" y="4567"/>
                </a:lnTo>
                <a:lnTo>
                  <a:pt x="223301" y="2404"/>
                </a:lnTo>
                <a:lnTo>
                  <a:pt x="216145" y="962"/>
                </a:lnTo>
                <a:lnTo>
                  <a:pt x="209390" y="0"/>
                </a:lnTo>
                <a:lnTo>
                  <a:pt x="201910" y="351"/>
                </a:lnTo>
                <a:lnTo>
                  <a:pt x="193947" y="1578"/>
                </a:lnTo>
                <a:lnTo>
                  <a:pt x="185662" y="3388"/>
                </a:lnTo>
                <a:lnTo>
                  <a:pt x="177162" y="5586"/>
                </a:lnTo>
                <a:lnTo>
                  <a:pt x="168518" y="8044"/>
                </a:lnTo>
                <a:lnTo>
                  <a:pt x="159780" y="10675"/>
                </a:lnTo>
                <a:lnTo>
                  <a:pt x="150977" y="14413"/>
                </a:lnTo>
                <a:lnTo>
                  <a:pt x="142132" y="18890"/>
                </a:lnTo>
                <a:lnTo>
                  <a:pt x="133259" y="23858"/>
                </a:lnTo>
                <a:lnTo>
                  <a:pt x="126352" y="29155"/>
                </a:lnTo>
                <a:lnTo>
                  <a:pt x="120754" y="34671"/>
                </a:lnTo>
                <a:lnTo>
                  <a:pt x="116030" y="40332"/>
                </a:lnTo>
                <a:lnTo>
                  <a:pt x="110897" y="45099"/>
                </a:lnTo>
                <a:lnTo>
                  <a:pt x="105490" y="49269"/>
                </a:lnTo>
                <a:lnTo>
                  <a:pt x="88724" y="6058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MARTPenAnnotation369"/>
          <p:cNvSpPr/>
          <p:nvPr/>
        </p:nvSpPr>
        <p:spPr>
          <a:xfrm>
            <a:off x="5885031" y="1518046"/>
            <a:ext cx="97860" cy="669728"/>
          </a:xfrm>
          <a:custGeom>
            <a:avLst/>
            <a:gdLst/>
            <a:ahLst/>
            <a:cxnLst/>
            <a:rect l="0" t="0" r="0" b="0"/>
            <a:pathLst>
              <a:path w="97860" h="669728">
                <a:moveTo>
                  <a:pt x="8562" y="669727"/>
                </a:moveTo>
                <a:lnTo>
                  <a:pt x="874" y="662038"/>
                </a:lnTo>
                <a:lnTo>
                  <a:pt x="184" y="658703"/>
                </a:lnTo>
                <a:lnTo>
                  <a:pt x="0" y="656425"/>
                </a:lnTo>
                <a:lnTo>
                  <a:pt x="2442" y="648601"/>
                </a:lnTo>
                <a:lnTo>
                  <a:pt x="4482" y="643737"/>
                </a:lnTo>
                <a:lnTo>
                  <a:pt x="6834" y="639502"/>
                </a:lnTo>
                <a:lnTo>
                  <a:pt x="9394" y="635686"/>
                </a:lnTo>
                <a:lnTo>
                  <a:pt x="12093" y="632150"/>
                </a:lnTo>
                <a:lnTo>
                  <a:pt x="14885" y="627809"/>
                </a:lnTo>
                <a:lnTo>
                  <a:pt x="17739" y="622930"/>
                </a:lnTo>
                <a:lnTo>
                  <a:pt x="20633" y="617693"/>
                </a:lnTo>
                <a:lnTo>
                  <a:pt x="22562" y="611225"/>
                </a:lnTo>
                <a:lnTo>
                  <a:pt x="24707" y="596101"/>
                </a:lnTo>
                <a:lnTo>
                  <a:pt x="26270" y="588893"/>
                </a:lnTo>
                <a:lnTo>
                  <a:pt x="28305" y="582103"/>
                </a:lnTo>
                <a:lnTo>
                  <a:pt x="30654" y="575593"/>
                </a:lnTo>
                <a:lnTo>
                  <a:pt x="33212" y="569268"/>
                </a:lnTo>
                <a:lnTo>
                  <a:pt x="35909" y="563067"/>
                </a:lnTo>
                <a:lnTo>
                  <a:pt x="38700" y="556948"/>
                </a:lnTo>
                <a:lnTo>
                  <a:pt x="40560" y="550885"/>
                </a:lnTo>
                <a:lnTo>
                  <a:pt x="43178" y="532870"/>
                </a:lnTo>
                <a:lnTo>
                  <a:pt x="43955" y="514965"/>
                </a:lnTo>
                <a:lnTo>
                  <a:pt x="44217" y="488491"/>
                </a:lnTo>
                <a:lnTo>
                  <a:pt x="45245" y="473092"/>
                </a:lnTo>
                <a:lnTo>
                  <a:pt x="46908" y="466207"/>
                </a:lnTo>
                <a:lnTo>
                  <a:pt x="49009" y="459633"/>
                </a:lnTo>
                <a:lnTo>
                  <a:pt x="51343" y="441745"/>
                </a:lnTo>
                <a:lnTo>
                  <a:pt x="53373" y="421558"/>
                </a:lnTo>
                <a:lnTo>
                  <a:pt x="55303" y="412008"/>
                </a:lnTo>
                <a:lnTo>
                  <a:pt x="65530" y="370552"/>
                </a:lnTo>
                <a:lnTo>
                  <a:pt x="67377" y="359152"/>
                </a:lnTo>
                <a:lnTo>
                  <a:pt x="68608" y="347583"/>
                </a:lnTo>
                <a:lnTo>
                  <a:pt x="69429" y="335902"/>
                </a:lnTo>
                <a:lnTo>
                  <a:pt x="70968" y="324146"/>
                </a:lnTo>
                <a:lnTo>
                  <a:pt x="72986" y="312339"/>
                </a:lnTo>
                <a:lnTo>
                  <a:pt x="75324" y="300500"/>
                </a:lnTo>
                <a:lnTo>
                  <a:pt x="77875" y="289630"/>
                </a:lnTo>
                <a:lnTo>
                  <a:pt x="80568" y="279407"/>
                </a:lnTo>
                <a:lnTo>
                  <a:pt x="86206" y="259119"/>
                </a:lnTo>
                <a:lnTo>
                  <a:pt x="92018" y="236872"/>
                </a:lnTo>
                <a:lnTo>
                  <a:pt x="93965" y="225384"/>
                </a:lnTo>
                <a:lnTo>
                  <a:pt x="95263" y="213756"/>
                </a:lnTo>
                <a:lnTo>
                  <a:pt x="96129" y="202035"/>
                </a:lnTo>
                <a:lnTo>
                  <a:pt x="96705" y="190253"/>
                </a:lnTo>
                <a:lnTo>
                  <a:pt x="97347" y="166578"/>
                </a:lnTo>
                <a:lnTo>
                  <a:pt x="97829" y="93424"/>
                </a:lnTo>
                <a:lnTo>
                  <a:pt x="97859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MARTPenAnnotation370"/>
          <p:cNvSpPr/>
          <p:nvPr/>
        </p:nvSpPr>
        <p:spPr>
          <a:xfrm>
            <a:off x="5616805" y="1071562"/>
            <a:ext cx="473197" cy="382055"/>
          </a:xfrm>
          <a:custGeom>
            <a:avLst/>
            <a:gdLst/>
            <a:ahLst/>
            <a:cxnLst/>
            <a:rect l="0" t="0" r="0" b="0"/>
            <a:pathLst>
              <a:path w="473197" h="382055">
                <a:moveTo>
                  <a:pt x="8898" y="0"/>
                </a:moveTo>
                <a:lnTo>
                  <a:pt x="4158" y="0"/>
                </a:lnTo>
                <a:lnTo>
                  <a:pt x="2761" y="1984"/>
                </a:lnTo>
                <a:lnTo>
                  <a:pt x="1209" y="9481"/>
                </a:lnTo>
                <a:lnTo>
                  <a:pt x="336" y="20117"/>
                </a:lnTo>
                <a:lnTo>
                  <a:pt x="131" y="31761"/>
                </a:lnTo>
                <a:lnTo>
                  <a:pt x="0" y="63490"/>
                </a:lnTo>
                <a:lnTo>
                  <a:pt x="982" y="72092"/>
                </a:lnTo>
                <a:lnTo>
                  <a:pt x="2628" y="80804"/>
                </a:lnTo>
                <a:lnTo>
                  <a:pt x="4718" y="89588"/>
                </a:lnTo>
                <a:lnTo>
                  <a:pt x="6111" y="99413"/>
                </a:lnTo>
                <a:lnTo>
                  <a:pt x="7040" y="109931"/>
                </a:lnTo>
                <a:lnTo>
                  <a:pt x="7659" y="120913"/>
                </a:lnTo>
                <a:lnTo>
                  <a:pt x="9064" y="131210"/>
                </a:lnTo>
                <a:lnTo>
                  <a:pt x="10993" y="141051"/>
                </a:lnTo>
                <a:lnTo>
                  <a:pt x="13271" y="150589"/>
                </a:lnTo>
                <a:lnTo>
                  <a:pt x="14790" y="160916"/>
                </a:lnTo>
                <a:lnTo>
                  <a:pt x="15803" y="171770"/>
                </a:lnTo>
                <a:lnTo>
                  <a:pt x="16477" y="182974"/>
                </a:lnTo>
                <a:lnTo>
                  <a:pt x="17920" y="193420"/>
                </a:lnTo>
                <a:lnTo>
                  <a:pt x="19873" y="203361"/>
                </a:lnTo>
                <a:lnTo>
                  <a:pt x="22168" y="212965"/>
                </a:lnTo>
                <a:lnTo>
                  <a:pt x="23698" y="221351"/>
                </a:lnTo>
                <a:lnTo>
                  <a:pt x="24718" y="228927"/>
                </a:lnTo>
                <a:lnTo>
                  <a:pt x="25397" y="235962"/>
                </a:lnTo>
                <a:lnTo>
                  <a:pt x="26152" y="246424"/>
                </a:lnTo>
                <a:lnTo>
                  <a:pt x="26354" y="250603"/>
                </a:lnTo>
                <a:lnTo>
                  <a:pt x="27481" y="254381"/>
                </a:lnTo>
                <a:lnTo>
                  <a:pt x="32814" y="264439"/>
                </a:lnTo>
                <a:lnTo>
                  <a:pt x="35574" y="276279"/>
                </a:lnTo>
                <a:lnTo>
                  <a:pt x="40394" y="271920"/>
                </a:lnTo>
                <a:lnTo>
                  <a:pt x="45386" y="264390"/>
                </a:lnTo>
                <a:lnTo>
                  <a:pt x="50911" y="253436"/>
                </a:lnTo>
                <a:lnTo>
                  <a:pt x="53774" y="246348"/>
                </a:lnTo>
                <a:lnTo>
                  <a:pt x="56675" y="238646"/>
                </a:lnTo>
                <a:lnTo>
                  <a:pt x="59601" y="231527"/>
                </a:lnTo>
                <a:lnTo>
                  <a:pt x="62543" y="224797"/>
                </a:lnTo>
                <a:lnTo>
                  <a:pt x="65497" y="218325"/>
                </a:lnTo>
                <a:lnTo>
                  <a:pt x="69451" y="212027"/>
                </a:lnTo>
                <a:lnTo>
                  <a:pt x="74072" y="205844"/>
                </a:lnTo>
                <a:lnTo>
                  <a:pt x="79136" y="199737"/>
                </a:lnTo>
                <a:lnTo>
                  <a:pt x="83504" y="193681"/>
                </a:lnTo>
                <a:lnTo>
                  <a:pt x="87409" y="187660"/>
                </a:lnTo>
                <a:lnTo>
                  <a:pt x="91004" y="181661"/>
                </a:lnTo>
                <a:lnTo>
                  <a:pt x="95385" y="177662"/>
                </a:lnTo>
                <a:lnTo>
                  <a:pt x="100290" y="174996"/>
                </a:lnTo>
                <a:lnTo>
                  <a:pt x="110040" y="171042"/>
                </a:lnTo>
                <a:lnTo>
                  <a:pt x="117681" y="165977"/>
                </a:lnTo>
                <a:lnTo>
                  <a:pt x="121107" y="165222"/>
                </a:lnTo>
                <a:lnTo>
                  <a:pt x="124384" y="165710"/>
                </a:lnTo>
                <a:lnTo>
                  <a:pt x="127561" y="167028"/>
                </a:lnTo>
                <a:lnTo>
                  <a:pt x="136771" y="173624"/>
                </a:lnTo>
                <a:lnTo>
                  <a:pt x="138795" y="176272"/>
                </a:lnTo>
                <a:lnTo>
                  <a:pt x="140145" y="179031"/>
                </a:lnTo>
                <a:lnTo>
                  <a:pt x="144689" y="190299"/>
                </a:lnTo>
                <a:lnTo>
                  <a:pt x="149617" y="199671"/>
                </a:lnTo>
                <a:lnTo>
                  <a:pt x="155114" y="207144"/>
                </a:lnTo>
                <a:lnTo>
                  <a:pt x="156977" y="211518"/>
                </a:lnTo>
                <a:lnTo>
                  <a:pt x="159047" y="221669"/>
                </a:lnTo>
                <a:lnTo>
                  <a:pt x="162612" y="230150"/>
                </a:lnTo>
                <a:lnTo>
                  <a:pt x="164952" y="233801"/>
                </a:lnTo>
                <a:lnTo>
                  <a:pt x="167504" y="236234"/>
                </a:lnTo>
                <a:lnTo>
                  <a:pt x="170198" y="237857"/>
                </a:lnTo>
                <a:lnTo>
                  <a:pt x="175837" y="239659"/>
                </a:lnTo>
                <a:lnTo>
                  <a:pt x="181650" y="240461"/>
                </a:lnTo>
                <a:lnTo>
                  <a:pt x="184589" y="239682"/>
                </a:lnTo>
                <a:lnTo>
                  <a:pt x="199082" y="231304"/>
                </a:lnTo>
                <a:lnTo>
                  <a:pt x="209510" y="225833"/>
                </a:lnTo>
                <a:lnTo>
                  <a:pt x="220759" y="220094"/>
                </a:lnTo>
                <a:lnTo>
                  <a:pt x="229728" y="211590"/>
                </a:lnTo>
                <a:lnTo>
                  <a:pt x="238013" y="201196"/>
                </a:lnTo>
                <a:lnTo>
                  <a:pt x="248310" y="189962"/>
                </a:lnTo>
                <a:lnTo>
                  <a:pt x="256855" y="178355"/>
                </a:lnTo>
                <a:lnTo>
                  <a:pt x="263960" y="167573"/>
                </a:lnTo>
                <a:lnTo>
                  <a:pt x="273539" y="155926"/>
                </a:lnTo>
                <a:lnTo>
                  <a:pt x="279644" y="149337"/>
                </a:lnTo>
                <a:lnTo>
                  <a:pt x="281669" y="148175"/>
                </a:lnTo>
                <a:lnTo>
                  <a:pt x="283018" y="148393"/>
                </a:lnTo>
                <a:lnTo>
                  <a:pt x="285185" y="151131"/>
                </a:lnTo>
                <a:lnTo>
                  <a:pt x="285648" y="161430"/>
                </a:lnTo>
                <a:lnTo>
                  <a:pt x="285671" y="164174"/>
                </a:lnTo>
                <a:lnTo>
                  <a:pt x="284694" y="166996"/>
                </a:lnTo>
                <a:lnTo>
                  <a:pt x="280964" y="172778"/>
                </a:lnTo>
                <a:lnTo>
                  <a:pt x="280564" y="175709"/>
                </a:lnTo>
                <a:lnTo>
                  <a:pt x="281290" y="178655"/>
                </a:lnTo>
                <a:lnTo>
                  <a:pt x="283750" y="184574"/>
                </a:lnTo>
                <a:lnTo>
                  <a:pt x="284843" y="190512"/>
                </a:lnTo>
                <a:lnTo>
                  <a:pt x="286127" y="192492"/>
                </a:lnTo>
                <a:lnTo>
                  <a:pt x="287975" y="193813"/>
                </a:lnTo>
                <a:lnTo>
                  <a:pt x="297963" y="198317"/>
                </a:lnTo>
                <a:lnTo>
                  <a:pt x="307035" y="202242"/>
                </a:lnTo>
                <a:lnTo>
                  <a:pt x="314374" y="203987"/>
                </a:lnTo>
                <a:lnTo>
                  <a:pt x="318713" y="203460"/>
                </a:lnTo>
                <a:lnTo>
                  <a:pt x="328825" y="200229"/>
                </a:lnTo>
                <a:lnTo>
                  <a:pt x="339934" y="195485"/>
                </a:lnTo>
                <a:lnTo>
                  <a:pt x="350493" y="190070"/>
                </a:lnTo>
                <a:lnTo>
                  <a:pt x="363009" y="181443"/>
                </a:lnTo>
                <a:lnTo>
                  <a:pt x="373317" y="175561"/>
                </a:lnTo>
                <a:lnTo>
                  <a:pt x="381867" y="166993"/>
                </a:lnTo>
                <a:lnTo>
                  <a:pt x="388974" y="156571"/>
                </a:lnTo>
                <a:lnTo>
                  <a:pt x="395441" y="145324"/>
                </a:lnTo>
                <a:lnTo>
                  <a:pt x="401622" y="136357"/>
                </a:lnTo>
                <a:lnTo>
                  <a:pt x="410680" y="125730"/>
                </a:lnTo>
                <a:lnTo>
                  <a:pt x="413674" y="122515"/>
                </a:lnTo>
                <a:lnTo>
                  <a:pt x="415670" y="119380"/>
                </a:lnTo>
                <a:lnTo>
                  <a:pt x="417889" y="113251"/>
                </a:lnTo>
                <a:lnTo>
                  <a:pt x="419473" y="111219"/>
                </a:lnTo>
                <a:lnTo>
                  <a:pt x="421521" y="109865"/>
                </a:lnTo>
                <a:lnTo>
                  <a:pt x="428179" y="107315"/>
                </a:lnTo>
                <a:lnTo>
                  <a:pt x="428470" y="111944"/>
                </a:lnTo>
                <a:lnTo>
                  <a:pt x="429504" y="114317"/>
                </a:lnTo>
                <a:lnTo>
                  <a:pt x="433297" y="119599"/>
                </a:lnTo>
                <a:lnTo>
                  <a:pt x="434705" y="123389"/>
                </a:lnTo>
                <a:lnTo>
                  <a:pt x="436271" y="132892"/>
                </a:lnTo>
                <a:lnTo>
                  <a:pt x="439612" y="143730"/>
                </a:lnTo>
                <a:lnTo>
                  <a:pt x="441892" y="149398"/>
                </a:lnTo>
                <a:lnTo>
                  <a:pt x="447072" y="163634"/>
                </a:lnTo>
                <a:lnTo>
                  <a:pt x="449842" y="171597"/>
                </a:lnTo>
                <a:lnTo>
                  <a:pt x="452681" y="178890"/>
                </a:lnTo>
                <a:lnTo>
                  <a:pt x="455566" y="185737"/>
                </a:lnTo>
                <a:lnTo>
                  <a:pt x="458481" y="192285"/>
                </a:lnTo>
                <a:lnTo>
                  <a:pt x="461417" y="200620"/>
                </a:lnTo>
                <a:lnTo>
                  <a:pt x="464366" y="210145"/>
                </a:lnTo>
                <a:lnTo>
                  <a:pt x="467325" y="220464"/>
                </a:lnTo>
                <a:lnTo>
                  <a:pt x="469297" y="229328"/>
                </a:lnTo>
                <a:lnTo>
                  <a:pt x="470612" y="237221"/>
                </a:lnTo>
                <a:lnTo>
                  <a:pt x="471488" y="244468"/>
                </a:lnTo>
                <a:lnTo>
                  <a:pt x="472073" y="252275"/>
                </a:lnTo>
                <a:lnTo>
                  <a:pt x="472462" y="260457"/>
                </a:lnTo>
                <a:lnTo>
                  <a:pt x="472895" y="277485"/>
                </a:lnTo>
                <a:lnTo>
                  <a:pt x="473196" y="316816"/>
                </a:lnTo>
                <a:lnTo>
                  <a:pt x="472219" y="323328"/>
                </a:lnTo>
                <a:lnTo>
                  <a:pt x="470576" y="329653"/>
                </a:lnTo>
                <a:lnTo>
                  <a:pt x="468488" y="335855"/>
                </a:lnTo>
                <a:lnTo>
                  <a:pt x="466103" y="341974"/>
                </a:lnTo>
                <a:lnTo>
                  <a:pt x="463522" y="348037"/>
                </a:lnTo>
                <a:lnTo>
                  <a:pt x="458007" y="359074"/>
                </a:lnTo>
                <a:lnTo>
                  <a:pt x="452250" y="367286"/>
                </a:lnTo>
                <a:lnTo>
                  <a:pt x="443737" y="374244"/>
                </a:lnTo>
                <a:lnTo>
                  <a:pt x="434331" y="379651"/>
                </a:lnTo>
                <a:lnTo>
                  <a:pt x="426844" y="382054"/>
                </a:lnTo>
                <a:lnTo>
                  <a:pt x="422466" y="381703"/>
                </a:lnTo>
                <a:lnTo>
                  <a:pt x="412310" y="378667"/>
                </a:lnTo>
                <a:lnTo>
                  <a:pt x="401181" y="374010"/>
                </a:lnTo>
                <a:lnTo>
                  <a:pt x="389621" y="367641"/>
                </a:lnTo>
                <a:lnTo>
                  <a:pt x="377869" y="358195"/>
                </a:lnTo>
                <a:lnTo>
                  <a:pt x="366085" y="34825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MARTPenAnnotation371"/>
          <p:cNvSpPr/>
          <p:nvPr/>
        </p:nvSpPr>
        <p:spPr>
          <a:xfrm>
            <a:off x="6134695" y="1018176"/>
            <a:ext cx="696516" cy="294440"/>
          </a:xfrm>
          <a:custGeom>
            <a:avLst/>
            <a:gdLst/>
            <a:ahLst/>
            <a:cxnLst/>
            <a:rect l="0" t="0" r="0" b="0"/>
            <a:pathLst>
              <a:path w="696516" h="294440">
                <a:moveTo>
                  <a:pt x="0" y="187331"/>
                </a:moveTo>
                <a:lnTo>
                  <a:pt x="4741" y="187331"/>
                </a:lnTo>
                <a:lnTo>
                  <a:pt x="7129" y="186339"/>
                </a:lnTo>
                <a:lnTo>
                  <a:pt x="16250" y="179643"/>
                </a:lnTo>
                <a:lnTo>
                  <a:pt x="17779" y="180221"/>
                </a:lnTo>
                <a:lnTo>
                  <a:pt x="25407" y="186199"/>
                </a:lnTo>
                <a:lnTo>
                  <a:pt x="28820" y="192120"/>
                </a:lnTo>
                <a:lnTo>
                  <a:pt x="32653" y="200374"/>
                </a:lnTo>
                <a:lnTo>
                  <a:pt x="34356" y="207349"/>
                </a:lnTo>
                <a:lnTo>
                  <a:pt x="37759" y="216403"/>
                </a:lnTo>
                <a:lnTo>
                  <a:pt x="40056" y="221595"/>
                </a:lnTo>
                <a:lnTo>
                  <a:pt x="41586" y="227041"/>
                </a:lnTo>
                <a:lnTo>
                  <a:pt x="42607" y="232656"/>
                </a:lnTo>
                <a:lnTo>
                  <a:pt x="43287" y="238384"/>
                </a:lnTo>
                <a:lnTo>
                  <a:pt x="46689" y="247394"/>
                </a:lnTo>
                <a:lnTo>
                  <a:pt x="48986" y="251185"/>
                </a:lnTo>
                <a:lnTo>
                  <a:pt x="50516" y="255698"/>
                </a:lnTo>
                <a:lnTo>
                  <a:pt x="51537" y="260690"/>
                </a:lnTo>
                <a:lnTo>
                  <a:pt x="52217" y="266003"/>
                </a:lnTo>
                <a:lnTo>
                  <a:pt x="52973" y="274552"/>
                </a:lnTo>
                <a:lnTo>
                  <a:pt x="53309" y="281658"/>
                </a:lnTo>
                <a:lnTo>
                  <a:pt x="53577" y="294414"/>
                </a:lnTo>
                <a:lnTo>
                  <a:pt x="53577" y="294439"/>
                </a:lnTo>
                <a:lnTo>
                  <a:pt x="53578" y="284992"/>
                </a:lnTo>
                <a:lnTo>
                  <a:pt x="52585" y="279228"/>
                </a:lnTo>
                <a:lnTo>
                  <a:pt x="50932" y="272408"/>
                </a:lnTo>
                <a:lnTo>
                  <a:pt x="48837" y="264885"/>
                </a:lnTo>
                <a:lnTo>
                  <a:pt x="47441" y="256893"/>
                </a:lnTo>
                <a:lnTo>
                  <a:pt x="46510" y="248589"/>
                </a:lnTo>
                <a:lnTo>
                  <a:pt x="45889" y="240076"/>
                </a:lnTo>
                <a:lnTo>
                  <a:pt x="45476" y="230432"/>
                </a:lnTo>
                <a:lnTo>
                  <a:pt x="45016" y="209133"/>
                </a:lnTo>
                <a:lnTo>
                  <a:pt x="45886" y="197897"/>
                </a:lnTo>
                <a:lnTo>
                  <a:pt x="47458" y="186438"/>
                </a:lnTo>
                <a:lnTo>
                  <a:pt x="49498" y="174829"/>
                </a:lnTo>
                <a:lnTo>
                  <a:pt x="51850" y="164114"/>
                </a:lnTo>
                <a:lnTo>
                  <a:pt x="54410" y="153994"/>
                </a:lnTo>
                <a:lnTo>
                  <a:pt x="57109" y="144270"/>
                </a:lnTo>
                <a:lnTo>
                  <a:pt x="59901" y="135804"/>
                </a:lnTo>
                <a:lnTo>
                  <a:pt x="62755" y="128175"/>
                </a:lnTo>
                <a:lnTo>
                  <a:pt x="65649" y="121105"/>
                </a:lnTo>
                <a:lnTo>
                  <a:pt x="69562" y="115399"/>
                </a:lnTo>
                <a:lnTo>
                  <a:pt x="79203" y="106413"/>
                </a:lnTo>
                <a:lnTo>
                  <a:pt x="87456" y="99113"/>
                </a:lnTo>
                <a:lnTo>
                  <a:pt x="91047" y="95777"/>
                </a:lnTo>
                <a:lnTo>
                  <a:pt x="95424" y="93553"/>
                </a:lnTo>
                <a:lnTo>
                  <a:pt x="105580" y="91082"/>
                </a:lnTo>
                <a:lnTo>
                  <a:pt x="117714" y="89690"/>
                </a:lnTo>
                <a:lnTo>
                  <a:pt x="121140" y="90487"/>
                </a:lnTo>
                <a:lnTo>
                  <a:pt x="127592" y="94019"/>
                </a:lnTo>
                <a:lnTo>
                  <a:pt x="136804" y="101585"/>
                </a:lnTo>
                <a:lnTo>
                  <a:pt x="142822" y="109865"/>
                </a:lnTo>
                <a:lnTo>
                  <a:pt x="145816" y="114851"/>
                </a:lnTo>
                <a:lnTo>
                  <a:pt x="147813" y="120160"/>
                </a:lnTo>
                <a:lnTo>
                  <a:pt x="149143" y="125683"/>
                </a:lnTo>
                <a:lnTo>
                  <a:pt x="150031" y="131350"/>
                </a:lnTo>
                <a:lnTo>
                  <a:pt x="150622" y="137112"/>
                </a:lnTo>
                <a:lnTo>
                  <a:pt x="151016" y="142938"/>
                </a:lnTo>
                <a:lnTo>
                  <a:pt x="151279" y="148806"/>
                </a:lnTo>
                <a:lnTo>
                  <a:pt x="151571" y="160618"/>
                </a:lnTo>
                <a:lnTo>
                  <a:pt x="151649" y="166546"/>
                </a:lnTo>
                <a:lnTo>
                  <a:pt x="150708" y="172482"/>
                </a:lnTo>
                <a:lnTo>
                  <a:pt x="149090" y="178424"/>
                </a:lnTo>
                <a:lnTo>
                  <a:pt x="147018" y="184370"/>
                </a:lnTo>
                <a:lnTo>
                  <a:pt x="145637" y="189326"/>
                </a:lnTo>
                <a:lnTo>
                  <a:pt x="144103" y="197478"/>
                </a:lnTo>
                <a:lnTo>
                  <a:pt x="141709" y="201041"/>
                </a:lnTo>
                <a:lnTo>
                  <a:pt x="133758" y="207646"/>
                </a:lnTo>
                <a:lnTo>
                  <a:pt x="126255" y="211243"/>
                </a:lnTo>
                <a:lnTo>
                  <a:pt x="118621" y="212841"/>
                </a:lnTo>
                <a:lnTo>
                  <a:pt x="108613" y="213552"/>
                </a:lnTo>
                <a:lnTo>
                  <a:pt x="103167" y="211757"/>
                </a:lnTo>
                <a:lnTo>
                  <a:pt x="91823" y="204471"/>
                </a:lnTo>
                <a:lnTo>
                  <a:pt x="82813" y="197264"/>
                </a:lnTo>
                <a:lnTo>
                  <a:pt x="79021" y="193953"/>
                </a:lnTo>
                <a:lnTo>
                  <a:pt x="72162" y="184983"/>
                </a:lnTo>
                <a:lnTo>
                  <a:pt x="68944" y="179812"/>
                </a:lnTo>
                <a:lnTo>
                  <a:pt x="65806" y="173389"/>
                </a:lnTo>
                <a:lnTo>
                  <a:pt x="62722" y="166130"/>
                </a:lnTo>
                <a:lnTo>
                  <a:pt x="59674" y="158314"/>
                </a:lnTo>
                <a:lnTo>
                  <a:pt x="57642" y="151120"/>
                </a:lnTo>
                <a:lnTo>
                  <a:pt x="56287" y="144338"/>
                </a:lnTo>
                <a:lnTo>
                  <a:pt x="55384" y="137834"/>
                </a:lnTo>
                <a:lnTo>
                  <a:pt x="54783" y="130520"/>
                </a:lnTo>
                <a:lnTo>
                  <a:pt x="54381" y="122668"/>
                </a:lnTo>
                <a:lnTo>
                  <a:pt x="54113" y="114457"/>
                </a:lnTo>
                <a:lnTo>
                  <a:pt x="55919" y="106998"/>
                </a:lnTo>
                <a:lnTo>
                  <a:pt x="59108" y="100042"/>
                </a:lnTo>
                <a:lnTo>
                  <a:pt x="63218" y="93420"/>
                </a:lnTo>
                <a:lnTo>
                  <a:pt x="66950" y="86028"/>
                </a:lnTo>
                <a:lnTo>
                  <a:pt x="70430" y="78124"/>
                </a:lnTo>
                <a:lnTo>
                  <a:pt x="73742" y="69878"/>
                </a:lnTo>
                <a:lnTo>
                  <a:pt x="77935" y="62396"/>
                </a:lnTo>
                <a:lnTo>
                  <a:pt x="82715" y="55424"/>
                </a:lnTo>
                <a:lnTo>
                  <a:pt x="87885" y="48792"/>
                </a:lnTo>
                <a:lnTo>
                  <a:pt x="93316" y="43378"/>
                </a:lnTo>
                <a:lnTo>
                  <a:pt x="104643" y="34717"/>
                </a:lnTo>
                <a:lnTo>
                  <a:pt x="109450" y="30026"/>
                </a:lnTo>
                <a:lnTo>
                  <a:pt x="113646" y="24914"/>
                </a:lnTo>
                <a:lnTo>
                  <a:pt x="117436" y="19522"/>
                </a:lnTo>
                <a:lnTo>
                  <a:pt x="124293" y="10885"/>
                </a:lnTo>
                <a:lnTo>
                  <a:pt x="127510" y="7192"/>
                </a:lnTo>
                <a:lnTo>
                  <a:pt x="130647" y="4731"/>
                </a:lnTo>
                <a:lnTo>
                  <a:pt x="136779" y="1996"/>
                </a:lnTo>
                <a:lnTo>
                  <a:pt x="145809" y="456"/>
                </a:lnTo>
                <a:lnTo>
                  <a:pt x="154768" y="0"/>
                </a:lnTo>
                <a:lnTo>
                  <a:pt x="157749" y="1920"/>
                </a:lnTo>
                <a:lnTo>
                  <a:pt x="163707" y="9346"/>
                </a:lnTo>
                <a:lnTo>
                  <a:pt x="172308" y="16615"/>
                </a:lnTo>
                <a:lnTo>
                  <a:pt x="177380" y="19942"/>
                </a:lnTo>
                <a:lnTo>
                  <a:pt x="181753" y="25137"/>
                </a:lnTo>
                <a:lnTo>
                  <a:pt x="185661" y="31577"/>
                </a:lnTo>
                <a:lnTo>
                  <a:pt x="189258" y="38846"/>
                </a:lnTo>
                <a:lnTo>
                  <a:pt x="193641" y="45677"/>
                </a:lnTo>
                <a:lnTo>
                  <a:pt x="198547" y="52216"/>
                </a:lnTo>
                <a:lnTo>
                  <a:pt x="203802" y="58559"/>
                </a:lnTo>
                <a:lnTo>
                  <a:pt x="208298" y="64772"/>
                </a:lnTo>
                <a:lnTo>
                  <a:pt x="212287" y="70899"/>
                </a:lnTo>
                <a:lnTo>
                  <a:pt x="215939" y="76967"/>
                </a:lnTo>
                <a:lnTo>
                  <a:pt x="219365" y="82998"/>
                </a:lnTo>
                <a:lnTo>
                  <a:pt x="225818" y="94989"/>
                </a:lnTo>
                <a:lnTo>
                  <a:pt x="235030" y="112897"/>
                </a:lnTo>
                <a:lnTo>
                  <a:pt x="238046" y="117865"/>
                </a:lnTo>
                <a:lnTo>
                  <a:pt x="244043" y="126030"/>
                </a:lnTo>
                <a:lnTo>
                  <a:pt x="247370" y="132967"/>
                </a:lnTo>
                <a:lnTo>
                  <a:pt x="248256" y="136205"/>
                </a:lnTo>
                <a:lnTo>
                  <a:pt x="249840" y="138365"/>
                </a:lnTo>
                <a:lnTo>
                  <a:pt x="251888" y="139804"/>
                </a:lnTo>
                <a:lnTo>
                  <a:pt x="257564" y="142114"/>
                </a:lnTo>
                <a:lnTo>
                  <a:pt x="258029" y="141312"/>
                </a:lnTo>
                <a:lnTo>
                  <a:pt x="258685" y="135442"/>
                </a:lnTo>
                <a:lnTo>
                  <a:pt x="258838" y="130204"/>
                </a:lnTo>
                <a:lnTo>
                  <a:pt x="261552" y="121923"/>
                </a:lnTo>
                <a:lnTo>
                  <a:pt x="263665" y="116937"/>
                </a:lnTo>
                <a:lnTo>
                  <a:pt x="265073" y="111628"/>
                </a:lnTo>
                <a:lnTo>
                  <a:pt x="266012" y="106105"/>
                </a:lnTo>
                <a:lnTo>
                  <a:pt x="266639" y="100438"/>
                </a:lnTo>
                <a:lnTo>
                  <a:pt x="267334" y="91496"/>
                </a:lnTo>
                <a:lnTo>
                  <a:pt x="267520" y="87722"/>
                </a:lnTo>
                <a:lnTo>
                  <a:pt x="268635" y="85207"/>
                </a:lnTo>
                <a:lnTo>
                  <a:pt x="270371" y="83529"/>
                </a:lnTo>
                <a:lnTo>
                  <a:pt x="272521" y="82411"/>
                </a:lnTo>
                <a:lnTo>
                  <a:pt x="273954" y="82658"/>
                </a:lnTo>
                <a:lnTo>
                  <a:pt x="274909" y="83815"/>
                </a:lnTo>
                <a:lnTo>
                  <a:pt x="275547" y="85578"/>
                </a:lnTo>
                <a:lnTo>
                  <a:pt x="281183" y="92800"/>
                </a:lnTo>
                <a:lnTo>
                  <a:pt x="282705" y="96529"/>
                </a:lnTo>
                <a:lnTo>
                  <a:pt x="283720" y="101000"/>
                </a:lnTo>
                <a:lnTo>
                  <a:pt x="284397" y="105965"/>
                </a:lnTo>
                <a:lnTo>
                  <a:pt x="284848" y="111259"/>
                </a:lnTo>
                <a:lnTo>
                  <a:pt x="285149" y="116772"/>
                </a:lnTo>
                <a:lnTo>
                  <a:pt x="285349" y="122433"/>
                </a:lnTo>
                <a:lnTo>
                  <a:pt x="286475" y="128191"/>
                </a:lnTo>
                <a:lnTo>
                  <a:pt x="288218" y="134014"/>
                </a:lnTo>
                <a:lnTo>
                  <a:pt x="290372" y="139880"/>
                </a:lnTo>
                <a:lnTo>
                  <a:pt x="292765" y="149044"/>
                </a:lnTo>
                <a:lnTo>
                  <a:pt x="293403" y="152877"/>
                </a:lnTo>
                <a:lnTo>
                  <a:pt x="294821" y="155432"/>
                </a:lnTo>
                <a:lnTo>
                  <a:pt x="296758" y="157135"/>
                </a:lnTo>
                <a:lnTo>
                  <a:pt x="299042" y="158271"/>
                </a:lnTo>
                <a:lnTo>
                  <a:pt x="304225" y="159533"/>
                </a:lnTo>
                <a:lnTo>
                  <a:pt x="320378" y="160343"/>
                </a:lnTo>
                <a:lnTo>
                  <a:pt x="331237" y="157808"/>
                </a:lnTo>
                <a:lnTo>
                  <a:pt x="336910" y="155743"/>
                </a:lnTo>
                <a:lnTo>
                  <a:pt x="348506" y="148157"/>
                </a:lnTo>
                <a:lnTo>
                  <a:pt x="354377" y="143355"/>
                </a:lnTo>
                <a:lnTo>
                  <a:pt x="360274" y="138170"/>
                </a:lnTo>
                <a:lnTo>
                  <a:pt x="366191" y="132729"/>
                </a:lnTo>
                <a:lnTo>
                  <a:pt x="378056" y="121392"/>
                </a:lnTo>
                <a:lnTo>
                  <a:pt x="389944" y="109738"/>
                </a:lnTo>
                <a:lnTo>
                  <a:pt x="401842" y="100590"/>
                </a:lnTo>
                <a:lnTo>
                  <a:pt x="413745" y="93217"/>
                </a:lnTo>
                <a:lnTo>
                  <a:pt x="425650" y="86633"/>
                </a:lnTo>
                <a:lnTo>
                  <a:pt x="434910" y="80399"/>
                </a:lnTo>
                <a:lnTo>
                  <a:pt x="445701" y="71312"/>
                </a:lnTo>
                <a:lnTo>
                  <a:pt x="453495" y="64093"/>
                </a:lnTo>
                <a:lnTo>
                  <a:pt x="455126" y="63500"/>
                </a:lnTo>
                <a:lnTo>
                  <a:pt x="462934" y="62472"/>
                </a:lnTo>
                <a:lnTo>
                  <a:pt x="462411" y="61427"/>
                </a:lnTo>
                <a:lnTo>
                  <a:pt x="456531" y="54641"/>
                </a:lnTo>
                <a:lnTo>
                  <a:pt x="455167" y="54223"/>
                </a:lnTo>
                <a:lnTo>
                  <a:pt x="439193" y="53419"/>
                </a:lnTo>
                <a:lnTo>
                  <a:pt x="435637" y="56046"/>
                </a:lnTo>
                <a:lnTo>
                  <a:pt x="433300" y="58136"/>
                </a:lnTo>
                <a:lnTo>
                  <a:pt x="428057" y="65750"/>
                </a:lnTo>
                <a:lnTo>
                  <a:pt x="422419" y="74756"/>
                </a:lnTo>
                <a:lnTo>
                  <a:pt x="416606" y="82066"/>
                </a:lnTo>
                <a:lnTo>
                  <a:pt x="414660" y="86397"/>
                </a:lnTo>
                <a:lnTo>
                  <a:pt x="413361" y="91268"/>
                </a:lnTo>
                <a:lnTo>
                  <a:pt x="412496" y="96500"/>
                </a:lnTo>
                <a:lnTo>
                  <a:pt x="411920" y="101972"/>
                </a:lnTo>
                <a:lnTo>
                  <a:pt x="411535" y="107605"/>
                </a:lnTo>
                <a:lnTo>
                  <a:pt x="411279" y="113345"/>
                </a:lnTo>
                <a:lnTo>
                  <a:pt x="412099" y="118163"/>
                </a:lnTo>
                <a:lnTo>
                  <a:pt x="415658" y="126163"/>
                </a:lnTo>
                <a:lnTo>
                  <a:pt x="420547" y="133026"/>
                </a:lnTo>
                <a:lnTo>
                  <a:pt x="426027" y="139383"/>
                </a:lnTo>
                <a:lnTo>
                  <a:pt x="431770" y="145516"/>
                </a:lnTo>
                <a:lnTo>
                  <a:pt x="434690" y="147548"/>
                </a:lnTo>
                <a:lnTo>
                  <a:pt x="440581" y="149806"/>
                </a:lnTo>
                <a:lnTo>
                  <a:pt x="444533" y="149416"/>
                </a:lnTo>
                <a:lnTo>
                  <a:pt x="465134" y="144307"/>
                </a:lnTo>
                <a:lnTo>
                  <a:pt x="476601" y="142413"/>
                </a:lnTo>
                <a:lnTo>
                  <a:pt x="488313" y="138263"/>
                </a:lnTo>
                <a:lnTo>
                  <a:pt x="500132" y="130466"/>
                </a:lnTo>
                <a:lnTo>
                  <a:pt x="511007" y="121378"/>
                </a:lnTo>
                <a:lnTo>
                  <a:pt x="519148" y="114032"/>
                </a:lnTo>
                <a:lnTo>
                  <a:pt x="528719" y="104814"/>
                </a:lnTo>
                <a:lnTo>
                  <a:pt x="561138" y="72676"/>
                </a:lnTo>
                <a:lnTo>
                  <a:pt x="561615" y="73191"/>
                </a:lnTo>
                <a:lnTo>
                  <a:pt x="562145" y="76410"/>
                </a:lnTo>
                <a:lnTo>
                  <a:pt x="561295" y="77665"/>
                </a:lnTo>
                <a:lnTo>
                  <a:pt x="559736" y="78502"/>
                </a:lnTo>
                <a:lnTo>
                  <a:pt x="557704" y="79059"/>
                </a:lnTo>
                <a:lnTo>
                  <a:pt x="556350" y="80423"/>
                </a:lnTo>
                <a:lnTo>
                  <a:pt x="555447" y="82325"/>
                </a:lnTo>
                <a:lnTo>
                  <a:pt x="554844" y="84585"/>
                </a:lnTo>
                <a:lnTo>
                  <a:pt x="551530" y="89742"/>
                </a:lnTo>
                <a:lnTo>
                  <a:pt x="546057" y="96396"/>
                </a:lnTo>
                <a:lnTo>
                  <a:pt x="545309" y="99952"/>
                </a:lnTo>
                <a:lnTo>
                  <a:pt x="544763" y="108994"/>
                </a:lnTo>
                <a:lnTo>
                  <a:pt x="544712" y="115774"/>
                </a:lnTo>
                <a:lnTo>
                  <a:pt x="544711" y="90159"/>
                </a:lnTo>
                <a:lnTo>
                  <a:pt x="545703" y="84847"/>
                </a:lnTo>
                <a:lnTo>
                  <a:pt x="547357" y="79321"/>
                </a:lnTo>
                <a:lnTo>
                  <a:pt x="549452" y="73653"/>
                </a:lnTo>
                <a:lnTo>
                  <a:pt x="551840" y="67889"/>
                </a:lnTo>
                <a:lnTo>
                  <a:pt x="554424" y="62063"/>
                </a:lnTo>
                <a:lnTo>
                  <a:pt x="559942" y="50297"/>
                </a:lnTo>
                <a:lnTo>
                  <a:pt x="565702" y="38453"/>
                </a:lnTo>
                <a:lnTo>
                  <a:pt x="568626" y="33509"/>
                </a:lnTo>
                <a:lnTo>
                  <a:pt x="574523" y="25369"/>
                </a:lnTo>
                <a:lnTo>
                  <a:pt x="580450" y="18445"/>
                </a:lnTo>
                <a:lnTo>
                  <a:pt x="583419" y="15209"/>
                </a:lnTo>
                <a:lnTo>
                  <a:pt x="587384" y="13052"/>
                </a:lnTo>
                <a:lnTo>
                  <a:pt x="597080" y="10655"/>
                </a:lnTo>
                <a:lnTo>
                  <a:pt x="601452" y="11008"/>
                </a:lnTo>
                <a:lnTo>
                  <a:pt x="605358" y="12236"/>
                </a:lnTo>
                <a:lnTo>
                  <a:pt x="623498" y="21335"/>
                </a:lnTo>
                <a:lnTo>
                  <a:pt x="635634" y="29778"/>
                </a:lnTo>
                <a:lnTo>
                  <a:pt x="645514" y="38564"/>
                </a:lnTo>
                <a:lnTo>
                  <a:pt x="654725" y="47451"/>
                </a:lnTo>
                <a:lnTo>
                  <a:pt x="656749" y="50421"/>
                </a:lnTo>
                <a:lnTo>
                  <a:pt x="658998" y="56368"/>
                </a:lnTo>
                <a:lnTo>
                  <a:pt x="662643" y="64964"/>
                </a:lnTo>
                <a:lnTo>
                  <a:pt x="665004" y="70034"/>
                </a:lnTo>
                <a:lnTo>
                  <a:pt x="670274" y="78314"/>
                </a:lnTo>
                <a:lnTo>
                  <a:pt x="673067" y="81911"/>
                </a:lnTo>
                <a:lnTo>
                  <a:pt x="675923" y="84309"/>
                </a:lnTo>
                <a:lnTo>
                  <a:pt x="678819" y="85907"/>
                </a:lnTo>
                <a:lnTo>
                  <a:pt x="681741" y="86973"/>
                </a:lnTo>
                <a:lnTo>
                  <a:pt x="687634" y="90803"/>
                </a:lnTo>
                <a:lnTo>
                  <a:pt x="696515" y="9803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MARTPenAnnotation372"/>
          <p:cNvSpPr/>
          <p:nvPr/>
        </p:nvSpPr>
        <p:spPr>
          <a:xfrm>
            <a:off x="6956226" y="884039"/>
            <a:ext cx="80368" cy="187524"/>
          </a:xfrm>
          <a:custGeom>
            <a:avLst/>
            <a:gdLst/>
            <a:ahLst/>
            <a:cxnLst/>
            <a:rect l="0" t="0" r="0" b="0"/>
            <a:pathLst>
              <a:path w="80368" h="187524">
                <a:moveTo>
                  <a:pt x="0" y="0"/>
                </a:moveTo>
                <a:lnTo>
                  <a:pt x="12429" y="12428"/>
                </a:lnTo>
                <a:lnTo>
                  <a:pt x="14240" y="16223"/>
                </a:lnTo>
                <a:lnTo>
                  <a:pt x="15446" y="20737"/>
                </a:lnTo>
                <a:lnTo>
                  <a:pt x="16250" y="25731"/>
                </a:lnTo>
                <a:lnTo>
                  <a:pt x="17779" y="31044"/>
                </a:lnTo>
                <a:lnTo>
                  <a:pt x="19790" y="36571"/>
                </a:lnTo>
                <a:lnTo>
                  <a:pt x="22124" y="42240"/>
                </a:lnTo>
                <a:lnTo>
                  <a:pt x="24671" y="48996"/>
                </a:lnTo>
                <a:lnTo>
                  <a:pt x="30147" y="64440"/>
                </a:lnTo>
                <a:lnTo>
                  <a:pt x="32996" y="71733"/>
                </a:lnTo>
                <a:lnTo>
                  <a:pt x="35889" y="78580"/>
                </a:lnTo>
                <a:lnTo>
                  <a:pt x="38809" y="85129"/>
                </a:lnTo>
                <a:lnTo>
                  <a:pt x="41747" y="92471"/>
                </a:lnTo>
                <a:lnTo>
                  <a:pt x="47658" y="108567"/>
                </a:lnTo>
                <a:lnTo>
                  <a:pt x="49632" y="116034"/>
                </a:lnTo>
                <a:lnTo>
                  <a:pt x="50947" y="122996"/>
                </a:lnTo>
                <a:lnTo>
                  <a:pt x="51824" y="129622"/>
                </a:lnTo>
                <a:lnTo>
                  <a:pt x="53401" y="136024"/>
                </a:lnTo>
                <a:lnTo>
                  <a:pt x="55445" y="142276"/>
                </a:lnTo>
                <a:lnTo>
                  <a:pt x="57800" y="148429"/>
                </a:lnTo>
                <a:lnTo>
                  <a:pt x="60361" y="154515"/>
                </a:lnTo>
                <a:lnTo>
                  <a:pt x="63061" y="160557"/>
                </a:lnTo>
                <a:lnTo>
                  <a:pt x="65853" y="166569"/>
                </a:lnTo>
                <a:lnTo>
                  <a:pt x="68707" y="171569"/>
                </a:lnTo>
                <a:lnTo>
                  <a:pt x="71602" y="175895"/>
                </a:lnTo>
                <a:lnTo>
                  <a:pt x="80367" y="18752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MARTPenAnnotation373"/>
          <p:cNvSpPr/>
          <p:nvPr/>
        </p:nvSpPr>
        <p:spPr>
          <a:xfrm>
            <a:off x="6929437" y="910842"/>
            <a:ext cx="334812" cy="133396"/>
          </a:xfrm>
          <a:custGeom>
            <a:avLst/>
            <a:gdLst/>
            <a:ahLst/>
            <a:cxnLst/>
            <a:rect l="0" t="0" r="0" b="0"/>
            <a:pathLst>
              <a:path w="334812" h="133396">
                <a:moveTo>
                  <a:pt x="0" y="98212"/>
                </a:moveTo>
                <a:lnTo>
                  <a:pt x="0" y="93472"/>
                </a:lnTo>
                <a:lnTo>
                  <a:pt x="992" y="91083"/>
                </a:lnTo>
                <a:lnTo>
                  <a:pt x="2646" y="88499"/>
                </a:lnTo>
                <a:lnTo>
                  <a:pt x="4741" y="85783"/>
                </a:lnTo>
                <a:lnTo>
                  <a:pt x="7129" y="82981"/>
                </a:lnTo>
                <a:lnTo>
                  <a:pt x="9713" y="80121"/>
                </a:lnTo>
                <a:lnTo>
                  <a:pt x="12429" y="77221"/>
                </a:lnTo>
                <a:lnTo>
                  <a:pt x="16223" y="74296"/>
                </a:lnTo>
                <a:lnTo>
                  <a:pt x="20737" y="71354"/>
                </a:lnTo>
                <a:lnTo>
                  <a:pt x="25731" y="68401"/>
                </a:lnTo>
                <a:lnTo>
                  <a:pt x="32037" y="65439"/>
                </a:lnTo>
                <a:lnTo>
                  <a:pt x="39217" y="62473"/>
                </a:lnTo>
                <a:lnTo>
                  <a:pt x="46981" y="59503"/>
                </a:lnTo>
                <a:lnTo>
                  <a:pt x="56125" y="57523"/>
                </a:lnTo>
                <a:lnTo>
                  <a:pt x="66191" y="56204"/>
                </a:lnTo>
                <a:lnTo>
                  <a:pt x="76869" y="55324"/>
                </a:lnTo>
                <a:lnTo>
                  <a:pt x="86964" y="53745"/>
                </a:lnTo>
                <a:lnTo>
                  <a:pt x="96672" y="51700"/>
                </a:lnTo>
                <a:lnTo>
                  <a:pt x="138379" y="41289"/>
                </a:lnTo>
                <a:lnTo>
                  <a:pt x="147815" y="39428"/>
                </a:lnTo>
                <a:lnTo>
                  <a:pt x="156090" y="38187"/>
                </a:lnTo>
                <a:lnTo>
                  <a:pt x="163592" y="37359"/>
                </a:lnTo>
                <a:lnTo>
                  <a:pt x="170576" y="35815"/>
                </a:lnTo>
                <a:lnTo>
                  <a:pt x="177218" y="33794"/>
                </a:lnTo>
                <a:lnTo>
                  <a:pt x="183630" y="31454"/>
                </a:lnTo>
                <a:lnTo>
                  <a:pt x="189888" y="29894"/>
                </a:lnTo>
                <a:lnTo>
                  <a:pt x="196045" y="28855"/>
                </a:lnTo>
                <a:lnTo>
                  <a:pt x="210704" y="27186"/>
                </a:lnTo>
                <a:lnTo>
                  <a:pt x="220905" y="26829"/>
                </a:lnTo>
                <a:lnTo>
                  <a:pt x="222780" y="26785"/>
                </a:lnTo>
                <a:lnTo>
                  <a:pt x="218365" y="26778"/>
                </a:lnTo>
                <a:lnTo>
                  <a:pt x="216022" y="27769"/>
                </a:lnTo>
                <a:lnTo>
                  <a:pt x="210772" y="31516"/>
                </a:lnTo>
                <a:lnTo>
                  <a:pt x="206992" y="34897"/>
                </a:lnTo>
                <a:lnTo>
                  <a:pt x="197499" y="43944"/>
                </a:lnTo>
                <a:lnTo>
                  <a:pt x="193182" y="49135"/>
                </a:lnTo>
                <a:lnTo>
                  <a:pt x="189311" y="54580"/>
                </a:lnTo>
                <a:lnTo>
                  <a:pt x="185738" y="60194"/>
                </a:lnTo>
                <a:lnTo>
                  <a:pt x="181373" y="65922"/>
                </a:lnTo>
                <a:lnTo>
                  <a:pt x="176478" y="71724"/>
                </a:lnTo>
                <a:lnTo>
                  <a:pt x="171230" y="77577"/>
                </a:lnTo>
                <a:lnTo>
                  <a:pt x="166739" y="83463"/>
                </a:lnTo>
                <a:lnTo>
                  <a:pt x="162753" y="89372"/>
                </a:lnTo>
                <a:lnTo>
                  <a:pt x="159103" y="95295"/>
                </a:lnTo>
                <a:lnTo>
                  <a:pt x="156671" y="100236"/>
                </a:lnTo>
                <a:lnTo>
                  <a:pt x="155049" y="104522"/>
                </a:lnTo>
                <a:lnTo>
                  <a:pt x="153967" y="108372"/>
                </a:lnTo>
                <a:lnTo>
                  <a:pt x="153246" y="111931"/>
                </a:lnTo>
                <a:lnTo>
                  <a:pt x="152766" y="115295"/>
                </a:lnTo>
                <a:lnTo>
                  <a:pt x="152446" y="118531"/>
                </a:lnTo>
                <a:lnTo>
                  <a:pt x="154216" y="121680"/>
                </a:lnTo>
                <a:lnTo>
                  <a:pt x="157381" y="124771"/>
                </a:lnTo>
                <a:lnTo>
                  <a:pt x="161475" y="127825"/>
                </a:lnTo>
                <a:lnTo>
                  <a:pt x="166190" y="129860"/>
                </a:lnTo>
                <a:lnTo>
                  <a:pt x="171317" y="131217"/>
                </a:lnTo>
                <a:lnTo>
                  <a:pt x="176719" y="132122"/>
                </a:lnTo>
                <a:lnTo>
                  <a:pt x="182305" y="132725"/>
                </a:lnTo>
                <a:lnTo>
                  <a:pt x="188013" y="133127"/>
                </a:lnTo>
                <a:lnTo>
                  <a:pt x="193803" y="133395"/>
                </a:lnTo>
                <a:lnTo>
                  <a:pt x="200640" y="132581"/>
                </a:lnTo>
                <a:lnTo>
                  <a:pt x="208174" y="131047"/>
                </a:lnTo>
                <a:lnTo>
                  <a:pt x="216173" y="129032"/>
                </a:lnTo>
                <a:lnTo>
                  <a:pt x="225475" y="125704"/>
                </a:lnTo>
                <a:lnTo>
                  <a:pt x="235645" y="121501"/>
                </a:lnTo>
                <a:lnTo>
                  <a:pt x="246393" y="116715"/>
                </a:lnTo>
                <a:lnTo>
                  <a:pt x="256536" y="111539"/>
                </a:lnTo>
                <a:lnTo>
                  <a:pt x="266274" y="106105"/>
                </a:lnTo>
                <a:lnTo>
                  <a:pt x="275743" y="100497"/>
                </a:lnTo>
                <a:lnTo>
                  <a:pt x="284039" y="94775"/>
                </a:lnTo>
                <a:lnTo>
                  <a:pt x="291555" y="88975"/>
                </a:lnTo>
                <a:lnTo>
                  <a:pt x="298550" y="83125"/>
                </a:lnTo>
                <a:lnTo>
                  <a:pt x="305197" y="76247"/>
                </a:lnTo>
                <a:lnTo>
                  <a:pt x="311613" y="68686"/>
                </a:lnTo>
                <a:lnTo>
                  <a:pt x="317875" y="60669"/>
                </a:lnTo>
                <a:lnTo>
                  <a:pt x="322050" y="53340"/>
                </a:lnTo>
                <a:lnTo>
                  <a:pt x="324833" y="46469"/>
                </a:lnTo>
                <a:lnTo>
                  <a:pt x="326688" y="39904"/>
                </a:lnTo>
                <a:lnTo>
                  <a:pt x="328917" y="34535"/>
                </a:lnTo>
                <a:lnTo>
                  <a:pt x="331395" y="29964"/>
                </a:lnTo>
                <a:lnTo>
                  <a:pt x="334039" y="25925"/>
                </a:lnTo>
                <a:lnTo>
                  <a:pt x="334811" y="22239"/>
                </a:lnTo>
                <a:lnTo>
                  <a:pt x="334332" y="18790"/>
                </a:lnTo>
                <a:lnTo>
                  <a:pt x="333021" y="15498"/>
                </a:lnTo>
                <a:lnTo>
                  <a:pt x="331154" y="12312"/>
                </a:lnTo>
                <a:lnTo>
                  <a:pt x="328918" y="9195"/>
                </a:lnTo>
                <a:lnTo>
                  <a:pt x="326435" y="6125"/>
                </a:lnTo>
                <a:lnTo>
                  <a:pt x="322795" y="4079"/>
                </a:lnTo>
                <a:lnTo>
                  <a:pt x="313459" y="1805"/>
                </a:lnTo>
                <a:lnTo>
                  <a:pt x="308191" y="1198"/>
                </a:lnTo>
                <a:lnTo>
                  <a:pt x="302695" y="794"/>
                </a:lnTo>
                <a:lnTo>
                  <a:pt x="297047" y="525"/>
                </a:lnTo>
                <a:lnTo>
                  <a:pt x="285479" y="225"/>
                </a:lnTo>
                <a:lnTo>
                  <a:pt x="248803" y="0"/>
                </a:lnTo>
                <a:lnTo>
                  <a:pt x="245244" y="987"/>
                </a:lnTo>
                <a:lnTo>
                  <a:pt x="238643" y="4730"/>
                </a:lnTo>
                <a:lnTo>
                  <a:pt x="235494" y="7117"/>
                </a:lnTo>
                <a:lnTo>
                  <a:pt x="232402" y="9701"/>
                </a:lnTo>
                <a:lnTo>
                  <a:pt x="223242" y="1784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MARTPenAnnotation374"/>
          <p:cNvSpPr/>
          <p:nvPr/>
        </p:nvSpPr>
        <p:spPr>
          <a:xfrm>
            <a:off x="7466155" y="750582"/>
            <a:ext cx="472338" cy="240426"/>
          </a:xfrm>
          <a:custGeom>
            <a:avLst/>
            <a:gdLst/>
            <a:ahLst/>
            <a:cxnLst/>
            <a:rect l="0" t="0" r="0" b="0"/>
            <a:pathLst>
              <a:path w="472338" h="240426">
                <a:moveTo>
                  <a:pt x="124079" y="35230"/>
                </a:moveTo>
                <a:lnTo>
                  <a:pt x="124079" y="13107"/>
                </a:lnTo>
                <a:lnTo>
                  <a:pt x="123087" y="10559"/>
                </a:lnTo>
                <a:lnTo>
                  <a:pt x="119339" y="5083"/>
                </a:lnTo>
                <a:lnTo>
                  <a:pt x="115958" y="3226"/>
                </a:lnTo>
                <a:lnTo>
                  <a:pt x="106909" y="1162"/>
                </a:lnTo>
                <a:lnTo>
                  <a:pt x="96274" y="245"/>
                </a:lnTo>
                <a:lnTo>
                  <a:pt x="90659" y="0"/>
                </a:lnTo>
                <a:lnTo>
                  <a:pt x="79130" y="2374"/>
                </a:lnTo>
                <a:lnTo>
                  <a:pt x="67390" y="6737"/>
                </a:lnTo>
                <a:lnTo>
                  <a:pt x="55558" y="11983"/>
                </a:lnTo>
                <a:lnTo>
                  <a:pt x="37741" y="20515"/>
                </a:lnTo>
                <a:lnTo>
                  <a:pt x="28491" y="26375"/>
                </a:lnTo>
                <a:lnTo>
                  <a:pt x="20079" y="33279"/>
                </a:lnTo>
                <a:lnTo>
                  <a:pt x="15058" y="37898"/>
                </a:lnTo>
                <a:lnTo>
                  <a:pt x="9727" y="42962"/>
                </a:lnTo>
                <a:lnTo>
                  <a:pt x="6172" y="47330"/>
                </a:lnTo>
                <a:lnTo>
                  <a:pt x="2223" y="54829"/>
                </a:lnTo>
                <a:lnTo>
                  <a:pt x="468" y="61469"/>
                </a:lnTo>
                <a:lnTo>
                  <a:pt x="0" y="64629"/>
                </a:lnTo>
                <a:lnTo>
                  <a:pt x="1672" y="67728"/>
                </a:lnTo>
                <a:lnTo>
                  <a:pt x="8822" y="73817"/>
                </a:lnTo>
                <a:lnTo>
                  <a:pt x="13507" y="75837"/>
                </a:lnTo>
                <a:lnTo>
                  <a:pt x="24004" y="78082"/>
                </a:lnTo>
                <a:lnTo>
                  <a:pt x="35284" y="81726"/>
                </a:lnTo>
                <a:lnTo>
                  <a:pt x="47903" y="86653"/>
                </a:lnTo>
                <a:lnTo>
                  <a:pt x="71743" y="95005"/>
                </a:lnTo>
                <a:lnTo>
                  <a:pt x="88912" y="100823"/>
                </a:lnTo>
                <a:lnTo>
                  <a:pt x="96666" y="103763"/>
                </a:lnTo>
                <a:lnTo>
                  <a:pt x="110572" y="109676"/>
                </a:lnTo>
                <a:lnTo>
                  <a:pt x="117059" y="113634"/>
                </a:lnTo>
                <a:lnTo>
                  <a:pt x="123367" y="118257"/>
                </a:lnTo>
                <a:lnTo>
                  <a:pt x="129558" y="123324"/>
                </a:lnTo>
                <a:lnTo>
                  <a:pt x="135669" y="127694"/>
                </a:lnTo>
                <a:lnTo>
                  <a:pt x="147751" y="135195"/>
                </a:lnTo>
                <a:lnTo>
                  <a:pt x="157089" y="141836"/>
                </a:lnTo>
                <a:lnTo>
                  <a:pt x="160969" y="144996"/>
                </a:lnTo>
                <a:lnTo>
                  <a:pt x="163555" y="148095"/>
                </a:lnTo>
                <a:lnTo>
                  <a:pt x="165279" y="151153"/>
                </a:lnTo>
                <a:lnTo>
                  <a:pt x="167195" y="157197"/>
                </a:lnTo>
                <a:lnTo>
                  <a:pt x="168046" y="163190"/>
                </a:lnTo>
                <a:lnTo>
                  <a:pt x="166289" y="167170"/>
                </a:lnTo>
                <a:lnTo>
                  <a:pt x="163133" y="171807"/>
                </a:lnTo>
                <a:lnTo>
                  <a:pt x="159045" y="176883"/>
                </a:lnTo>
                <a:lnTo>
                  <a:pt x="154335" y="181259"/>
                </a:lnTo>
                <a:lnTo>
                  <a:pt x="143810" y="188767"/>
                </a:lnTo>
                <a:lnTo>
                  <a:pt x="132517" y="195411"/>
                </a:lnTo>
                <a:lnTo>
                  <a:pt x="119892" y="201672"/>
                </a:lnTo>
                <a:lnTo>
                  <a:pt x="112358" y="204730"/>
                </a:lnTo>
                <a:lnTo>
                  <a:pt x="104359" y="207761"/>
                </a:lnTo>
                <a:lnTo>
                  <a:pt x="97041" y="211767"/>
                </a:lnTo>
                <a:lnTo>
                  <a:pt x="90179" y="216421"/>
                </a:lnTo>
                <a:lnTo>
                  <a:pt x="83619" y="221508"/>
                </a:lnTo>
                <a:lnTo>
                  <a:pt x="76270" y="225892"/>
                </a:lnTo>
                <a:lnTo>
                  <a:pt x="68394" y="229807"/>
                </a:lnTo>
                <a:lnTo>
                  <a:pt x="60166" y="233409"/>
                </a:lnTo>
                <a:lnTo>
                  <a:pt x="51705" y="235810"/>
                </a:lnTo>
                <a:lnTo>
                  <a:pt x="43088" y="237411"/>
                </a:lnTo>
                <a:lnTo>
                  <a:pt x="34367" y="238478"/>
                </a:lnTo>
                <a:lnTo>
                  <a:pt x="22029" y="239664"/>
                </a:lnTo>
                <a:lnTo>
                  <a:pt x="9506" y="240332"/>
                </a:lnTo>
                <a:lnTo>
                  <a:pt x="6025" y="240425"/>
                </a:lnTo>
                <a:lnTo>
                  <a:pt x="4697" y="238504"/>
                </a:lnTo>
                <a:lnTo>
                  <a:pt x="4803" y="235238"/>
                </a:lnTo>
                <a:lnTo>
                  <a:pt x="5866" y="231076"/>
                </a:lnTo>
                <a:lnTo>
                  <a:pt x="6575" y="226318"/>
                </a:lnTo>
                <a:lnTo>
                  <a:pt x="7048" y="221161"/>
                </a:lnTo>
                <a:lnTo>
                  <a:pt x="7363" y="215739"/>
                </a:lnTo>
                <a:lnTo>
                  <a:pt x="9557" y="210139"/>
                </a:lnTo>
                <a:lnTo>
                  <a:pt x="13004" y="204422"/>
                </a:lnTo>
                <a:lnTo>
                  <a:pt x="17287" y="198626"/>
                </a:lnTo>
                <a:lnTo>
                  <a:pt x="27337" y="184249"/>
                </a:lnTo>
                <a:lnTo>
                  <a:pt x="32795" y="176248"/>
                </a:lnTo>
                <a:lnTo>
                  <a:pt x="39411" y="168929"/>
                </a:lnTo>
                <a:lnTo>
                  <a:pt x="46798" y="162066"/>
                </a:lnTo>
                <a:lnTo>
                  <a:pt x="54699" y="155506"/>
                </a:lnTo>
                <a:lnTo>
                  <a:pt x="62943" y="149148"/>
                </a:lnTo>
                <a:lnTo>
                  <a:pt x="71415" y="142926"/>
                </a:lnTo>
                <a:lnTo>
                  <a:pt x="88767" y="130720"/>
                </a:lnTo>
                <a:lnTo>
                  <a:pt x="106400" y="118680"/>
                </a:lnTo>
                <a:lnTo>
                  <a:pt x="115269" y="113684"/>
                </a:lnTo>
                <a:lnTo>
                  <a:pt x="124159" y="109361"/>
                </a:lnTo>
                <a:lnTo>
                  <a:pt x="133062" y="105486"/>
                </a:lnTo>
                <a:lnTo>
                  <a:pt x="141974" y="101911"/>
                </a:lnTo>
                <a:lnTo>
                  <a:pt x="159813" y="95293"/>
                </a:lnTo>
                <a:lnTo>
                  <a:pt x="167746" y="92139"/>
                </a:lnTo>
                <a:lnTo>
                  <a:pt x="181851" y="85989"/>
                </a:lnTo>
                <a:lnTo>
                  <a:pt x="194735" y="82594"/>
                </a:lnTo>
                <a:lnTo>
                  <a:pt x="206082" y="81086"/>
                </a:lnTo>
                <a:lnTo>
                  <a:pt x="218051" y="80236"/>
                </a:lnTo>
                <a:lnTo>
                  <a:pt x="224713" y="80037"/>
                </a:lnTo>
                <a:lnTo>
                  <a:pt x="226887" y="80977"/>
                </a:lnTo>
                <a:lnTo>
                  <a:pt x="228337" y="82595"/>
                </a:lnTo>
                <a:lnTo>
                  <a:pt x="229303" y="84666"/>
                </a:lnTo>
                <a:lnTo>
                  <a:pt x="233023" y="89613"/>
                </a:lnTo>
                <a:lnTo>
                  <a:pt x="235404" y="92321"/>
                </a:lnTo>
                <a:lnTo>
                  <a:pt x="236991" y="96111"/>
                </a:lnTo>
                <a:lnTo>
                  <a:pt x="238049" y="100622"/>
                </a:lnTo>
                <a:lnTo>
                  <a:pt x="238754" y="105614"/>
                </a:lnTo>
                <a:lnTo>
                  <a:pt x="239224" y="110926"/>
                </a:lnTo>
                <a:lnTo>
                  <a:pt x="239538" y="116452"/>
                </a:lnTo>
                <a:lnTo>
                  <a:pt x="239887" y="126891"/>
                </a:lnTo>
                <a:lnTo>
                  <a:pt x="240041" y="134838"/>
                </a:lnTo>
                <a:lnTo>
                  <a:pt x="239090" y="139338"/>
                </a:lnTo>
                <a:lnTo>
                  <a:pt x="237464" y="144323"/>
                </a:lnTo>
                <a:lnTo>
                  <a:pt x="235388" y="149631"/>
                </a:lnTo>
                <a:lnTo>
                  <a:pt x="234996" y="154161"/>
                </a:lnTo>
                <a:lnTo>
                  <a:pt x="235726" y="158174"/>
                </a:lnTo>
                <a:lnTo>
                  <a:pt x="239288" y="167002"/>
                </a:lnTo>
                <a:lnTo>
                  <a:pt x="240573" y="167727"/>
                </a:lnTo>
                <a:lnTo>
                  <a:pt x="247777" y="168985"/>
                </a:lnTo>
                <a:lnTo>
                  <a:pt x="258185" y="164378"/>
                </a:lnTo>
                <a:lnTo>
                  <a:pt x="265703" y="159437"/>
                </a:lnTo>
                <a:lnTo>
                  <a:pt x="269096" y="156730"/>
                </a:lnTo>
                <a:lnTo>
                  <a:pt x="272350" y="152941"/>
                </a:lnTo>
                <a:lnTo>
                  <a:pt x="275513" y="148430"/>
                </a:lnTo>
                <a:lnTo>
                  <a:pt x="278613" y="143439"/>
                </a:lnTo>
                <a:lnTo>
                  <a:pt x="281672" y="137135"/>
                </a:lnTo>
                <a:lnTo>
                  <a:pt x="284704" y="129956"/>
                </a:lnTo>
                <a:lnTo>
                  <a:pt x="287717" y="122193"/>
                </a:lnTo>
                <a:lnTo>
                  <a:pt x="290718" y="115033"/>
                </a:lnTo>
                <a:lnTo>
                  <a:pt x="293710" y="108276"/>
                </a:lnTo>
                <a:lnTo>
                  <a:pt x="296698" y="101787"/>
                </a:lnTo>
                <a:lnTo>
                  <a:pt x="298690" y="95476"/>
                </a:lnTo>
                <a:lnTo>
                  <a:pt x="300017" y="89285"/>
                </a:lnTo>
                <a:lnTo>
                  <a:pt x="300902" y="83173"/>
                </a:lnTo>
                <a:lnTo>
                  <a:pt x="302484" y="78106"/>
                </a:lnTo>
                <a:lnTo>
                  <a:pt x="304531" y="73736"/>
                </a:lnTo>
                <a:lnTo>
                  <a:pt x="309452" y="66234"/>
                </a:lnTo>
                <a:lnTo>
                  <a:pt x="314946" y="59593"/>
                </a:lnTo>
                <a:lnTo>
                  <a:pt x="318877" y="55016"/>
                </a:lnTo>
                <a:lnTo>
                  <a:pt x="320421" y="55366"/>
                </a:lnTo>
                <a:lnTo>
                  <a:pt x="324782" y="58401"/>
                </a:lnTo>
                <a:lnTo>
                  <a:pt x="326342" y="60599"/>
                </a:lnTo>
                <a:lnTo>
                  <a:pt x="328075" y="65687"/>
                </a:lnTo>
                <a:lnTo>
                  <a:pt x="328538" y="69426"/>
                </a:lnTo>
                <a:lnTo>
                  <a:pt x="328845" y="73902"/>
                </a:lnTo>
                <a:lnTo>
                  <a:pt x="329051" y="78871"/>
                </a:lnTo>
                <a:lnTo>
                  <a:pt x="330180" y="83175"/>
                </a:lnTo>
                <a:lnTo>
                  <a:pt x="334081" y="90604"/>
                </a:lnTo>
                <a:lnTo>
                  <a:pt x="335517" y="94966"/>
                </a:lnTo>
                <a:lnTo>
                  <a:pt x="336476" y="99859"/>
                </a:lnTo>
                <a:lnTo>
                  <a:pt x="337114" y="105105"/>
                </a:lnTo>
                <a:lnTo>
                  <a:pt x="338532" y="109595"/>
                </a:lnTo>
                <a:lnTo>
                  <a:pt x="340470" y="113580"/>
                </a:lnTo>
                <a:lnTo>
                  <a:pt x="342754" y="117229"/>
                </a:lnTo>
                <a:lnTo>
                  <a:pt x="345268" y="119662"/>
                </a:lnTo>
                <a:lnTo>
                  <a:pt x="347937" y="121283"/>
                </a:lnTo>
                <a:lnTo>
                  <a:pt x="350708" y="122365"/>
                </a:lnTo>
                <a:lnTo>
                  <a:pt x="364089" y="123886"/>
                </a:lnTo>
                <a:lnTo>
                  <a:pt x="374948" y="124242"/>
                </a:lnTo>
                <a:lnTo>
                  <a:pt x="380622" y="124337"/>
                </a:lnTo>
                <a:lnTo>
                  <a:pt x="392218" y="121797"/>
                </a:lnTo>
                <a:lnTo>
                  <a:pt x="402994" y="117360"/>
                </a:lnTo>
                <a:lnTo>
                  <a:pt x="411091" y="112081"/>
                </a:lnTo>
                <a:lnTo>
                  <a:pt x="415631" y="108292"/>
                </a:lnTo>
                <a:lnTo>
                  <a:pt x="420642" y="103782"/>
                </a:lnTo>
                <a:lnTo>
                  <a:pt x="431502" y="93479"/>
                </a:lnTo>
                <a:lnTo>
                  <a:pt x="442943" y="82285"/>
                </a:lnTo>
                <a:lnTo>
                  <a:pt x="448772" y="75530"/>
                </a:lnTo>
                <a:lnTo>
                  <a:pt x="454643" y="68050"/>
                </a:lnTo>
                <a:lnTo>
                  <a:pt x="472337" y="4416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SMARTPenAnnotation375"/>
          <p:cNvSpPr/>
          <p:nvPr/>
        </p:nvSpPr>
        <p:spPr>
          <a:xfrm>
            <a:off x="7912258" y="750294"/>
            <a:ext cx="151191" cy="238934"/>
          </a:xfrm>
          <a:custGeom>
            <a:avLst/>
            <a:gdLst/>
            <a:ahLst/>
            <a:cxnLst/>
            <a:rect l="0" t="0" r="0" b="0"/>
            <a:pathLst>
              <a:path w="151191" h="238934">
                <a:moveTo>
                  <a:pt x="79812" y="8729"/>
                </a:moveTo>
                <a:lnTo>
                  <a:pt x="79812" y="3584"/>
                </a:lnTo>
                <a:lnTo>
                  <a:pt x="79812" y="5781"/>
                </a:lnTo>
                <a:lnTo>
                  <a:pt x="78820" y="6764"/>
                </a:lnTo>
                <a:lnTo>
                  <a:pt x="77166" y="7419"/>
                </a:lnTo>
                <a:lnTo>
                  <a:pt x="75072" y="7855"/>
                </a:lnTo>
                <a:lnTo>
                  <a:pt x="72683" y="9139"/>
                </a:lnTo>
                <a:lnTo>
                  <a:pt x="70098" y="10987"/>
                </a:lnTo>
                <a:lnTo>
                  <a:pt x="67383" y="13211"/>
                </a:lnTo>
                <a:lnTo>
                  <a:pt x="64580" y="15685"/>
                </a:lnTo>
                <a:lnTo>
                  <a:pt x="58822" y="21081"/>
                </a:lnTo>
                <a:lnTo>
                  <a:pt x="50000" y="29697"/>
                </a:lnTo>
                <a:lnTo>
                  <a:pt x="47039" y="33622"/>
                </a:lnTo>
                <a:lnTo>
                  <a:pt x="44073" y="38223"/>
                </a:lnTo>
                <a:lnTo>
                  <a:pt x="41103" y="43274"/>
                </a:lnTo>
                <a:lnTo>
                  <a:pt x="37138" y="48626"/>
                </a:lnTo>
                <a:lnTo>
                  <a:pt x="32512" y="54179"/>
                </a:lnTo>
                <a:lnTo>
                  <a:pt x="27443" y="59865"/>
                </a:lnTo>
                <a:lnTo>
                  <a:pt x="23071" y="65640"/>
                </a:lnTo>
                <a:lnTo>
                  <a:pt x="19164" y="71474"/>
                </a:lnTo>
                <a:lnTo>
                  <a:pt x="15568" y="77348"/>
                </a:lnTo>
                <a:lnTo>
                  <a:pt x="12177" y="82256"/>
                </a:lnTo>
                <a:lnTo>
                  <a:pt x="8926" y="86521"/>
                </a:lnTo>
                <a:lnTo>
                  <a:pt x="5765" y="90356"/>
                </a:lnTo>
                <a:lnTo>
                  <a:pt x="2254" y="97263"/>
                </a:lnTo>
                <a:lnTo>
                  <a:pt x="693" y="103640"/>
                </a:lnTo>
                <a:lnTo>
                  <a:pt x="0" y="109781"/>
                </a:lnTo>
                <a:lnTo>
                  <a:pt x="807" y="111816"/>
                </a:lnTo>
                <a:lnTo>
                  <a:pt x="2337" y="113172"/>
                </a:lnTo>
                <a:lnTo>
                  <a:pt x="4349" y="114077"/>
                </a:lnTo>
                <a:lnTo>
                  <a:pt x="6683" y="114680"/>
                </a:lnTo>
                <a:lnTo>
                  <a:pt x="9232" y="115081"/>
                </a:lnTo>
                <a:lnTo>
                  <a:pt x="11922" y="115349"/>
                </a:lnTo>
                <a:lnTo>
                  <a:pt x="15700" y="114536"/>
                </a:lnTo>
                <a:lnTo>
                  <a:pt x="20204" y="113001"/>
                </a:lnTo>
                <a:lnTo>
                  <a:pt x="25190" y="110986"/>
                </a:lnTo>
                <a:lnTo>
                  <a:pt x="30499" y="108650"/>
                </a:lnTo>
                <a:lnTo>
                  <a:pt x="41689" y="103409"/>
                </a:lnTo>
                <a:lnTo>
                  <a:pt x="48444" y="99630"/>
                </a:lnTo>
                <a:lnTo>
                  <a:pt x="55923" y="95127"/>
                </a:lnTo>
                <a:lnTo>
                  <a:pt x="63886" y="90140"/>
                </a:lnTo>
                <a:lnTo>
                  <a:pt x="71179" y="84831"/>
                </a:lnTo>
                <a:lnTo>
                  <a:pt x="78026" y="79307"/>
                </a:lnTo>
                <a:lnTo>
                  <a:pt x="84574" y="73641"/>
                </a:lnTo>
                <a:lnTo>
                  <a:pt x="89932" y="67878"/>
                </a:lnTo>
                <a:lnTo>
                  <a:pt x="94496" y="62053"/>
                </a:lnTo>
                <a:lnTo>
                  <a:pt x="98532" y="56184"/>
                </a:lnTo>
                <a:lnTo>
                  <a:pt x="103206" y="50288"/>
                </a:lnTo>
                <a:lnTo>
                  <a:pt x="108306" y="44372"/>
                </a:lnTo>
                <a:lnTo>
                  <a:pt x="113691" y="38444"/>
                </a:lnTo>
                <a:lnTo>
                  <a:pt x="124966" y="26566"/>
                </a:lnTo>
                <a:lnTo>
                  <a:pt x="151052" y="0"/>
                </a:lnTo>
                <a:lnTo>
                  <a:pt x="151190" y="4599"/>
                </a:lnTo>
                <a:lnTo>
                  <a:pt x="150218" y="7960"/>
                </a:lnTo>
                <a:lnTo>
                  <a:pt x="148577" y="12185"/>
                </a:lnTo>
                <a:lnTo>
                  <a:pt x="146491" y="16986"/>
                </a:lnTo>
                <a:lnTo>
                  <a:pt x="145101" y="23163"/>
                </a:lnTo>
                <a:lnTo>
                  <a:pt x="144174" y="30258"/>
                </a:lnTo>
                <a:lnTo>
                  <a:pt x="143556" y="37965"/>
                </a:lnTo>
                <a:lnTo>
                  <a:pt x="142151" y="46079"/>
                </a:lnTo>
                <a:lnTo>
                  <a:pt x="140224" y="54465"/>
                </a:lnTo>
                <a:lnTo>
                  <a:pt x="137945" y="63032"/>
                </a:lnTo>
                <a:lnTo>
                  <a:pt x="136427" y="72712"/>
                </a:lnTo>
                <a:lnTo>
                  <a:pt x="135415" y="83134"/>
                </a:lnTo>
                <a:lnTo>
                  <a:pt x="134740" y="94051"/>
                </a:lnTo>
                <a:lnTo>
                  <a:pt x="133298" y="105298"/>
                </a:lnTo>
                <a:lnTo>
                  <a:pt x="131344" y="116765"/>
                </a:lnTo>
                <a:lnTo>
                  <a:pt x="129049" y="128378"/>
                </a:lnTo>
                <a:lnTo>
                  <a:pt x="127520" y="139096"/>
                </a:lnTo>
                <a:lnTo>
                  <a:pt x="126500" y="149219"/>
                </a:lnTo>
                <a:lnTo>
                  <a:pt x="125820" y="158943"/>
                </a:lnTo>
                <a:lnTo>
                  <a:pt x="124375" y="168403"/>
                </a:lnTo>
                <a:lnTo>
                  <a:pt x="122419" y="177686"/>
                </a:lnTo>
                <a:lnTo>
                  <a:pt x="120123" y="186852"/>
                </a:lnTo>
                <a:lnTo>
                  <a:pt x="118592" y="194946"/>
                </a:lnTo>
                <a:lnTo>
                  <a:pt x="117572" y="202327"/>
                </a:lnTo>
                <a:lnTo>
                  <a:pt x="116892" y="209232"/>
                </a:lnTo>
                <a:lnTo>
                  <a:pt x="115445" y="214827"/>
                </a:lnTo>
                <a:lnTo>
                  <a:pt x="113490" y="219550"/>
                </a:lnTo>
                <a:lnTo>
                  <a:pt x="111194" y="223690"/>
                </a:lnTo>
                <a:lnTo>
                  <a:pt x="108671" y="227443"/>
                </a:lnTo>
                <a:lnTo>
                  <a:pt x="105996" y="230936"/>
                </a:lnTo>
                <a:lnTo>
                  <a:pt x="103221" y="234258"/>
                </a:lnTo>
                <a:lnTo>
                  <a:pt x="100379" y="236472"/>
                </a:lnTo>
                <a:lnTo>
                  <a:pt x="97492" y="237948"/>
                </a:lnTo>
                <a:lnTo>
                  <a:pt x="94575" y="238933"/>
                </a:lnTo>
                <a:lnTo>
                  <a:pt x="91638" y="238596"/>
                </a:lnTo>
                <a:lnTo>
                  <a:pt x="88689" y="237380"/>
                </a:lnTo>
                <a:lnTo>
                  <a:pt x="85730" y="235577"/>
                </a:lnTo>
                <a:lnTo>
                  <a:pt x="82765" y="232391"/>
                </a:lnTo>
                <a:lnTo>
                  <a:pt x="79796" y="228282"/>
                </a:lnTo>
                <a:lnTo>
                  <a:pt x="76825" y="223559"/>
                </a:lnTo>
                <a:lnTo>
                  <a:pt x="73852" y="219418"/>
                </a:lnTo>
                <a:lnTo>
                  <a:pt x="70877" y="215665"/>
                </a:lnTo>
                <a:lnTo>
                  <a:pt x="67902" y="212170"/>
                </a:lnTo>
                <a:lnTo>
                  <a:pt x="64597" y="205642"/>
                </a:lnTo>
                <a:lnTo>
                  <a:pt x="61952" y="19625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MARTPenAnnotation376"/>
          <p:cNvSpPr/>
          <p:nvPr/>
        </p:nvSpPr>
        <p:spPr>
          <a:xfrm>
            <a:off x="8108723" y="652022"/>
            <a:ext cx="285184" cy="302008"/>
          </a:xfrm>
          <a:custGeom>
            <a:avLst/>
            <a:gdLst/>
            <a:ahLst/>
            <a:cxnLst/>
            <a:rect l="0" t="0" r="0" b="0"/>
            <a:pathLst>
              <a:path w="285184" h="302008">
                <a:moveTo>
                  <a:pt x="44081" y="89142"/>
                </a:moveTo>
                <a:lnTo>
                  <a:pt x="48822" y="79661"/>
                </a:lnTo>
                <a:lnTo>
                  <a:pt x="51211" y="76868"/>
                </a:lnTo>
                <a:lnTo>
                  <a:pt x="53795" y="75006"/>
                </a:lnTo>
                <a:lnTo>
                  <a:pt x="59313" y="71945"/>
                </a:lnTo>
                <a:lnTo>
                  <a:pt x="67997" y="64643"/>
                </a:lnTo>
                <a:lnTo>
                  <a:pt x="73893" y="59071"/>
                </a:lnTo>
                <a:lnTo>
                  <a:pt x="76854" y="57188"/>
                </a:lnTo>
                <a:lnTo>
                  <a:pt x="85762" y="53546"/>
                </a:lnTo>
                <a:lnTo>
                  <a:pt x="93693" y="47617"/>
                </a:lnTo>
                <a:lnTo>
                  <a:pt x="97137" y="44904"/>
                </a:lnTo>
                <a:lnTo>
                  <a:pt x="92764" y="44615"/>
                </a:lnTo>
                <a:lnTo>
                  <a:pt x="90427" y="45567"/>
                </a:lnTo>
                <a:lnTo>
                  <a:pt x="82397" y="51646"/>
                </a:lnTo>
                <a:lnTo>
                  <a:pt x="76654" y="56933"/>
                </a:lnTo>
                <a:lnTo>
                  <a:pt x="68149" y="62590"/>
                </a:lnTo>
                <a:lnTo>
                  <a:pt x="63103" y="65487"/>
                </a:lnTo>
                <a:lnTo>
                  <a:pt x="57755" y="69403"/>
                </a:lnTo>
                <a:lnTo>
                  <a:pt x="52205" y="73998"/>
                </a:lnTo>
                <a:lnTo>
                  <a:pt x="46520" y="79046"/>
                </a:lnTo>
                <a:lnTo>
                  <a:pt x="34913" y="89946"/>
                </a:lnTo>
                <a:lnTo>
                  <a:pt x="16033" y="108373"/>
                </a:lnTo>
                <a:lnTo>
                  <a:pt x="12484" y="112876"/>
                </a:lnTo>
                <a:lnTo>
                  <a:pt x="9125" y="117863"/>
                </a:lnTo>
                <a:lnTo>
                  <a:pt x="5894" y="123172"/>
                </a:lnTo>
                <a:lnTo>
                  <a:pt x="2305" y="131717"/>
                </a:lnTo>
                <a:lnTo>
                  <a:pt x="709" y="138822"/>
                </a:lnTo>
                <a:lnTo>
                  <a:pt x="0" y="145287"/>
                </a:lnTo>
                <a:lnTo>
                  <a:pt x="803" y="148400"/>
                </a:lnTo>
                <a:lnTo>
                  <a:pt x="4341" y="154505"/>
                </a:lnTo>
                <a:lnTo>
                  <a:pt x="7666" y="156529"/>
                </a:lnTo>
                <a:lnTo>
                  <a:pt x="11867" y="157879"/>
                </a:lnTo>
                <a:lnTo>
                  <a:pt x="16653" y="158779"/>
                </a:lnTo>
                <a:lnTo>
                  <a:pt x="21826" y="159379"/>
                </a:lnTo>
                <a:lnTo>
                  <a:pt x="27260" y="159779"/>
                </a:lnTo>
                <a:lnTo>
                  <a:pt x="32867" y="160046"/>
                </a:lnTo>
                <a:lnTo>
                  <a:pt x="38589" y="159231"/>
                </a:lnTo>
                <a:lnTo>
                  <a:pt x="44389" y="157696"/>
                </a:lnTo>
                <a:lnTo>
                  <a:pt x="50240" y="155681"/>
                </a:lnTo>
                <a:lnTo>
                  <a:pt x="56125" y="153345"/>
                </a:lnTo>
                <a:lnTo>
                  <a:pt x="62032" y="150795"/>
                </a:lnTo>
                <a:lnTo>
                  <a:pt x="67954" y="148103"/>
                </a:lnTo>
                <a:lnTo>
                  <a:pt x="73887" y="144324"/>
                </a:lnTo>
                <a:lnTo>
                  <a:pt x="79827" y="139821"/>
                </a:lnTo>
                <a:lnTo>
                  <a:pt x="85771" y="134834"/>
                </a:lnTo>
                <a:lnTo>
                  <a:pt x="90726" y="130517"/>
                </a:lnTo>
                <a:lnTo>
                  <a:pt x="98877" y="123075"/>
                </a:lnTo>
                <a:lnTo>
                  <a:pt x="105808" y="113814"/>
                </a:lnTo>
                <a:lnTo>
                  <a:pt x="109045" y="108567"/>
                </a:lnTo>
                <a:lnTo>
                  <a:pt x="115288" y="100090"/>
                </a:lnTo>
                <a:lnTo>
                  <a:pt x="123912" y="89782"/>
                </a:lnTo>
                <a:lnTo>
                  <a:pt x="124210" y="92072"/>
                </a:lnTo>
                <a:lnTo>
                  <a:pt x="124343" y="97389"/>
                </a:lnTo>
                <a:lnTo>
                  <a:pt x="124434" y="122578"/>
                </a:lnTo>
                <a:lnTo>
                  <a:pt x="123447" y="129292"/>
                </a:lnTo>
                <a:lnTo>
                  <a:pt x="121797" y="136744"/>
                </a:lnTo>
                <a:lnTo>
                  <a:pt x="119704" y="144689"/>
                </a:lnTo>
                <a:lnTo>
                  <a:pt x="117317" y="152962"/>
                </a:lnTo>
                <a:lnTo>
                  <a:pt x="112019" y="170092"/>
                </a:lnTo>
                <a:lnTo>
                  <a:pt x="106356" y="190273"/>
                </a:lnTo>
                <a:lnTo>
                  <a:pt x="103457" y="201211"/>
                </a:lnTo>
                <a:lnTo>
                  <a:pt x="97590" y="221302"/>
                </a:lnTo>
                <a:lnTo>
                  <a:pt x="94637" y="230827"/>
                </a:lnTo>
                <a:lnTo>
                  <a:pt x="91675" y="239161"/>
                </a:lnTo>
                <a:lnTo>
                  <a:pt x="88709" y="246701"/>
                </a:lnTo>
                <a:lnTo>
                  <a:pt x="85740" y="253713"/>
                </a:lnTo>
                <a:lnTo>
                  <a:pt x="79794" y="266795"/>
                </a:lnTo>
                <a:lnTo>
                  <a:pt x="76819" y="273061"/>
                </a:lnTo>
                <a:lnTo>
                  <a:pt x="74837" y="278231"/>
                </a:lnTo>
                <a:lnTo>
                  <a:pt x="72633" y="286622"/>
                </a:lnTo>
                <a:lnTo>
                  <a:pt x="71053" y="289256"/>
                </a:lnTo>
                <a:lnTo>
                  <a:pt x="69008" y="291012"/>
                </a:lnTo>
                <a:lnTo>
                  <a:pt x="64089" y="293956"/>
                </a:lnTo>
                <a:lnTo>
                  <a:pt x="55494" y="301284"/>
                </a:lnTo>
                <a:lnTo>
                  <a:pt x="54666" y="302007"/>
                </a:lnTo>
                <a:lnTo>
                  <a:pt x="53122" y="301497"/>
                </a:lnTo>
                <a:lnTo>
                  <a:pt x="46209" y="297031"/>
                </a:lnTo>
                <a:lnTo>
                  <a:pt x="40728" y="295639"/>
                </a:lnTo>
                <a:lnTo>
                  <a:pt x="38868" y="293283"/>
                </a:lnTo>
                <a:lnTo>
                  <a:pt x="37630" y="289728"/>
                </a:lnTo>
                <a:lnTo>
                  <a:pt x="36804" y="285374"/>
                </a:lnTo>
                <a:lnTo>
                  <a:pt x="37245" y="280486"/>
                </a:lnTo>
                <a:lnTo>
                  <a:pt x="38532" y="275244"/>
                </a:lnTo>
                <a:lnTo>
                  <a:pt x="40382" y="269764"/>
                </a:lnTo>
                <a:lnTo>
                  <a:pt x="42608" y="264127"/>
                </a:lnTo>
                <a:lnTo>
                  <a:pt x="45083" y="258385"/>
                </a:lnTo>
                <a:lnTo>
                  <a:pt x="47726" y="252572"/>
                </a:lnTo>
                <a:lnTo>
                  <a:pt x="50480" y="244728"/>
                </a:lnTo>
                <a:lnTo>
                  <a:pt x="53308" y="235530"/>
                </a:lnTo>
                <a:lnTo>
                  <a:pt x="56185" y="225429"/>
                </a:lnTo>
                <a:lnTo>
                  <a:pt x="61080" y="215719"/>
                </a:lnTo>
                <a:lnTo>
                  <a:pt x="67320" y="206269"/>
                </a:lnTo>
                <a:lnTo>
                  <a:pt x="74457" y="196992"/>
                </a:lnTo>
                <a:lnTo>
                  <a:pt x="82191" y="187831"/>
                </a:lnTo>
                <a:lnTo>
                  <a:pt x="90324" y="178747"/>
                </a:lnTo>
                <a:lnTo>
                  <a:pt x="107297" y="160716"/>
                </a:lnTo>
                <a:lnTo>
                  <a:pt x="124763" y="142781"/>
                </a:lnTo>
                <a:lnTo>
                  <a:pt x="133588" y="134823"/>
                </a:lnTo>
                <a:lnTo>
                  <a:pt x="142448" y="127533"/>
                </a:lnTo>
                <a:lnTo>
                  <a:pt x="151330" y="120689"/>
                </a:lnTo>
                <a:lnTo>
                  <a:pt x="160229" y="114142"/>
                </a:lnTo>
                <a:lnTo>
                  <a:pt x="178054" y="101576"/>
                </a:lnTo>
                <a:lnTo>
                  <a:pt x="185983" y="95447"/>
                </a:lnTo>
                <a:lnTo>
                  <a:pt x="193252" y="89376"/>
                </a:lnTo>
                <a:lnTo>
                  <a:pt x="205629" y="78332"/>
                </a:lnTo>
                <a:lnTo>
                  <a:pt x="214438" y="70116"/>
                </a:lnTo>
                <a:lnTo>
                  <a:pt x="242069" y="42917"/>
                </a:lnTo>
                <a:lnTo>
                  <a:pt x="244534" y="39473"/>
                </a:lnTo>
                <a:lnTo>
                  <a:pt x="247273" y="33002"/>
                </a:lnTo>
                <a:lnTo>
                  <a:pt x="251136" y="26818"/>
                </a:lnTo>
                <a:lnTo>
                  <a:pt x="253555" y="23780"/>
                </a:lnTo>
                <a:lnTo>
                  <a:pt x="256243" y="17759"/>
                </a:lnTo>
                <a:lnTo>
                  <a:pt x="257757" y="8791"/>
                </a:lnTo>
                <a:lnTo>
                  <a:pt x="257969" y="5809"/>
                </a:lnTo>
                <a:lnTo>
                  <a:pt x="257119" y="3821"/>
                </a:lnTo>
                <a:lnTo>
                  <a:pt x="255560" y="2495"/>
                </a:lnTo>
                <a:lnTo>
                  <a:pt x="253527" y="1612"/>
                </a:lnTo>
                <a:lnTo>
                  <a:pt x="248624" y="630"/>
                </a:lnTo>
                <a:lnTo>
                  <a:pt x="240285" y="77"/>
                </a:lnTo>
                <a:lnTo>
                  <a:pt x="237392" y="0"/>
                </a:lnTo>
                <a:lnTo>
                  <a:pt x="234470" y="940"/>
                </a:lnTo>
                <a:lnTo>
                  <a:pt x="228579" y="4631"/>
                </a:lnTo>
                <a:lnTo>
                  <a:pt x="220008" y="12225"/>
                </a:lnTo>
                <a:lnTo>
                  <a:pt x="209583" y="22214"/>
                </a:lnTo>
                <a:lnTo>
                  <a:pt x="198335" y="33268"/>
                </a:lnTo>
                <a:lnTo>
                  <a:pt x="193550" y="38994"/>
                </a:lnTo>
                <a:lnTo>
                  <a:pt x="189368" y="44796"/>
                </a:lnTo>
                <a:lnTo>
                  <a:pt x="185587" y="50648"/>
                </a:lnTo>
                <a:lnTo>
                  <a:pt x="178741" y="59796"/>
                </a:lnTo>
                <a:lnTo>
                  <a:pt x="172391" y="68162"/>
                </a:lnTo>
                <a:lnTo>
                  <a:pt x="169309" y="73171"/>
                </a:lnTo>
                <a:lnTo>
                  <a:pt x="166261" y="78494"/>
                </a:lnTo>
                <a:lnTo>
                  <a:pt x="162876" y="87055"/>
                </a:lnTo>
                <a:lnTo>
                  <a:pt x="161973" y="90727"/>
                </a:lnTo>
                <a:lnTo>
                  <a:pt x="162364" y="94167"/>
                </a:lnTo>
                <a:lnTo>
                  <a:pt x="163616" y="97453"/>
                </a:lnTo>
                <a:lnTo>
                  <a:pt x="167653" y="103750"/>
                </a:lnTo>
                <a:lnTo>
                  <a:pt x="172755" y="109855"/>
                </a:lnTo>
                <a:lnTo>
                  <a:pt x="176496" y="111880"/>
                </a:lnTo>
                <a:lnTo>
                  <a:pt x="180975" y="113231"/>
                </a:lnTo>
                <a:lnTo>
                  <a:pt x="185945" y="114131"/>
                </a:lnTo>
                <a:lnTo>
                  <a:pt x="191244" y="113738"/>
                </a:lnTo>
                <a:lnTo>
                  <a:pt x="196759" y="112485"/>
                </a:lnTo>
                <a:lnTo>
                  <a:pt x="224611" y="103344"/>
                </a:lnTo>
                <a:lnTo>
                  <a:pt x="234880" y="100594"/>
                </a:lnTo>
                <a:lnTo>
                  <a:pt x="246687" y="97769"/>
                </a:lnTo>
                <a:lnTo>
                  <a:pt x="285183" y="891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MARTPenAnnotation377"/>
          <p:cNvSpPr/>
          <p:nvPr/>
        </p:nvSpPr>
        <p:spPr>
          <a:xfrm>
            <a:off x="8420729" y="598334"/>
            <a:ext cx="71404" cy="124935"/>
          </a:xfrm>
          <a:custGeom>
            <a:avLst/>
            <a:gdLst/>
            <a:ahLst/>
            <a:cxnLst/>
            <a:rect l="0" t="0" r="0" b="0"/>
            <a:pathLst>
              <a:path w="71404" h="124935">
                <a:moveTo>
                  <a:pt x="71403" y="71392"/>
                </a:moveTo>
                <a:lnTo>
                  <a:pt x="71403" y="66652"/>
                </a:lnTo>
                <a:lnTo>
                  <a:pt x="70411" y="64263"/>
                </a:lnTo>
                <a:lnTo>
                  <a:pt x="68758" y="61678"/>
                </a:lnTo>
                <a:lnTo>
                  <a:pt x="66663" y="58963"/>
                </a:lnTo>
                <a:lnTo>
                  <a:pt x="65266" y="56161"/>
                </a:lnTo>
                <a:lnTo>
                  <a:pt x="64336" y="53300"/>
                </a:lnTo>
                <a:lnTo>
                  <a:pt x="63715" y="50401"/>
                </a:lnTo>
                <a:lnTo>
                  <a:pt x="63301" y="47476"/>
                </a:lnTo>
                <a:lnTo>
                  <a:pt x="63026" y="44534"/>
                </a:lnTo>
                <a:lnTo>
                  <a:pt x="62842" y="41581"/>
                </a:lnTo>
                <a:lnTo>
                  <a:pt x="61727" y="38619"/>
                </a:lnTo>
                <a:lnTo>
                  <a:pt x="59992" y="35653"/>
                </a:lnTo>
                <a:lnTo>
                  <a:pt x="57842" y="32683"/>
                </a:lnTo>
                <a:lnTo>
                  <a:pt x="55417" y="29711"/>
                </a:lnTo>
                <a:lnTo>
                  <a:pt x="52808" y="26738"/>
                </a:lnTo>
                <a:lnTo>
                  <a:pt x="50077" y="23763"/>
                </a:lnTo>
                <a:lnTo>
                  <a:pt x="48256" y="20788"/>
                </a:lnTo>
                <a:lnTo>
                  <a:pt x="47042" y="17812"/>
                </a:lnTo>
                <a:lnTo>
                  <a:pt x="46233" y="14836"/>
                </a:lnTo>
                <a:lnTo>
                  <a:pt x="44701" y="11860"/>
                </a:lnTo>
                <a:lnTo>
                  <a:pt x="42688" y="8884"/>
                </a:lnTo>
                <a:lnTo>
                  <a:pt x="40354" y="5907"/>
                </a:lnTo>
                <a:lnTo>
                  <a:pt x="37805" y="3923"/>
                </a:lnTo>
                <a:lnTo>
                  <a:pt x="35114" y="2600"/>
                </a:lnTo>
                <a:lnTo>
                  <a:pt x="28406" y="477"/>
                </a:lnTo>
                <a:lnTo>
                  <a:pt x="26863" y="303"/>
                </a:lnTo>
                <a:lnTo>
                  <a:pt x="24843" y="187"/>
                </a:lnTo>
                <a:lnTo>
                  <a:pt x="19212" y="0"/>
                </a:lnTo>
                <a:lnTo>
                  <a:pt x="17757" y="977"/>
                </a:lnTo>
                <a:lnTo>
                  <a:pt x="15796" y="2621"/>
                </a:lnTo>
                <a:lnTo>
                  <a:pt x="13495" y="4709"/>
                </a:lnTo>
                <a:lnTo>
                  <a:pt x="11962" y="7093"/>
                </a:lnTo>
                <a:lnTo>
                  <a:pt x="10940" y="9674"/>
                </a:lnTo>
                <a:lnTo>
                  <a:pt x="9299" y="16206"/>
                </a:lnTo>
                <a:lnTo>
                  <a:pt x="8172" y="17734"/>
                </a:lnTo>
                <a:lnTo>
                  <a:pt x="6429" y="19745"/>
                </a:lnTo>
                <a:lnTo>
                  <a:pt x="4275" y="22078"/>
                </a:lnTo>
                <a:lnTo>
                  <a:pt x="2839" y="24625"/>
                </a:lnTo>
                <a:lnTo>
                  <a:pt x="1881" y="27316"/>
                </a:lnTo>
                <a:lnTo>
                  <a:pt x="1242" y="30102"/>
                </a:lnTo>
                <a:lnTo>
                  <a:pt x="817" y="32951"/>
                </a:lnTo>
                <a:lnTo>
                  <a:pt x="534" y="35843"/>
                </a:lnTo>
                <a:lnTo>
                  <a:pt x="345" y="38763"/>
                </a:lnTo>
                <a:lnTo>
                  <a:pt x="219" y="41702"/>
                </a:lnTo>
                <a:lnTo>
                  <a:pt x="0" y="51779"/>
                </a:lnTo>
                <a:lnTo>
                  <a:pt x="980" y="53356"/>
                </a:lnTo>
                <a:lnTo>
                  <a:pt x="2627" y="55399"/>
                </a:lnTo>
                <a:lnTo>
                  <a:pt x="4716" y="57753"/>
                </a:lnTo>
                <a:lnTo>
                  <a:pt x="9684" y="63015"/>
                </a:lnTo>
                <a:lnTo>
                  <a:pt x="12398" y="65808"/>
                </a:lnTo>
                <a:lnTo>
                  <a:pt x="16191" y="67669"/>
                </a:lnTo>
                <a:lnTo>
                  <a:pt x="20705" y="68910"/>
                </a:lnTo>
                <a:lnTo>
                  <a:pt x="25698" y="69737"/>
                </a:lnTo>
                <a:lnTo>
                  <a:pt x="29027" y="71281"/>
                </a:lnTo>
                <a:lnTo>
                  <a:pt x="31246" y="73303"/>
                </a:lnTo>
                <a:lnTo>
                  <a:pt x="32726" y="75642"/>
                </a:lnTo>
                <a:lnTo>
                  <a:pt x="35696" y="78194"/>
                </a:lnTo>
                <a:lnTo>
                  <a:pt x="39661" y="80888"/>
                </a:lnTo>
                <a:lnTo>
                  <a:pt x="44289" y="83676"/>
                </a:lnTo>
                <a:lnTo>
                  <a:pt x="48366" y="85534"/>
                </a:lnTo>
                <a:lnTo>
                  <a:pt x="52076" y="86773"/>
                </a:lnTo>
                <a:lnTo>
                  <a:pt x="55542" y="87599"/>
                </a:lnTo>
                <a:lnTo>
                  <a:pt x="58845" y="89142"/>
                </a:lnTo>
                <a:lnTo>
                  <a:pt x="62039" y="91163"/>
                </a:lnTo>
                <a:lnTo>
                  <a:pt x="65160" y="93502"/>
                </a:lnTo>
                <a:lnTo>
                  <a:pt x="67242" y="96054"/>
                </a:lnTo>
                <a:lnTo>
                  <a:pt x="68628" y="98748"/>
                </a:lnTo>
                <a:lnTo>
                  <a:pt x="69554" y="101535"/>
                </a:lnTo>
                <a:lnTo>
                  <a:pt x="70170" y="104386"/>
                </a:lnTo>
                <a:lnTo>
                  <a:pt x="70582" y="107279"/>
                </a:lnTo>
                <a:lnTo>
                  <a:pt x="71241" y="114310"/>
                </a:lnTo>
                <a:lnTo>
                  <a:pt x="70303" y="115879"/>
                </a:lnTo>
                <a:lnTo>
                  <a:pt x="68686" y="117917"/>
                </a:lnTo>
                <a:lnTo>
                  <a:pt x="66614" y="120268"/>
                </a:lnTo>
                <a:lnTo>
                  <a:pt x="64243" y="121835"/>
                </a:lnTo>
                <a:lnTo>
                  <a:pt x="61668" y="122880"/>
                </a:lnTo>
                <a:lnTo>
                  <a:pt x="58961" y="123577"/>
                </a:lnTo>
                <a:lnTo>
                  <a:pt x="56163" y="124041"/>
                </a:lnTo>
                <a:lnTo>
                  <a:pt x="53306" y="124351"/>
                </a:lnTo>
                <a:lnTo>
                  <a:pt x="50408" y="124557"/>
                </a:lnTo>
                <a:lnTo>
                  <a:pt x="47485" y="124695"/>
                </a:lnTo>
                <a:lnTo>
                  <a:pt x="41590" y="124848"/>
                </a:lnTo>
                <a:lnTo>
                  <a:pt x="27954" y="124934"/>
                </a:lnTo>
                <a:lnTo>
                  <a:pt x="23585" y="123954"/>
                </a:lnTo>
                <a:lnTo>
                  <a:pt x="19681" y="122308"/>
                </a:lnTo>
                <a:lnTo>
                  <a:pt x="16086" y="120219"/>
                </a:lnTo>
                <a:lnTo>
                  <a:pt x="13689" y="117834"/>
                </a:lnTo>
                <a:lnTo>
                  <a:pt x="12091" y="115252"/>
                </a:lnTo>
                <a:lnTo>
                  <a:pt x="11026" y="112538"/>
                </a:lnTo>
                <a:lnTo>
                  <a:pt x="10316" y="109737"/>
                </a:lnTo>
                <a:lnTo>
                  <a:pt x="9842" y="106877"/>
                </a:lnTo>
                <a:lnTo>
                  <a:pt x="8896" y="98181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MARTPenAnnotation378"/>
          <p:cNvSpPr/>
          <p:nvPr/>
        </p:nvSpPr>
        <p:spPr>
          <a:xfrm>
            <a:off x="8581429" y="535813"/>
            <a:ext cx="35684" cy="169633"/>
          </a:xfrm>
          <a:custGeom>
            <a:avLst/>
            <a:gdLst/>
            <a:ahLst/>
            <a:cxnLst/>
            <a:rect l="0" t="0" r="0" b="0"/>
            <a:pathLst>
              <a:path w="35684" h="169633">
                <a:moveTo>
                  <a:pt x="0" y="8897"/>
                </a:moveTo>
                <a:lnTo>
                  <a:pt x="0" y="4157"/>
                </a:lnTo>
                <a:lnTo>
                  <a:pt x="992" y="2761"/>
                </a:lnTo>
                <a:lnTo>
                  <a:pt x="2647" y="1830"/>
                </a:lnTo>
                <a:lnTo>
                  <a:pt x="7689" y="336"/>
                </a:lnTo>
                <a:lnTo>
                  <a:pt x="9095" y="213"/>
                </a:lnTo>
                <a:lnTo>
                  <a:pt x="11024" y="131"/>
                </a:lnTo>
                <a:lnTo>
                  <a:pt x="15814" y="40"/>
                </a:lnTo>
                <a:lnTo>
                  <a:pt x="21250" y="0"/>
                </a:lnTo>
                <a:lnTo>
                  <a:pt x="23096" y="1974"/>
                </a:lnTo>
                <a:lnTo>
                  <a:pt x="24327" y="5274"/>
                </a:lnTo>
                <a:lnTo>
                  <a:pt x="25148" y="9458"/>
                </a:lnTo>
                <a:lnTo>
                  <a:pt x="26688" y="13240"/>
                </a:lnTo>
                <a:lnTo>
                  <a:pt x="28705" y="16753"/>
                </a:lnTo>
                <a:lnTo>
                  <a:pt x="31044" y="20088"/>
                </a:lnTo>
                <a:lnTo>
                  <a:pt x="32602" y="24295"/>
                </a:lnTo>
                <a:lnTo>
                  <a:pt x="33642" y="29085"/>
                </a:lnTo>
                <a:lnTo>
                  <a:pt x="34334" y="34262"/>
                </a:lnTo>
                <a:lnTo>
                  <a:pt x="34795" y="40690"/>
                </a:lnTo>
                <a:lnTo>
                  <a:pt x="35103" y="47952"/>
                </a:lnTo>
                <a:lnTo>
                  <a:pt x="35445" y="63958"/>
                </a:lnTo>
                <a:lnTo>
                  <a:pt x="35683" y="102579"/>
                </a:lnTo>
                <a:lnTo>
                  <a:pt x="34703" y="109055"/>
                </a:lnTo>
                <a:lnTo>
                  <a:pt x="33057" y="115357"/>
                </a:lnTo>
                <a:lnTo>
                  <a:pt x="30968" y="121542"/>
                </a:lnTo>
                <a:lnTo>
                  <a:pt x="29575" y="127650"/>
                </a:lnTo>
                <a:lnTo>
                  <a:pt x="28647" y="133706"/>
                </a:lnTo>
                <a:lnTo>
                  <a:pt x="28028" y="139729"/>
                </a:lnTo>
                <a:lnTo>
                  <a:pt x="27615" y="144735"/>
                </a:lnTo>
                <a:lnTo>
                  <a:pt x="27340" y="149065"/>
                </a:lnTo>
                <a:lnTo>
                  <a:pt x="27034" y="156522"/>
                </a:lnTo>
                <a:lnTo>
                  <a:pt x="26789" y="16963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MARTPenAnnotation379"/>
          <p:cNvSpPr/>
          <p:nvPr/>
        </p:nvSpPr>
        <p:spPr>
          <a:xfrm>
            <a:off x="8572500" y="616148"/>
            <a:ext cx="151805" cy="17860"/>
          </a:xfrm>
          <a:custGeom>
            <a:avLst/>
            <a:gdLst/>
            <a:ahLst/>
            <a:cxnLst/>
            <a:rect l="0" t="0" r="0" b="0"/>
            <a:pathLst>
              <a:path w="151805" h="17860">
                <a:moveTo>
                  <a:pt x="0" y="17859"/>
                </a:moveTo>
                <a:lnTo>
                  <a:pt x="0" y="13119"/>
                </a:lnTo>
                <a:lnTo>
                  <a:pt x="992" y="11722"/>
                </a:lnTo>
                <a:lnTo>
                  <a:pt x="2646" y="10791"/>
                </a:lnTo>
                <a:lnTo>
                  <a:pt x="4740" y="10171"/>
                </a:lnTo>
                <a:lnTo>
                  <a:pt x="7129" y="8765"/>
                </a:lnTo>
                <a:lnTo>
                  <a:pt x="9714" y="6835"/>
                </a:lnTo>
                <a:lnTo>
                  <a:pt x="12428" y="4557"/>
                </a:lnTo>
                <a:lnTo>
                  <a:pt x="16223" y="3038"/>
                </a:lnTo>
                <a:lnTo>
                  <a:pt x="20737" y="2025"/>
                </a:lnTo>
                <a:lnTo>
                  <a:pt x="25730" y="1350"/>
                </a:lnTo>
                <a:lnTo>
                  <a:pt x="32036" y="900"/>
                </a:lnTo>
                <a:lnTo>
                  <a:pt x="39216" y="600"/>
                </a:lnTo>
                <a:lnTo>
                  <a:pt x="55133" y="267"/>
                </a:lnTo>
                <a:lnTo>
                  <a:pt x="15180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SMARTPenAnnotation380"/>
          <p:cNvSpPr/>
          <p:nvPr/>
        </p:nvSpPr>
        <p:spPr>
          <a:xfrm>
            <a:off x="6518671" y="1384101"/>
            <a:ext cx="410767" cy="245542"/>
          </a:xfrm>
          <a:custGeom>
            <a:avLst/>
            <a:gdLst/>
            <a:ahLst/>
            <a:cxnLst/>
            <a:rect l="0" t="0" r="0" b="0"/>
            <a:pathLst>
              <a:path w="410767" h="245542">
                <a:moveTo>
                  <a:pt x="0" y="0"/>
                </a:moveTo>
                <a:lnTo>
                  <a:pt x="0" y="9481"/>
                </a:lnTo>
                <a:lnTo>
                  <a:pt x="993" y="12274"/>
                </a:lnTo>
                <a:lnTo>
                  <a:pt x="2647" y="14136"/>
                </a:lnTo>
                <a:lnTo>
                  <a:pt x="4741" y="15377"/>
                </a:lnTo>
                <a:lnTo>
                  <a:pt x="6137" y="18189"/>
                </a:lnTo>
                <a:lnTo>
                  <a:pt x="7068" y="22048"/>
                </a:lnTo>
                <a:lnTo>
                  <a:pt x="7689" y="26605"/>
                </a:lnTo>
                <a:lnTo>
                  <a:pt x="9094" y="32619"/>
                </a:lnTo>
                <a:lnTo>
                  <a:pt x="11025" y="39606"/>
                </a:lnTo>
                <a:lnTo>
                  <a:pt x="15814" y="55306"/>
                </a:lnTo>
                <a:lnTo>
                  <a:pt x="21250" y="72205"/>
                </a:lnTo>
                <a:lnTo>
                  <a:pt x="24089" y="79887"/>
                </a:lnTo>
                <a:lnTo>
                  <a:pt x="26974" y="86992"/>
                </a:lnTo>
                <a:lnTo>
                  <a:pt x="29889" y="93714"/>
                </a:lnTo>
                <a:lnTo>
                  <a:pt x="32825" y="101171"/>
                </a:lnTo>
                <a:lnTo>
                  <a:pt x="38732" y="117395"/>
                </a:lnTo>
                <a:lnTo>
                  <a:pt x="47637" y="143263"/>
                </a:lnTo>
                <a:lnTo>
                  <a:pt x="49618" y="152063"/>
                </a:lnTo>
                <a:lnTo>
                  <a:pt x="50938" y="160907"/>
                </a:lnTo>
                <a:lnTo>
                  <a:pt x="51818" y="169779"/>
                </a:lnTo>
                <a:lnTo>
                  <a:pt x="52405" y="177678"/>
                </a:lnTo>
                <a:lnTo>
                  <a:pt x="52796" y="184929"/>
                </a:lnTo>
                <a:lnTo>
                  <a:pt x="53230" y="198277"/>
                </a:lnTo>
                <a:lnTo>
                  <a:pt x="53510" y="223014"/>
                </a:lnTo>
                <a:lnTo>
                  <a:pt x="53575" y="245541"/>
                </a:lnTo>
                <a:lnTo>
                  <a:pt x="53578" y="237142"/>
                </a:lnTo>
                <a:lnTo>
                  <a:pt x="54571" y="233501"/>
                </a:lnTo>
                <a:lnTo>
                  <a:pt x="56224" y="229089"/>
                </a:lnTo>
                <a:lnTo>
                  <a:pt x="58319" y="224164"/>
                </a:lnTo>
                <a:lnTo>
                  <a:pt x="59715" y="218896"/>
                </a:lnTo>
                <a:lnTo>
                  <a:pt x="60646" y="213399"/>
                </a:lnTo>
                <a:lnTo>
                  <a:pt x="61267" y="207750"/>
                </a:lnTo>
                <a:lnTo>
                  <a:pt x="62673" y="201008"/>
                </a:lnTo>
                <a:lnTo>
                  <a:pt x="64603" y="193537"/>
                </a:lnTo>
                <a:lnTo>
                  <a:pt x="66881" y="185579"/>
                </a:lnTo>
                <a:lnTo>
                  <a:pt x="69392" y="178290"/>
                </a:lnTo>
                <a:lnTo>
                  <a:pt x="72059" y="171446"/>
                </a:lnTo>
                <a:lnTo>
                  <a:pt x="74828" y="164899"/>
                </a:lnTo>
                <a:lnTo>
                  <a:pt x="77667" y="159542"/>
                </a:lnTo>
                <a:lnTo>
                  <a:pt x="80552" y="154979"/>
                </a:lnTo>
                <a:lnTo>
                  <a:pt x="83467" y="150944"/>
                </a:lnTo>
                <a:lnTo>
                  <a:pt x="87394" y="146270"/>
                </a:lnTo>
                <a:lnTo>
                  <a:pt x="91998" y="141170"/>
                </a:lnTo>
                <a:lnTo>
                  <a:pt x="105311" y="127156"/>
                </a:lnTo>
                <a:lnTo>
                  <a:pt x="108903" y="123466"/>
                </a:lnTo>
                <a:lnTo>
                  <a:pt x="112290" y="121006"/>
                </a:lnTo>
                <a:lnTo>
                  <a:pt x="118698" y="118273"/>
                </a:lnTo>
                <a:lnTo>
                  <a:pt x="121797" y="118536"/>
                </a:lnTo>
                <a:lnTo>
                  <a:pt x="124854" y="119704"/>
                </a:lnTo>
                <a:lnTo>
                  <a:pt x="130897" y="123647"/>
                </a:lnTo>
                <a:lnTo>
                  <a:pt x="136890" y="128707"/>
                </a:lnTo>
                <a:lnTo>
                  <a:pt x="142861" y="134263"/>
                </a:lnTo>
                <a:lnTo>
                  <a:pt x="145843" y="137134"/>
                </a:lnTo>
                <a:lnTo>
                  <a:pt x="148822" y="141032"/>
                </a:lnTo>
                <a:lnTo>
                  <a:pt x="151801" y="145615"/>
                </a:lnTo>
                <a:lnTo>
                  <a:pt x="154779" y="150655"/>
                </a:lnTo>
                <a:lnTo>
                  <a:pt x="157757" y="155999"/>
                </a:lnTo>
                <a:lnTo>
                  <a:pt x="163711" y="167229"/>
                </a:lnTo>
                <a:lnTo>
                  <a:pt x="167679" y="173002"/>
                </a:lnTo>
                <a:lnTo>
                  <a:pt x="172310" y="178834"/>
                </a:lnTo>
                <a:lnTo>
                  <a:pt x="177382" y="184707"/>
                </a:lnTo>
                <a:lnTo>
                  <a:pt x="185662" y="193879"/>
                </a:lnTo>
                <a:lnTo>
                  <a:pt x="192650" y="201262"/>
                </a:lnTo>
                <a:lnTo>
                  <a:pt x="199062" y="207851"/>
                </a:lnTo>
                <a:lnTo>
                  <a:pt x="203154" y="210005"/>
                </a:lnTo>
                <a:lnTo>
                  <a:pt x="212991" y="212398"/>
                </a:lnTo>
                <a:lnTo>
                  <a:pt x="223978" y="213462"/>
                </a:lnTo>
                <a:lnTo>
                  <a:pt x="229686" y="213745"/>
                </a:lnTo>
                <a:lnTo>
                  <a:pt x="235476" y="211950"/>
                </a:lnTo>
                <a:lnTo>
                  <a:pt x="247200" y="204664"/>
                </a:lnTo>
                <a:lnTo>
                  <a:pt x="256380" y="197456"/>
                </a:lnTo>
                <a:lnTo>
                  <a:pt x="264759" y="189954"/>
                </a:lnTo>
                <a:lnTo>
                  <a:pt x="275098" y="180005"/>
                </a:lnTo>
                <a:lnTo>
                  <a:pt x="292076" y="163247"/>
                </a:lnTo>
                <a:lnTo>
                  <a:pt x="296912" y="157449"/>
                </a:lnTo>
                <a:lnTo>
                  <a:pt x="301129" y="151599"/>
                </a:lnTo>
                <a:lnTo>
                  <a:pt x="304932" y="145714"/>
                </a:lnTo>
                <a:lnTo>
                  <a:pt x="309453" y="139807"/>
                </a:lnTo>
                <a:lnTo>
                  <a:pt x="314450" y="133884"/>
                </a:lnTo>
                <a:lnTo>
                  <a:pt x="319766" y="127952"/>
                </a:lnTo>
                <a:lnTo>
                  <a:pt x="324303" y="122012"/>
                </a:lnTo>
                <a:lnTo>
                  <a:pt x="328319" y="116068"/>
                </a:lnTo>
                <a:lnTo>
                  <a:pt x="331989" y="110121"/>
                </a:lnTo>
                <a:lnTo>
                  <a:pt x="335428" y="105164"/>
                </a:lnTo>
                <a:lnTo>
                  <a:pt x="338712" y="100867"/>
                </a:lnTo>
                <a:lnTo>
                  <a:pt x="341894" y="97010"/>
                </a:lnTo>
                <a:lnTo>
                  <a:pt x="344016" y="92455"/>
                </a:lnTo>
                <a:lnTo>
                  <a:pt x="345430" y="87433"/>
                </a:lnTo>
                <a:lnTo>
                  <a:pt x="346373" y="82102"/>
                </a:lnTo>
                <a:lnTo>
                  <a:pt x="346009" y="77555"/>
                </a:lnTo>
                <a:lnTo>
                  <a:pt x="344775" y="73531"/>
                </a:lnTo>
                <a:lnTo>
                  <a:pt x="340757" y="66415"/>
                </a:lnTo>
                <a:lnTo>
                  <a:pt x="335664" y="59945"/>
                </a:lnTo>
                <a:lnTo>
                  <a:pt x="332916" y="57823"/>
                </a:lnTo>
                <a:lnTo>
                  <a:pt x="330093" y="56408"/>
                </a:lnTo>
                <a:lnTo>
                  <a:pt x="324310" y="54836"/>
                </a:lnTo>
                <a:lnTo>
                  <a:pt x="318432" y="54137"/>
                </a:lnTo>
                <a:lnTo>
                  <a:pt x="315476" y="54943"/>
                </a:lnTo>
                <a:lnTo>
                  <a:pt x="309545" y="58484"/>
                </a:lnTo>
                <a:lnTo>
                  <a:pt x="300628" y="66056"/>
                </a:lnTo>
                <a:lnTo>
                  <a:pt x="297654" y="69834"/>
                </a:lnTo>
                <a:lnTo>
                  <a:pt x="294678" y="74337"/>
                </a:lnTo>
                <a:lnTo>
                  <a:pt x="291702" y="79324"/>
                </a:lnTo>
                <a:lnTo>
                  <a:pt x="288725" y="85625"/>
                </a:lnTo>
                <a:lnTo>
                  <a:pt x="285750" y="92802"/>
                </a:lnTo>
                <a:lnTo>
                  <a:pt x="282774" y="100563"/>
                </a:lnTo>
                <a:lnTo>
                  <a:pt x="280789" y="108714"/>
                </a:lnTo>
                <a:lnTo>
                  <a:pt x="279466" y="117125"/>
                </a:lnTo>
                <a:lnTo>
                  <a:pt x="278584" y="125708"/>
                </a:lnTo>
                <a:lnTo>
                  <a:pt x="278989" y="133415"/>
                </a:lnTo>
                <a:lnTo>
                  <a:pt x="280251" y="140537"/>
                </a:lnTo>
                <a:lnTo>
                  <a:pt x="282084" y="147269"/>
                </a:lnTo>
                <a:lnTo>
                  <a:pt x="284299" y="153742"/>
                </a:lnTo>
                <a:lnTo>
                  <a:pt x="286767" y="160042"/>
                </a:lnTo>
                <a:lnTo>
                  <a:pt x="289404" y="166226"/>
                </a:lnTo>
                <a:lnTo>
                  <a:pt x="294982" y="178389"/>
                </a:lnTo>
                <a:lnTo>
                  <a:pt x="297857" y="184410"/>
                </a:lnTo>
                <a:lnTo>
                  <a:pt x="301759" y="189417"/>
                </a:lnTo>
                <a:lnTo>
                  <a:pt x="306345" y="193747"/>
                </a:lnTo>
                <a:lnTo>
                  <a:pt x="311387" y="197625"/>
                </a:lnTo>
                <a:lnTo>
                  <a:pt x="316731" y="200211"/>
                </a:lnTo>
                <a:lnTo>
                  <a:pt x="327963" y="203084"/>
                </a:lnTo>
                <a:lnTo>
                  <a:pt x="334728" y="203851"/>
                </a:lnTo>
                <a:lnTo>
                  <a:pt x="342214" y="204361"/>
                </a:lnTo>
                <a:lnTo>
                  <a:pt x="350182" y="204702"/>
                </a:lnTo>
                <a:lnTo>
                  <a:pt x="357479" y="202944"/>
                </a:lnTo>
                <a:lnTo>
                  <a:pt x="364327" y="199788"/>
                </a:lnTo>
                <a:lnTo>
                  <a:pt x="370877" y="195700"/>
                </a:lnTo>
                <a:lnTo>
                  <a:pt x="383447" y="188512"/>
                </a:lnTo>
                <a:lnTo>
                  <a:pt x="394655" y="182010"/>
                </a:lnTo>
                <a:lnTo>
                  <a:pt x="399033" y="178887"/>
                </a:lnTo>
                <a:lnTo>
                  <a:pt x="410766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SMARTPenAnnotation381"/>
          <p:cNvSpPr/>
          <p:nvPr/>
        </p:nvSpPr>
        <p:spPr>
          <a:xfrm>
            <a:off x="6922270" y="1375171"/>
            <a:ext cx="149464" cy="185749"/>
          </a:xfrm>
          <a:custGeom>
            <a:avLst/>
            <a:gdLst/>
            <a:ahLst/>
            <a:cxnLst/>
            <a:rect l="0" t="0" r="0" b="0"/>
            <a:pathLst>
              <a:path w="149464" h="185749">
                <a:moveTo>
                  <a:pt x="51815" y="0"/>
                </a:moveTo>
                <a:lnTo>
                  <a:pt x="47075" y="0"/>
                </a:lnTo>
                <a:lnTo>
                  <a:pt x="44686" y="993"/>
                </a:lnTo>
                <a:lnTo>
                  <a:pt x="42102" y="2646"/>
                </a:lnTo>
                <a:lnTo>
                  <a:pt x="39387" y="4741"/>
                </a:lnTo>
                <a:lnTo>
                  <a:pt x="36584" y="6137"/>
                </a:lnTo>
                <a:lnTo>
                  <a:pt x="33724" y="7068"/>
                </a:lnTo>
                <a:lnTo>
                  <a:pt x="30825" y="7689"/>
                </a:lnTo>
                <a:lnTo>
                  <a:pt x="27900" y="9095"/>
                </a:lnTo>
                <a:lnTo>
                  <a:pt x="24957" y="11024"/>
                </a:lnTo>
                <a:lnTo>
                  <a:pt x="22004" y="13303"/>
                </a:lnTo>
                <a:lnTo>
                  <a:pt x="19042" y="16806"/>
                </a:lnTo>
                <a:lnTo>
                  <a:pt x="16077" y="21126"/>
                </a:lnTo>
                <a:lnTo>
                  <a:pt x="13107" y="25990"/>
                </a:lnTo>
                <a:lnTo>
                  <a:pt x="10135" y="30226"/>
                </a:lnTo>
                <a:lnTo>
                  <a:pt x="7161" y="34041"/>
                </a:lnTo>
                <a:lnTo>
                  <a:pt x="4187" y="37577"/>
                </a:lnTo>
                <a:lnTo>
                  <a:pt x="2204" y="40926"/>
                </a:lnTo>
                <a:lnTo>
                  <a:pt x="882" y="44152"/>
                </a:lnTo>
                <a:lnTo>
                  <a:pt x="0" y="47294"/>
                </a:lnTo>
                <a:lnTo>
                  <a:pt x="405" y="50381"/>
                </a:lnTo>
                <a:lnTo>
                  <a:pt x="1667" y="53431"/>
                </a:lnTo>
                <a:lnTo>
                  <a:pt x="3500" y="56457"/>
                </a:lnTo>
                <a:lnTo>
                  <a:pt x="5714" y="59466"/>
                </a:lnTo>
                <a:lnTo>
                  <a:pt x="8183" y="62465"/>
                </a:lnTo>
                <a:lnTo>
                  <a:pt x="10821" y="65456"/>
                </a:lnTo>
                <a:lnTo>
                  <a:pt x="13572" y="67450"/>
                </a:lnTo>
                <a:lnTo>
                  <a:pt x="16398" y="68779"/>
                </a:lnTo>
                <a:lnTo>
                  <a:pt x="19274" y="69665"/>
                </a:lnTo>
                <a:lnTo>
                  <a:pt x="23176" y="70256"/>
                </a:lnTo>
                <a:lnTo>
                  <a:pt x="27762" y="70650"/>
                </a:lnTo>
                <a:lnTo>
                  <a:pt x="32803" y="70913"/>
                </a:lnTo>
                <a:lnTo>
                  <a:pt x="46342" y="71204"/>
                </a:lnTo>
                <a:lnTo>
                  <a:pt x="74547" y="71392"/>
                </a:lnTo>
                <a:lnTo>
                  <a:pt x="81853" y="72399"/>
                </a:lnTo>
                <a:lnTo>
                  <a:pt x="89700" y="74063"/>
                </a:lnTo>
                <a:lnTo>
                  <a:pt x="97908" y="76165"/>
                </a:lnTo>
                <a:lnTo>
                  <a:pt x="105364" y="77566"/>
                </a:lnTo>
                <a:lnTo>
                  <a:pt x="112319" y="78500"/>
                </a:lnTo>
                <a:lnTo>
                  <a:pt x="118940" y="79122"/>
                </a:lnTo>
                <a:lnTo>
                  <a:pt x="124347" y="80530"/>
                </a:lnTo>
                <a:lnTo>
                  <a:pt x="128943" y="82460"/>
                </a:lnTo>
                <a:lnTo>
                  <a:pt x="133000" y="84739"/>
                </a:lnTo>
                <a:lnTo>
                  <a:pt x="136696" y="87251"/>
                </a:lnTo>
                <a:lnTo>
                  <a:pt x="140153" y="89917"/>
                </a:lnTo>
                <a:lnTo>
                  <a:pt x="143449" y="92687"/>
                </a:lnTo>
                <a:lnTo>
                  <a:pt x="145647" y="95526"/>
                </a:lnTo>
                <a:lnTo>
                  <a:pt x="148089" y="101326"/>
                </a:lnTo>
                <a:lnTo>
                  <a:pt x="148740" y="104262"/>
                </a:lnTo>
                <a:lnTo>
                  <a:pt x="149174" y="107211"/>
                </a:lnTo>
                <a:lnTo>
                  <a:pt x="149463" y="110170"/>
                </a:lnTo>
                <a:lnTo>
                  <a:pt x="148664" y="114126"/>
                </a:lnTo>
                <a:lnTo>
                  <a:pt x="147139" y="118748"/>
                </a:lnTo>
                <a:lnTo>
                  <a:pt x="145130" y="123814"/>
                </a:lnTo>
                <a:lnTo>
                  <a:pt x="141807" y="129176"/>
                </a:lnTo>
                <a:lnTo>
                  <a:pt x="137607" y="134734"/>
                </a:lnTo>
                <a:lnTo>
                  <a:pt x="132822" y="140425"/>
                </a:lnTo>
                <a:lnTo>
                  <a:pt x="127648" y="145210"/>
                </a:lnTo>
                <a:lnTo>
                  <a:pt x="122214" y="149393"/>
                </a:lnTo>
                <a:lnTo>
                  <a:pt x="116608" y="153173"/>
                </a:lnTo>
                <a:lnTo>
                  <a:pt x="110885" y="156686"/>
                </a:lnTo>
                <a:lnTo>
                  <a:pt x="105086" y="160020"/>
                </a:lnTo>
                <a:lnTo>
                  <a:pt x="93351" y="166370"/>
                </a:lnTo>
                <a:lnTo>
                  <a:pt x="81521" y="172500"/>
                </a:lnTo>
                <a:lnTo>
                  <a:pt x="76580" y="175523"/>
                </a:lnTo>
                <a:lnTo>
                  <a:pt x="72294" y="178531"/>
                </a:lnTo>
                <a:lnTo>
                  <a:pt x="68444" y="181529"/>
                </a:lnTo>
                <a:lnTo>
                  <a:pt x="64886" y="183527"/>
                </a:lnTo>
                <a:lnTo>
                  <a:pt x="61521" y="184859"/>
                </a:lnTo>
                <a:lnTo>
                  <a:pt x="58286" y="185748"/>
                </a:lnTo>
                <a:lnTo>
                  <a:pt x="56129" y="185347"/>
                </a:lnTo>
                <a:lnTo>
                  <a:pt x="54691" y="184089"/>
                </a:lnTo>
                <a:lnTo>
                  <a:pt x="53733" y="182257"/>
                </a:lnTo>
                <a:lnTo>
                  <a:pt x="52668" y="177576"/>
                </a:lnTo>
                <a:lnTo>
                  <a:pt x="52194" y="172189"/>
                </a:lnTo>
                <a:lnTo>
                  <a:pt x="51984" y="166487"/>
                </a:lnTo>
                <a:lnTo>
                  <a:pt x="51815" y="16073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MARTPenAnnotation382"/>
          <p:cNvSpPr/>
          <p:nvPr/>
        </p:nvSpPr>
        <p:spPr>
          <a:xfrm>
            <a:off x="7117070" y="1357312"/>
            <a:ext cx="26681" cy="142876"/>
          </a:xfrm>
          <a:custGeom>
            <a:avLst/>
            <a:gdLst/>
            <a:ahLst/>
            <a:cxnLst/>
            <a:rect l="0" t="0" r="0" b="0"/>
            <a:pathLst>
              <a:path w="26681" h="142876">
                <a:moveTo>
                  <a:pt x="8820" y="0"/>
                </a:moveTo>
                <a:lnTo>
                  <a:pt x="1131" y="15377"/>
                </a:lnTo>
                <a:lnTo>
                  <a:pt x="718" y="18189"/>
                </a:lnTo>
                <a:lnTo>
                  <a:pt x="442" y="22048"/>
                </a:lnTo>
                <a:lnTo>
                  <a:pt x="259" y="26605"/>
                </a:lnTo>
                <a:lnTo>
                  <a:pt x="54" y="36960"/>
                </a:lnTo>
                <a:lnTo>
                  <a:pt x="0" y="42499"/>
                </a:lnTo>
                <a:lnTo>
                  <a:pt x="955" y="48177"/>
                </a:lnTo>
                <a:lnTo>
                  <a:pt x="2585" y="53946"/>
                </a:lnTo>
                <a:lnTo>
                  <a:pt x="4663" y="59776"/>
                </a:lnTo>
                <a:lnTo>
                  <a:pt x="6049" y="65648"/>
                </a:lnTo>
                <a:lnTo>
                  <a:pt x="6973" y="71547"/>
                </a:lnTo>
                <a:lnTo>
                  <a:pt x="7589" y="77463"/>
                </a:lnTo>
                <a:lnTo>
                  <a:pt x="8991" y="83392"/>
                </a:lnTo>
                <a:lnTo>
                  <a:pt x="10918" y="89329"/>
                </a:lnTo>
                <a:lnTo>
                  <a:pt x="13196" y="95272"/>
                </a:lnTo>
                <a:lnTo>
                  <a:pt x="14714" y="101218"/>
                </a:lnTo>
                <a:lnTo>
                  <a:pt x="15726" y="107166"/>
                </a:lnTo>
                <a:lnTo>
                  <a:pt x="16400" y="113116"/>
                </a:lnTo>
                <a:lnTo>
                  <a:pt x="16851" y="118075"/>
                </a:lnTo>
                <a:lnTo>
                  <a:pt x="17151" y="122373"/>
                </a:lnTo>
                <a:lnTo>
                  <a:pt x="17350" y="126230"/>
                </a:lnTo>
                <a:lnTo>
                  <a:pt x="18475" y="129794"/>
                </a:lnTo>
                <a:lnTo>
                  <a:pt x="20218" y="133162"/>
                </a:lnTo>
                <a:lnTo>
                  <a:pt x="26680" y="14287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SMARTPenAnnotation383"/>
          <p:cNvSpPr/>
          <p:nvPr/>
        </p:nvSpPr>
        <p:spPr>
          <a:xfrm>
            <a:off x="7072312" y="126801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368"/>
                </a:lnTo>
                <a:lnTo>
                  <a:pt x="7938" y="245"/>
                </a:lnTo>
                <a:lnTo>
                  <a:pt x="6284" y="164"/>
                </a:ln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MARTPenAnnotation384"/>
          <p:cNvSpPr/>
          <p:nvPr/>
        </p:nvSpPr>
        <p:spPr>
          <a:xfrm>
            <a:off x="7144991" y="1259085"/>
            <a:ext cx="105916" cy="195885"/>
          </a:xfrm>
          <a:custGeom>
            <a:avLst/>
            <a:gdLst/>
            <a:ahLst/>
            <a:cxnLst/>
            <a:rect l="0" t="0" r="0" b="0"/>
            <a:pathLst>
              <a:path w="105916" h="195885">
                <a:moveTo>
                  <a:pt x="7688" y="0"/>
                </a:moveTo>
                <a:lnTo>
                  <a:pt x="7688" y="12429"/>
                </a:lnTo>
                <a:lnTo>
                  <a:pt x="6696" y="14239"/>
                </a:lnTo>
                <a:lnTo>
                  <a:pt x="5043" y="15446"/>
                </a:lnTo>
                <a:lnTo>
                  <a:pt x="2948" y="16251"/>
                </a:lnTo>
                <a:lnTo>
                  <a:pt x="1551" y="18771"/>
                </a:lnTo>
                <a:lnTo>
                  <a:pt x="620" y="22436"/>
                </a:lnTo>
                <a:lnTo>
                  <a:pt x="0" y="26864"/>
                </a:lnTo>
                <a:lnTo>
                  <a:pt x="579" y="31800"/>
                </a:lnTo>
                <a:lnTo>
                  <a:pt x="1956" y="37075"/>
                </a:lnTo>
                <a:lnTo>
                  <a:pt x="3867" y="42576"/>
                </a:lnTo>
                <a:lnTo>
                  <a:pt x="5141" y="49220"/>
                </a:lnTo>
                <a:lnTo>
                  <a:pt x="5990" y="56626"/>
                </a:lnTo>
                <a:lnTo>
                  <a:pt x="6556" y="64540"/>
                </a:lnTo>
                <a:lnTo>
                  <a:pt x="6933" y="71800"/>
                </a:lnTo>
                <a:lnTo>
                  <a:pt x="7353" y="85159"/>
                </a:lnTo>
                <a:lnTo>
                  <a:pt x="8456" y="92491"/>
                </a:lnTo>
                <a:lnTo>
                  <a:pt x="10185" y="100356"/>
                </a:lnTo>
                <a:lnTo>
                  <a:pt x="12330" y="108576"/>
                </a:lnTo>
                <a:lnTo>
                  <a:pt x="14751" y="116041"/>
                </a:lnTo>
                <a:lnTo>
                  <a:pt x="17358" y="123001"/>
                </a:lnTo>
                <a:lnTo>
                  <a:pt x="20087" y="129626"/>
                </a:lnTo>
                <a:lnTo>
                  <a:pt x="22900" y="136027"/>
                </a:lnTo>
                <a:lnTo>
                  <a:pt x="28671" y="148431"/>
                </a:lnTo>
                <a:lnTo>
                  <a:pt x="37497" y="166570"/>
                </a:lnTo>
                <a:lnTo>
                  <a:pt x="40460" y="171570"/>
                </a:lnTo>
                <a:lnTo>
                  <a:pt x="43426" y="175896"/>
                </a:lnTo>
                <a:lnTo>
                  <a:pt x="46397" y="179772"/>
                </a:lnTo>
                <a:lnTo>
                  <a:pt x="49369" y="183348"/>
                </a:lnTo>
                <a:lnTo>
                  <a:pt x="52343" y="186725"/>
                </a:lnTo>
                <a:lnTo>
                  <a:pt x="55317" y="189968"/>
                </a:lnTo>
                <a:lnTo>
                  <a:pt x="59284" y="192130"/>
                </a:lnTo>
                <a:lnTo>
                  <a:pt x="63914" y="193571"/>
                </a:lnTo>
                <a:lnTo>
                  <a:pt x="68984" y="194532"/>
                </a:lnTo>
                <a:lnTo>
                  <a:pt x="73357" y="195172"/>
                </a:lnTo>
                <a:lnTo>
                  <a:pt x="77265" y="195600"/>
                </a:lnTo>
                <a:lnTo>
                  <a:pt x="80861" y="195884"/>
                </a:lnTo>
                <a:lnTo>
                  <a:pt x="84252" y="195082"/>
                </a:lnTo>
                <a:lnTo>
                  <a:pt x="87503" y="193555"/>
                </a:lnTo>
                <a:lnTo>
                  <a:pt x="90665" y="191544"/>
                </a:lnTo>
                <a:lnTo>
                  <a:pt x="93764" y="190204"/>
                </a:lnTo>
                <a:lnTo>
                  <a:pt x="96822" y="189311"/>
                </a:lnTo>
                <a:lnTo>
                  <a:pt x="105915" y="18752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MARTPenAnnotation385"/>
          <p:cNvSpPr/>
          <p:nvPr/>
        </p:nvSpPr>
        <p:spPr>
          <a:xfrm>
            <a:off x="7161609" y="1303734"/>
            <a:ext cx="125017" cy="62509"/>
          </a:xfrm>
          <a:custGeom>
            <a:avLst/>
            <a:gdLst/>
            <a:ahLst/>
            <a:cxnLst/>
            <a:rect l="0" t="0" r="0" b="0"/>
            <a:pathLst>
              <a:path w="125017" h="62509">
                <a:moveTo>
                  <a:pt x="0" y="62508"/>
                </a:moveTo>
                <a:lnTo>
                  <a:pt x="0" y="54819"/>
                </a:lnTo>
                <a:lnTo>
                  <a:pt x="1984" y="53413"/>
                </a:lnTo>
                <a:lnTo>
                  <a:pt x="5292" y="51484"/>
                </a:lnTo>
                <a:lnTo>
                  <a:pt x="14258" y="46694"/>
                </a:lnTo>
                <a:lnTo>
                  <a:pt x="24858" y="41258"/>
                </a:lnTo>
                <a:lnTo>
                  <a:pt x="31455" y="37427"/>
                </a:lnTo>
                <a:lnTo>
                  <a:pt x="46722" y="27879"/>
                </a:lnTo>
                <a:lnTo>
                  <a:pt x="54961" y="23547"/>
                </a:lnTo>
                <a:lnTo>
                  <a:pt x="63429" y="19667"/>
                </a:lnTo>
                <a:lnTo>
                  <a:pt x="72052" y="16088"/>
                </a:lnTo>
                <a:lnTo>
                  <a:pt x="80777" y="12709"/>
                </a:lnTo>
                <a:lnTo>
                  <a:pt x="98409" y="6310"/>
                </a:lnTo>
                <a:lnTo>
                  <a:pt x="105293" y="4207"/>
                </a:lnTo>
                <a:lnTo>
                  <a:pt x="110875" y="2804"/>
                </a:lnTo>
                <a:lnTo>
                  <a:pt x="125016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MARTPenAnnotation386"/>
          <p:cNvSpPr/>
          <p:nvPr/>
        </p:nvSpPr>
        <p:spPr>
          <a:xfrm>
            <a:off x="7296078" y="1189468"/>
            <a:ext cx="329876" cy="230162"/>
          </a:xfrm>
          <a:custGeom>
            <a:avLst/>
            <a:gdLst/>
            <a:ahLst/>
            <a:cxnLst/>
            <a:rect l="0" t="0" r="0" b="0"/>
            <a:pathLst>
              <a:path w="329876" h="230162">
                <a:moveTo>
                  <a:pt x="70914" y="96407"/>
                </a:moveTo>
                <a:lnTo>
                  <a:pt x="54305" y="96407"/>
                </a:lnTo>
                <a:lnTo>
                  <a:pt x="48319" y="101698"/>
                </a:lnTo>
                <a:lnTo>
                  <a:pt x="33047" y="116524"/>
                </a:lnTo>
                <a:lnTo>
                  <a:pt x="29794" y="120732"/>
                </a:lnTo>
                <a:lnTo>
                  <a:pt x="26633" y="125522"/>
                </a:lnTo>
                <a:lnTo>
                  <a:pt x="23534" y="130700"/>
                </a:lnTo>
                <a:lnTo>
                  <a:pt x="20476" y="136136"/>
                </a:lnTo>
                <a:lnTo>
                  <a:pt x="14432" y="147468"/>
                </a:lnTo>
                <a:lnTo>
                  <a:pt x="5451" y="165004"/>
                </a:lnTo>
                <a:lnTo>
                  <a:pt x="3459" y="170911"/>
                </a:lnTo>
                <a:lnTo>
                  <a:pt x="2132" y="176834"/>
                </a:lnTo>
                <a:lnTo>
                  <a:pt x="1247" y="182767"/>
                </a:lnTo>
                <a:lnTo>
                  <a:pt x="656" y="187715"/>
                </a:lnTo>
                <a:lnTo>
                  <a:pt x="263" y="192005"/>
                </a:lnTo>
                <a:lnTo>
                  <a:pt x="0" y="195858"/>
                </a:lnTo>
                <a:lnTo>
                  <a:pt x="818" y="200410"/>
                </a:lnTo>
                <a:lnTo>
                  <a:pt x="2355" y="205430"/>
                </a:lnTo>
                <a:lnTo>
                  <a:pt x="4372" y="210761"/>
                </a:lnTo>
                <a:lnTo>
                  <a:pt x="6709" y="215307"/>
                </a:lnTo>
                <a:lnTo>
                  <a:pt x="9259" y="219330"/>
                </a:lnTo>
                <a:lnTo>
                  <a:pt x="11951" y="223004"/>
                </a:lnTo>
                <a:lnTo>
                  <a:pt x="15730" y="225453"/>
                </a:lnTo>
                <a:lnTo>
                  <a:pt x="25221" y="228175"/>
                </a:lnTo>
                <a:lnTo>
                  <a:pt x="30530" y="228900"/>
                </a:lnTo>
                <a:lnTo>
                  <a:pt x="36054" y="229384"/>
                </a:lnTo>
                <a:lnTo>
                  <a:pt x="41721" y="229707"/>
                </a:lnTo>
                <a:lnTo>
                  <a:pt x="53309" y="230065"/>
                </a:lnTo>
                <a:lnTo>
                  <a:pt x="59177" y="230161"/>
                </a:lnTo>
                <a:lnTo>
                  <a:pt x="65074" y="228240"/>
                </a:lnTo>
                <a:lnTo>
                  <a:pt x="70989" y="224975"/>
                </a:lnTo>
                <a:lnTo>
                  <a:pt x="76917" y="220814"/>
                </a:lnTo>
                <a:lnTo>
                  <a:pt x="82853" y="217048"/>
                </a:lnTo>
                <a:lnTo>
                  <a:pt x="88796" y="213545"/>
                </a:lnTo>
                <a:lnTo>
                  <a:pt x="94741" y="210218"/>
                </a:lnTo>
                <a:lnTo>
                  <a:pt x="100689" y="205023"/>
                </a:lnTo>
                <a:lnTo>
                  <a:pt x="106639" y="198583"/>
                </a:lnTo>
                <a:lnTo>
                  <a:pt x="112590" y="191313"/>
                </a:lnTo>
                <a:lnTo>
                  <a:pt x="117550" y="184482"/>
                </a:lnTo>
                <a:lnTo>
                  <a:pt x="121848" y="177944"/>
                </a:lnTo>
                <a:lnTo>
                  <a:pt x="125706" y="171601"/>
                </a:lnTo>
                <a:lnTo>
                  <a:pt x="129270" y="165388"/>
                </a:lnTo>
                <a:lnTo>
                  <a:pt x="135876" y="153192"/>
                </a:lnTo>
                <a:lnTo>
                  <a:pt x="138034" y="147162"/>
                </a:lnTo>
                <a:lnTo>
                  <a:pt x="139474" y="141158"/>
                </a:lnTo>
                <a:lnTo>
                  <a:pt x="140433" y="135170"/>
                </a:lnTo>
                <a:lnTo>
                  <a:pt x="141072" y="130187"/>
                </a:lnTo>
                <a:lnTo>
                  <a:pt x="141499" y="125872"/>
                </a:lnTo>
                <a:lnTo>
                  <a:pt x="141783" y="122003"/>
                </a:lnTo>
                <a:lnTo>
                  <a:pt x="142098" y="115059"/>
                </a:lnTo>
                <a:lnTo>
                  <a:pt x="142336" y="105905"/>
                </a:lnTo>
                <a:lnTo>
                  <a:pt x="142351" y="147581"/>
                </a:lnTo>
                <a:lnTo>
                  <a:pt x="144336" y="153343"/>
                </a:lnTo>
                <a:lnTo>
                  <a:pt x="147643" y="159169"/>
                </a:lnTo>
                <a:lnTo>
                  <a:pt x="151833" y="165037"/>
                </a:lnTo>
                <a:lnTo>
                  <a:pt x="155617" y="169942"/>
                </a:lnTo>
                <a:lnTo>
                  <a:pt x="159133" y="174203"/>
                </a:lnTo>
                <a:lnTo>
                  <a:pt x="162469" y="178037"/>
                </a:lnTo>
                <a:lnTo>
                  <a:pt x="171467" y="184942"/>
                </a:lnTo>
                <a:lnTo>
                  <a:pt x="181088" y="191318"/>
                </a:lnTo>
                <a:lnTo>
                  <a:pt x="188672" y="197459"/>
                </a:lnTo>
                <a:lnTo>
                  <a:pt x="193075" y="198502"/>
                </a:lnTo>
                <a:lnTo>
                  <a:pt x="197996" y="198204"/>
                </a:lnTo>
                <a:lnTo>
                  <a:pt x="207762" y="196220"/>
                </a:lnTo>
                <a:lnTo>
                  <a:pt x="215410" y="195338"/>
                </a:lnTo>
                <a:lnTo>
                  <a:pt x="218838" y="193119"/>
                </a:lnTo>
                <a:lnTo>
                  <a:pt x="222116" y="189655"/>
                </a:lnTo>
                <a:lnTo>
                  <a:pt x="225293" y="185361"/>
                </a:lnTo>
                <a:lnTo>
                  <a:pt x="228403" y="180514"/>
                </a:lnTo>
                <a:lnTo>
                  <a:pt x="231470" y="175299"/>
                </a:lnTo>
                <a:lnTo>
                  <a:pt x="234505" y="169837"/>
                </a:lnTo>
                <a:lnTo>
                  <a:pt x="240525" y="158477"/>
                </a:lnTo>
                <a:lnTo>
                  <a:pt x="243519" y="152670"/>
                </a:lnTo>
                <a:lnTo>
                  <a:pt x="245515" y="145822"/>
                </a:lnTo>
                <a:lnTo>
                  <a:pt x="246846" y="138280"/>
                </a:lnTo>
                <a:lnTo>
                  <a:pt x="247733" y="130275"/>
                </a:lnTo>
                <a:lnTo>
                  <a:pt x="248325" y="121962"/>
                </a:lnTo>
                <a:lnTo>
                  <a:pt x="248719" y="113444"/>
                </a:lnTo>
                <a:lnTo>
                  <a:pt x="249273" y="89879"/>
                </a:lnTo>
                <a:lnTo>
                  <a:pt x="249461" y="59398"/>
                </a:lnTo>
                <a:lnTo>
                  <a:pt x="248484" y="51891"/>
                </a:lnTo>
                <a:lnTo>
                  <a:pt x="246841" y="44901"/>
                </a:lnTo>
                <a:lnTo>
                  <a:pt x="244753" y="38257"/>
                </a:lnTo>
                <a:lnTo>
                  <a:pt x="243361" y="32836"/>
                </a:lnTo>
                <a:lnTo>
                  <a:pt x="242433" y="28229"/>
                </a:lnTo>
                <a:lnTo>
                  <a:pt x="241815" y="24166"/>
                </a:lnTo>
                <a:lnTo>
                  <a:pt x="238482" y="17005"/>
                </a:lnTo>
                <a:lnTo>
                  <a:pt x="236204" y="13707"/>
                </a:lnTo>
                <a:lnTo>
                  <a:pt x="233673" y="7396"/>
                </a:lnTo>
                <a:lnTo>
                  <a:pt x="232048" y="0"/>
                </a:lnTo>
                <a:lnTo>
                  <a:pt x="231915" y="386"/>
                </a:lnTo>
                <a:lnTo>
                  <a:pt x="231727" y="5669"/>
                </a:lnTo>
                <a:lnTo>
                  <a:pt x="231658" y="23958"/>
                </a:lnTo>
                <a:lnTo>
                  <a:pt x="232647" y="30249"/>
                </a:lnTo>
                <a:lnTo>
                  <a:pt x="234298" y="37418"/>
                </a:lnTo>
                <a:lnTo>
                  <a:pt x="236392" y="45175"/>
                </a:lnTo>
                <a:lnTo>
                  <a:pt x="239772" y="53322"/>
                </a:lnTo>
                <a:lnTo>
                  <a:pt x="244009" y="61731"/>
                </a:lnTo>
                <a:lnTo>
                  <a:pt x="253017" y="78018"/>
                </a:lnTo>
                <a:lnTo>
                  <a:pt x="260328" y="91872"/>
                </a:lnTo>
                <a:lnTo>
                  <a:pt x="264658" y="98344"/>
                </a:lnTo>
                <a:lnTo>
                  <a:pt x="269530" y="104644"/>
                </a:lnTo>
                <a:lnTo>
                  <a:pt x="274762" y="110828"/>
                </a:lnTo>
                <a:lnTo>
                  <a:pt x="279242" y="116935"/>
                </a:lnTo>
                <a:lnTo>
                  <a:pt x="283222" y="122990"/>
                </a:lnTo>
                <a:lnTo>
                  <a:pt x="286866" y="129012"/>
                </a:lnTo>
                <a:lnTo>
                  <a:pt x="290289" y="134018"/>
                </a:lnTo>
                <a:lnTo>
                  <a:pt x="293562" y="138348"/>
                </a:lnTo>
                <a:lnTo>
                  <a:pt x="296736" y="142227"/>
                </a:lnTo>
                <a:lnTo>
                  <a:pt x="299845" y="144813"/>
                </a:lnTo>
                <a:lnTo>
                  <a:pt x="302910" y="146537"/>
                </a:lnTo>
                <a:lnTo>
                  <a:pt x="308960" y="148452"/>
                </a:lnTo>
                <a:lnTo>
                  <a:pt x="317945" y="149531"/>
                </a:lnTo>
                <a:lnTo>
                  <a:pt x="320929" y="149682"/>
                </a:lnTo>
                <a:lnTo>
                  <a:pt x="329875" y="14998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SMARTPenAnnotation387"/>
          <p:cNvSpPr/>
          <p:nvPr/>
        </p:nvSpPr>
        <p:spPr>
          <a:xfrm>
            <a:off x="7536656" y="1215711"/>
            <a:ext cx="187524" cy="96388"/>
          </a:xfrm>
          <a:custGeom>
            <a:avLst/>
            <a:gdLst/>
            <a:ahLst/>
            <a:cxnLst/>
            <a:rect l="0" t="0" r="0" b="0"/>
            <a:pathLst>
              <a:path w="187524" h="96388">
                <a:moveTo>
                  <a:pt x="0" y="16585"/>
                </a:moveTo>
                <a:lnTo>
                  <a:pt x="4741" y="16585"/>
                </a:lnTo>
                <a:lnTo>
                  <a:pt x="8121" y="15593"/>
                </a:lnTo>
                <a:lnTo>
                  <a:pt x="12359" y="13940"/>
                </a:lnTo>
                <a:lnTo>
                  <a:pt x="17169" y="11845"/>
                </a:lnTo>
                <a:lnTo>
                  <a:pt x="22360" y="10449"/>
                </a:lnTo>
                <a:lnTo>
                  <a:pt x="27805" y="9518"/>
                </a:lnTo>
                <a:lnTo>
                  <a:pt x="33419" y="8897"/>
                </a:lnTo>
                <a:lnTo>
                  <a:pt x="40139" y="8483"/>
                </a:lnTo>
                <a:lnTo>
                  <a:pt x="55543" y="8023"/>
                </a:lnTo>
                <a:lnTo>
                  <a:pt x="63818" y="6909"/>
                </a:lnTo>
                <a:lnTo>
                  <a:pt x="72310" y="5173"/>
                </a:lnTo>
                <a:lnTo>
                  <a:pt x="80949" y="3024"/>
                </a:lnTo>
                <a:lnTo>
                  <a:pt x="88693" y="1591"/>
                </a:lnTo>
                <a:lnTo>
                  <a:pt x="95839" y="636"/>
                </a:lnTo>
                <a:lnTo>
                  <a:pt x="102588" y="0"/>
                </a:lnTo>
                <a:lnTo>
                  <a:pt x="109071" y="567"/>
                </a:lnTo>
                <a:lnTo>
                  <a:pt x="115379" y="1938"/>
                </a:lnTo>
                <a:lnTo>
                  <a:pt x="121568" y="3844"/>
                </a:lnTo>
                <a:lnTo>
                  <a:pt x="127678" y="5114"/>
                </a:lnTo>
                <a:lnTo>
                  <a:pt x="133736" y="5962"/>
                </a:lnTo>
                <a:lnTo>
                  <a:pt x="139759" y="6526"/>
                </a:lnTo>
                <a:lnTo>
                  <a:pt x="144766" y="7895"/>
                </a:lnTo>
                <a:lnTo>
                  <a:pt x="149097" y="9800"/>
                </a:lnTo>
                <a:lnTo>
                  <a:pt x="152976" y="12062"/>
                </a:lnTo>
                <a:lnTo>
                  <a:pt x="156555" y="15554"/>
                </a:lnTo>
                <a:lnTo>
                  <a:pt x="159932" y="19866"/>
                </a:lnTo>
                <a:lnTo>
                  <a:pt x="163176" y="24726"/>
                </a:lnTo>
                <a:lnTo>
                  <a:pt x="165338" y="28958"/>
                </a:lnTo>
                <a:lnTo>
                  <a:pt x="166780" y="32771"/>
                </a:lnTo>
                <a:lnTo>
                  <a:pt x="167741" y="36305"/>
                </a:lnTo>
                <a:lnTo>
                  <a:pt x="168382" y="40646"/>
                </a:lnTo>
                <a:lnTo>
                  <a:pt x="168810" y="45524"/>
                </a:lnTo>
                <a:lnTo>
                  <a:pt x="169094" y="50761"/>
                </a:lnTo>
                <a:lnTo>
                  <a:pt x="169411" y="61871"/>
                </a:lnTo>
                <a:lnTo>
                  <a:pt x="169659" y="95045"/>
                </a:lnTo>
                <a:lnTo>
                  <a:pt x="170653" y="95681"/>
                </a:lnTo>
                <a:lnTo>
                  <a:pt x="174403" y="96387"/>
                </a:lnTo>
                <a:lnTo>
                  <a:pt x="176792" y="95584"/>
                </a:lnTo>
                <a:lnTo>
                  <a:pt x="179376" y="94055"/>
                </a:lnTo>
                <a:lnTo>
                  <a:pt x="187523" y="8802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MARTPenAnnotation388"/>
          <p:cNvSpPr/>
          <p:nvPr/>
        </p:nvSpPr>
        <p:spPr>
          <a:xfrm>
            <a:off x="7688502" y="1169789"/>
            <a:ext cx="17819" cy="8930"/>
          </a:xfrm>
          <a:custGeom>
            <a:avLst/>
            <a:gdLst/>
            <a:ahLst/>
            <a:cxnLst/>
            <a:rect l="0" t="0" r="0" b="0"/>
            <a:pathLst>
              <a:path w="17819" h="8930">
                <a:moveTo>
                  <a:pt x="17818" y="8929"/>
                </a:moveTo>
                <a:lnTo>
                  <a:pt x="13078" y="8929"/>
                </a:lnTo>
                <a:lnTo>
                  <a:pt x="10689" y="7937"/>
                </a:lnTo>
                <a:lnTo>
                  <a:pt x="8104" y="6283"/>
                </a:lnTo>
                <a:lnTo>
                  <a:pt x="5389" y="4189"/>
                </a:lnTo>
                <a:lnTo>
                  <a:pt x="3579" y="3785"/>
                </a:lnTo>
                <a:lnTo>
                  <a:pt x="2372" y="4507"/>
                </a:lnTo>
                <a:lnTo>
                  <a:pt x="0" y="8853"/>
                </a:lnTo>
                <a:lnTo>
                  <a:pt x="8888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MARTPenAnnotation389"/>
          <p:cNvSpPr/>
          <p:nvPr/>
        </p:nvSpPr>
        <p:spPr>
          <a:xfrm>
            <a:off x="7764031" y="1143155"/>
            <a:ext cx="308407" cy="133223"/>
          </a:xfrm>
          <a:custGeom>
            <a:avLst/>
            <a:gdLst/>
            <a:ahLst/>
            <a:cxnLst/>
            <a:rect l="0" t="0" r="0" b="0"/>
            <a:pathLst>
              <a:path w="308407" h="133223">
                <a:moveTo>
                  <a:pt x="58375" y="17704"/>
                </a:moveTo>
                <a:lnTo>
                  <a:pt x="49813" y="17704"/>
                </a:lnTo>
                <a:lnTo>
                  <a:pt x="46963" y="20350"/>
                </a:lnTo>
                <a:lnTo>
                  <a:pt x="37048" y="30133"/>
                </a:lnTo>
                <a:lnTo>
                  <a:pt x="34236" y="33927"/>
                </a:lnTo>
                <a:lnTo>
                  <a:pt x="31368" y="38441"/>
                </a:lnTo>
                <a:lnTo>
                  <a:pt x="28463" y="43435"/>
                </a:lnTo>
                <a:lnTo>
                  <a:pt x="25536" y="47756"/>
                </a:lnTo>
                <a:lnTo>
                  <a:pt x="22592" y="51630"/>
                </a:lnTo>
                <a:lnTo>
                  <a:pt x="19637" y="55204"/>
                </a:lnTo>
                <a:lnTo>
                  <a:pt x="16674" y="59571"/>
                </a:lnTo>
                <a:lnTo>
                  <a:pt x="13707" y="64467"/>
                </a:lnTo>
                <a:lnTo>
                  <a:pt x="10737" y="69715"/>
                </a:lnTo>
                <a:lnTo>
                  <a:pt x="8757" y="75198"/>
                </a:lnTo>
                <a:lnTo>
                  <a:pt x="7437" y="80838"/>
                </a:lnTo>
                <a:lnTo>
                  <a:pt x="6557" y="86583"/>
                </a:lnTo>
                <a:lnTo>
                  <a:pt x="4978" y="92396"/>
                </a:lnTo>
                <a:lnTo>
                  <a:pt x="2933" y="98257"/>
                </a:lnTo>
                <a:lnTo>
                  <a:pt x="578" y="104148"/>
                </a:lnTo>
                <a:lnTo>
                  <a:pt x="0" y="109068"/>
                </a:lnTo>
                <a:lnTo>
                  <a:pt x="606" y="113340"/>
                </a:lnTo>
                <a:lnTo>
                  <a:pt x="2003" y="117180"/>
                </a:lnTo>
                <a:lnTo>
                  <a:pt x="2934" y="120732"/>
                </a:lnTo>
                <a:lnTo>
                  <a:pt x="3555" y="124092"/>
                </a:lnTo>
                <a:lnTo>
                  <a:pt x="3969" y="127325"/>
                </a:lnTo>
                <a:lnTo>
                  <a:pt x="5237" y="129480"/>
                </a:lnTo>
                <a:lnTo>
                  <a:pt x="7075" y="130917"/>
                </a:lnTo>
                <a:lnTo>
                  <a:pt x="9292" y="131874"/>
                </a:lnTo>
                <a:lnTo>
                  <a:pt x="17047" y="132939"/>
                </a:lnTo>
                <a:lnTo>
                  <a:pt x="21893" y="133222"/>
                </a:lnTo>
                <a:lnTo>
                  <a:pt x="27109" y="132419"/>
                </a:lnTo>
                <a:lnTo>
                  <a:pt x="32570" y="130892"/>
                </a:lnTo>
                <a:lnTo>
                  <a:pt x="38195" y="128881"/>
                </a:lnTo>
                <a:lnTo>
                  <a:pt x="43929" y="126549"/>
                </a:lnTo>
                <a:lnTo>
                  <a:pt x="49737" y="124001"/>
                </a:lnTo>
                <a:lnTo>
                  <a:pt x="61481" y="118525"/>
                </a:lnTo>
                <a:lnTo>
                  <a:pt x="73315" y="112784"/>
                </a:lnTo>
                <a:lnTo>
                  <a:pt x="79249" y="108872"/>
                </a:lnTo>
                <a:lnTo>
                  <a:pt x="85189" y="104280"/>
                </a:lnTo>
                <a:lnTo>
                  <a:pt x="91134" y="99233"/>
                </a:lnTo>
                <a:lnTo>
                  <a:pt x="96090" y="93885"/>
                </a:lnTo>
                <a:lnTo>
                  <a:pt x="100385" y="88335"/>
                </a:lnTo>
                <a:lnTo>
                  <a:pt x="104241" y="82651"/>
                </a:lnTo>
                <a:lnTo>
                  <a:pt x="106811" y="77869"/>
                </a:lnTo>
                <a:lnTo>
                  <a:pt x="108525" y="73689"/>
                </a:lnTo>
                <a:lnTo>
                  <a:pt x="109668" y="69910"/>
                </a:lnTo>
                <a:lnTo>
                  <a:pt x="110430" y="65406"/>
                </a:lnTo>
                <a:lnTo>
                  <a:pt x="110937" y="60420"/>
                </a:lnTo>
                <a:lnTo>
                  <a:pt x="111502" y="50579"/>
                </a:lnTo>
                <a:lnTo>
                  <a:pt x="111752" y="42898"/>
                </a:lnTo>
                <a:lnTo>
                  <a:pt x="110827" y="39461"/>
                </a:lnTo>
                <a:lnTo>
                  <a:pt x="109218" y="36177"/>
                </a:lnTo>
                <a:lnTo>
                  <a:pt x="107153" y="32996"/>
                </a:lnTo>
                <a:lnTo>
                  <a:pt x="103792" y="30875"/>
                </a:lnTo>
                <a:lnTo>
                  <a:pt x="94766" y="28519"/>
                </a:lnTo>
                <a:lnTo>
                  <a:pt x="89581" y="27890"/>
                </a:lnTo>
                <a:lnTo>
                  <a:pt x="84140" y="27471"/>
                </a:lnTo>
                <a:lnTo>
                  <a:pt x="78528" y="27192"/>
                </a:lnTo>
                <a:lnTo>
                  <a:pt x="73795" y="27998"/>
                </a:lnTo>
                <a:lnTo>
                  <a:pt x="65890" y="31539"/>
                </a:lnTo>
                <a:lnTo>
                  <a:pt x="56423" y="33775"/>
                </a:lnTo>
                <a:lnTo>
                  <a:pt x="43658" y="35210"/>
                </a:lnTo>
                <a:lnTo>
                  <a:pt x="42611" y="36320"/>
                </a:lnTo>
                <a:lnTo>
                  <a:pt x="41912" y="38052"/>
                </a:lnTo>
                <a:lnTo>
                  <a:pt x="41447" y="40199"/>
                </a:lnTo>
                <a:lnTo>
                  <a:pt x="41136" y="42623"/>
                </a:lnTo>
                <a:lnTo>
                  <a:pt x="40929" y="45230"/>
                </a:lnTo>
                <a:lnTo>
                  <a:pt x="40791" y="47961"/>
                </a:lnTo>
                <a:lnTo>
                  <a:pt x="41691" y="50774"/>
                </a:lnTo>
                <a:lnTo>
                  <a:pt x="43284" y="53641"/>
                </a:lnTo>
                <a:lnTo>
                  <a:pt x="45338" y="56545"/>
                </a:lnTo>
                <a:lnTo>
                  <a:pt x="48692" y="59473"/>
                </a:lnTo>
                <a:lnTo>
                  <a:pt x="52912" y="62417"/>
                </a:lnTo>
                <a:lnTo>
                  <a:pt x="57709" y="65372"/>
                </a:lnTo>
                <a:lnTo>
                  <a:pt x="62892" y="68334"/>
                </a:lnTo>
                <a:lnTo>
                  <a:pt x="73942" y="74271"/>
                </a:lnTo>
                <a:lnTo>
                  <a:pt x="79667" y="76252"/>
                </a:lnTo>
                <a:lnTo>
                  <a:pt x="85468" y="77572"/>
                </a:lnTo>
                <a:lnTo>
                  <a:pt x="91320" y="78452"/>
                </a:lnTo>
                <a:lnTo>
                  <a:pt x="97206" y="80030"/>
                </a:lnTo>
                <a:lnTo>
                  <a:pt x="103114" y="82075"/>
                </a:lnTo>
                <a:lnTo>
                  <a:pt x="109037" y="84431"/>
                </a:lnTo>
                <a:lnTo>
                  <a:pt x="114970" y="86001"/>
                </a:lnTo>
                <a:lnTo>
                  <a:pt x="120909" y="87048"/>
                </a:lnTo>
                <a:lnTo>
                  <a:pt x="126854" y="87746"/>
                </a:lnTo>
                <a:lnTo>
                  <a:pt x="132800" y="88211"/>
                </a:lnTo>
                <a:lnTo>
                  <a:pt x="138750" y="88521"/>
                </a:lnTo>
                <a:lnTo>
                  <a:pt x="153958" y="88958"/>
                </a:lnTo>
                <a:lnTo>
                  <a:pt x="157816" y="89019"/>
                </a:lnTo>
                <a:lnTo>
                  <a:pt x="160388" y="88068"/>
                </a:lnTo>
                <a:lnTo>
                  <a:pt x="162103" y="86441"/>
                </a:lnTo>
                <a:lnTo>
                  <a:pt x="163245" y="84365"/>
                </a:lnTo>
                <a:lnTo>
                  <a:pt x="164999" y="81988"/>
                </a:lnTo>
                <a:lnTo>
                  <a:pt x="167161" y="79412"/>
                </a:lnTo>
                <a:lnTo>
                  <a:pt x="169594" y="76702"/>
                </a:lnTo>
                <a:lnTo>
                  <a:pt x="171216" y="73903"/>
                </a:lnTo>
                <a:lnTo>
                  <a:pt x="172298" y="71045"/>
                </a:lnTo>
                <a:lnTo>
                  <a:pt x="173019" y="68147"/>
                </a:lnTo>
                <a:lnTo>
                  <a:pt x="173500" y="65223"/>
                </a:lnTo>
                <a:lnTo>
                  <a:pt x="173820" y="62282"/>
                </a:lnTo>
                <a:lnTo>
                  <a:pt x="174034" y="59329"/>
                </a:lnTo>
                <a:lnTo>
                  <a:pt x="174175" y="55376"/>
                </a:lnTo>
                <a:lnTo>
                  <a:pt x="174405" y="37419"/>
                </a:lnTo>
                <a:lnTo>
                  <a:pt x="174458" y="14836"/>
                </a:lnTo>
                <a:lnTo>
                  <a:pt x="175451" y="11823"/>
                </a:lnTo>
                <a:lnTo>
                  <a:pt x="177105" y="8822"/>
                </a:lnTo>
                <a:lnTo>
                  <a:pt x="182149" y="1618"/>
                </a:lnTo>
                <a:lnTo>
                  <a:pt x="183555" y="1027"/>
                </a:lnTo>
                <a:lnTo>
                  <a:pt x="190970" y="0"/>
                </a:lnTo>
                <a:lnTo>
                  <a:pt x="194366" y="2560"/>
                </a:lnTo>
                <a:lnTo>
                  <a:pt x="196661" y="4631"/>
                </a:lnTo>
                <a:lnTo>
                  <a:pt x="201856" y="9579"/>
                </a:lnTo>
                <a:lnTo>
                  <a:pt x="204630" y="12287"/>
                </a:lnTo>
                <a:lnTo>
                  <a:pt x="207473" y="16077"/>
                </a:lnTo>
                <a:lnTo>
                  <a:pt x="210359" y="20588"/>
                </a:lnTo>
                <a:lnTo>
                  <a:pt x="213275" y="25580"/>
                </a:lnTo>
                <a:lnTo>
                  <a:pt x="215220" y="30892"/>
                </a:lnTo>
                <a:lnTo>
                  <a:pt x="216516" y="36418"/>
                </a:lnTo>
                <a:lnTo>
                  <a:pt x="217381" y="42086"/>
                </a:lnTo>
                <a:lnTo>
                  <a:pt x="218949" y="47849"/>
                </a:lnTo>
                <a:lnTo>
                  <a:pt x="220987" y="53676"/>
                </a:lnTo>
                <a:lnTo>
                  <a:pt x="223338" y="59545"/>
                </a:lnTo>
                <a:lnTo>
                  <a:pt x="225897" y="65441"/>
                </a:lnTo>
                <a:lnTo>
                  <a:pt x="231387" y="77285"/>
                </a:lnTo>
                <a:lnTo>
                  <a:pt x="234239" y="82229"/>
                </a:lnTo>
                <a:lnTo>
                  <a:pt x="237134" y="86518"/>
                </a:lnTo>
                <a:lnTo>
                  <a:pt x="240055" y="90369"/>
                </a:lnTo>
                <a:lnTo>
                  <a:pt x="242994" y="93928"/>
                </a:lnTo>
                <a:lnTo>
                  <a:pt x="245947" y="97294"/>
                </a:lnTo>
                <a:lnTo>
                  <a:pt x="248907" y="100529"/>
                </a:lnTo>
                <a:lnTo>
                  <a:pt x="251873" y="102686"/>
                </a:lnTo>
                <a:lnTo>
                  <a:pt x="261117" y="106149"/>
                </a:lnTo>
                <a:lnTo>
                  <a:pt x="261996" y="106433"/>
                </a:lnTo>
                <a:lnTo>
                  <a:pt x="263576" y="105630"/>
                </a:lnTo>
                <a:lnTo>
                  <a:pt x="267977" y="102092"/>
                </a:lnTo>
                <a:lnTo>
                  <a:pt x="270539" y="98767"/>
                </a:lnTo>
                <a:lnTo>
                  <a:pt x="273239" y="94567"/>
                </a:lnTo>
                <a:lnTo>
                  <a:pt x="276032" y="89782"/>
                </a:lnTo>
                <a:lnTo>
                  <a:pt x="278886" y="84607"/>
                </a:lnTo>
                <a:lnTo>
                  <a:pt x="284703" y="73566"/>
                </a:lnTo>
                <a:lnTo>
                  <a:pt x="287643" y="68836"/>
                </a:lnTo>
                <a:lnTo>
                  <a:pt x="290595" y="64690"/>
                </a:lnTo>
                <a:lnTo>
                  <a:pt x="293556" y="60935"/>
                </a:lnTo>
                <a:lnTo>
                  <a:pt x="296521" y="56446"/>
                </a:lnTo>
                <a:lnTo>
                  <a:pt x="299491" y="51470"/>
                </a:lnTo>
                <a:lnTo>
                  <a:pt x="308406" y="3556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MARTPenAnnotation390"/>
          <p:cNvSpPr/>
          <p:nvPr/>
        </p:nvSpPr>
        <p:spPr>
          <a:xfrm>
            <a:off x="8242101" y="991195"/>
            <a:ext cx="17860" cy="214313"/>
          </a:xfrm>
          <a:custGeom>
            <a:avLst/>
            <a:gdLst/>
            <a:ahLst/>
            <a:cxnLst/>
            <a:rect l="0" t="0" r="0" b="0"/>
            <a:pathLst>
              <a:path w="17860" h="214313">
                <a:moveTo>
                  <a:pt x="17859" y="0"/>
                </a:moveTo>
                <a:lnTo>
                  <a:pt x="17859" y="5144"/>
                </a:lnTo>
                <a:lnTo>
                  <a:pt x="17859" y="2948"/>
                </a:lnTo>
                <a:lnTo>
                  <a:pt x="17859" y="85136"/>
                </a:lnTo>
                <a:lnTo>
                  <a:pt x="16867" y="92476"/>
                </a:lnTo>
                <a:lnTo>
                  <a:pt x="15214" y="100346"/>
                </a:lnTo>
                <a:lnTo>
                  <a:pt x="13119" y="108569"/>
                </a:lnTo>
                <a:lnTo>
                  <a:pt x="11723" y="116036"/>
                </a:lnTo>
                <a:lnTo>
                  <a:pt x="10792" y="122998"/>
                </a:lnTo>
                <a:lnTo>
                  <a:pt x="10172" y="129623"/>
                </a:lnTo>
                <a:lnTo>
                  <a:pt x="8765" y="137017"/>
                </a:lnTo>
                <a:lnTo>
                  <a:pt x="6836" y="144923"/>
                </a:lnTo>
                <a:lnTo>
                  <a:pt x="4558" y="153170"/>
                </a:lnTo>
                <a:lnTo>
                  <a:pt x="3038" y="161644"/>
                </a:lnTo>
                <a:lnTo>
                  <a:pt x="2026" y="170271"/>
                </a:lnTo>
                <a:lnTo>
                  <a:pt x="900" y="185809"/>
                </a:lnTo>
                <a:lnTo>
                  <a:pt x="400" y="196022"/>
                </a:lnTo>
                <a:lnTo>
                  <a:pt x="178" y="203868"/>
                </a:lnTo>
                <a:lnTo>
                  <a:pt x="0" y="21431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MARTPenAnnotation391"/>
          <p:cNvSpPr/>
          <p:nvPr/>
        </p:nvSpPr>
        <p:spPr>
          <a:xfrm>
            <a:off x="7018734" y="1591438"/>
            <a:ext cx="401837" cy="210063"/>
          </a:xfrm>
          <a:custGeom>
            <a:avLst/>
            <a:gdLst/>
            <a:ahLst/>
            <a:cxnLst/>
            <a:rect l="0" t="0" r="0" b="0"/>
            <a:pathLst>
              <a:path w="401837" h="210063">
                <a:moveTo>
                  <a:pt x="0" y="60554"/>
                </a:moveTo>
                <a:lnTo>
                  <a:pt x="0" y="94309"/>
                </a:lnTo>
                <a:lnTo>
                  <a:pt x="992" y="99924"/>
                </a:lnTo>
                <a:lnTo>
                  <a:pt x="2646" y="105652"/>
                </a:lnTo>
                <a:lnTo>
                  <a:pt x="4741" y="111455"/>
                </a:lnTo>
                <a:lnTo>
                  <a:pt x="6137" y="118301"/>
                </a:lnTo>
                <a:lnTo>
                  <a:pt x="7068" y="125841"/>
                </a:lnTo>
                <a:lnTo>
                  <a:pt x="7689" y="133844"/>
                </a:lnTo>
                <a:lnTo>
                  <a:pt x="9094" y="141164"/>
                </a:lnTo>
                <a:lnTo>
                  <a:pt x="11024" y="148028"/>
                </a:lnTo>
                <a:lnTo>
                  <a:pt x="13302" y="154589"/>
                </a:lnTo>
                <a:lnTo>
                  <a:pt x="15814" y="160947"/>
                </a:lnTo>
                <a:lnTo>
                  <a:pt x="18480" y="167170"/>
                </a:lnTo>
                <a:lnTo>
                  <a:pt x="24088" y="179376"/>
                </a:lnTo>
                <a:lnTo>
                  <a:pt x="29889" y="191416"/>
                </a:lnTo>
                <a:lnTo>
                  <a:pt x="33816" y="196412"/>
                </a:lnTo>
                <a:lnTo>
                  <a:pt x="38419" y="200735"/>
                </a:lnTo>
                <a:lnTo>
                  <a:pt x="47833" y="207193"/>
                </a:lnTo>
                <a:lnTo>
                  <a:pt x="55324" y="210062"/>
                </a:lnTo>
                <a:lnTo>
                  <a:pt x="58711" y="209836"/>
                </a:lnTo>
                <a:lnTo>
                  <a:pt x="61961" y="208692"/>
                </a:lnTo>
                <a:lnTo>
                  <a:pt x="68218" y="204776"/>
                </a:lnTo>
                <a:lnTo>
                  <a:pt x="74306" y="199728"/>
                </a:lnTo>
                <a:lnTo>
                  <a:pt x="80319" y="194177"/>
                </a:lnTo>
                <a:lnTo>
                  <a:pt x="87291" y="187411"/>
                </a:lnTo>
                <a:lnTo>
                  <a:pt x="97005" y="177789"/>
                </a:lnTo>
                <a:lnTo>
                  <a:pt x="101381" y="171453"/>
                </a:lnTo>
                <a:lnTo>
                  <a:pt x="105290" y="164252"/>
                </a:lnTo>
                <a:lnTo>
                  <a:pt x="108889" y="156475"/>
                </a:lnTo>
                <a:lnTo>
                  <a:pt x="111288" y="149306"/>
                </a:lnTo>
                <a:lnTo>
                  <a:pt x="112887" y="142542"/>
                </a:lnTo>
                <a:lnTo>
                  <a:pt x="113953" y="136049"/>
                </a:lnTo>
                <a:lnTo>
                  <a:pt x="115656" y="129735"/>
                </a:lnTo>
                <a:lnTo>
                  <a:pt x="117784" y="123542"/>
                </a:lnTo>
                <a:lnTo>
                  <a:pt x="120194" y="117429"/>
                </a:lnTo>
                <a:lnTo>
                  <a:pt x="121802" y="111369"/>
                </a:lnTo>
                <a:lnTo>
                  <a:pt x="122873" y="105345"/>
                </a:lnTo>
                <a:lnTo>
                  <a:pt x="123587" y="99344"/>
                </a:lnTo>
                <a:lnTo>
                  <a:pt x="125055" y="94351"/>
                </a:lnTo>
                <a:lnTo>
                  <a:pt x="127027" y="90031"/>
                </a:lnTo>
                <a:lnTo>
                  <a:pt x="129332" y="86158"/>
                </a:lnTo>
                <a:lnTo>
                  <a:pt x="130870" y="82584"/>
                </a:lnTo>
                <a:lnTo>
                  <a:pt x="131896" y="79210"/>
                </a:lnTo>
                <a:lnTo>
                  <a:pt x="133541" y="71405"/>
                </a:lnTo>
                <a:lnTo>
                  <a:pt x="133675" y="71756"/>
                </a:lnTo>
                <a:lnTo>
                  <a:pt x="133825" y="74793"/>
                </a:lnTo>
                <a:lnTo>
                  <a:pt x="134858" y="76992"/>
                </a:lnTo>
                <a:lnTo>
                  <a:pt x="138650" y="82081"/>
                </a:lnTo>
                <a:lnTo>
                  <a:pt x="140059" y="85819"/>
                </a:lnTo>
                <a:lnTo>
                  <a:pt x="140997" y="90296"/>
                </a:lnTo>
                <a:lnTo>
                  <a:pt x="141624" y="95265"/>
                </a:lnTo>
                <a:lnTo>
                  <a:pt x="143033" y="99569"/>
                </a:lnTo>
                <a:lnTo>
                  <a:pt x="144965" y="103431"/>
                </a:lnTo>
                <a:lnTo>
                  <a:pt x="147244" y="106998"/>
                </a:lnTo>
                <a:lnTo>
                  <a:pt x="149757" y="111360"/>
                </a:lnTo>
                <a:lnTo>
                  <a:pt x="155194" y="121499"/>
                </a:lnTo>
                <a:lnTo>
                  <a:pt x="163833" y="138363"/>
                </a:lnTo>
                <a:lnTo>
                  <a:pt x="167761" y="143185"/>
                </a:lnTo>
                <a:lnTo>
                  <a:pt x="172365" y="147391"/>
                </a:lnTo>
                <a:lnTo>
                  <a:pt x="181778" y="153718"/>
                </a:lnTo>
                <a:lnTo>
                  <a:pt x="189270" y="156531"/>
                </a:lnTo>
                <a:lnTo>
                  <a:pt x="198552" y="157780"/>
                </a:lnTo>
                <a:lnTo>
                  <a:pt x="208300" y="158336"/>
                </a:lnTo>
                <a:lnTo>
                  <a:pt x="215940" y="158583"/>
                </a:lnTo>
                <a:lnTo>
                  <a:pt x="219366" y="157656"/>
                </a:lnTo>
                <a:lnTo>
                  <a:pt x="225819" y="153981"/>
                </a:lnTo>
                <a:lnTo>
                  <a:pt x="227936" y="151612"/>
                </a:lnTo>
                <a:lnTo>
                  <a:pt x="229349" y="149041"/>
                </a:lnTo>
                <a:lnTo>
                  <a:pt x="231909" y="142545"/>
                </a:lnTo>
                <a:lnTo>
                  <a:pt x="236354" y="133044"/>
                </a:lnTo>
                <a:lnTo>
                  <a:pt x="237937" y="128724"/>
                </a:lnTo>
                <a:lnTo>
                  <a:pt x="238991" y="124852"/>
                </a:lnTo>
                <a:lnTo>
                  <a:pt x="239695" y="121279"/>
                </a:lnTo>
                <a:lnTo>
                  <a:pt x="241156" y="116912"/>
                </a:lnTo>
                <a:lnTo>
                  <a:pt x="243122" y="112017"/>
                </a:lnTo>
                <a:lnTo>
                  <a:pt x="245425" y="106769"/>
                </a:lnTo>
                <a:lnTo>
                  <a:pt x="246961" y="101286"/>
                </a:lnTo>
                <a:lnTo>
                  <a:pt x="247984" y="95646"/>
                </a:lnTo>
                <a:lnTo>
                  <a:pt x="248666" y="89902"/>
                </a:lnTo>
                <a:lnTo>
                  <a:pt x="249121" y="85080"/>
                </a:lnTo>
                <a:lnTo>
                  <a:pt x="249424" y="80873"/>
                </a:lnTo>
                <a:lnTo>
                  <a:pt x="249626" y="77077"/>
                </a:lnTo>
                <a:lnTo>
                  <a:pt x="250754" y="74545"/>
                </a:lnTo>
                <a:lnTo>
                  <a:pt x="252498" y="72858"/>
                </a:lnTo>
                <a:lnTo>
                  <a:pt x="257684" y="70150"/>
                </a:lnTo>
                <a:lnTo>
                  <a:pt x="259102" y="70920"/>
                </a:lnTo>
                <a:lnTo>
                  <a:pt x="263323" y="74421"/>
                </a:lnTo>
                <a:lnTo>
                  <a:pt x="264846" y="77736"/>
                </a:lnTo>
                <a:lnTo>
                  <a:pt x="265861" y="81931"/>
                </a:lnTo>
                <a:lnTo>
                  <a:pt x="266537" y="86711"/>
                </a:lnTo>
                <a:lnTo>
                  <a:pt x="266988" y="90890"/>
                </a:lnTo>
                <a:lnTo>
                  <a:pt x="267289" y="94669"/>
                </a:lnTo>
                <a:lnTo>
                  <a:pt x="267490" y="98180"/>
                </a:lnTo>
                <a:lnTo>
                  <a:pt x="267712" y="107373"/>
                </a:lnTo>
                <a:lnTo>
                  <a:pt x="267856" y="124703"/>
                </a:lnTo>
                <a:lnTo>
                  <a:pt x="268859" y="128125"/>
                </a:lnTo>
                <a:lnTo>
                  <a:pt x="272620" y="134572"/>
                </a:lnTo>
                <a:lnTo>
                  <a:pt x="275576" y="139040"/>
                </a:lnTo>
                <a:lnTo>
                  <a:pt x="274998" y="140659"/>
                </a:lnTo>
                <a:lnTo>
                  <a:pt x="270438" y="146686"/>
                </a:lnTo>
                <a:lnTo>
                  <a:pt x="269022" y="148444"/>
                </a:lnTo>
                <a:lnTo>
                  <a:pt x="268645" y="147921"/>
                </a:lnTo>
                <a:lnTo>
                  <a:pt x="267990" y="142039"/>
                </a:lnTo>
                <a:lnTo>
                  <a:pt x="267891" y="50203"/>
                </a:lnTo>
                <a:lnTo>
                  <a:pt x="268883" y="42739"/>
                </a:lnTo>
                <a:lnTo>
                  <a:pt x="270537" y="35779"/>
                </a:lnTo>
                <a:lnTo>
                  <a:pt x="272631" y="29154"/>
                </a:lnTo>
                <a:lnTo>
                  <a:pt x="275020" y="23746"/>
                </a:lnTo>
                <a:lnTo>
                  <a:pt x="277605" y="19148"/>
                </a:lnTo>
                <a:lnTo>
                  <a:pt x="280319" y="15090"/>
                </a:lnTo>
                <a:lnTo>
                  <a:pt x="284114" y="11393"/>
                </a:lnTo>
                <a:lnTo>
                  <a:pt x="288628" y="7936"/>
                </a:lnTo>
                <a:lnTo>
                  <a:pt x="293621" y="4640"/>
                </a:lnTo>
                <a:lnTo>
                  <a:pt x="304462" y="977"/>
                </a:lnTo>
                <a:lnTo>
                  <a:pt x="310131" y="0"/>
                </a:lnTo>
                <a:lnTo>
                  <a:pt x="321721" y="1560"/>
                </a:lnTo>
                <a:lnTo>
                  <a:pt x="332495" y="5561"/>
                </a:lnTo>
                <a:lnTo>
                  <a:pt x="340591" y="10646"/>
                </a:lnTo>
                <a:lnTo>
                  <a:pt x="350142" y="16214"/>
                </a:lnTo>
                <a:lnTo>
                  <a:pt x="355467" y="19088"/>
                </a:lnTo>
                <a:lnTo>
                  <a:pt x="360009" y="22988"/>
                </a:lnTo>
                <a:lnTo>
                  <a:pt x="364030" y="27572"/>
                </a:lnTo>
                <a:lnTo>
                  <a:pt x="367702" y="32613"/>
                </a:lnTo>
                <a:lnTo>
                  <a:pt x="371142" y="36966"/>
                </a:lnTo>
                <a:lnTo>
                  <a:pt x="374428" y="40860"/>
                </a:lnTo>
                <a:lnTo>
                  <a:pt x="377611" y="44448"/>
                </a:lnTo>
                <a:lnTo>
                  <a:pt x="383794" y="51080"/>
                </a:lnTo>
                <a:lnTo>
                  <a:pt x="386831" y="54238"/>
                </a:lnTo>
                <a:lnTo>
                  <a:pt x="388856" y="57336"/>
                </a:lnTo>
                <a:lnTo>
                  <a:pt x="391106" y="63423"/>
                </a:lnTo>
                <a:lnTo>
                  <a:pt x="392698" y="65443"/>
                </a:lnTo>
                <a:lnTo>
                  <a:pt x="394752" y="66790"/>
                </a:lnTo>
                <a:lnTo>
                  <a:pt x="397113" y="67688"/>
                </a:lnTo>
                <a:lnTo>
                  <a:pt x="398688" y="69278"/>
                </a:lnTo>
                <a:lnTo>
                  <a:pt x="399737" y="71331"/>
                </a:lnTo>
                <a:lnTo>
                  <a:pt x="401836" y="7841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MARTPenAnnotation392"/>
          <p:cNvSpPr/>
          <p:nvPr/>
        </p:nvSpPr>
        <p:spPr>
          <a:xfrm>
            <a:off x="7449153" y="1518046"/>
            <a:ext cx="69644" cy="177872"/>
          </a:xfrm>
          <a:custGeom>
            <a:avLst/>
            <a:gdLst/>
            <a:ahLst/>
            <a:cxnLst/>
            <a:rect l="0" t="0" r="0" b="0"/>
            <a:pathLst>
              <a:path w="69644" h="177872">
                <a:moveTo>
                  <a:pt x="69643" y="0"/>
                </a:moveTo>
                <a:lnTo>
                  <a:pt x="54267" y="7689"/>
                </a:lnTo>
                <a:lnTo>
                  <a:pt x="52447" y="10087"/>
                </a:lnTo>
                <a:lnTo>
                  <a:pt x="50241" y="13670"/>
                </a:lnTo>
                <a:lnTo>
                  <a:pt x="47779" y="18043"/>
                </a:lnTo>
                <a:lnTo>
                  <a:pt x="44153" y="22943"/>
                </a:lnTo>
                <a:lnTo>
                  <a:pt x="39751" y="28194"/>
                </a:lnTo>
                <a:lnTo>
                  <a:pt x="34832" y="33679"/>
                </a:lnTo>
                <a:lnTo>
                  <a:pt x="30561" y="40312"/>
                </a:lnTo>
                <a:lnTo>
                  <a:pt x="26722" y="47711"/>
                </a:lnTo>
                <a:lnTo>
                  <a:pt x="23169" y="55620"/>
                </a:lnTo>
                <a:lnTo>
                  <a:pt x="19809" y="63869"/>
                </a:lnTo>
                <a:lnTo>
                  <a:pt x="16577" y="72345"/>
                </a:lnTo>
                <a:lnTo>
                  <a:pt x="10340" y="89700"/>
                </a:lnTo>
                <a:lnTo>
                  <a:pt x="4260" y="107336"/>
                </a:lnTo>
                <a:lnTo>
                  <a:pt x="2242" y="116206"/>
                </a:lnTo>
                <a:lnTo>
                  <a:pt x="896" y="125096"/>
                </a:lnTo>
                <a:lnTo>
                  <a:pt x="0" y="133999"/>
                </a:lnTo>
                <a:lnTo>
                  <a:pt x="394" y="141919"/>
                </a:lnTo>
                <a:lnTo>
                  <a:pt x="1649" y="149183"/>
                </a:lnTo>
                <a:lnTo>
                  <a:pt x="3478" y="156010"/>
                </a:lnTo>
                <a:lnTo>
                  <a:pt x="5689" y="161554"/>
                </a:lnTo>
                <a:lnTo>
                  <a:pt x="8156" y="166242"/>
                </a:lnTo>
                <a:lnTo>
                  <a:pt x="10792" y="170359"/>
                </a:lnTo>
                <a:lnTo>
                  <a:pt x="13542" y="173104"/>
                </a:lnTo>
                <a:lnTo>
                  <a:pt x="16368" y="174934"/>
                </a:lnTo>
                <a:lnTo>
                  <a:pt x="19243" y="176154"/>
                </a:lnTo>
                <a:lnTo>
                  <a:pt x="23145" y="176967"/>
                </a:lnTo>
                <a:lnTo>
                  <a:pt x="27730" y="177510"/>
                </a:lnTo>
                <a:lnTo>
                  <a:pt x="32772" y="177871"/>
                </a:lnTo>
                <a:lnTo>
                  <a:pt x="38117" y="177120"/>
                </a:lnTo>
                <a:lnTo>
                  <a:pt x="43665" y="175627"/>
                </a:lnTo>
                <a:lnTo>
                  <a:pt x="49348" y="173639"/>
                </a:lnTo>
                <a:lnTo>
                  <a:pt x="54129" y="172314"/>
                </a:lnTo>
                <a:lnTo>
                  <a:pt x="58308" y="171431"/>
                </a:lnTo>
                <a:lnTo>
                  <a:pt x="69643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MARTPenAnnotation393"/>
          <p:cNvSpPr/>
          <p:nvPr/>
        </p:nvSpPr>
        <p:spPr>
          <a:xfrm>
            <a:off x="7558939" y="1446609"/>
            <a:ext cx="281327" cy="213735"/>
          </a:xfrm>
          <a:custGeom>
            <a:avLst/>
            <a:gdLst/>
            <a:ahLst/>
            <a:cxnLst/>
            <a:rect l="0" t="0" r="0" b="0"/>
            <a:pathLst>
              <a:path w="281327" h="213735">
                <a:moveTo>
                  <a:pt x="4506" y="151805"/>
                </a:moveTo>
                <a:lnTo>
                  <a:pt x="16935" y="139376"/>
                </a:lnTo>
                <a:lnTo>
                  <a:pt x="25243" y="133713"/>
                </a:lnTo>
                <a:lnTo>
                  <a:pt x="30237" y="130814"/>
                </a:lnTo>
                <a:lnTo>
                  <a:pt x="35550" y="126897"/>
                </a:lnTo>
                <a:lnTo>
                  <a:pt x="41077" y="122301"/>
                </a:lnTo>
                <a:lnTo>
                  <a:pt x="46747" y="117253"/>
                </a:lnTo>
                <a:lnTo>
                  <a:pt x="52510" y="112895"/>
                </a:lnTo>
                <a:lnTo>
                  <a:pt x="58337" y="108998"/>
                </a:lnTo>
                <a:lnTo>
                  <a:pt x="64206" y="105407"/>
                </a:lnTo>
                <a:lnTo>
                  <a:pt x="69110" y="102021"/>
                </a:lnTo>
                <a:lnTo>
                  <a:pt x="77206" y="95614"/>
                </a:lnTo>
                <a:lnTo>
                  <a:pt x="84111" y="89458"/>
                </a:lnTo>
                <a:lnTo>
                  <a:pt x="87342" y="86428"/>
                </a:lnTo>
                <a:lnTo>
                  <a:pt x="89495" y="83416"/>
                </a:lnTo>
                <a:lnTo>
                  <a:pt x="91889" y="77422"/>
                </a:lnTo>
                <a:lnTo>
                  <a:pt x="91535" y="74435"/>
                </a:lnTo>
                <a:lnTo>
                  <a:pt x="90306" y="71452"/>
                </a:lnTo>
                <a:lnTo>
                  <a:pt x="88495" y="68470"/>
                </a:lnTo>
                <a:lnTo>
                  <a:pt x="85303" y="67475"/>
                </a:lnTo>
                <a:lnTo>
                  <a:pt x="81191" y="67804"/>
                </a:lnTo>
                <a:lnTo>
                  <a:pt x="76466" y="69015"/>
                </a:lnTo>
                <a:lnTo>
                  <a:pt x="68569" y="73006"/>
                </a:lnTo>
                <a:lnTo>
                  <a:pt x="65074" y="75460"/>
                </a:lnTo>
                <a:lnTo>
                  <a:pt x="59768" y="78088"/>
                </a:lnTo>
                <a:lnTo>
                  <a:pt x="53253" y="80832"/>
                </a:lnTo>
                <a:lnTo>
                  <a:pt x="45934" y="83654"/>
                </a:lnTo>
                <a:lnTo>
                  <a:pt x="40062" y="87519"/>
                </a:lnTo>
                <a:lnTo>
                  <a:pt x="35155" y="92080"/>
                </a:lnTo>
                <a:lnTo>
                  <a:pt x="30892" y="97106"/>
                </a:lnTo>
                <a:lnTo>
                  <a:pt x="26066" y="103432"/>
                </a:lnTo>
                <a:lnTo>
                  <a:pt x="20863" y="110627"/>
                </a:lnTo>
                <a:lnTo>
                  <a:pt x="15411" y="118400"/>
                </a:lnTo>
                <a:lnTo>
                  <a:pt x="11776" y="125566"/>
                </a:lnTo>
                <a:lnTo>
                  <a:pt x="9353" y="132328"/>
                </a:lnTo>
                <a:lnTo>
                  <a:pt x="7737" y="138820"/>
                </a:lnTo>
                <a:lnTo>
                  <a:pt x="5668" y="146125"/>
                </a:lnTo>
                <a:lnTo>
                  <a:pt x="723" y="162179"/>
                </a:lnTo>
                <a:lnTo>
                  <a:pt x="0" y="169635"/>
                </a:lnTo>
                <a:lnTo>
                  <a:pt x="510" y="176590"/>
                </a:lnTo>
                <a:lnTo>
                  <a:pt x="1842" y="183211"/>
                </a:lnTo>
                <a:lnTo>
                  <a:pt x="3722" y="188617"/>
                </a:lnTo>
                <a:lnTo>
                  <a:pt x="5968" y="193213"/>
                </a:lnTo>
                <a:lnTo>
                  <a:pt x="8457" y="197270"/>
                </a:lnTo>
                <a:lnTo>
                  <a:pt x="12101" y="200966"/>
                </a:lnTo>
                <a:lnTo>
                  <a:pt x="16514" y="204423"/>
                </a:lnTo>
                <a:lnTo>
                  <a:pt x="21441" y="207719"/>
                </a:lnTo>
                <a:lnTo>
                  <a:pt x="29561" y="211382"/>
                </a:lnTo>
                <a:lnTo>
                  <a:pt x="33116" y="212359"/>
                </a:lnTo>
                <a:lnTo>
                  <a:pt x="38462" y="213010"/>
                </a:lnTo>
                <a:lnTo>
                  <a:pt x="45003" y="213444"/>
                </a:lnTo>
                <a:lnTo>
                  <a:pt x="52340" y="213734"/>
                </a:lnTo>
                <a:lnTo>
                  <a:pt x="59216" y="211942"/>
                </a:lnTo>
                <a:lnTo>
                  <a:pt x="65783" y="208763"/>
                </a:lnTo>
                <a:lnTo>
                  <a:pt x="72147" y="204660"/>
                </a:lnTo>
                <a:lnTo>
                  <a:pt x="78373" y="200932"/>
                </a:lnTo>
                <a:lnTo>
                  <a:pt x="84509" y="197455"/>
                </a:lnTo>
                <a:lnTo>
                  <a:pt x="90584" y="194144"/>
                </a:lnTo>
                <a:lnTo>
                  <a:pt x="96617" y="189953"/>
                </a:lnTo>
                <a:lnTo>
                  <a:pt x="102625" y="185174"/>
                </a:lnTo>
                <a:lnTo>
                  <a:pt x="108613" y="180004"/>
                </a:lnTo>
                <a:lnTo>
                  <a:pt x="113598" y="173581"/>
                </a:lnTo>
                <a:lnTo>
                  <a:pt x="117914" y="166322"/>
                </a:lnTo>
                <a:lnTo>
                  <a:pt x="131969" y="138026"/>
                </a:lnTo>
                <a:lnTo>
                  <a:pt x="134130" y="131704"/>
                </a:lnTo>
                <a:lnTo>
                  <a:pt x="135570" y="125506"/>
                </a:lnTo>
                <a:lnTo>
                  <a:pt x="136530" y="119389"/>
                </a:lnTo>
                <a:lnTo>
                  <a:pt x="137171" y="114320"/>
                </a:lnTo>
                <a:lnTo>
                  <a:pt x="137598" y="109947"/>
                </a:lnTo>
                <a:lnTo>
                  <a:pt x="137882" y="106040"/>
                </a:lnTo>
                <a:lnTo>
                  <a:pt x="139063" y="102444"/>
                </a:lnTo>
                <a:lnTo>
                  <a:pt x="143023" y="95801"/>
                </a:lnTo>
                <a:lnTo>
                  <a:pt x="146089" y="91224"/>
                </a:lnTo>
                <a:lnTo>
                  <a:pt x="146520" y="91574"/>
                </a:lnTo>
                <a:lnTo>
                  <a:pt x="146998" y="94608"/>
                </a:lnTo>
                <a:lnTo>
                  <a:pt x="147126" y="97799"/>
                </a:lnTo>
                <a:lnTo>
                  <a:pt x="147330" y="114531"/>
                </a:lnTo>
                <a:lnTo>
                  <a:pt x="147347" y="118026"/>
                </a:lnTo>
                <a:lnTo>
                  <a:pt x="148351" y="122340"/>
                </a:lnTo>
                <a:lnTo>
                  <a:pt x="150012" y="127201"/>
                </a:lnTo>
                <a:lnTo>
                  <a:pt x="152112" y="132426"/>
                </a:lnTo>
                <a:lnTo>
                  <a:pt x="153511" y="136901"/>
                </a:lnTo>
                <a:lnTo>
                  <a:pt x="154444" y="140877"/>
                </a:lnTo>
                <a:lnTo>
                  <a:pt x="155066" y="144519"/>
                </a:lnTo>
                <a:lnTo>
                  <a:pt x="156473" y="147940"/>
                </a:lnTo>
                <a:lnTo>
                  <a:pt x="160682" y="154386"/>
                </a:lnTo>
                <a:lnTo>
                  <a:pt x="163214" y="160559"/>
                </a:lnTo>
                <a:lnTo>
                  <a:pt x="163890" y="163594"/>
                </a:lnTo>
                <a:lnTo>
                  <a:pt x="165332" y="165617"/>
                </a:lnTo>
                <a:lnTo>
                  <a:pt x="167287" y="166966"/>
                </a:lnTo>
                <a:lnTo>
                  <a:pt x="172810" y="169131"/>
                </a:lnTo>
                <a:lnTo>
                  <a:pt x="173264" y="168317"/>
                </a:lnTo>
                <a:lnTo>
                  <a:pt x="173767" y="164765"/>
                </a:lnTo>
                <a:lnTo>
                  <a:pt x="173901" y="161438"/>
                </a:lnTo>
                <a:lnTo>
                  <a:pt x="174090" y="147273"/>
                </a:lnTo>
                <a:lnTo>
                  <a:pt x="174160" y="114117"/>
                </a:lnTo>
                <a:lnTo>
                  <a:pt x="175155" y="105844"/>
                </a:lnTo>
                <a:lnTo>
                  <a:pt x="176811" y="97351"/>
                </a:lnTo>
                <a:lnTo>
                  <a:pt x="178908" y="88713"/>
                </a:lnTo>
                <a:lnTo>
                  <a:pt x="180304" y="79978"/>
                </a:lnTo>
                <a:lnTo>
                  <a:pt x="181237" y="71178"/>
                </a:lnTo>
                <a:lnTo>
                  <a:pt x="181858" y="62335"/>
                </a:lnTo>
                <a:lnTo>
                  <a:pt x="183264" y="54455"/>
                </a:lnTo>
                <a:lnTo>
                  <a:pt x="185193" y="47217"/>
                </a:lnTo>
                <a:lnTo>
                  <a:pt x="187472" y="40408"/>
                </a:lnTo>
                <a:lnTo>
                  <a:pt x="190976" y="33884"/>
                </a:lnTo>
                <a:lnTo>
                  <a:pt x="195296" y="27550"/>
                </a:lnTo>
                <a:lnTo>
                  <a:pt x="200160" y="21343"/>
                </a:lnTo>
                <a:lnTo>
                  <a:pt x="204395" y="16213"/>
                </a:lnTo>
                <a:lnTo>
                  <a:pt x="208210" y="11801"/>
                </a:lnTo>
                <a:lnTo>
                  <a:pt x="211747" y="7867"/>
                </a:lnTo>
                <a:lnTo>
                  <a:pt x="216088" y="5245"/>
                </a:lnTo>
                <a:lnTo>
                  <a:pt x="220967" y="3496"/>
                </a:lnTo>
                <a:lnTo>
                  <a:pt x="226204" y="2331"/>
                </a:lnTo>
                <a:lnTo>
                  <a:pt x="231680" y="1554"/>
                </a:lnTo>
                <a:lnTo>
                  <a:pt x="237314" y="1036"/>
                </a:lnTo>
                <a:lnTo>
                  <a:pt x="247875" y="460"/>
                </a:lnTo>
                <a:lnTo>
                  <a:pt x="255876" y="205"/>
                </a:lnTo>
                <a:lnTo>
                  <a:pt x="281326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SMARTPenAnnotation394"/>
          <p:cNvSpPr/>
          <p:nvPr/>
        </p:nvSpPr>
        <p:spPr>
          <a:xfrm>
            <a:off x="7840374" y="1384101"/>
            <a:ext cx="44541" cy="169665"/>
          </a:xfrm>
          <a:custGeom>
            <a:avLst/>
            <a:gdLst/>
            <a:ahLst/>
            <a:cxnLst/>
            <a:rect l="0" t="0" r="0" b="0"/>
            <a:pathLst>
              <a:path w="44541" h="169665">
                <a:moveTo>
                  <a:pt x="8821" y="0"/>
                </a:moveTo>
                <a:lnTo>
                  <a:pt x="4081" y="4741"/>
                </a:lnTo>
                <a:lnTo>
                  <a:pt x="2684" y="7129"/>
                </a:lnTo>
                <a:lnTo>
                  <a:pt x="1753" y="9714"/>
                </a:lnTo>
                <a:lnTo>
                  <a:pt x="1132" y="12429"/>
                </a:lnTo>
                <a:lnTo>
                  <a:pt x="718" y="15231"/>
                </a:lnTo>
                <a:lnTo>
                  <a:pt x="443" y="18092"/>
                </a:lnTo>
                <a:lnTo>
                  <a:pt x="259" y="20991"/>
                </a:lnTo>
                <a:lnTo>
                  <a:pt x="55" y="32150"/>
                </a:lnTo>
                <a:lnTo>
                  <a:pt x="0" y="39293"/>
                </a:lnTo>
                <a:lnTo>
                  <a:pt x="956" y="47031"/>
                </a:lnTo>
                <a:lnTo>
                  <a:pt x="2586" y="55167"/>
                </a:lnTo>
                <a:lnTo>
                  <a:pt x="4664" y="63567"/>
                </a:lnTo>
                <a:lnTo>
                  <a:pt x="6050" y="72144"/>
                </a:lnTo>
                <a:lnTo>
                  <a:pt x="6974" y="80838"/>
                </a:lnTo>
                <a:lnTo>
                  <a:pt x="7590" y="89611"/>
                </a:lnTo>
                <a:lnTo>
                  <a:pt x="8992" y="98436"/>
                </a:lnTo>
                <a:lnTo>
                  <a:pt x="10919" y="107296"/>
                </a:lnTo>
                <a:lnTo>
                  <a:pt x="13197" y="116179"/>
                </a:lnTo>
                <a:lnTo>
                  <a:pt x="15706" y="124086"/>
                </a:lnTo>
                <a:lnTo>
                  <a:pt x="18372" y="131341"/>
                </a:lnTo>
                <a:lnTo>
                  <a:pt x="21142" y="138162"/>
                </a:lnTo>
                <a:lnTo>
                  <a:pt x="23980" y="143702"/>
                </a:lnTo>
                <a:lnTo>
                  <a:pt x="26865" y="148387"/>
                </a:lnTo>
                <a:lnTo>
                  <a:pt x="29780" y="152503"/>
                </a:lnTo>
                <a:lnTo>
                  <a:pt x="32715" y="156239"/>
                </a:lnTo>
                <a:lnTo>
                  <a:pt x="35665" y="159722"/>
                </a:lnTo>
                <a:lnTo>
                  <a:pt x="44540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MARTPenAnnotation395"/>
          <p:cNvSpPr/>
          <p:nvPr/>
        </p:nvSpPr>
        <p:spPr>
          <a:xfrm>
            <a:off x="7822406" y="1366452"/>
            <a:ext cx="553641" cy="195967"/>
          </a:xfrm>
          <a:custGeom>
            <a:avLst/>
            <a:gdLst/>
            <a:ahLst/>
            <a:cxnLst/>
            <a:rect l="0" t="0" r="0" b="0"/>
            <a:pathLst>
              <a:path w="553641" h="195967">
                <a:moveTo>
                  <a:pt x="0" y="160524"/>
                </a:moveTo>
                <a:lnTo>
                  <a:pt x="0" y="144274"/>
                </a:lnTo>
                <a:lnTo>
                  <a:pt x="2646" y="140734"/>
                </a:lnTo>
                <a:lnTo>
                  <a:pt x="8121" y="134861"/>
                </a:lnTo>
                <a:lnTo>
                  <a:pt x="17169" y="125637"/>
                </a:lnTo>
                <a:lnTo>
                  <a:pt x="22360" y="121391"/>
                </a:lnTo>
                <a:lnTo>
                  <a:pt x="27805" y="117568"/>
                </a:lnTo>
                <a:lnTo>
                  <a:pt x="33419" y="114027"/>
                </a:lnTo>
                <a:lnTo>
                  <a:pt x="40139" y="110675"/>
                </a:lnTo>
                <a:lnTo>
                  <a:pt x="47595" y="107447"/>
                </a:lnTo>
                <a:lnTo>
                  <a:pt x="55543" y="104304"/>
                </a:lnTo>
                <a:lnTo>
                  <a:pt x="72310" y="98165"/>
                </a:lnTo>
                <a:lnTo>
                  <a:pt x="80949" y="95139"/>
                </a:lnTo>
                <a:lnTo>
                  <a:pt x="89685" y="93121"/>
                </a:lnTo>
                <a:lnTo>
                  <a:pt x="98485" y="91776"/>
                </a:lnTo>
                <a:lnTo>
                  <a:pt x="115209" y="90282"/>
                </a:lnTo>
                <a:lnTo>
                  <a:pt x="129255" y="89618"/>
                </a:lnTo>
                <a:lnTo>
                  <a:pt x="142114" y="86677"/>
                </a:lnTo>
                <a:lnTo>
                  <a:pt x="159275" y="81016"/>
                </a:lnTo>
                <a:lnTo>
                  <a:pt x="169527" y="80167"/>
                </a:lnTo>
                <a:lnTo>
                  <a:pt x="164883" y="80160"/>
                </a:lnTo>
                <a:lnTo>
                  <a:pt x="163500" y="79167"/>
                </a:lnTo>
                <a:lnTo>
                  <a:pt x="162578" y="77512"/>
                </a:lnTo>
                <a:lnTo>
                  <a:pt x="161964" y="75417"/>
                </a:lnTo>
                <a:lnTo>
                  <a:pt x="160561" y="75013"/>
                </a:lnTo>
                <a:lnTo>
                  <a:pt x="158635" y="75735"/>
                </a:lnTo>
                <a:lnTo>
                  <a:pt x="156358" y="77209"/>
                </a:lnTo>
                <a:lnTo>
                  <a:pt x="151183" y="78847"/>
                </a:lnTo>
                <a:lnTo>
                  <a:pt x="148413" y="79283"/>
                </a:lnTo>
                <a:lnTo>
                  <a:pt x="142690" y="82414"/>
                </a:lnTo>
                <a:lnTo>
                  <a:pt x="139776" y="84638"/>
                </a:lnTo>
                <a:lnTo>
                  <a:pt x="136839" y="88106"/>
                </a:lnTo>
                <a:lnTo>
                  <a:pt x="133891" y="92401"/>
                </a:lnTo>
                <a:lnTo>
                  <a:pt x="130932" y="97250"/>
                </a:lnTo>
                <a:lnTo>
                  <a:pt x="127968" y="101474"/>
                </a:lnTo>
                <a:lnTo>
                  <a:pt x="125000" y="105282"/>
                </a:lnTo>
                <a:lnTo>
                  <a:pt x="122028" y="108813"/>
                </a:lnTo>
                <a:lnTo>
                  <a:pt x="119055" y="113152"/>
                </a:lnTo>
                <a:lnTo>
                  <a:pt x="116081" y="118029"/>
                </a:lnTo>
                <a:lnTo>
                  <a:pt x="113106" y="123264"/>
                </a:lnTo>
                <a:lnTo>
                  <a:pt x="111122" y="128739"/>
                </a:lnTo>
                <a:lnTo>
                  <a:pt x="109801" y="134373"/>
                </a:lnTo>
                <a:lnTo>
                  <a:pt x="108919" y="140113"/>
                </a:lnTo>
                <a:lnTo>
                  <a:pt x="108331" y="145925"/>
                </a:lnTo>
                <a:lnTo>
                  <a:pt x="107940" y="151783"/>
                </a:lnTo>
                <a:lnTo>
                  <a:pt x="107678" y="157674"/>
                </a:lnTo>
                <a:lnTo>
                  <a:pt x="108496" y="162592"/>
                </a:lnTo>
                <a:lnTo>
                  <a:pt x="110034" y="166864"/>
                </a:lnTo>
                <a:lnTo>
                  <a:pt x="116938" y="180262"/>
                </a:lnTo>
                <a:lnTo>
                  <a:pt x="119630" y="185589"/>
                </a:lnTo>
                <a:lnTo>
                  <a:pt x="122418" y="189140"/>
                </a:lnTo>
                <a:lnTo>
                  <a:pt x="125268" y="191508"/>
                </a:lnTo>
                <a:lnTo>
                  <a:pt x="128161" y="193086"/>
                </a:lnTo>
                <a:lnTo>
                  <a:pt x="136666" y="194840"/>
                </a:lnTo>
                <a:lnTo>
                  <a:pt x="152611" y="195827"/>
                </a:lnTo>
                <a:lnTo>
                  <a:pt x="158296" y="195966"/>
                </a:lnTo>
                <a:lnTo>
                  <a:pt x="169903" y="193474"/>
                </a:lnTo>
                <a:lnTo>
                  <a:pt x="175777" y="191420"/>
                </a:lnTo>
                <a:lnTo>
                  <a:pt x="181676" y="188067"/>
                </a:lnTo>
                <a:lnTo>
                  <a:pt x="187594" y="183847"/>
                </a:lnTo>
                <a:lnTo>
                  <a:pt x="193524" y="179049"/>
                </a:lnTo>
                <a:lnTo>
                  <a:pt x="198469" y="173866"/>
                </a:lnTo>
                <a:lnTo>
                  <a:pt x="202758" y="168427"/>
                </a:lnTo>
                <a:lnTo>
                  <a:pt x="206610" y="162816"/>
                </a:lnTo>
                <a:lnTo>
                  <a:pt x="210169" y="157091"/>
                </a:lnTo>
                <a:lnTo>
                  <a:pt x="213535" y="151290"/>
                </a:lnTo>
                <a:lnTo>
                  <a:pt x="216770" y="145438"/>
                </a:lnTo>
                <a:lnTo>
                  <a:pt x="218927" y="139553"/>
                </a:lnTo>
                <a:lnTo>
                  <a:pt x="220366" y="133645"/>
                </a:lnTo>
                <a:lnTo>
                  <a:pt x="221324" y="127722"/>
                </a:lnTo>
                <a:lnTo>
                  <a:pt x="222956" y="121789"/>
                </a:lnTo>
                <a:lnTo>
                  <a:pt x="225036" y="115849"/>
                </a:lnTo>
                <a:lnTo>
                  <a:pt x="227414" y="109905"/>
                </a:lnTo>
                <a:lnTo>
                  <a:pt x="229001" y="104950"/>
                </a:lnTo>
                <a:lnTo>
                  <a:pt x="230058" y="100654"/>
                </a:lnTo>
                <a:lnTo>
                  <a:pt x="230762" y="96798"/>
                </a:lnTo>
                <a:lnTo>
                  <a:pt x="231232" y="93236"/>
                </a:lnTo>
                <a:lnTo>
                  <a:pt x="231545" y="89868"/>
                </a:lnTo>
                <a:lnTo>
                  <a:pt x="232162" y="80325"/>
                </a:lnTo>
                <a:lnTo>
                  <a:pt x="232172" y="101152"/>
                </a:lnTo>
                <a:lnTo>
                  <a:pt x="233164" y="105068"/>
                </a:lnTo>
                <a:lnTo>
                  <a:pt x="234817" y="109663"/>
                </a:lnTo>
                <a:lnTo>
                  <a:pt x="236912" y="114710"/>
                </a:lnTo>
                <a:lnTo>
                  <a:pt x="239301" y="119067"/>
                </a:lnTo>
                <a:lnTo>
                  <a:pt x="241886" y="122965"/>
                </a:lnTo>
                <a:lnTo>
                  <a:pt x="244600" y="126555"/>
                </a:lnTo>
                <a:lnTo>
                  <a:pt x="247403" y="129940"/>
                </a:lnTo>
                <a:lnTo>
                  <a:pt x="250264" y="133190"/>
                </a:lnTo>
                <a:lnTo>
                  <a:pt x="253163" y="136348"/>
                </a:lnTo>
                <a:lnTo>
                  <a:pt x="257080" y="139446"/>
                </a:lnTo>
                <a:lnTo>
                  <a:pt x="266724" y="145534"/>
                </a:lnTo>
                <a:lnTo>
                  <a:pt x="274979" y="148901"/>
                </a:lnTo>
                <a:lnTo>
                  <a:pt x="282948" y="150397"/>
                </a:lnTo>
                <a:lnTo>
                  <a:pt x="293104" y="151062"/>
                </a:lnTo>
                <a:lnTo>
                  <a:pt x="297598" y="150247"/>
                </a:lnTo>
                <a:lnTo>
                  <a:pt x="305237" y="146696"/>
                </a:lnTo>
                <a:lnTo>
                  <a:pt x="307671" y="144360"/>
                </a:lnTo>
                <a:lnTo>
                  <a:pt x="309294" y="141811"/>
                </a:lnTo>
                <a:lnTo>
                  <a:pt x="310375" y="139119"/>
                </a:lnTo>
                <a:lnTo>
                  <a:pt x="314223" y="133482"/>
                </a:lnTo>
                <a:lnTo>
                  <a:pt x="316638" y="130590"/>
                </a:lnTo>
                <a:lnTo>
                  <a:pt x="318249" y="126677"/>
                </a:lnTo>
                <a:lnTo>
                  <a:pt x="319321" y="122085"/>
                </a:lnTo>
                <a:lnTo>
                  <a:pt x="320038" y="117038"/>
                </a:lnTo>
                <a:lnTo>
                  <a:pt x="320514" y="111690"/>
                </a:lnTo>
                <a:lnTo>
                  <a:pt x="320832" y="106140"/>
                </a:lnTo>
                <a:lnTo>
                  <a:pt x="321186" y="94681"/>
                </a:lnTo>
                <a:lnTo>
                  <a:pt x="321343" y="82974"/>
                </a:lnTo>
                <a:lnTo>
                  <a:pt x="320393" y="77074"/>
                </a:lnTo>
                <a:lnTo>
                  <a:pt x="318767" y="71156"/>
                </a:lnTo>
                <a:lnTo>
                  <a:pt x="316690" y="65227"/>
                </a:lnTo>
                <a:lnTo>
                  <a:pt x="315307" y="60282"/>
                </a:lnTo>
                <a:lnTo>
                  <a:pt x="314384" y="55993"/>
                </a:lnTo>
                <a:lnTo>
                  <a:pt x="312647" y="45114"/>
                </a:lnTo>
                <a:lnTo>
                  <a:pt x="312571" y="49379"/>
                </a:lnTo>
                <a:lnTo>
                  <a:pt x="312549" y="56926"/>
                </a:lnTo>
                <a:lnTo>
                  <a:pt x="313537" y="59709"/>
                </a:lnTo>
                <a:lnTo>
                  <a:pt x="317282" y="65447"/>
                </a:lnTo>
                <a:lnTo>
                  <a:pt x="319670" y="69358"/>
                </a:lnTo>
                <a:lnTo>
                  <a:pt x="322254" y="73950"/>
                </a:lnTo>
                <a:lnTo>
                  <a:pt x="327770" y="84343"/>
                </a:lnTo>
                <a:lnTo>
                  <a:pt x="333530" y="95577"/>
                </a:lnTo>
                <a:lnTo>
                  <a:pt x="336454" y="100359"/>
                </a:lnTo>
                <a:lnTo>
                  <a:pt x="339397" y="104539"/>
                </a:lnTo>
                <a:lnTo>
                  <a:pt x="342351" y="108318"/>
                </a:lnTo>
                <a:lnTo>
                  <a:pt x="344319" y="111829"/>
                </a:lnTo>
                <a:lnTo>
                  <a:pt x="345632" y="115162"/>
                </a:lnTo>
                <a:lnTo>
                  <a:pt x="346507" y="118377"/>
                </a:lnTo>
                <a:lnTo>
                  <a:pt x="349075" y="121512"/>
                </a:lnTo>
                <a:lnTo>
                  <a:pt x="352771" y="124594"/>
                </a:lnTo>
                <a:lnTo>
                  <a:pt x="361178" y="129672"/>
                </a:lnTo>
                <a:lnTo>
                  <a:pt x="368221" y="131929"/>
                </a:lnTo>
                <a:lnTo>
                  <a:pt x="371489" y="131539"/>
                </a:lnTo>
                <a:lnTo>
                  <a:pt x="374659" y="130287"/>
                </a:lnTo>
                <a:lnTo>
                  <a:pt x="380828" y="126249"/>
                </a:lnTo>
                <a:lnTo>
                  <a:pt x="386877" y="121148"/>
                </a:lnTo>
                <a:lnTo>
                  <a:pt x="392872" y="115573"/>
                </a:lnTo>
                <a:lnTo>
                  <a:pt x="395860" y="112697"/>
                </a:lnTo>
                <a:lnTo>
                  <a:pt x="397852" y="108796"/>
                </a:lnTo>
                <a:lnTo>
                  <a:pt x="399180" y="104210"/>
                </a:lnTo>
                <a:lnTo>
                  <a:pt x="400065" y="99169"/>
                </a:lnTo>
                <a:lnTo>
                  <a:pt x="401647" y="93824"/>
                </a:lnTo>
                <a:lnTo>
                  <a:pt x="403694" y="88276"/>
                </a:lnTo>
                <a:lnTo>
                  <a:pt x="406052" y="82593"/>
                </a:lnTo>
                <a:lnTo>
                  <a:pt x="407623" y="76820"/>
                </a:lnTo>
                <a:lnTo>
                  <a:pt x="408671" y="70987"/>
                </a:lnTo>
                <a:lnTo>
                  <a:pt x="409369" y="65114"/>
                </a:lnTo>
                <a:lnTo>
                  <a:pt x="410827" y="60206"/>
                </a:lnTo>
                <a:lnTo>
                  <a:pt x="412791" y="55942"/>
                </a:lnTo>
                <a:lnTo>
                  <a:pt x="415091" y="52108"/>
                </a:lnTo>
                <a:lnTo>
                  <a:pt x="416626" y="48559"/>
                </a:lnTo>
                <a:lnTo>
                  <a:pt x="417649" y="45201"/>
                </a:lnTo>
                <a:lnTo>
                  <a:pt x="419291" y="37423"/>
                </a:lnTo>
                <a:lnTo>
                  <a:pt x="419516" y="41651"/>
                </a:lnTo>
                <a:lnTo>
                  <a:pt x="419576" y="45557"/>
                </a:lnTo>
                <a:lnTo>
                  <a:pt x="420607" y="49153"/>
                </a:lnTo>
                <a:lnTo>
                  <a:pt x="422288" y="52542"/>
                </a:lnTo>
                <a:lnTo>
                  <a:pt x="424400" y="55794"/>
                </a:lnTo>
                <a:lnTo>
                  <a:pt x="425809" y="59946"/>
                </a:lnTo>
                <a:lnTo>
                  <a:pt x="426747" y="64699"/>
                </a:lnTo>
                <a:lnTo>
                  <a:pt x="427373" y="69851"/>
                </a:lnTo>
                <a:lnTo>
                  <a:pt x="427791" y="75271"/>
                </a:lnTo>
                <a:lnTo>
                  <a:pt x="428068" y="80868"/>
                </a:lnTo>
                <a:lnTo>
                  <a:pt x="428460" y="95581"/>
                </a:lnTo>
                <a:lnTo>
                  <a:pt x="428624" y="124270"/>
                </a:lnTo>
                <a:lnTo>
                  <a:pt x="428625" y="65978"/>
                </a:lnTo>
                <a:lnTo>
                  <a:pt x="429617" y="58798"/>
                </a:lnTo>
                <a:lnTo>
                  <a:pt x="431271" y="51035"/>
                </a:lnTo>
                <a:lnTo>
                  <a:pt x="433366" y="42883"/>
                </a:lnTo>
                <a:lnTo>
                  <a:pt x="434762" y="35464"/>
                </a:lnTo>
                <a:lnTo>
                  <a:pt x="435693" y="28533"/>
                </a:lnTo>
                <a:lnTo>
                  <a:pt x="436313" y="21929"/>
                </a:lnTo>
                <a:lnTo>
                  <a:pt x="437720" y="16533"/>
                </a:lnTo>
                <a:lnTo>
                  <a:pt x="439649" y="11944"/>
                </a:lnTo>
                <a:lnTo>
                  <a:pt x="441928" y="7893"/>
                </a:lnTo>
                <a:lnTo>
                  <a:pt x="445431" y="5192"/>
                </a:lnTo>
                <a:lnTo>
                  <a:pt x="449751" y="3391"/>
                </a:lnTo>
                <a:lnTo>
                  <a:pt x="466202" y="501"/>
                </a:lnTo>
                <a:lnTo>
                  <a:pt x="475918" y="0"/>
                </a:lnTo>
                <a:lnTo>
                  <a:pt x="479005" y="922"/>
                </a:lnTo>
                <a:lnTo>
                  <a:pt x="485081" y="4593"/>
                </a:lnTo>
                <a:lnTo>
                  <a:pt x="491089" y="9531"/>
                </a:lnTo>
                <a:lnTo>
                  <a:pt x="494080" y="12237"/>
                </a:lnTo>
                <a:lnTo>
                  <a:pt x="497066" y="16025"/>
                </a:lnTo>
                <a:lnTo>
                  <a:pt x="500050" y="20535"/>
                </a:lnTo>
                <a:lnTo>
                  <a:pt x="503030" y="25526"/>
                </a:lnTo>
                <a:lnTo>
                  <a:pt x="506010" y="31830"/>
                </a:lnTo>
                <a:lnTo>
                  <a:pt x="508988" y="39010"/>
                </a:lnTo>
                <a:lnTo>
                  <a:pt x="511966" y="46772"/>
                </a:lnTo>
                <a:lnTo>
                  <a:pt x="514944" y="53932"/>
                </a:lnTo>
                <a:lnTo>
                  <a:pt x="517921" y="60689"/>
                </a:lnTo>
                <a:lnTo>
                  <a:pt x="520897" y="67178"/>
                </a:lnTo>
                <a:lnTo>
                  <a:pt x="522883" y="73489"/>
                </a:lnTo>
                <a:lnTo>
                  <a:pt x="524205" y="79680"/>
                </a:lnTo>
                <a:lnTo>
                  <a:pt x="525087" y="85792"/>
                </a:lnTo>
                <a:lnTo>
                  <a:pt x="526668" y="90859"/>
                </a:lnTo>
                <a:lnTo>
                  <a:pt x="528713" y="95229"/>
                </a:lnTo>
                <a:lnTo>
                  <a:pt x="531069" y="99135"/>
                </a:lnTo>
                <a:lnTo>
                  <a:pt x="533632" y="101739"/>
                </a:lnTo>
                <a:lnTo>
                  <a:pt x="536333" y="103474"/>
                </a:lnTo>
                <a:lnTo>
                  <a:pt x="541980" y="105403"/>
                </a:lnTo>
                <a:lnTo>
                  <a:pt x="553640" y="10694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MARTPenAnnotation396"/>
          <p:cNvSpPr/>
          <p:nvPr/>
        </p:nvSpPr>
        <p:spPr>
          <a:xfrm>
            <a:off x="8402835" y="1268015"/>
            <a:ext cx="53580" cy="160736"/>
          </a:xfrm>
          <a:custGeom>
            <a:avLst/>
            <a:gdLst/>
            <a:ahLst/>
            <a:cxnLst/>
            <a:rect l="0" t="0" r="0" b="0"/>
            <a:pathLst>
              <a:path w="53580" h="160736">
                <a:moveTo>
                  <a:pt x="0" y="0"/>
                </a:moveTo>
                <a:lnTo>
                  <a:pt x="0" y="34552"/>
                </a:lnTo>
                <a:lnTo>
                  <a:pt x="993" y="40894"/>
                </a:lnTo>
                <a:lnTo>
                  <a:pt x="2647" y="48099"/>
                </a:lnTo>
                <a:lnTo>
                  <a:pt x="4741" y="55878"/>
                </a:lnTo>
                <a:lnTo>
                  <a:pt x="7130" y="63049"/>
                </a:lnTo>
                <a:lnTo>
                  <a:pt x="9715" y="69814"/>
                </a:lnTo>
                <a:lnTo>
                  <a:pt x="12429" y="76308"/>
                </a:lnTo>
                <a:lnTo>
                  <a:pt x="15232" y="83614"/>
                </a:lnTo>
                <a:lnTo>
                  <a:pt x="20991" y="99670"/>
                </a:lnTo>
                <a:lnTo>
                  <a:pt x="23916" y="107126"/>
                </a:lnTo>
                <a:lnTo>
                  <a:pt x="26858" y="114082"/>
                </a:lnTo>
                <a:lnTo>
                  <a:pt x="32774" y="127102"/>
                </a:lnTo>
                <a:lnTo>
                  <a:pt x="42889" y="148160"/>
                </a:lnTo>
                <a:lnTo>
                  <a:pt x="44468" y="150367"/>
                </a:lnTo>
                <a:lnTo>
                  <a:pt x="46513" y="152831"/>
                </a:lnTo>
                <a:lnTo>
                  <a:pt x="53579" y="16073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MARTPenAnnotation397"/>
          <p:cNvSpPr/>
          <p:nvPr/>
        </p:nvSpPr>
        <p:spPr>
          <a:xfrm>
            <a:off x="8367117" y="1287379"/>
            <a:ext cx="320195" cy="221739"/>
          </a:xfrm>
          <a:custGeom>
            <a:avLst/>
            <a:gdLst/>
            <a:ahLst/>
            <a:cxnLst/>
            <a:rect l="0" t="0" r="0" b="0"/>
            <a:pathLst>
              <a:path w="320195" h="221739">
                <a:moveTo>
                  <a:pt x="0" y="96722"/>
                </a:moveTo>
                <a:lnTo>
                  <a:pt x="0" y="91982"/>
                </a:lnTo>
                <a:lnTo>
                  <a:pt x="992" y="89593"/>
                </a:lnTo>
                <a:lnTo>
                  <a:pt x="4740" y="84293"/>
                </a:lnTo>
                <a:lnTo>
                  <a:pt x="7129" y="82483"/>
                </a:lnTo>
                <a:lnTo>
                  <a:pt x="9714" y="81276"/>
                </a:lnTo>
                <a:lnTo>
                  <a:pt x="12428" y="80472"/>
                </a:lnTo>
                <a:lnTo>
                  <a:pt x="18092" y="76932"/>
                </a:lnTo>
                <a:lnTo>
                  <a:pt x="25900" y="71059"/>
                </a:lnTo>
                <a:lnTo>
                  <a:pt x="39293" y="61835"/>
                </a:lnTo>
                <a:lnTo>
                  <a:pt x="46039" y="58581"/>
                </a:lnTo>
                <a:lnTo>
                  <a:pt x="52521" y="56412"/>
                </a:lnTo>
                <a:lnTo>
                  <a:pt x="58826" y="54966"/>
                </a:lnTo>
                <a:lnTo>
                  <a:pt x="66007" y="53010"/>
                </a:lnTo>
                <a:lnTo>
                  <a:pt x="81922" y="48190"/>
                </a:lnTo>
                <a:lnTo>
                  <a:pt x="90333" y="44524"/>
                </a:lnTo>
                <a:lnTo>
                  <a:pt x="98918" y="40095"/>
                </a:lnTo>
                <a:lnTo>
                  <a:pt x="107616" y="35158"/>
                </a:lnTo>
                <a:lnTo>
                  <a:pt x="115400" y="31867"/>
                </a:lnTo>
                <a:lnTo>
                  <a:pt x="122574" y="29673"/>
                </a:lnTo>
                <a:lnTo>
                  <a:pt x="129341" y="28210"/>
                </a:lnTo>
                <a:lnTo>
                  <a:pt x="134845" y="26243"/>
                </a:lnTo>
                <a:lnTo>
                  <a:pt x="143606" y="21411"/>
                </a:lnTo>
                <a:lnTo>
                  <a:pt x="150807" y="18602"/>
                </a:lnTo>
                <a:lnTo>
                  <a:pt x="160439" y="17021"/>
                </a:lnTo>
                <a:lnTo>
                  <a:pt x="167841" y="16486"/>
                </a:lnTo>
                <a:lnTo>
                  <a:pt x="168449" y="17435"/>
                </a:lnTo>
                <a:lnTo>
                  <a:pt x="169503" y="24055"/>
                </a:lnTo>
                <a:lnTo>
                  <a:pt x="169617" y="29661"/>
                </a:lnTo>
                <a:lnTo>
                  <a:pt x="168641" y="32171"/>
                </a:lnTo>
                <a:lnTo>
                  <a:pt x="164910" y="37606"/>
                </a:lnTo>
                <a:lnTo>
                  <a:pt x="162590" y="43328"/>
                </a:lnTo>
                <a:lnTo>
                  <a:pt x="161559" y="49179"/>
                </a:lnTo>
                <a:lnTo>
                  <a:pt x="161100" y="55087"/>
                </a:lnTo>
                <a:lnTo>
                  <a:pt x="160843" y="59250"/>
                </a:lnTo>
                <a:lnTo>
                  <a:pt x="161798" y="59834"/>
                </a:lnTo>
                <a:lnTo>
                  <a:pt x="165507" y="60484"/>
                </a:lnTo>
                <a:lnTo>
                  <a:pt x="173173" y="60849"/>
                </a:lnTo>
                <a:lnTo>
                  <a:pt x="175972" y="59909"/>
                </a:lnTo>
                <a:lnTo>
                  <a:pt x="181728" y="56217"/>
                </a:lnTo>
                <a:lnTo>
                  <a:pt x="190239" y="53915"/>
                </a:lnTo>
                <a:lnTo>
                  <a:pt x="195287" y="53301"/>
                </a:lnTo>
                <a:lnTo>
                  <a:pt x="200636" y="51900"/>
                </a:lnTo>
                <a:lnTo>
                  <a:pt x="206188" y="49973"/>
                </a:lnTo>
                <a:lnTo>
                  <a:pt x="211873" y="47697"/>
                </a:lnTo>
                <a:lnTo>
                  <a:pt x="217647" y="45187"/>
                </a:lnTo>
                <a:lnTo>
                  <a:pt x="229354" y="39752"/>
                </a:lnTo>
                <a:lnTo>
                  <a:pt x="238526" y="34030"/>
                </a:lnTo>
                <a:lnTo>
                  <a:pt x="242361" y="31115"/>
                </a:lnTo>
                <a:lnTo>
                  <a:pt x="245910" y="27187"/>
                </a:lnTo>
                <a:lnTo>
                  <a:pt x="249268" y="22584"/>
                </a:lnTo>
                <a:lnTo>
                  <a:pt x="252499" y="17531"/>
                </a:lnTo>
                <a:lnTo>
                  <a:pt x="255645" y="14162"/>
                </a:lnTo>
                <a:lnTo>
                  <a:pt x="258735" y="11917"/>
                </a:lnTo>
                <a:lnTo>
                  <a:pt x="264814" y="8429"/>
                </a:lnTo>
                <a:lnTo>
                  <a:pt x="273814" y="1880"/>
                </a:lnTo>
                <a:lnTo>
                  <a:pt x="279784" y="0"/>
                </a:lnTo>
                <a:lnTo>
                  <a:pt x="281772" y="490"/>
                </a:lnTo>
                <a:lnTo>
                  <a:pt x="283098" y="1810"/>
                </a:lnTo>
                <a:lnTo>
                  <a:pt x="283982" y="3682"/>
                </a:lnTo>
                <a:lnTo>
                  <a:pt x="284571" y="6914"/>
                </a:lnTo>
                <a:lnTo>
                  <a:pt x="284964" y="11053"/>
                </a:lnTo>
                <a:lnTo>
                  <a:pt x="285226" y="15797"/>
                </a:lnTo>
                <a:lnTo>
                  <a:pt x="286393" y="19952"/>
                </a:lnTo>
                <a:lnTo>
                  <a:pt x="288163" y="23714"/>
                </a:lnTo>
                <a:lnTo>
                  <a:pt x="290335" y="27214"/>
                </a:lnTo>
                <a:lnTo>
                  <a:pt x="292775" y="32524"/>
                </a:lnTo>
                <a:lnTo>
                  <a:pt x="295394" y="39040"/>
                </a:lnTo>
                <a:lnTo>
                  <a:pt x="298133" y="46361"/>
                </a:lnTo>
                <a:lnTo>
                  <a:pt x="299958" y="53226"/>
                </a:lnTo>
                <a:lnTo>
                  <a:pt x="301175" y="59787"/>
                </a:lnTo>
                <a:lnTo>
                  <a:pt x="301987" y="66146"/>
                </a:lnTo>
                <a:lnTo>
                  <a:pt x="302527" y="73361"/>
                </a:lnTo>
                <a:lnTo>
                  <a:pt x="302888" y="81148"/>
                </a:lnTo>
                <a:lnTo>
                  <a:pt x="303128" y="89316"/>
                </a:lnTo>
                <a:lnTo>
                  <a:pt x="304281" y="96746"/>
                </a:lnTo>
                <a:lnTo>
                  <a:pt x="306041" y="103683"/>
                </a:lnTo>
                <a:lnTo>
                  <a:pt x="308207" y="110292"/>
                </a:lnTo>
                <a:lnTo>
                  <a:pt x="309651" y="116683"/>
                </a:lnTo>
                <a:lnTo>
                  <a:pt x="310614" y="122928"/>
                </a:lnTo>
                <a:lnTo>
                  <a:pt x="311255" y="129075"/>
                </a:lnTo>
                <a:lnTo>
                  <a:pt x="311683" y="135158"/>
                </a:lnTo>
                <a:lnTo>
                  <a:pt x="311969" y="141198"/>
                </a:lnTo>
                <a:lnTo>
                  <a:pt x="312158" y="147208"/>
                </a:lnTo>
                <a:lnTo>
                  <a:pt x="313277" y="152208"/>
                </a:lnTo>
                <a:lnTo>
                  <a:pt x="315016" y="156533"/>
                </a:lnTo>
                <a:lnTo>
                  <a:pt x="317166" y="160408"/>
                </a:lnTo>
                <a:lnTo>
                  <a:pt x="318600" y="164977"/>
                </a:lnTo>
                <a:lnTo>
                  <a:pt x="319556" y="170006"/>
                </a:lnTo>
                <a:lnTo>
                  <a:pt x="320194" y="175344"/>
                </a:lnTo>
                <a:lnTo>
                  <a:pt x="319627" y="179894"/>
                </a:lnTo>
                <a:lnTo>
                  <a:pt x="318256" y="183920"/>
                </a:lnTo>
                <a:lnTo>
                  <a:pt x="316351" y="187596"/>
                </a:lnTo>
                <a:lnTo>
                  <a:pt x="311587" y="194327"/>
                </a:lnTo>
                <a:lnTo>
                  <a:pt x="308928" y="197511"/>
                </a:lnTo>
                <a:lnTo>
                  <a:pt x="307155" y="200626"/>
                </a:lnTo>
                <a:lnTo>
                  <a:pt x="305185" y="206732"/>
                </a:lnTo>
                <a:lnTo>
                  <a:pt x="301664" y="212754"/>
                </a:lnTo>
                <a:lnTo>
                  <a:pt x="294679" y="22173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MARTPenAnnotation398"/>
          <p:cNvSpPr/>
          <p:nvPr/>
        </p:nvSpPr>
        <p:spPr>
          <a:xfrm>
            <a:off x="8108156" y="1303734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SMARTPenAnnotation399"/>
          <p:cNvSpPr/>
          <p:nvPr/>
        </p:nvSpPr>
        <p:spPr>
          <a:xfrm>
            <a:off x="8679656" y="1037366"/>
            <a:ext cx="142199" cy="275299"/>
          </a:xfrm>
          <a:custGeom>
            <a:avLst/>
            <a:gdLst/>
            <a:ahLst/>
            <a:cxnLst/>
            <a:rect l="0" t="0" r="0" b="0"/>
            <a:pathLst>
              <a:path w="142199" h="275299">
                <a:moveTo>
                  <a:pt x="0" y="96704"/>
                </a:moveTo>
                <a:lnTo>
                  <a:pt x="0" y="64203"/>
                </a:lnTo>
                <a:lnTo>
                  <a:pt x="992" y="60154"/>
                </a:lnTo>
                <a:lnTo>
                  <a:pt x="2646" y="54478"/>
                </a:lnTo>
                <a:lnTo>
                  <a:pt x="4741" y="47717"/>
                </a:lnTo>
                <a:lnTo>
                  <a:pt x="6137" y="42218"/>
                </a:lnTo>
                <a:lnTo>
                  <a:pt x="7068" y="37560"/>
                </a:lnTo>
                <a:lnTo>
                  <a:pt x="7688" y="33462"/>
                </a:lnTo>
                <a:lnTo>
                  <a:pt x="9095" y="28746"/>
                </a:lnTo>
                <a:lnTo>
                  <a:pt x="11024" y="23617"/>
                </a:lnTo>
                <a:lnTo>
                  <a:pt x="13303" y="18214"/>
                </a:lnTo>
                <a:lnTo>
                  <a:pt x="16806" y="14611"/>
                </a:lnTo>
                <a:lnTo>
                  <a:pt x="21126" y="12210"/>
                </a:lnTo>
                <a:lnTo>
                  <a:pt x="25990" y="10609"/>
                </a:lnTo>
                <a:lnTo>
                  <a:pt x="30225" y="8549"/>
                </a:lnTo>
                <a:lnTo>
                  <a:pt x="34040" y="6184"/>
                </a:lnTo>
                <a:lnTo>
                  <a:pt x="37577" y="3615"/>
                </a:lnTo>
                <a:lnTo>
                  <a:pt x="41918" y="1903"/>
                </a:lnTo>
                <a:lnTo>
                  <a:pt x="46797" y="761"/>
                </a:lnTo>
                <a:lnTo>
                  <a:pt x="52035" y="0"/>
                </a:lnTo>
                <a:lnTo>
                  <a:pt x="57509" y="484"/>
                </a:lnTo>
                <a:lnTo>
                  <a:pt x="63145" y="1800"/>
                </a:lnTo>
                <a:lnTo>
                  <a:pt x="68885" y="3669"/>
                </a:lnTo>
                <a:lnTo>
                  <a:pt x="74697" y="5907"/>
                </a:lnTo>
                <a:lnTo>
                  <a:pt x="80555" y="8391"/>
                </a:lnTo>
                <a:lnTo>
                  <a:pt x="86446" y="11040"/>
                </a:lnTo>
                <a:lnTo>
                  <a:pt x="92358" y="14790"/>
                </a:lnTo>
                <a:lnTo>
                  <a:pt x="98282" y="19274"/>
                </a:lnTo>
                <a:lnTo>
                  <a:pt x="104217" y="24248"/>
                </a:lnTo>
                <a:lnTo>
                  <a:pt x="110157" y="29548"/>
                </a:lnTo>
                <a:lnTo>
                  <a:pt x="122050" y="40729"/>
                </a:lnTo>
                <a:lnTo>
                  <a:pt x="127007" y="46489"/>
                </a:lnTo>
                <a:lnTo>
                  <a:pt x="131304" y="52313"/>
                </a:lnTo>
                <a:lnTo>
                  <a:pt x="135161" y="58180"/>
                </a:lnTo>
                <a:lnTo>
                  <a:pt x="137732" y="65068"/>
                </a:lnTo>
                <a:lnTo>
                  <a:pt x="139446" y="72637"/>
                </a:lnTo>
                <a:lnTo>
                  <a:pt x="140590" y="80659"/>
                </a:lnTo>
                <a:lnTo>
                  <a:pt x="141352" y="87992"/>
                </a:lnTo>
                <a:lnTo>
                  <a:pt x="141859" y="94865"/>
                </a:lnTo>
                <a:lnTo>
                  <a:pt x="142198" y="101431"/>
                </a:lnTo>
                <a:lnTo>
                  <a:pt x="141431" y="107793"/>
                </a:lnTo>
                <a:lnTo>
                  <a:pt x="139928" y="114018"/>
                </a:lnTo>
                <a:lnTo>
                  <a:pt x="137934" y="120153"/>
                </a:lnTo>
                <a:lnTo>
                  <a:pt x="134619" y="126227"/>
                </a:lnTo>
                <a:lnTo>
                  <a:pt x="130427" y="132261"/>
                </a:lnTo>
                <a:lnTo>
                  <a:pt x="125646" y="138268"/>
                </a:lnTo>
                <a:lnTo>
                  <a:pt x="121468" y="144257"/>
                </a:lnTo>
                <a:lnTo>
                  <a:pt x="117689" y="150234"/>
                </a:lnTo>
                <a:lnTo>
                  <a:pt x="114178" y="156203"/>
                </a:lnTo>
                <a:lnTo>
                  <a:pt x="109854" y="162167"/>
                </a:lnTo>
                <a:lnTo>
                  <a:pt x="104985" y="168127"/>
                </a:lnTo>
                <a:lnTo>
                  <a:pt x="99756" y="174085"/>
                </a:lnTo>
                <a:lnTo>
                  <a:pt x="95277" y="180041"/>
                </a:lnTo>
                <a:lnTo>
                  <a:pt x="91300" y="185996"/>
                </a:lnTo>
                <a:lnTo>
                  <a:pt x="87656" y="191951"/>
                </a:lnTo>
                <a:lnTo>
                  <a:pt x="84234" y="197905"/>
                </a:lnTo>
                <a:lnTo>
                  <a:pt x="77786" y="209812"/>
                </a:lnTo>
                <a:lnTo>
                  <a:pt x="75670" y="214774"/>
                </a:lnTo>
                <a:lnTo>
                  <a:pt x="73318" y="222932"/>
                </a:lnTo>
                <a:lnTo>
                  <a:pt x="72691" y="227489"/>
                </a:lnTo>
                <a:lnTo>
                  <a:pt x="72274" y="232511"/>
                </a:lnTo>
                <a:lnTo>
                  <a:pt x="71995" y="237843"/>
                </a:lnTo>
                <a:lnTo>
                  <a:pt x="71685" y="251706"/>
                </a:lnTo>
                <a:lnTo>
                  <a:pt x="71437" y="27529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SMARTPenAnnotation400"/>
          <p:cNvSpPr/>
          <p:nvPr/>
        </p:nvSpPr>
        <p:spPr>
          <a:xfrm>
            <a:off x="8795742" y="1410890"/>
            <a:ext cx="17860" cy="26387"/>
          </a:xfrm>
          <a:custGeom>
            <a:avLst/>
            <a:gdLst/>
            <a:ahLst/>
            <a:cxnLst/>
            <a:rect l="0" t="0" r="0" b="0"/>
            <a:pathLst>
              <a:path w="17860" h="26387">
                <a:moveTo>
                  <a:pt x="0" y="0"/>
                </a:moveTo>
                <a:lnTo>
                  <a:pt x="0" y="16509"/>
                </a:lnTo>
                <a:lnTo>
                  <a:pt x="992" y="17952"/>
                </a:lnTo>
                <a:lnTo>
                  <a:pt x="2646" y="19905"/>
                </a:lnTo>
                <a:lnTo>
                  <a:pt x="7688" y="25429"/>
                </a:lnTo>
                <a:lnTo>
                  <a:pt x="9094" y="25883"/>
                </a:lnTo>
                <a:lnTo>
                  <a:pt x="11024" y="26185"/>
                </a:lnTo>
                <a:lnTo>
                  <a:pt x="13303" y="26386"/>
                </a:lnTo>
                <a:lnTo>
                  <a:pt x="14821" y="25528"/>
                </a:lnTo>
                <a:lnTo>
                  <a:pt x="15834" y="23964"/>
                </a:lnTo>
                <a:lnTo>
                  <a:pt x="17859" y="1786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SMARTPenAnnotation401"/>
          <p:cNvSpPr/>
          <p:nvPr/>
        </p:nvSpPr>
        <p:spPr>
          <a:xfrm>
            <a:off x="1813140" y="2455696"/>
            <a:ext cx="1276104" cy="419663"/>
          </a:xfrm>
          <a:custGeom>
            <a:avLst/>
            <a:gdLst/>
            <a:ahLst/>
            <a:cxnLst/>
            <a:rect l="0" t="0" r="0" b="0"/>
            <a:pathLst>
              <a:path w="1276104" h="419663">
                <a:moveTo>
                  <a:pt x="1124727" y="89264"/>
                </a:moveTo>
                <a:lnTo>
                  <a:pt x="1115246" y="89264"/>
                </a:lnTo>
                <a:lnTo>
                  <a:pt x="1111461" y="88272"/>
                </a:lnTo>
                <a:lnTo>
                  <a:pt x="1101393" y="83127"/>
                </a:lnTo>
                <a:lnTo>
                  <a:pt x="1081354" y="75962"/>
                </a:lnTo>
                <a:lnTo>
                  <a:pt x="1064691" y="68015"/>
                </a:lnTo>
                <a:lnTo>
                  <a:pt x="1050419" y="64937"/>
                </a:lnTo>
                <a:lnTo>
                  <a:pt x="1025650" y="60559"/>
                </a:lnTo>
                <a:lnTo>
                  <a:pt x="990614" y="50190"/>
                </a:lnTo>
                <a:lnTo>
                  <a:pt x="955029" y="39580"/>
                </a:lnTo>
                <a:lnTo>
                  <a:pt x="919337" y="33810"/>
                </a:lnTo>
                <a:lnTo>
                  <a:pt x="878883" y="23409"/>
                </a:lnTo>
                <a:lnTo>
                  <a:pt x="844407" y="19481"/>
                </a:lnTo>
                <a:lnTo>
                  <a:pt x="803338" y="12017"/>
                </a:lnTo>
                <a:lnTo>
                  <a:pt x="769658" y="9822"/>
                </a:lnTo>
                <a:lnTo>
                  <a:pt x="734543" y="9171"/>
                </a:lnTo>
                <a:lnTo>
                  <a:pt x="699003" y="7986"/>
                </a:lnTo>
                <a:lnTo>
                  <a:pt x="663337" y="2784"/>
                </a:lnTo>
                <a:lnTo>
                  <a:pt x="627634" y="802"/>
                </a:lnTo>
                <a:lnTo>
                  <a:pt x="591920" y="215"/>
                </a:lnTo>
                <a:lnTo>
                  <a:pt x="527650" y="0"/>
                </a:lnTo>
                <a:lnTo>
                  <a:pt x="488984" y="4718"/>
                </a:lnTo>
                <a:lnTo>
                  <a:pt x="452391" y="7659"/>
                </a:lnTo>
                <a:lnTo>
                  <a:pt x="425729" y="8347"/>
                </a:lnTo>
                <a:lnTo>
                  <a:pt x="398334" y="9645"/>
                </a:lnTo>
                <a:lnTo>
                  <a:pt x="360599" y="15954"/>
                </a:lnTo>
                <a:lnTo>
                  <a:pt x="325275" y="24107"/>
                </a:lnTo>
                <a:lnTo>
                  <a:pt x="283524" y="35751"/>
                </a:lnTo>
                <a:lnTo>
                  <a:pt x="251726" y="44635"/>
                </a:lnTo>
                <a:lnTo>
                  <a:pt x="220807" y="53552"/>
                </a:lnTo>
                <a:lnTo>
                  <a:pt x="199110" y="60493"/>
                </a:lnTo>
                <a:lnTo>
                  <a:pt x="179544" y="70194"/>
                </a:lnTo>
                <a:lnTo>
                  <a:pt x="160927" y="81119"/>
                </a:lnTo>
                <a:lnTo>
                  <a:pt x="142731" y="91597"/>
                </a:lnTo>
                <a:lnTo>
                  <a:pt x="115752" y="104067"/>
                </a:lnTo>
                <a:lnTo>
                  <a:pt x="97848" y="114364"/>
                </a:lnTo>
                <a:lnTo>
                  <a:pt x="82615" y="125555"/>
                </a:lnTo>
                <a:lnTo>
                  <a:pt x="69230" y="136151"/>
                </a:lnTo>
                <a:lnTo>
                  <a:pt x="51530" y="148687"/>
                </a:lnTo>
                <a:lnTo>
                  <a:pt x="43178" y="159000"/>
                </a:lnTo>
                <a:lnTo>
                  <a:pt x="36158" y="170198"/>
                </a:lnTo>
                <a:lnTo>
                  <a:pt x="29731" y="181790"/>
                </a:lnTo>
                <a:lnTo>
                  <a:pt x="20534" y="199472"/>
                </a:lnTo>
                <a:lnTo>
                  <a:pt x="14519" y="211337"/>
                </a:lnTo>
                <a:lnTo>
                  <a:pt x="11184" y="223224"/>
                </a:lnTo>
                <a:lnTo>
                  <a:pt x="10295" y="229173"/>
                </a:lnTo>
                <a:lnTo>
                  <a:pt x="6660" y="238428"/>
                </a:lnTo>
                <a:lnTo>
                  <a:pt x="4302" y="242285"/>
                </a:lnTo>
                <a:lnTo>
                  <a:pt x="1682" y="251862"/>
                </a:lnTo>
                <a:lnTo>
                  <a:pt x="518" y="262733"/>
                </a:lnTo>
                <a:lnTo>
                  <a:pt x="0" y="274179"/>
                </a:lnTo>
                <a:lnTo>
                  <a:pt x="2416" y="285881"/>
                </a:lnTo>
                <a:lnTo>
                  <a:pt x="5805" y="297696"/>
                </a:lnTo>
                <a:lnTo>
                  <a:pt x="7311" y="309562"/>
                </a:lnTo>
                <a:lnTo>
                  <a:pt x="9697" y="315505"/>
                </a:lnTo>
                <a:lnTo>
                  <a:pt x="17640" y="327399"/>
                </a:lnTo>
                <a:lnTo>
                  <a:pt x="25139" y="339300"/>
                </a:lnTo>
                <a:lnTo>
                  <a:pt x="28527" y="345252"/>
                </a:lnTo>
                <a:lnTo>
                  <a:pt x="37584" y="354511"/>
                </a:lnTo>
                <a:lnTo>
                  <a:pt x="48224" y="362925"/>
                </a:lnTo>
                <a:lnTo>
                  <a:pt x="59567" y="373279"/>
                </a:lnTo>
                <a:lnTo>
                  <a:pt x="77110" y="385525"/>
                </a:lnTo>
                <a:lnTo>
                  <a:pt x="106952" y="398551"/>
                </a:lnTo>
                <a:lnTo>
                  <a:pt x="135631" y="410679"/>
                </a:lnTo>
                <a:lnTo>
                  <a:pt x="152324" y="415670"/>
                </a:lnTo>
                <a:lnTo>
                  <a:pt x="187294" y="418874"/>
                </a:lnTo>
                <a:lnTo>
                  <a:pt x="216599" y="419429"/>
                </a:lnTo>
                <a:lnTo>
                  <a:pt x="360747" y="419662"/>
                </a:lnTo>
                <a:lnTo>
                  <a:pt x="395764" y="414922"/>
                </a:lnTo>
                <a:lnTo>
                  <a:pt x="426535" y="411974"/>
                </a:lnTo>
                <a:lnTo>
                  <a:pt x="459244" y="411101"/>
                </a:lnTo>
                <a:lnTo>
                  <a:pt x="494071" y="410842"/>
                </a:lnTo>
                <a:lnTo>
                  <a:pt x="524785" y="406025"/>
                </a:lnTo>
                <a:lnTo>
                  <a:pt x="562218" y="403054"/>
                </a:lnTo>
                <a:lnTo>
                  <a:pt x="599988" y="402174"/>
                </a:lnTo>
                <a:lnTo>
                  <a:pt x="641055" y="401913"/>
                </a:lnTo>
                <a:lnTo>
                  <a:pt x="669983" y="404498"/>
                </a:lnTo>
                <a:lnTo>
                  <a:pt x="699376" y="406970"/>
                </a:lnTo>
                <a:lnTo>
                  <a:pt x="728976" y="404761"/>
                </a:lnTo>
                <a:lnTo>
                  <a:pt x="768791" y="402680"/>
                </a:lnTo>
                <a:lnTo>
                  <a:pt x="810464" y="402063"/>
                </a:lnTo>
                <a:lnTo>
                  <a:pt x="849490" y="401881"/>
                </a:lnTo>
                <a:lnTo>
                  <a:pt x="886189" y="397086"/>
                </a:lnTo>
                <a:lnTo>
                  <a:pt x="934145" y="392714"/>
                </a:lnTo>
                <a:lnTo>
                  <a:pt x="969921" y="386983"/>
                </a:lnTo>
                <a:lnTo>
                  <a:pt x="1005657" y="383853"/>
                </a:lnTo>
                <a:lnTo>
                  <a:pt x="1041381" y="377082"/>
                </a:lnTo>
                <a:lnTo>
                  <a:pt x="1076109" y="368792"/>
                </a:lnTo>
                <a:lnTo>
                  <a:pt x="1117659" y="357102"/>
                </a:lnTo>
                <a:lnTo>
                  <a:pt x="1139445" y="350186"/>
                </a:lnTo>
                <a:lnTo>
                  <a:pt x="1159049" y="340498"/>
                </a:lnTo>
                <a:lnTo>
                  <a:pt x="1182081" y="328628"/>
                </a:lnTo>
                <a:lnTo>
                  <a:pt x="1197842" y="319341"/>
                </a:lnTo>
                <a:lnTo>
                  <a:pt x="1213777" y="308599"/>
                </a:lnTo>
                <a:lnTo>
                  <a:pt x="1227474" y="297210"/>
                </a:lnTo>
                <a:lnTo>
                  <a:pt x="1240176" y="285534"/>
                </a:lnTo>
                <a:lnTo>
                  <a:pt x="1251444" y="273730"/>
                </a:lnTo>
                <a:lnTo>
                  <a:pt x="1259759" y="261869"/>
                </a:lnTo>
                <a:lnTo>
                  <a:pt x="1264116" y="252628"/>
                </a:lnTo>
                <a:lnTo>
                  <a:pt x="1267045" y="244222"/>
                </a:lnTo>
                <a:lnTo>
                  <a:pt x="1271654" y="233872"/>
                </a:lnTo>
                <a:lnTo>
                  <a:pt x="1274363" y="222657"/>
                </a:lnTo>
                <a:lnTo>
                  <a:pt x="1275568" y="212050"/>
                </a:lnTo>
                <a:lnTo>
                  <a:pt x="1276103" y="204028"/>
                </a:lnTo>
                <a:lnTo>
                  <a:pt x="1273695" y="191865"/>
                </a:lnTo>
                <a:lnTo>
                  <a:pt x="1271664" y="184454"/>
                </a:lnTo>
                <a:lnTo>
                  <a:pt x="1269318" y="177528"/>
                </a:lnTo>
                <a:lnTo>
                  <a:pt x="1264065" y="164542"/>
                </a:lnTo>
                <a:lnTo>
                  <a:pt x="1258423" y="152156"/>
                </a:lnTo>
                <a:lnTo>
                  <a:pt x="1251616" y="140037"/>
                </a:lnTo>
                <a:lnTo>
                  <a:pt x="1241976" y="128036"/>
                </a:lnTo>
                <a:lnTo>
                  <a:pt x="1231077" y="116087"/>
                </a:lnTo>
                <a:lnTo>
                  <a:pt x="1225393" y="110123"/>
                </a:lnTo>
                <a:lnTo>
                  <a:pt x="1211139" y="100850"/>
                </a:lnTo>
                <a:lnTo>
                  <a:pt x="1194882" y="92429"/>
                </a:lnTo>
                <a:lnTo>
                  <a:pt x="1177735" y="82072"/>
                </a:lnTo>
                <a:lnTo>
                  <a:pt x="1151347" y="65085"/>
                </a:lnTo>
                <a:lnTo>
                  <a:pt x="1119936" y="52224"/>
                </a:lnTo>
                <a:lnTo>
                  <a:pt x="1090235" y="42130"/>
                </a:lnTo>
                <a:lnTo>
                  <a:pt x="1057842" y="32855"/>
                </a:lnTo>
                <a:lnTo>
                  <a:pt x="1018368" y="28564"/>
                </a:lnTo>
                <a:lnTo>
                  <a:pt x="989813" y="27560"/>
                </a:lnTo>
                <a:lnTo>
                  <a:pt x="923473" y="26827"/>
                </a:lnTo>
                <a:lnTo>
                  <a:pt x="901485" y="2675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SMARTPenAnnotation402"/>
          <p:cNvSpPr/>
          <p:nvPr/>
        </p:nvSpPr>
        <p:spPr>
          <a:xfrm>
            <a:off x="4580929" y="4661296"/>
            <a:ext cx="1571212" cy="339328"/>
          </a:xfrm>
          <a:custGeom>
            <a:avLst/>
            <a:gdLst/>
            <a:ahLst/>
            <a:cxnLst/>
            <a:rect l="0" t="0" r="0" b="0"/>
            <a:pathLst>
              <a:path w="1571212" h="339328">
                <a:moveTo>
                  <a:pt x="8930" y="258961"/>
                </a:moveTo>
                <a:lnTo>
                  <a:pt x="8930" y="264106"/>
                </a:lnTo>
                <a:lnTo>
                  <a:pt x="8930" y="261909"/>
                </a:lnTo>
                <a:lnTo>
                  <a:pt x="9922" y="260927"/>
                </a:lnTo>
                <a:lnTo>
                  <a:pt x="11576" y="260272"/>
                </a:lnTo>
                <a:lnTo>
                  <a:pt x="18024" y="259134"/>
                </a:lnTo>
                <a:lnTo>
                  <a:pt x="34920" y="258984"/>
                </a:lnTo>
                <a:lnTo>
                  <a:pt x="45617" y="261617"/>
                </a:lnTo>
                <a:lnTo>
                  <a:pt x="56985" y="265103"/>
                </a:lnTo>
                <a:lnTo>
                  <a:pt x="74542" y="268057"/>
                </a:lnTo>
                <a:lnTo>
                  <a:pt x="103015" y="276913"/>
                </a:lnTo>
                <a:lnTo>
                  <a:pt x="112764" y="282691"/>
                </a:lnTo>
                <a:lnTo>
                  <a:pt x="118909" y="284390"/>
                </a:lnTo>
                <a:lnTo>
                  <a:pt x="121937" y="283852"/>
                </a:lnTo>
                <a:lnTo>
                  <a:pt x="130939" y="279345"/>
                </a:lnTo>
                <a:lnTo>
                  <a:pt x="136909" y="277943"/>
                </a:lnTo>
                <a:lnTo>
                  <a:pt x="176140" y="276850"/>
                </a:lnTo>
                <a:lnTo>
                  <a:pt x="187756" y="279479"/>
                </a:lnTo>
                <a:lnTo>
                  <a:pt x="199533" y="282963"/>
                </a:lnTo>
                <a:lnTo>
                  <a:pt x="241108" y="288233"/>
                </a:lnTo>
                <a:lnTo>
                  <a:pt x="253011" y="291815"/>
                </a:lnTo>
                <a:lnTo>
                  <a:pt x="294680" y="294513"/>
                </a:lnTo>
                <a:lnTo>
                  <a:pt x="336352" y="294670"/>
                </a:lnTo>
                <a:lnTo>
                  <a:pt x="348258" y="297322"/>
                </a:lnTo>
                <a:lnTo>
                  <a:pt x="361156" y="300815"/>
                </a:lnTo>
                <a:lnTo>
                  <a:pt x="404978" y="304357"/>
                </a:lnTo>
                <a:lnTo>
                  <a:pt x="442158" y="311266"/>
                </a:lnTo>
                <a:lnTo>
                  <a:pt x="482809" y="315018"/>
                </a:lnTo>
                <a:lnTo>
                  <a:pt x="506526" y="319558"/>
                </a:lnTo>
                <a:lnTo>
                  <a:pt x="551563" y="321301"/>
                </a:lnTo>
                <a:lnTo>
                  <a:pt x="590261" y="320455"/>
                </a:lnTo>
                <a:lnTo>
                  <a:pt x="636880" y="313365"/>
                </a:lnTo>
                <a:lnTo>
                  <a:pt x="681702" y="312612"/>
                </a:lnTo>
                <a:lnTo>
                  <a:pt x="790122" y="312540"/>
                </a:lnTo>
                <a:lnTo>
                  <a:pt x="835029" y="304851"/>
                </a:lnTo>
                <a:lnTo>
                  <a:pt x="879700" y="303719"/>
                </a:lnTo>
                <a:lnTo>
                  <a:pt x="911735" y="304624"/>
                </a:lnTo>
                <a:lnTo>
                  <a:pt x="958349" y="311714"/>
                </a:lnTo>
                <a:lnTo>
                  <a:pt x="1003170" y="313459"/>
                </a:lnTo>
                <a:lnTo>
                  <a:pt x="1040434" y="320218"/>
                </a:lnTo>
                <a:lnTo>
                  <a:pt x="1085085" y="321359"/>
                </a:lnTo>
                <a:lnTo>
                  <a:pt x="1097747" y="324066"/>
                </a:lnTo>
                <a:lnTo>
                  <a:pt x="1110981" y="327584"/>
                </a:lnTo>
                <a:lnTo>
                  <a:pt x="1152417" y="330028"/>
                </a:lnTo>
                <a:lnTo>
                  <a:pt x="1167360" y="332880"/>
                </a:lnTo>
                <a:lnTo>
                  <a:pt x="1180616" y="336463"/>
                </a:lnTo>
                <a:lnTo>
                  <a:pt x="1223456" y="339077"/>
                </a:lnTo>
                <a:lnTo>
                  <a:pt x="1327061" y="339327"/>
                </a:lnTo>
                <a:lnTo>
                  <a:pt x="1339237" y="336683"/>
                </a:lnTo>
                <a:lnTo>
                  <a:pt x="1352256" y="333192"/>
                </a:lnTo>
                <a:lnTo>
                  <a:pt x="1395172" y="330644"/>
                </a:lnTo>
                <a:lnTo>
                  <a:pt x="1414612" y="329479"/>
                </a:lnTo>
                <a:lnTo>
                  <a:pt x="1456674" y="321311"/>
                </a:lnTo>
                <a:lnTo>
                  <a:pt x="1475093" y="311920"/>
                </a:lnTo>
                <a:lnTo>
                  <a:pt x="1497546" y="300511"/>
                </a:lnTo>
                <a:lnTo>
                  <a:pt x="1510429" y="291667"/>
                </a:lnTo>
                <a:lnTo>
                  <a:pt x="1525271" y="282763"/>
                </a:lnTo>
                <a:lnTo>
                  <a:pt x="1533826" y="274170"/>
                </a:lnTo>
                <a:lnTo>
                  <a:pt x="1540935" y="264729"/>
                </a:lnTo>
                <a:lnTo>
                  <a:pt x="1547401" y="257225"/>
                </a:lnTo>
                <a:lnTo>
                  <a:pt x="1556621" y="247422"/>
                </a:lnTo>
                <a:lnTo>
                  <a:pt x="1558645" y="244323"/>
                </a:lnTo>
                <a:lnTo>
                  <a:pt x="1562488" y="235222"/>
                </a:lnTo>
                <a:lnTo>
                  <a:pt x="1566903" y="229228"/>
                </a:lnTo>
                <a:lnTo>
                  <a:pt x="1568477" y="225248"/>
                </a:lnTo>
                <a:lnTo>
                  <a:pt x="1570226" y="215535"/>
                </a:lnTo>
                <a:lnTo>
                  <a:pt x="1571003" y="207249"/>
                </a:lnTo>
                <a:lnTo>
                  <a:pt x="1571211" y="203651"/>
                </a:lnTo>
                <a:lnTo>
                  <a:pt x="1568796" y="194361"/>
                </a:lnTo>
                <a:lnTo>
                  <a:pt x="1566762" y="189105"/>
                </a:lnTo>
                <a:lnTo>
                  <a:pt x="1565407" y="183617"/>
                </a:lnTo>
                <a:lnTo>
                  <a:pt x="1564503" y="177974"/>
                </a:lnTo>
                <a:lnTo>
                  <a:pt x="1563900" y="172228"/>
                </a:lnTo>
                <a:lnTo>
                  <a:pt x="1560585" y="163197"/>
                </a:lnTo>
                <a:lnTo>
                  <a:pt x="1555805" y="154884"/>
                </a:lnTo>
                <a:lnTo>
                  <a:pt x="1550373" y="144575"/>
                </a:lnTo>
                <a:lnTo>
                  <a:pt x="1544651" y="136024"/>
                </a:lnTo>
                <a:lnTo>
                  <a:pt x="1535852" y="125632"/>
                </a:lnTo>
                <a:lnTo>
                  <a:pt x="1526960" y="116269"/>
                </a:lnTo>
                <a:lnTo>
                  <a:pt x="1521016" y="109222"/>
                </a:lnTo>
                <a:lnTo>
                  <a:pt x="1515067" y="99476"/>
                </a:lnTo>
                <a:lnTo>
                  <a:pt x="1506470" y="91175"/>
                </a:lnTo>
                <a:lnTo>
                  <a:pt x="1493120" y="80924"/>
                </a:lnTo>
                <a:lnTo>
                  <a:pt x="1485140" y="74662"/>
                </a:lnTo>
                <a:lnTo>
                  <a:pt x="1469491" y="65558"/>
                </a:lnTo>
                <a:lnTo>
                  <a:pt x="1451295" y="56577"/>
                </a:lnTo>
                <a:lnTo>
                  <a:pt x="1428485" y="47632"/>
                </a:lnTo>
                <a:lnTo>
                  <a:pt x="1408718" y="39690"/>
                </a:lnTo>
                <a:lnTo>
                  <a:pt x="1366129" y="29931"/>
                </a:lnTo>
                <a:lnTo>
                  <a:pt x="1320670" y="27065"/>
                </a:lnTo>
                <a:lnTo>
                  <a:pt x="1223357" y="26793"/>
                </a:lnTo>
                <a:lnTo>
                  <a:pt x="1208149" y="24145"/>
                </a:lnTo>
                <a:lnTo>
                  <a:pt x="1192791" y="20653"/>
                </a:lnTo>
                <a:lnTo>
                  <a:pt x="1143873" y="18228"/>
                </a:lnTo>
                <a:lnTo>
                  <a:pt x="1098467" y="10840"/>
                </a:lnTo>
                <a:lnTo>
                  <a:pt x="1057915" y="9307"/>
                </a:lnTo>
                <a:lnTo>
                  <a:pt x="1017824" y="2868"/>
                </a:lnTo>
                <a:lnTo>
                  <a:pt x="975362" y="567"/>
                </a:lnTo>
                <a:lnTo>
                  <a:pt x="933277" y="112"/>
                </a:lnTo>
                <a:lnTo>
                  <a:pt x="442231" y="0"/>
                </a:lnTo>
                <a:lnTo>
                  <a:pt x="386455" y="7068"/>
                </a:lnTo>
                <a:lnTo>
                  <a:pt x="357922" y="11024"/>
                </a:lnTo>
                <a:lnTo>
                  <a:pt x="330616" y="15834"/>
                </a:lnTo>
                <a:lnTo>
                  <a:pt x="289982" y="22200"/>
                </a:lnTo>
                <a:lnTo>
                  <a:pt x="244305" y="28831"/>
                </a:lnTo>
                <a:lnTo>
                  <a:pt x="187188" y="47745"/>
                </a:lnTo>
                <a:lnTo>
                  <a:pt x="172161" y="56278"/>
                </a:lnTo>
                <a:lnTo>
                  <a:pt x="158868" y="65692"/>
                </a:lnTo>
                <a:lnTo>
                  <a:pt x="146345" y="73184"/>
                </a:lnTo>
                <a:lnTo>
                  <a:pt x="128139" y="82979"/>
                </a:lnTo>
                <a:lnTo>
                  <a:pt x="116151" y="91781"/>
                </a:lnTo>
                <a:lnTo>
                  <a:pt x="104209" y="101315"/>
                </a:lnTo>
                <a:lnTo>
                  <a:pt x="92286" y="108860"/>
                </a:lnTo>
                <a:lnTo>
                  <a:pt x="80373" y="118166"/>
                </a:lnTo>
                <a:lnTo>
                  <a:pt x="74419" y="123426"/>
                </a:lnTo>
                <a:lnTo>
                  <a:pt x="62510" y="134562"/>
                </a:lnTo>
                <a:lnTo>
                  <a:pt x="38880" y="157656"/>
                </a:lnTo>
                <a:lnTo>
                  <a:pt x="0" y="19645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SMARTPenAnnotation403"/>
          <p:cNvSpPr/>
          <p:nvPr/>
        </p:nvSpPr>
        <p:spPr>
          <a:xfrm>
            <a:off x="4295217" y="5036344"/>
            <a:ext cx="1544351" cy="383967"/>
          </a:xfrm>
          <a:custGeom>
            <a:avLst/>
            <a:gdLst/>
            <a:ahLst/>
            <a:cxnLst/>
            <a:rect l="0" t="0" r="0" b="0"/>
            <a:pathLst>
              <a:path w="1544351" h="383967">
                <a:moveTo>
                  <a:pt x="1500150" y="44648"/>
                </a:moveTo>
                <a:lnTo>
                  <a:pt x="1500150" y="35827"/>
                </a:lnTo>
                <a:lnTo>
                  <a:pt x="1453752" y="35718"/>
                </a:lnTo>
                <a:lnTo>
                  <a:pt x="1422345" y="35718"/>
                </a:lnTo>
                <a:lnTo>
                  <a:pt x="1410669" y="33072"/>
                </a:lnTo>
                <a:lnTo>
                  <a:pt x="1395585" y="28650"/>
                </a:lnTo>
                <a:lnTo>
                  <a:pt x="1365648" y="24306"/>
                </a:lnTo>
                <a:lnTo>
                  <a:pt x="1359880" y="22157"/>
                </a:lnTo>
                <a:lnTo>
                  <a:pt x="1337541" y="19132"/>
                </a:lnTo>
                <a:lnTo>
                  <a:pt x="1309464" y="17118"/>
                </a:lnTo>
                <a:lnTo>
                  <a:pt x="1272302" y="10203"/>
                </a:lnTo>
                <a:lnTo>
                  <a:pt x="1231653" y="9097"/>
                </a:lnTo>
                <a:lnTo>
                  <a:pt x="928650" y="8929"/>
                </a:lnTo>
                <a:lnTo>
                  <a:pt x="876933" y="1861"/>
                </a:lnTo>
                <a:lnTo>
                  <a:pt x="829676" y="245"/>
                </a:lnTo>
                <a:lnTo>
                  <a:pt x="662011" y="0"/>
                </a:lnTo>
                <a:lnTo>
                  <a:pt x="624295" y="6136"/>
                </a:lnTo>
                <a:lnTo>
                  <a:pt x="582303" y="8377"/>
                </a:lnTo>
                <a:lnTo>
                  <a:pt x="540310" y="8820"/>
                </a:lnTo>
                <a:lnTo>
                  <a:pt x="477826" y="8919"/>
                </a:lnTo>
                <a:lnTo>
                  <a:pt x="422124" y="15996"/>
                </a:lnTo>
                <a:lnTo>
                  <a:pt x="374342" y="18606"/>
                </a:lnTo>
                <a:lnTo>
                  <a:pt x="329641" y="24878"/>
                </a:lnTo>
                <a:lnTo>
                  <a:pt x="287334" y="26411"/>
                </a:lnTo>
                <a:lnTo>
                  <a:pt x="232277" y="26756"/>
                </a:lnTo>
                <a:lnTo>
                  <a:pt x="187505" y="33852"/>
                </a:lnTo>
                <a:lnTo>
                  <a:pt x="160702" y="37811"/>
                </a:lnTo>
                <a:lnTo>
                  <a:pt x="124979" y="48038"/>
                </a:lnTo>
                <a:lnTo>
                  <a:pt x="79088" y="57832"/>
                </a:lnTo>
                <a:lnTo>
                  <a:pt x="57913" y="65862"/>
                </a:lnTo>
                <a:lnTo>
                  <a:pt x="39117" y="77465"/>
                </a:lnTo>
                <a:lnTo>
                  <a:pt x="28609" y="83376"/>
                </a:lnTo>
                <a:lnTo>
                  <a:pt x="19970" y="91957"/>
                </a:lnTo>
                <a:lnTo>
                  <a:pt x="13816" y="101393"/>
                </a:lnTo>
                <a:lnTo>
                  <a:pt x="9359" y="112283"/>
                </a:lnTo>
                <a:lnTo>
                  <a:pt x="4800" y="118695"/>
                </a:lnTo>
                <a:lnTo>
                  <a:pt x="3187" y="122786"/>
                </a:lnTo>
                <a:lnTo>
                  <a:pt x="1395" y="132623"/>
                </a:lnTo>
                <a:lnTo>
                  <a:pt x="599" y="143610"/>
                </a:lnTo>
                <a:lnTo>
                  <a:pt x="246" y="154115"/>
                </a:lnTo>
                <a:lnTo>
                  <a:pt x="46" y="166600"/>
                </a:lnTo>
                <a:lnTo>
                  <a:pt x="0" y="176901"/>
                </a:lnTo>
                <a:lnTo>
                  <a:pt x="980" y="181434"/>
                </a:lnTo>
                <a:lnTo>
                  <a:pt x="4714" y="189116"/>
                </a:lnTo>
                <a:lnTo>
                  <a:pt x="12394" y="199019"/>
                </a:lnTo>
                <a:lnTo>
                  <a:pt x="20954" y="208237"/>
                </a:lnTo>
                <a:lnTo>
                  <a:pt x="38671" y="226208"/>
                </a:lnTo>
                <a:lnTo>
                  <a:pt x="60610" y="241100"/>
                </a:lnTo>
                <a:lnTo>
                  <a:pt x="73495" y="250030"/>
                </a:lnTo>
                <a:lnTo>
                  <a:pt x="95626" y="261937"/>
                </a:lnTo>
                <a:lnTo>
                  <a:pt x="148802" y="288726"/>
                </a:lnTo>
                <a:lnTo>
                  <a:pt x="179734" y="300632"/>
                </a:lnTo>
                <a:lnTo>
                  <a:pt x="250039" y="324445"/>
                </a:lnTo>
                <a:lnTo>
                  <a:pt x="295887" y="334616"/>
                </a:lnTo>
                <a:lnTo>
                  <a:pt x="336809" y="345775"/>
                </a:lnTo>
                <a:lnTo>
                  <a:pt x="359060" y="350167"/>
                </a:lnTo>
                <a:lnTo>
                  <a:pt x="381859" y="355107"/>
                </a:lnTo>
                <a:lnTo>
                  <a:pt x="429188" y="359650"/>
                </a:lnTo>
                <a:lnTo>
                  <a:pt x="455555" y="364201"/>
                </a:lnTo>
                <a:lnTo>
                  <a:pt x="482218" y="368195"/>
                </a:lnTo>
                <a:lnTo>
                  <a:pt x="508970" y="373016"/>
                </a:lnTo>
                <a:lnTo>
                  <a:pt x="553605" y="375771"/>
                </a:lnTo>
                <a:lnTo>
                  <a:pt x="598252" y="382700"/>
                </a:lnTo>
                <a:lnTo>
                  <a:pt x="642900" y="383808"/>
                </a:lnTo>
                <a:lnTo>
                  <a:pt x="713096" y="383966"/>
                </a:lnTo>
                <a:lnTo>
                  <a:pt x="758822" y="376907"/>
                </a:lnTo>
                <a:lnTo>
                  <a:pt x="803613" y="375291"/>
                </a:lnTo>
                <a:lnTo>
                  <a:pt x="928650" y="375047"/>
                </a:lnTo>
                <a:lnTo>
                  <a:pt x="980366" y="367979"/>
                </a:lnTo>
                <a:lnTo>
                  <a:pt x="1026631" y="365370"/>
                </a:lnTo>
                <a:lnTo>
                  <a:pt x="1071493" y="358460"/>
                </a:lnTo>
                <a:lnTo>
                  <a:pt x="1116169" y="354709"/>
                </a:lnTo>
                <a:lnTo>
                  <a:pt x="1142961" y="350169"/>
                </a:lnTo>
                <a:lnTo>
                  <a:pt x="1169751" y="346178"/>
                </a:lnTo>
                <a:lnTo>
                  <a:pt x="1196540" y="341357"/>
                </a:lnTo>
                <a:lnTo>
                  <a:pt x="1213408" y="339237"/>
                </a:lnTo>
                <a:lnTo>
                  <a:pt x="1243051" y="329792"/>
                </a:lnTo>
                <a:lnTo>
                  <a:pt x="1259876" y="325168"/>
                </a:lnTo>
                <a:lnTo>
                  <a:pt x="1303805" y="317215"/>
                </a:lnTo>
                <a:lnTo>
                  <a:pt x="1333300" y="306333"/>
                </a:lnTo>
                <a:lnTo>
                  <a:pt x="1364115" y="294629"/>
                </a:lnTo>
                <a:lnTo>
                  <a:pt x="1389604" y="282763"/>
                </a:lnTo>
                <a:lnTo>
                  <a:pt x="1426796" y="267889"/>
                </a:lnTo>
                <a:lnTo>
                  <a:pt x="1452146" y="255983"/>
                </a:lnTo>
                <a:lnTo>
                  <a:pt x="1464262" y="247385"/>
                </a:lnTo>
                <a:lnTo>
                  <a:pt x="1476262" y="237940"/>
                </a:lnTo>
                <a:lnTo>
                  <a:pt x="1493182" y="226053"/>
                </a:lnTo>
                <a:lnTo>
                  <a:pt x="1501353" y="215892"/>
                </a:lnTo>
                <a:lnTo>
                  <a:pt x="1508291" y="204762"/>
                </a:lnTo>
                <a:lnTo>
                  <a:pt x="1511530" y="199015"/>
                </a:lnTo>
                <a:lnTo>
                  <a:pt x="1520421" y="189985"/>
                </a:lnTo>
                <a:lnTo>
                  <a:pt x="1525570" y="186187"/>
                </a:lnTo>
                <a:lnTo>
                  <a:pt x="1529003" y="181672"/>
                </a:lnTo>
                <a:lnTo>
                  <a:pt x="1531291" y="176677"/>
                </a:lnTo>
                <a:lnTo>
                  <a:pt x="1534826" y="165835"/>
                </a:lnTo>
                <a:lnTo>
                  <a:pt x="1539705" y="154402"/>
                </a:lnTo>
                <a:lnTo>
                  <a:pt x="1542535" y="145352"/>
                </a:lnTo>
                <a:lnTo>
                  <a:pt x="1543792" y="137030"/>
                </a:lnTo>
                <a:lnTo>
                  <a:pt x="1544350" y="126717"/>
                </a:lnTo>
                <a:lnTo>
                  <a:pt x="1541954" y="115519"/>
                </a:lnTo>
                <a:lnTo>
                  <a:pt x="1538573" y="103927"/>
                </a:lnTo>
                <a:lnTo>
                  <a:pt x="1537071" y="92161"/>
                </a:lnTo>
                <a:lnTo>
                  <a:pt x="1534686" y="85253"/>
                </a:lnTo>
                <a:lnTo>
                  <a:pt x="1531111" y="77671"/>
                </a:lnTo>
                <a:lnTo>
                  <a:pt x="1522840" y="62301"/>
                </a:lnTo>
                <a:lnTo>
                  <a:pt x="1515857" y="48856"/>
                </a:lnTo>
                <a:lnTo>
                  <a:pt x="1512092" y="38911"/>
                </a:lnTo>
                <a:lnTo>
                  <a:pt x="1509079" y="2678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SMARTPenAnnotation404"/>
          <p:cNvSpPr/>
          <p:nvPr/>
        </p:nvSpPr>
        <p:spPr>
          <a:xfrm>
            <a:off x="2160984" y="1562695"/>
            <a:ext cx="196454" cy="830462"/>
          </a:xfrm>
          <a:custGeom>
            <a:avLst/>
            <a:gdLst/>
            <a:ahLst/>
            <a:cxnLst/>
            <a:rect l="0" t="0" r="0" b="0"/>
            <a:pathLst>
              <a:path w="196454" h="830462">
                <a:moveTo>
                  <a:pt x="196453" y="830461"/>
                </a:moveTo>
                <a:lnTo>
                  <a:pt x="188765" y="830461"/>
                </a:lnTo>
                <a:lnTo>
                  <a:pt x="188351" y="829469"/>
                </a:lnTo>
                <a:lnTo>
                  <a:pt x="187632" y="822772"/>
                </a:lnTo>
                <a:lnTo>
                  <a:pt x="182815" y="817158"/>
                </a:lnTo>
                <a:lnTo>
                  <a:pt x="181408" y="814647"/>
                </a:lnTo>
                <a:lnTo>
                  <a:pt x="179845" y="809211"/>
                </a:lnTo>
                <a:lnTo>
                  <a:pt x="177849" y="790508"/>
                </a:lnTo>
                <a:lnTo>
                  <a:pt x="172530" y="773533"/>
                </a:lnTo>
                <a:lnTo>
                  <a:pt x="169521" y="755936"/>
                </a:lnTo>
                <a:lnTo>
                  <a:pt x="165301" y="744091"/>
                </a:lnTo>
                <a:lnTo>
                  <a:pt x="160118" y="729567"/>
                </a:lnTo>
                <a:lnTo>
                  <a:pt x="155499" y="714181"/>
                </a:lnTo>
                <a:lnTo>
                  <a:pt x="151907" y="693371"/>
                </a:lnTo>
                <a:lnTo>
                  <a:pt x="147551" y="677259"/>
                </a:lnTo>
                <a:lnTo>
                  <a:pt x="142307" y="660176"/>
                </a:lnTo>
                <a:lnTo>
                  <a:pt x="139520" y="651453"/>
                </a:lnTo>
                <a:lnTo>
                  <a:pt x="135677" y="642661"/>
                </a:lnTo>
                <a:lnTo>
                  <a:pt x="131131" y="633824"/>
                </a:lnTo>
                <a:lnTo>
                  <a:pt x="126116" y="624955"/>
                </a:lnTo>
                <a:lnTo>
                  <a:pt x="121780" y="615074"/>
                </a:lnTo>
                <a:lnTo>
                  <a:pt x="117898" y="604518"/>
                </a:lnTo>
                <a:lnTo>
                  <a:pt x="114317" y="593512"/>
                </a:lnTo>
                <a:lnTo>
                  <a:pt x="110938" y="582206"/>
                </a:lnTo>
                <a:lnTo>
                  <a:pt x="104537" y="559060"/>
                </a:lnTo>
                <a:lnTo>
                  <a:pt x="86352" y="488109"/>
                </a:lnTo>
                <a:lnTo>
                  <a:pt x="80381" y="461677"/>
                </a:lnTo>
                <a:lnTo>
                  <a:pt x="77400" y="447683"/>
                </a:lnTo>
                <a:lnTo>
                  <a:pt x="75412" y="434385"/>
                </a:lnTo>
                <a:lnTo>
                  <a:pt x="73204" y="409026"/>
                </a:lnTo>
                <a:lnTo>
                  <a:pt x="71623" y="395715"/>
                </a:lnTo>
                <a:lnTo>
                  <a:pt x="69577" y="381881"/>
                </a:lnTo>
                <a:lnTo>
                  <a:pt x="67220" y="367696"/>
                </a:lnTo>
                <a:lnTo>
                  <a:pt x="64657" y="354271"/>
                </a:lnTo>
                <a:lnTo>
                  <a:pt x="59164" y="328772"/>
                </a:lnTo>
                <a:lnTo>
                  <a:pt x="57302" y="315423"/>
                </a:lnTo>
                <a:lnTo>
                  <a:pt x="56060" y="301563"/>
                </a:lnTo>
                <a:lnTo>
                  <a:pt x="55233" y="287362"/>
                </a:lnTo>
                <a:lnTo>
                  <a:pt x="53689" y="273927"/>
                </a:lnTo>
                <a:lnTo>
                  <a:pt x="49328" y="248414"/>
                </a:lnTo>
                <a:lnTo>
                  <a:pt x="46728" y="223846"/>
                </a:lnTo>
                <a:lnTo>
                  <a:pt x="44580" y="200690"/>
                </a:lnTo>
                <a:lnTo>
                  <a:pt x="40319" y="180477"/>
                </a:lnTo>
                <a:lnTo>
                  <a:pt x="37763" y="158925"/>
                </a:lnTo>
                <a:lnTo>
                  <a:pt x="35635" y="137110"/>
                </a:lnTo>
                <a:lnTo>
                  <a:pt x="29851" y="109086"/>
                </a:lnTo>
                <a:lnTo>
                  <a:pt x="27696" y="86782"/>
                </a:lnTo>
                <a:lnTo>
                  <a:pt x="27192" y="70320"/>
                </a:lnTo>
                <a:lnTo>
                  <a:pt x="25074" y="62755"/>
                </a:lnTo>
                <a:lnTo>
                  <a:pt x="21676" y="55727"/>
                </a:lnTo>
                <a:lnTo>
                  <a:pt x="17427" y="49057"/>
                </a:lnTo>
                <a:lnTo>
                  <a:pt x="12706" y="39001"/>
                </a:lnTo>
                <a:lnTo>
                  <a:pt x="11448" y="34930"/>
                </a:lnTo>
                <a:lnTo>
                  <a:pt x="7403" y="27761"/>
                </a:lnTo>
                <a:lnTo>
                  <a:pt x="4935" y="24461"/>
                </a:lnTo>
                <a:lnTo>
                  <a:pt x="2193" y="18147"/>
                </a:lnTo>
                <a:lnTo>
                  <a:pt x="289" y="9151"/>
                </a:ln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SMARTPenAnnotation405"/>
          <p:cNvSpPr/>
          <p:nvPr/>
        </p:nvSpPr>
        <p:spPr>
          <a:xfrm>
            <a:off x="2044901" y="1500398"/>
            <a:ext cx="276818" cy="236646"/>
          </a:xfrm>
          <a:custGeom>
            <a:avLst/>
            <a:gdLst/>
            <a:ahLst/>
            <a:cxnLst/>
            <a:rect l="0" t="0" r="0" b="0"/>
            <a:pathLst>
              <a:path w="276818" h="236646">
                <a:moveTo>
                  <a:pt x="80364" y="8719"/>
                </a:moveTo>
                <a:lnTo>
                  <a:pt x="80364" y="24969"/>
                </a:lnTo>
                <a:lnTo>
                  <a:pt x="77718" y="31155"/>
                </a:lnTo>
                <a:lnTo>
                  <a:pt x="70651" y="45793"/>
                </a:lnTo>
                <a:lnTo>
                  <a:pt x="67935" y="51295"/>
                </a:lnTo>
                <a:lnTo>
                  <a:pt x="66125" y="56946"/>
                </a:lnTo>
                <a:lnTo>
                  <a:pt x="64918" y="62699"/>
                </a:lnTo>
                <a:lnTo>
                  <a:pt x="64114" y="68518"/>
                </a:lnTo>
                <a:lnTo>
                  <a:pt x="62585" y="75374"/>
                </a:lnTo>
                <a:lnTo>
                  <a:pt x="60574" y="82921"/>
                </a:lnTo>
                <a:lnTo>
                  <a:pt x="55694" y="99244"/>
                </a:lnTo>
                <a:lnTo>
                  <a:pt x="38617" y="151702"/>
                </a:lnTo>
                <a:lnTo>
                  <a:pt x="32706" y="169501"/>
                </a:lnTo>
                <a:lnTo>
                  <a:pt x="29740" y="177423"/>
                </a:lnTo>
                <a:lnTo>
                  <a:pt x="26771" y="184688"/>
                </a:lnTo>
                <a:lnTo>
                  <a:pt x="23800" y="191516"/>
                </a:lnTo>
                <a:lnTo>
                  <a:pt x="17852" y="204394"/>
                </a:lnTo>
                <a:lnTo>
                  <a:pt x="14877" y="210607"/>
                </a:lnTo>
                <a:lnTo>
                  <a:pt x="12893" y="215740"/>
                </a:lnTo>
                <a:lnTo>
                  <a:pt x="11571" y="220155"/>
                </a:lnTo>
                <a:lnTo>
                  <a:pt x="10690" y="224090"/>
                </a:lnTo>
                <a:lnTo>
                  <a:pt x="9110" y="226714"/>
                </a:lnTo>
                <a:lnTo>
                  <a:pt x="7064" y="228463"/>
                </a:lnTo>
                <a:lnTo>
                  <a:pt x="4708" y="229629"/>
                </a:lnTo>
                <a:lnTo>
                  <a:pt x="3138" y="231399"/>
                </a:lnTo>
                <a:lnTo>
                  <a:pt x="2091" y="233570"/>
                </a:lnTo>
                <a:lnTo>
                  <a:pt x="1393" y="236010"/>
                </a:lnTo>
                <a:lnTo>
                  <a:pt x="928" y="236645"/>
                </a:lnTo>
                <a:lnTo>
                  <a:pt x="617" y="236076"/>
                </a:lnTo>
                <a:lnTo>
                  <a:pt x="181" y="230534"/>
                </a:lnTo>
                <a:lnTo>
                  <a:pt x="79" y="225374"/>
                </a:lnTo>
                <a:lnTo>
                  <a:pt x="0" y="182053"/>
                </a:lnTo>
                <a:lnTo>
                  <a:pt x="991" y="174877"/>
                </a:lnTo>
                <a:lnTo>
                  <a:pt x="2644" y="167116"/>
                </a:lnTo>
                <a:lnTo>
                  <a:pt x="4738" y="158965"/>
                </a:lnTo>
                <a:lnTo>
                  <a:pt x="6135" y="150555"/>
                </a:lnTo>
                <a:lnTo>
                  <a:pt x="7065" y="141971"/>
                </a:lnTo>
                <a:lnTo>
                  <a:pt x="7686" y="133273"/>
                </a:lnTo>
                <a:lnTo>
                  <a:pt x="9092" y="125489"/>
                </a:lnTo>
                <a:lnTo>
                  <a:pt x="11021" y="118316"/>
                </a:lnTo>
                <a:lnTo>
                  <a:pt x="21247" y="87804"/>
                </a:lnTo>
                <a:lnTo>
                  <a:pt x="25078" y="80294"/>
                </a:lnTo>
                <a:lnTo>
                  <a:pt x="29616" y="73303"/>
                </a:lnTo>
                <a:lnTo>
                  <a:pt x="34626" y="66658"/>
                </a:lnTo>
                <a:lnTo>
                  <a:pt x="38958" y="59251"/>
                </a:lnTo>
                <a:lnTo>
                  <a:pt x="42838" y="51337"/>
                </a:lnTo>
                <a:lnTo>
                  <a:pt x="46417" y="43084"/>
                </a:lnTo>
                <a:lnTo>
                  <a:pt x="53040" y="28622"/>
                </a:lnTo>
                <a:lnTo>
                  <a:pt x="56195" y="21988"/>
                </a:lnTo>
                <a:lnTo>
                  <a:pt x="59290" y="16572"/>
                </a:lnTo>
                <a:lnTo>
                  <a:pt x="62346" y="11970"/>
                </a:lnTo>
                <a:lnTo>
                  <a:pt x="65376" y="7910"/>
                </a:lnTo>
                <a:lnTo>
                  <a:pt x="68387" y="5203"/>
                </a:lnTo>
                <a:lnTo>
                  <a:pt x="71387" y="3398"/>
                </a:lnTo>
                <a:lnTo>
                  <a:pt x="78591" y="502"/>
                </a:lnTo>
                <a:lnTo>
                  <a:pt x="84579" y="0"/>
                </a:lnTo>
                <a:lnTo>
                  <a:pt x="87143" y="922"/>
                </a:lnTo>
                <a:lnTo>
                  <a:pt x="92637" y="4592"/>
                </a:lnTo>
                <a:lnTo>
                  <a:pt x="94499" y="7952"/>
                </a:lnTo>
                <a:lnTo>
                  <a:pt x="95741" y="12176"/>
                </a:lnTo>
                <a:lnTo>
                  <a:pt x="96568" y="16977"/>
                </a:lnTo>
                <a:lnTo>
                  <a:pt x="98112" y="22162"/>
                </a:lnTo>
                <a:lnTo>
                  <a:pt x="100134" y="27603"/>
                </a:lnTo>
                <a:lnTo>
                  <a:pt x="102474" y="33214"/>
                </a:lnTo>
                <a:lnTo>
                  <a:pt x="105026" y="38940"/>
                </a:lnTo>
                <a:lnTo>
                  <a:pt x="110507" y="50593"/>
                </a:lnTo>
                <a:lnTo>
                  <a:pt x="119171" y="68310"/>
                </a:lnTo>
                <a:lnTo>
                  <a:pt x="123103" y="74243"/>
                </a:lnTo>
                <a:lnTo>
                  <a:pt x="127708" y="80183"/>
                </a:lnTo>
                <a:lnTo>
                  <a:pt x="132763" y="86127"/>
                </a:lnTo>
                <a:lnTo>
                  <a:pt x="137125" y="92074"/>
                </a:lnTo>
                <a:lnTo>
                  <a:pt x="141025" y="98024"/>
                </a:lnTo>
                <a:lnTo>
                  <a:pt x="144617" y="103974"/>
                </a:lnTo>
                <a:lnTo>
                  <a:pt x="148996" y="109925"/>
                </a:lnTo>
                <a:lnTo>
                  <a:pt x="153900" y="115877"/>
                </a:lnTo>
                <a:lnTo>
                  <a:pt x="159154" y="121830"/>
                </a:lnTo>
                <a:lnTo>
                  <a:pt x="170283" y="133735"/>
                </a:lnTo>
                <a:lnTo>
                  <a:pt x="193596" y="157547"/>
                </a:lnTo>
                <a:lnTo>
                  <a:pt x="200501" y="161516"/>
                </a:lnTo>
                <a:lnTo>
                  <a:pt x="208080" y="164162"/>
                </a:lnTo>
                <a:lnTo>
                  <a:pt x="216110" y="165925"/>
                </a:lnTo>
                <a:lnTo>
                  <a:pt x="223447" y="168093"/>
                </a:lnTo>
                <a:lnTo>
                  <a:pt x="230323" y="170531"/>
                </a:lnTo>
                <a:lnTo>
                  <a:pt x="236892" y="173148"/>
                </a:lnTo>
                <a:lnTo>
                  <a:pt x="243255" y="174893"/>
                </a:lnTo>
                <a:lnTo>
                  <a:pt x="249481" y="176056"/>
                </a:lnTo>
                <a:lnTo>
                  <a:pt x="255617" y="176832"/>
                </a:lnTo>
                <a:lnTo>
                  <a:pt x="260699" y="177349"/>
                </a:lnTo>
                <a:lnTo>
                  <a:pt x="265080" y="177693"/>
                </a:lnTo>
                <a:lnTo>
                  <a:pt x="276817" y="17838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SMARTPenAnnotation406"/>
          <p:cNvSpPr/>
          <p:nvPr/>
        </p:nvSpPr>
        <p:spPr>
          <a:xfrm>
            <a:off x="1107281" y="1044773"/>
            <a:ext cx="44649" cy="196454"/>
          </a:xfrm>
          <a:custGeom>
            <a:avLst/>
            <a:gdLst/>
            <a:ahLst/>
            <a:cxnLst/>
            <a:rect l="0" t="0" r="0" b="0"/>
            <a:pathLst>
              <a:path w="44649" h="196454">
                <a:moveTo>
                  <a:pt x="0" y="0"/>
                </a:moveTo>
                <a:lnTo>
                  <a:pt x="0" y="25731"/>
                </a:lnTo>
                <a:lnTo>
                  <a:pt x="992" y="31045"/>
                </a:lnTo>
                <a:lnTo>
                  <a:pt x="2646" y="36571"/>
                </a:lnTo>
                <a:lnTo>
                  <a:pt x="4740" y="42240"/>
                </a:lnTo>
                <a:lnTo>
                  <a:pt x="6137" y="48004"/>
                </a:lnTo>
                <a:lnTo>
                  <a:pt x="7068" y="53831"/>
                </a:lnTo>
                <a:lnTo>
                  <a:pt x="7688" y="59700"/>
                </a:lnTo>
                <a:lnTo>
                  <a:pt x="9094" y="66589"/>
                </a:lnTo>
                <a:lnTo>
                  <a:pt x="11024" y="74158"/>
                </a:lnTo>
                <a:lnTo>
                  <a:pt x="13302" y="82181"/>
                </a:lnTo>
                <a:lnTo>
                  <a:pt x="15813" y="89514"/>
                </a:lnTo>
                <a:lnTo>
                  <a:pt x="18480" y="96387"/>
                </a:lnTo>
                <a:lnTo>
                  <a:pt x="21249" y="102953"/>
                </a:lnTo>
                <a:lnTo>
                  <a:pt x="24088" y="110307"/>
                </a:lnTo>
                <a:lnTo>
                  <a:pt x="29888" y="126416"/>
                </a:lnTo>
                <a:lnTo>
                  <a:pt x="32824" y="133887"/>
                </a:lnTo>
                <a:lnTo>
                  <a:pt x="35773" y="140852"/>
                </a:lnTo>
                <a:lnTo>
                  <a:pt x="38731" y="147479"/>
                </a:lnTo>
                <a:lnTo>
                  <a:pt x="40704" y="153882"/>
                </a:lnTo>
                <a:lnTo>
                  <a:pt x="42019" y="160135"/>
                </a:lnTo>
                <a:lnTo>
                  <a:pt x="42895" y="166288"/>
                </a:lnTo>
                <a:lnTo>
                  <a:pt x="43479" y="171382"/>
                </a:lnTo>
                <a:lnTo>
                  <a:pt x="43869" y="175770"/>
                </a:lnTo>
                <a:lnTo>
                  <a:pt x="44494" y="185202"/>
                </a:lnTo>
                <a:lnTo>
                  <a:pt x="44580" y="189137"/>
                </a:lnTo>
                <a:lnTo>
                  <a:pt x="44648" y="19645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SMARTPenAnnotation407"/>
          <p:cNvSpPr/>
          <p:nvPr/>
        </p:nvSpPr>
        <p:spPr>
          <a:xfrm>
            <a:off x="1080492" y="991760"/>
            <a:ext cx="177536" cy="169100"/>
          </a:xfrm>
          <a:custGeom>
            <a:avLst/>
            <a:gdLst/>
            <a:ahLst/>
            <a:cxnLst/>
            <a:rect l="0" t="0" r="0" b="0"/>
            <a:pathLst>
              <a:path w="177536" h="169100">
                <a:moveTo>
                  <a:pt x="0" y="88732"/>
                </a:moveTo>
                <a:lnTo>
                  <a:pt x="0" y="59179"/>
                </a:lnTo>
                <a:lnTo>
                  <a:pt x="992" y="55139"/>
                </a:lnTo>
                <a:lnTo>
                  <a:pt x="2646" y="50462"/>
                </a:lnTo>
                <a:lnTo>
                  <a:pt x="4740" y="45359"/>
                </a:lnTo>
                <a:lnTo>
                  <a:pt x="8121" y="39973"/>
                </a:lnTo>
                <a:lnTo>
                  <a:pt x="12359" y="34398"/>
                </a:lnTo>
                <a:lnTo>
                  <a:pt x="17169" y="28696"/>
                </a:lnTo>
                <a:lnTo>
                  <a:pt x="22360" y="23904"/>
                </a:lnTo>
                <a:lnTo>
                  <a:pt x="27805" y="19716"/>
                </a:lnTo>
                <a:lnTo>
                  <a:pt x="33419" y="15932"/>
                </a:lnTo>
                <a:lnTo>
                  <a:pt x="40139" y="12417"/>
                </a:lnTo>
                <a:lnTo>
                  <a:pt x="47595" y="9082"/>
                </a:lnTo>
                <a:lnTo>
                  <a:pt x="55543" y="5866"/>
                </a:lnTo>
                <a:lnTo>
                  <a:pt x="63817" y="3723"/>
                </a:lnTo>
                <a:lnTo>
                  <a:pt x="72310" y="2293"/>
                </a:lnTo>
                <a:lnTo>
                  <a:pt x="80949" y="1341"/>
                </a:lnTo>
                <a:lnTo>
                  <a:pt x="89685" y="705"/>
                </a:lnTo>
                <a:lnTo>
                  <a:pt x="98485" y="282"/>
                </a:lnTo>
                <a:lnTo>
                  <a:pt x="107328" y="0"/>
                </a:lnTo>
                <a:lnTo>
                  <a:pt x="115208" y="803"/>
                </a:lnTo>
                <a:lnTo>
                  <a:pt x="122446" y="2332"/>
                </a:lnTo>
                <a:lnTo>
                  <a:pt x="129256" y="4343"/>
                </a:lnTo>
                <a:lnTo>
                  <a:pt x="135780" y="6675"/>
                </a:lnTo>
                <a:lnTo>
                  <a:pt x="142113" y="9223"/>
                </a:lnTo>
                <a:lnTo>
                  <a:pt x="148320" y="11913"/>
                </a:lnTo>
                <a:lnTo>
                  <a:pt x="160509" y="17549"/>
                </a:lnTo>
                <a:lnTo>
                  <a:pt x="166537" y="20440"/>
                </a:lnTo>
                <a:lnTo>
                  <a:pt x="170556" y="24353"/>
                </a:lnTo>
                <a:lnTo>
                  <a:pt x="173235" y="28945"/>
                </a:lnTo>
                <a:lnTo>
                  <a:pt x="175021" y="33991"/>
                </a:lnTo>
                <a:lnTo>
                  <a:pt x="176212" y="38347"/>
                </a:lnTo>
                <a:lnTo>
                  <a:pt x="177006" y="42244"/>
                </a:lnTo>
                <a:lnTo>
                  <a:pt x="177535" y="45833"/>
                </a:lnTo>
                <a:lnTo>
                  <a:pt x="176896" y="51203"/>
                </a:lnTo>
                <a:lnTo>
                  <a:pt x="175477" y="57760"/>
                </a:lnTo>
                <a:lnTo>
                  <a:pt x="173539" y="65107"/>
                </a:lnTo>
                <a:lnTo>
                  <a:pt x="170263" y="71990"/>
                </a:lnTo>
                <a:lnTo>
                  <a:pt x="166095" y="78563"/>
                </a:lnTo>
                <a:lnTo>
                  <a:pt x="161331" y="84929"/>
                </a:lnTo>
                <a:lnTo>
                  <a:pt x="157163" y="91157"/>
                </a:lnTo>
                <a:lnTo>
                  <a:pt x="153393" y="97294"/>
                </a:lnTo>
                <a:lnTo>
                  <a:pt x="149887" y="103370"/>
                </a:lnTo>
                <a:lnTo>
                  <a:pt x="144573" y="110397"/>
                </a:lnTo>
                <a:lnTo>
                  <a:pt x="138054" y="118058"/>
                </a:lnTo>
                <a:lnTo>
                  <a:pt x="130731" y="126142"/>
                </a:lnTo>
                <a:lnTo>
                  <a:pt x="123865" y="132523"/>
                </a:lnTo>
                <a:lnTo>
                  <a:pt x="117303" y="137770"/>
                </a:lnTo>
                <a:lnTo>
                  <a:pt x="110944" y="142260"/>
                </a:lnTo>
                <a:lnTo>
                  <a:pt x="104720" y="146245"/>
                </a:lnTo>
                <a:lnTo>
                  <a:pt x="98587" y="149894"/>
                </a:lnTo>
                <a:lnTo>
                  <a:pt x="92514" y="153319"/>
                </a:lnTo>
                <a:lnTo>
                  <a:pt x="87473" y="156595"/>
                </a:lnTo>
                <a:lnTo>
                  <a:pt x="83120" y="159771"/>
                </a:lnTo>
                <a:lnTo>
                  <a:pt x="79225" y="162880"/>
                </a:lnTo>
                <a:lnTo>
                  <a:pt x="75637" y="164953"/>
                </a:lnTo>
                <a:lnTo>
                  <a:pt x="72253" y="166335"/>
                </a:lnTo>
                <a:lnTo>
                  <a:pt x="62508" y="16909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MARTPenAnnotation408"/>
          <p:cNvSpPr/>
          <p:nvPr/>
        </p:nvSpPr>
        <p:spPr>
          <a:xfrm>
            <a:off x="1285875" y="965128"/>
            <a:ext cx="115544" cy="150148"/>
          </a:xfrm>
          <a:custGeom>
            <a:avLst/>
            <a:gdLst/>
            <a:ahLst/>
            <a:cxnLst/>
            <a:rect l="0" t="0" r="0" b="0"/>
            <a:pathLst>
              <a:path w="115544" h="150148">
                <a:moveTo>
                  <a:pt x="35718" y="34997"/>
                </a:moveTo>
                <a:lnTo>
                  <a:pt x="35718" y="39737"/>
                </a:lnTo>
                <a:lnTo>
                  <a:pt x="34726" y="42126"/>
                </a:lnTo>
                <a:lnTo>
                  <a:pt x="33072" y="44710"/>
                </a:lnTo>
                <a:lnTo>
                  <a:pt x="30978" y="47425"/>
                </a:lnTo>
                <a:lnTo>
                  <a:pt x="29581" y="51220"/>
                </a:lnTo>
                <a:lnTo>
                  <a:pt x="28650" y="55734"/>
                </a:lnTo>
                <a:lnTo>
                  <a:pt x="28030" y="60728"/>
                </a:lnTo>
                <a:lnTo>
                  <a:pt x="26624" y="66041"/>
                </a:lnTo>
                <a:lnTo>
                  <a:pt x="24694" y="71568"/>
                </a:lnTo>
                <a:lnTo>
                  <a:pt x="22416" y="77237"/>
                </a:lnTo>
                <a:lnTo>
                  <a:pt x="20897" y="83001"/>
                </a:lnTo>
                <a:lnTo>
                  <a:pt x="19884" y="88827"/>
                </a:lnTo>
                <a:lnTo>
                  <a:pt x="19209" y="94696"/>
                </a:lnTo>
                <a:lnTo>
                  <a:pt x="18759" y="100593"/>
                </a:lnTo>
                <a:lnTo>
                  <a:pt x="18459" y="106509"/>
                </a:lnTo>
                <a:lnTo>
                  <a:pt x="18037" y="121670"/>
                </a:lnTo>
                <a:lnTo>
                  <a:pt x="17977" y="125521"/>
                </a:lnTo>
                <a:lnTo>
                  <a:pt x="18930" y="130073"/>
                </a:lnTo>
                <a:lnTo>
                  <a:pt x="20557" y="135092"/>
                </a:lnTo>
                <a:lnTo>
                  <a:pt x="25558" y="147924"/>
                </a:lnTo>
                <a:lnTo>
                  <a:pt x="26960" y="148977"/>
                </a:lnTo>
                <a:lnTo>
                  <a:pt x="28887" y="149679"/>
                </a:lnTo>
                <a:lnTo>
                  <a:pt x="31164" y="150147"/>
                </a:lnTo>
                <a:lnTo>
                  <a:pt x="34667" y="149466"/>
                </a:lnTo>
                <a:lnTo>
                  <a:pt x="38986" y="148021"/>
                </a:lnTo>
                <a:lnTo>
                  <a:pt x="43850" y="146065"/>
                </a:lnTo>
                <a:lnTo>
                  <a:pt x="48085" y="142776"/>
                </a:lnTo>
                <a:lnTo>
                  <a:pt x="51900" y="138600"/>
                </a:lnTo>
                <a:lnTo>
                  <a:pt x="55436" y="133831"/>
                </a:lnTo>
                <a:lnTo>
                  <a:pt x="60770" y="128667"/>
                </a:lnTo>
                <a:lnTo>
                  <a:pt x="67302" y="123241"/>
                </a:lnTo>
                <a:lnTo>
                  <a:pt x="74633" y="117638"/>
                </a:lnTo>
                <a:lnTo>
                  <a:pt x="80513" y="110927"/>
                </a:lnTo>
                <a:lnTo>
                  <a:pt x="85425" y="103476"/>
                </a:lnTo>
                <a:lnTo>
                  <a:pt x="89692" y="95532"/>
                </a:lnTo>
                <a:lnTo>
                  <a:pt x="93529" y="87260"/>
                </a:lnTo>
                <a:lnTo>
                  <a:pt x="97079" y="78769"/>
                </a:lnTo>
                <a:lnTo>
                  <a:pt x="100438" y="70131"/>
                </a:lnTo>
                <a:lnTo>
                  <a:pt x="106816" y="52596"/>
                </a:lnTo>
                <a:lnTo>
                  <a:pt x="109906" y="43753"/>
                </a:lnTo>
                <a:lnTo>
                  <a:pt x="111966" y="35873"/>
                </a:lnTo>
                <a:lnTo>
                  <a:pt x="113339" y="28636"/>
                </a:lnTo>
                <a:lnTo>
                  <a:pt x="114254" y="21826"/>
                </a:lnTo>
                <a:lnTo>
                  <a:pt x="114865" y="16295"/>
                </a:lnTo>
                <a:lnTo>
                  <a:pt x="115272" y="11614"/>
                </a:lnTo>
                <a:lnTo>
                  <a:pt x="115543" y="7502"/>
                </a:lnTo>
                <a:lnTo>
                  <a:pt x="114732" y="4761"/>
                </a:lnTo>
                <a:lnTo>
                  <a:pt x="113198" y="2933"/>
                </a:lnTo>
                <a:lnTo>
                  <a:pt x="111184" y="1715"/>
                </a:lnTo>
                <a:lnTo>
                  <a:pt x="106865" y="902"/>
                </a:lnTo>
                <a:lnTo>
                  <a:pt x="101009" y="361"/>
                </a:lnTo>
                <a:lnTo>
                  <a:pt x="94128" y="0"/>
                </a:lnTo>
                <a:lnTo>
                  <a:pt x="87557" y="751"/>
                </a:lnTo>
                <a:lnTo>
                  <a:pt x="81191" y="2245"/>
                </a:lnTo>
                <a:lnTo>
                  <a:pt x="74963" y="4232"/>
                </a:lnTo>
                <a:lnTo>
                  <a:pt x="68827" y="6549"/>
                </a:lnTo>
                <a:lnTo>
                  <a:pt x="62752" y="9086"/>
                </a:lnTo>
                <a:lnTo>
                  <a:pt x="56717" y="11770"/>
                </a:lnTo>
                <a:lnTo>
                  <a:pt x="50710" y="13559"/>
                </a:lnTo>
                <a:lnTo>
                  <a:pt x="44720" y="14752"/>
                </a:lnTo>
                <a:lnTo>
                  <a:pt x="38743" y="15547"/>
                </a:lnTo>
                <a:lnTo>
                  <a:pt x="33766" y="17069"/>
                </a:lnTo>
                <a:lnTo>
                  <a:pt x="29456" y="19076"/>
                </a:lnTo>
                <a:lnTo>
                  <a:pt x="25590" y="21406"/>
                </a:lnTo>
                <a:lnTo>
                  <a:pt x="22021" y="22960"/>
                </a:lnTo>
                <a:lnTo>
                  <a:pt x="18649" y="23996"/>
                </a:lnTo>
                <a:lnTo>
                  <a:pt x="15409" y="24686"/>
                </a:lnTo>
                <a:lnTo>
                  <a:pt x="12257" y="25146"/>
                </a:lnTo>
                <a:lnTo>
                  <a:pt x="9163" y="25453"/>
                </a:lnTo>
                <a:lnTo>
                  <a:pt x="0" y="2606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SMARTPenAnnotation409"/>
          <p:cNvSpPr/>
          <p:nvPr/>
        </p:nvSpPr>
        <p:spPr>
          <a:xfrm>
            <a:off x="1428783" y="884039"/>
            <a:ext cx="201016" cy="185604"/>
          </a:xfrm>
          <a:custGeom>
            <a:avLst/>
            <a:gdLst/>
            <a:ahLst/>
            <a:cxnLst/>
            <a:rect l="0" t="0" r="0" b="0"/>
            <a:pathLst>
              <a:path w="201016" h="185604">
                <a:moveTo>
                  <a:pt x="17826" y="53578"/>
                </a:moveTo>
                <a:lnTo>
                  <a:pt x="17826" y="58318"/>
                </a:lnTo>
                <a:lnTo>
                  <a:pt x="16834" y="60707"/>
                </a:lnTo>
                <a:lnTo>
                  <a:pt x="13086" y="66007"/>
                </a:lnTo>
                <a:lnTo>
                  <a:pt x="11689" y="68809"/>
                </a:lnTo>
                <a:lnTo>
                  <a:pt x="10137" y="74568"/>
                </a:lnTo>
                <a:lnTo>
                  <a:pt x="9724" y="77493"/>
                </a:lnTo>
                <a:lnTo>
                  <a:pt x="9448" y="80436"/>
                </a:lnTo>
                <a:lnTo>
                  <a:pt x="9264" y="83389"/>
                </a:lnTo>
                <a:lnTo>
                  <a:pt x="8149" y="88335"/>
                </a:lnTo>
                <a:lnTo>
                  <a:pt x="6414" y="94609"/>
                </a:lnTo>
                <a:lnTo>
                  <a:pt x="4265" y="101767"/>
                </a:lnTo>
                <a:lnTo>
                  <a:pt x="2832" y="108525"/>
                </a:lnTo>
                <a:lnTo>
                  <a:pt x="1877" y="115014"/>
                </a:lnTo>
                <a:lnTo>
                  <a:pt x="1240" y="121324"/>
                </a:lnTo>
                <a:lnTo>
                  <a:pt x="815" y="127515"/>
                </a:lnTo>
                <a:lnTo>
                  <a:pt x="533" y="133627"/>
                </a:lnTo>
                <a:lnTo>
                  <a:pt x="218" y="145710"/>
                </a:lnTo>
                <a:lnTo>
                  <a:pt x="0" y="170858"/>
                </a:lnTo>
                <a:lnTo>
                  <a:pt x="981" y="174428"/>
                </a:lnTo>
                <a:lnTo>
                  <a:pt x="2627" y="177801"/>
                </a:lnTo>
                <a:lnTo>
                  <a:pt x="4717" y="181042"/>
                </a:lnTo>
                <a:lnTo>
                  <a:pt x="7102" y="183202"/>
                </a:lnTo>
                <a:lnTo>
                  <a:pt x="9685" y="184642"/>
                </a:lnTo>
                <a:lnTo>
                  <a:pt x="12398" y="185603"/>
                </a:lnTo>
                <a:lnTo>
                  <a:pt x="15200" y="185251"/>
                </a:lnTo>
                <a:lnTo>
                  <a:pt x="18059" y="184024"/>
                </a:lnTo>
                <a:lnTo>
                  <a:pt x="23883" y="180015"/>
                </a:lnTo>
                <a:lnTo>
                  <a:pt x="29778" y="174926"/>
                </a:lnTo>
                <a:lnTo>
                  <a:pt x="38352" y="166711"/>
                </a:lnTo>
                <a:lnTo>
                  <a:pt x="43416" y="161742"/>
                </a:lnTo>
                <a:lnTo>
                  <a:pt x="47784" y="155453"/>
                </a:lnTo>
                <a:lnTo>
                  <a:pt x="51689" y="148283"/>
                </a:lnTo>
                <a:lnTo>
                  <a:pt x="55284" y="140527"/>
                </a:lnTo>
                <a:lnTo>
                  <a:pt x="59665" y="132380"/>
                </a:lnTo>
                <a:lnTo>
                  <a:pt x="64570" y="123972"/>
                </a:lnTo>
                <a:lnTo>
                  <a:pt x="69825" y="115390"/>
                </a:lnTo>
                <a:lnTo>
                  <a:pt x="74320" y="107684"/>
                </a:lnTo>
                <a:lnTo>
                  <a:pt x="81960" y="93831"/>
                </a:lnTo>
                <a:lnTo>
                  <a:pt x="84395" y="88351"/>
                </a:lnTo>
                <a:lnTo>
                  <a:pt x="86018" y="83705"/>
                </a:lnTo>
                <a:lnTo>
                  <a:pt x="87099" y="79616"/>
                </a:lnTo>
                <a:lnTo>
                  <a:pt x="88813" y="76889"/>
                </a:lnTo>
                <a:lnTo>
                  <a:pt x="90947" y="75072"/>
                </a:lnTo>
                <a:lnTo>
                  <a:pt x="93363" y="73860"/>
                </a:lnTo>
                <a:lnTo>
                  <a:pt x="94973" y="74045"/>
                </a:lnTo>
                <a:lnTo>
                  <a:pt x="96046" y="75160"/>
                </a:lnTo>
                <a:lnTo>
                  <a:pt x="96762" y="76896"/>
                </a:lnTo>
                <a:lnTo>
                  <a:pt x="96247" y="79045"/>
                </a:lnTo>
                <a:lnTo>
                  <a:pt x="93029" y="84079"/>
                </a:lnTo>
                <a:lnTo>
                  <a:pt x="91773" y="87802"/>
                </a:lnTo>
                <a:lnTo>
                  <a:pt x="90937" y="92269"/>
                </a:lnTo>
                <a:lnTo>
                  <a:pt x="90379" y="97231"/>
                </a:lnTo>
                <a:lnTo>
                  <a:pt x="90007" y="101532"/>
                </a:lnTo>
                <a:lnTo>
                  <a:pt x="89759" y="105391"/>
                </a:lnTo>
                <a:lnTo>
                  <a:pt x="89484" y="112324"/>
                </a:lnTo>
                <a:lnTo>
                  <a:pt x="89361" y="118713"/>
                </a:lnTo>
                <a:lnTo>
                  <a:pt x="90321" y="121806"/>
                </a:lnTo>
                <a:lnTo>
                  <a:pt x="91953" y="124860"/>
                </a:lnTo>
                <a:lnTo>
                  <a:pt x="94033" y="127888"/>
                </a:lnTo>
                <a:lnTo>
                  <a:pt x="96412" y="130899"/>
                </a:lnTo>
                <a:lnTo>
                  <a:pt x="98990" y="133899"/>
                </a:lnTo>
                <a:lnTo>
                  <a:pt x="101701" y="136891"/>
                </a:lnTo>
                <a:lnTo>
                  <a:pt x="104500" y="137893"/>
                </a:lnTo>
                <a:lnTo>
                  <a:pt x="107359" y="137569"/>
                </a:lnTo>
                <a:lnTo>
                  <a:pt x="110257" y="136361"/>
                </a:lnTo>
                <a:lnTo>
                  <a:pt x="114173" y="135556"/>
                </a:lnTo>
                <a:lnTo>
                  <a:pt x="118768" y="135019"/>
                </a:lnTo>
                <a:lnTo>
                  <a:pt x="123816" y="134661"/>
                </a:lnTo>
                <a:lnTo>
                  <a:pt x="128173" y="132438"/>
                </a:lnTo>
                <a:lnTo>
                  <a:pt x="132071" y="128971"/>
                </a:lnTo>
                <a:lnTo>
                  <a:pt x="135661" y="124676"/>
                </a:lnTo>
                <a:lnTo>
                  <a:pt x="140039" y="119828"/>
                </a:lnTo>
                <a:lnTo>
                  <a:pt x="150195" y="109150"/>
                </a:lnTo>
                <a:lnTo>
                  <a:pt x="167069" y="91982"/>
                </a:lnTo>
                <a:lnTo>
                  <a:pt x="170899" y="86126"/>
                </a:lnTo>
                <a:lnTo>
                  <a:pt x="173453" y="80237"/>
                </a:lnTo>
                <a:lnTo>
                  <a:pt x="175156" y="74327"/>
                </a:lnTo>
                <a:lnTo>
                  <a:pt x="178275" y="68403"/>
                </a:lnTo>
                <a:lnTo>
                  <a:pt x="182339" y="62469"/>
                </a:lnTo>
                <a:lnTo>
                  <a:pt x="187032" y="56529"/>
                </a:lnTo>
                <a:lnTo>
                  <a:pt x="190161" y="50584"/>
                </a:lnTo>
                <a:lnTo>
                  <a:pt x="192248" y="44637"/>
                </a:lnTo>
                <a:lnTo>
                  <a:pt x="193638" y="38687"/>
                </a:lnTo>
                <a:lnTo>
                  <a:pt x="195558" y="33729"/>
                </a:lnTo>
                <a:lnTo>
                  <a:pt x="197829" y="29431"/>
                </a:lnTo>
                <a:lnTo>
                  <a:pt x="200336" y="25574"/>
                </a:lnTo>
                <a:lnTo>
                  <a:pt x="201015" y="22010"/>
                </a:lnTo>
                <a:lnTo>
                  <a:pt x="200475" y="18642"/>
                </a:lnTo>
                <a:lnTo>
                  <a:pt x="199124" y="15404"/>
                </a:lnTo>
                <a:lnTo>
                  <a:pt x="197230" y="13246"/>
                </a:lnTo>
                <a:lnTo>
                  <a:pt x="194975" y="11807"/>
                </a:lnTo>
                <a:lnTo>
                  <a:pt x="189825" y="10208"/>
                </a:lnTo>
                <a:lnTo>
                  <a:pt x="184228" y="9498"/>
                </a:lnTo>
                <a:lnTo>
                  <a:pt x="180355" y="9308"/>
                </a:lnTo>
                <a:lnTo>
                  <a:pt x="170759" y="9098"/>
                </a:lnTo>
                <a:lnTo>
                  <a:pt x="130967" y="8931"/>
                </a:lnTo>
                <a:lnTo>
                  <a:pt x="127980" y="7938"/>
                </a:lnTo>
                <a:lnTo>
                  <a:pt x="122015" y="4189"/>
                </a:lnTo>
                <a:lnTo>
                  <a:pt x="116052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SMARTPenAnnotation410"/>
          <p:cNvSpPr/>
          <p:nvPr/>
        </p:nvSpPr>
        <p:spPr>
          <a:xfrm>
            <a:off x="1629408" y="750093"/>
            <a:ext cx="308335" cy="212360"/>
          </a:xfrm>
          <a:custGeom>
            <a:avLst/>
            <a:gdLst/>
            <a:ahLst/>
            <a:cxnLst/>
            <a:rect l="0" t="0" r="0" b="0"/>
            <a:pathLst>
              <a:path w="308335" h="212360">
                <a:moveTo>
                  <a:pt x="31513" y="151805"/>
                </a:moveTo>
                <a:lnTo>
                  <a:pt x="31513" y="160367"/>
                </a:lnTo>
                <a:lnTo>
                  <a:pt x="39202" y="160702"/>
                </a:lnTo>
                <a:lnTo>
                  <a:pt x="44816" y="155985"/>
                </a:lnTo>
                <a:lnTo>
                  <a:pt x="47327" y="152607"/>
                </a:lnTo>
                <a:lnTo>
                  <a:pt x="49993" y="148371"/>
                </a:lnTo>
                <a:lnTo>
                  <a:pt x="52763" y="143562"/>
                </a:lnTo>
                <a:lnTo>
                  <a:pt x="55602" y="139365"/>
                </a:lnTo>
                <a:lnTo>
                  <a:pt x="58486" y="135574"/>
                </a:lnTo>
                <a:lnTo>
                  <a:pt x="61402" y="132055"/>
                </a:lnTo>
                <a:lnTo>
                  <a:pt x="64641" y="125498"/>
                </a:lnTo>
                <a:lnTo>
                  <a:pt x="66080" y="119277"/>
                </a:lnTo>
                <a:lnTo>
                  <a:pt x="66720" y="113205"/>
                </a:lnTo>
                <a:lnTo>
                  <a:pt x="66891" y="109204"/>
                </a:lnTo>
                <a:lnTo>
                  <a:pt x="67131" y="95085"/>
                </a:lnTo>
                <a:lnTo>
                  <a:pt x="67219" y="77761"/>
                </a:lnTo>
                <a:lnTo>
                  <a:pt x="66231" y="75653"/>
                </a:lnTo>
                <a:lnTo>
                  <a:pt x="64580" y="74248"/>
                </a:lnTo>
                <a:lnTo>
                  <a:pt x="62488" y="73311"/>
                </a:lnTo>
                <a:lnTo>
                  <a:pt x="57517" y="72270"/>
                </a:lnTo>
                <a:lnTo>
                  <a:pt x="54802" y="71993"/>
                </a:lnTo>
                <a:lnTo>
                  <a:pt x="52000" y="72800"/>
                </a:lnTo>
                <a:lnTo>
                  <a:pt x="46241" y="76343"/>
                </a:lnTo>
                <a:lnTo>
                  <a:pt x="40374" y="81224"/>
                </a:lnTo>
                <a:lnTo>
                  <a:pt x="33467" y="87694"/>
                </a:lnTo>
                <a:lnTo>
                  <a:pt x="23783" y="97183"/>
                </a:lnTo>
                <a:lnTo>
                  <a:pt x="19414" y="103484"/>
                </a:lnTo>
                <a:lnTo>
                  <a:pt x="15510" y="110662"/>
                </a:lnTo>
                <a:lnTo>
                  <a:pt x="11915" y="118423"/>
                </a:lnTo>
                <a:lnTo>
                  <a:pt x="9518" y="125581"/>
                </a:lnTo>
                <a:lnTo>
                  <a:pt x="7920" y="132338"/>
                </a:lnTo>
                <a:lnTo>
                  <a:pt x="6855" y="138827"/>
                </a:lnTo>
                <a:lnTo>
                  <a:pt x="5152" y="146130"/>
                </a:lnTo>
                <a:lnTo>
                  <a:pt x="3025" y="153975"/>
                </a:lnTo>
                <a:lnTo>
                  <a:pt x="615" y="162181"/>
                </a:lnTo>
                <a:lnTo>
                  <a:pt x="0" y="169636"/>
                </a:lnTo>
                <a:lnTo>
                  <a:pt x="583" y="176591"/>
                </a:lnTo>
                <a:lnTo>
                  <a:pt x="1963" y="183212"/>
                </a:lnTo>
                <a:lnTo>
                  <a:pt x="3876" y="188618"/>
                </a:lnTo>
                <a:lnTo>
                  <a:pt x="6143" y="193214"/>
                </a:lnTo>
                <a:lnTo>
                  <a:pt x="8647" y="197270"/>
                </a:lnTo>
                <a:lnTo>
                  <a:pt x="11308" y="200967"/>
                </a:lnTo>
                <a:lnTo>
                  <a:pt x="14074" y="204423"/>
                </a:lnTo>
                <a:lnTo>
                  <a:pt x="16911" y="207720"/>
                </a:lnTo>
                <a:lnTo>
                  <a:pt x="20786" y="209917"/>
                </a:lnTo>
                <a:lnTo>
                  <a:pt x="30384" y="212359"/>
                </a:lnTo>
                <a:lnTo>
                  <a:pt x="36713" y="212018"/>
                </a:lnTo>
                <a:lnTo>
                  <a:pt x="43910" y="210799"/>
                </a:lnTo>
                <a:lnTo>
                  <a:pt x="51684" y="208994"/>
                </a:lnTo>
                <a:lnTo>
                  <a:pt x="58851" y="205806"/>
                </a:lnTo>
                <a:lnTo>
                  <a:pt x="65614" y="201696"/>
                </a:lnTo>
                <a:lnTo>
                  <a:pt x="72106" y="196972"/>
                </a:lnTo>
                <a:lnTo>
                  <a:pt x="87258" y="186431"/>
                </a:lnTo>
                <a:lnTo>
                  <a:pt x="95465" y="180842"/>
                </a:lnTo>
                <a:lnTo>
                  <a:pt x="102921" y="175132"/>
                </a:lnTo>
                <a:lnTo>
                  <a:pt x="109877" y="169341"/>
                </a:lnTo>
                <a:lnTo>
                  <a:pt x="116498" y="163495"/>
                </a:lnTo>
                <a:lnTo>
                  <a:pt x="129146" y="151709"/>
                </a:lnTo>
                <a:lnTo>
                  <a:pt x="135297" y="145788"/>
                </a:lnTo>
                <a:lnTo>
                  <a:pt x="140390" y="139856"/>
                </a:lnTo>
                <a:lnTo>
                  <a:pt x="144778" y="133917"/>
                </a:lnTo>
                <a:lnTo>
                  <a:pt x="148695" y="127974"/>
                </a:lnTo>
                <a:lnTo>
                  <a:pt x="151306" y="122027"/>
                </a:lnTo>
                <a:lnTo>
                  <a:pt x="153047" y="116078"/>
                </a:lnTo>
                <a:lnTo>
                  <a:pt x="154208" y="110127"/>
                </a:lnTo>
                <a:lnTo>
                  <a:pt x="155974" y="105168"/>
                </a:lnTo>
                <a:lnTo>
                  <a:pt x="158143" y="100870"/>
                </a:lnTo>
                <a:lnTo>
                  <a:pt x="164014" y="91583"/>
                </a:lnTo>
                <a:lnTo>
                  <a:pt x="163503" y="90821"/>
                </a:lnTo>
                <a:lnTo>
                  <a:pt x="162171" y="90313"/>
                </a:lnTo>
                <a:lnTo>
                  <a:pt x="160290" y="89975"/>
                </a:lnTo>
                <a:lnTo>
                  <a:pt x="158044" y="90741"/>
                </a:lnTo>
                <a:lnTo>
                  <a:pt x="152903" y="94238"/>
                </a:lnTo>
                <a:lnTo>
                  <a:pt x="151135" y="96560"/>
                </a:lnTo>
                <a:lnTo>
                  <a:pt x="149957" y="99100"/>
                </a:lnTo>
                <a:lnTo>
                  <a:pt x="147655" y="105560"/>
                </a:lnTo>
                <a:lnTo>
                  <a:pt x="145652" y="110061"/>
                </a:lnTo>
                <a:lnTo>
                  <a:pt x="143324" y="115046"/>
                </a:lnTo>
                <a:lnTo>
                  <a:pt x="141773" y="119361"/>
                </a:lnTo>
                <a:lnTo>
                  <a:pt x="140738" y="123231"/>
                </a:lnTo>
                <a:lnTo>
                  <a:pt x="140049" y="126802"/>
                </a:lnTo>
                <a:lnTo>
                  <a:pt x="139589" y="131168"/>
                </a:lnTo>
                <a:lnTo>
                  <a:pt x="139283" y="136062"/>
                </a:lnTo>
                <a:lnTo>
                  <a:pt x="138942" y="145800"/>
                </a:lnTo>
                <a:lnTo>
                  <a:pt x="138750" y="157853"/>
                </a:lnTo>
                <a:lnTo>
                  <a:pt x="138673" y="177669"/>
                </a:lnTo>
                <a:lnTo>
                  <a:pt x="139664" y="177977"/>
                </a:lnTo>
                <a:lnTo>
                  <a:pt x="143815" y="178411"/>
                </a:lnTo>
                <a:lnTo>
                  <a:pt x="141618" y="178513"/>
                </a:lnTo>
                <a:lnTo>
                  <a:pt x="140635" y="177548"/>
                </a:lnTo>
                <a:lnTo>
                  <a:pt x="139980" y="175912"/>
                </a:lnTo>
                <a:lnTo>
                  <a:pt x="139543" y="173829"/>
                </a:lnTo>
                <a:lnTo>
                  <a:pt x="140244" y="170457"/>
                </a:lnTo>
                <a:lnTo>
                  <a:pt x="141704" y="166224"/>
                </a:lnTo>
                <a:lnTo>
                  <a:pt x="143669" y="161418"/>
                </a:lnTo>
                <a:lnTo>
                  <a:pt x="144979" y="156229"/>
                </a:lnTo>
                <a:lnTo>
                  <a:pt x="145853" y="150786"/>
                </a:lnTo>
                <a:lnTo>
                  <a:pt x="146435" y="145172"/>
                </a:lnTo>
                <a:lnTo>
                  <a:pt x="147815" y="138453"/>
                </a:lnTo>
                <a:lnTo>
                  <a:pt x="149728" y="130998"/>
                </a:lnTo>
                <a:lnTo>
                  <a:pt x="154498" y="113784"/>
                </a:lnTo>
                <a:lnTo>
                  <a:pt x="159926" y="92904"/>
                </a:lnTo>
                <a:lnTo>
                  <a:pt x="163755" y="83764"/>
                </a:lnTo>
                <a:lnTo>
                  <a:pt x="168291" y="75687"/>
                </a:lnTo>
                <a:lnTo>
                  <a:pt x="189831" y="43724"/>
                </a:lnTo>
                <a:lnTo>
                  <a:pt x="196590" y="37087"/>
                </a:lnTo>
                <a:lnTo>
                  <a:pt x="204072" y="31670"/>
                </a:lnTo>
                <a:lnTo>
                  <a:pt x="212037" y="27067"/>
                </a:lnTo>
                <a:lnTo>
                  <a:pt x="219331" y="22013"/>
                </a:lnTo>
                <a:lnTo>
                  <a:pt x="226178" y="16660"/>
                </a:lnTo>
                <a:lnTo>
                  <a:pt x="232728" y="11107"/>
                </a:lnTo>
                <a:lnTo>
                  <a:pt x="239078" y="7405"/>
                </a:lnTo>
                <a:lnTo>
                  <a:pt x="245296" y="4936"/>
                </a:lnTo>
                <a:lnTo>
                  <a:pt x="251426" y="3291"/>
                </a:lnTo>
                <a:lnTo>
                  <a:pt x="260883" y="1463"/>
                </a:lnTo>
                <a:lnTo>
                  <a:pt x="268393" y="650"/>
                </a:lnTo>
                <a:lnTo>
                  <a:pt x="275038" y="289"/>
                </a:lnTo>
                <a:lnTo>
                  <a:pt x="284357" y="86"/>
                </a:lnTo>
                <a:lnTo>
                  <a:pt x="308334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SMARTPenAnnotation411"/>
          <p:cNvSpPr/>
          <p:nvPr/>
        </p:nvSpPr>
        <p:spPr>
          <a:xfrm>
            <a:off x="1978744" y="660796"/>
            <a:ext cx="200100" cy="231647"/>
          </a:xfrm>
          <a:custGeom>
            <a:avLst/>
            <a:gdLst/>
            <a:ahLst/>
            <a:cxnLst/>
            <a:rect l="0" t="0" r="0" b="0"/>
            <a:pathLst>
              <a:path w="200100" h="231647">
                <a:moveTo>
                  <a:pt x="101873" y="0"/>
                </a:moveTo>
                <a:lnTo>
                  <a:pt x="77060" y="0"/>
                </a:lnTo>
                <a:lnTo>
                  <a:pt x="74417" y="993"/>
                </a:lnTo>
                <a:lnTo>
                  <a:pt x="70671" y="2646"/>
                </a:lnTo>
                <a:lnTo>
                  <a:pt x="66189" y="4741"/>
                </a:lnTo>
                <a:lnTo>
                  <a:pt x="62208" y="7129"/>
                </a:lnTo>
                <a:lnTo>
                  <a:pt x="58563" y="9714"/>
                </a:lnTo>
                <a:lnTo>
                  <a:pt x="55140" y="12429"/>
                </a:lnTo>
                <a:lnTo>
                  <a:pt x="50874" y="16224"/>
                </a:lnTo>
                <a:lnTo>
                  <a:pt x="40842" y="25732"/>
                </a:lnTo>
                <a:lnTo>
                  <a:pt x="35389" y="30053"/>
                </a:lnTo>
                <a:lnTo>
                  <a:pt x="29769" y="33926"/>
                </a:lnTo>
                <a:lnTo>
                  <a:pt x="24038" y="37500"/>
                </a:lnTo>
                <a:lnTo>
                  <a:pt x="19225" y="40875"/>
                </a:lnTo>
                <a:lnTo>
                  <a:pt x="15024" y="44118"/>
                </a:lnTo>
                <a:lnTo>
                  <a:pt x="11232" y="47271"/>
                </a:lnTo>
                <a:lnTo>
                  <a:pt x="7711" y="50366"/>
                </a:lnTo>
                <a:lnTo>
                  <a:pt x="1153" y="56450"/>
                </a:lnTo>
                <a:lnTo>
                  <a:pt x="0" y="59462"/>
                </a:lnTo>
                <a:lnTo>
                  <a:pt x="223" y="62462"/>
                </a:lnTo>
                <a:lnTo>
                  <a:pt x="3117" y="69433"/>
                </a:lnTo>
                <a:lnTo>
                  <a:pt x="7711" y="79146"/>
                </a:lnTo>
                <a:lnTo>
                  <a:pt x="10324" y="82530"/>
                </a:lnTo>
                <a:lnTo>
                  <a:pt x="13059" y="84785"/>
                </a:lnTo>
                <a:lnTo>
                  <a:pt x="19736" y="88284"/>
                </a:lnTo>
                <a:lnTo>
                  <a:pt x="29318" y="93146"/>
                </a:lnTo>
                <a:lnTo>
                  <a:pt x="35644" y="95832"/>
                </a:lnTo>
                <a:lnTo>
                  <a:pt x="42837" y="98615"/>
                </a:lnTo>
                <a:lnTo>
                  <a:pt x="50609" y="101462"/>
                </a:lnTo>
                <a:lnTo>
                  <a:pt x="57775" y="104352"/>
                </a:lnTo>
                <a:lnTo>
                  <a:pt x="64537" y="107272"/>
                </a:lnTo>
                <a:lnTo>
                  <a:pt x="71029" y="110210"/>
                </a:lnTo>
                <a:lnTo>
                  <a:pt x="78334" y="113161"/>
                </a:lnTo>
                <a:lnTo>
                  <a:pt x="94388" y="119086"/>
                </a:lnTo>
                <a:lnTo>
                  <a:pt x="101844" y="123047"/>
                </a:lnTo>
                <a:lnTo>
                  <a:pt x="108799" y="127672"/>
                </a:lnTo>
                <a:lnTo>
                  <a:pt x="115420" y="132740"/>
                </a:lnTo>
                <a:lnTo>
                  <a:pt x="120826" y="137110"/>
                </a:lnTo>
                <a:lnTo>
                  <a:pt x="125422" y="141016"/>
                </a:lnTo>
                <a:lnTo>
                  <a:pt x="129479" y="144613"/>
                </a:lnTo>
                <a:lnTo>
                  <a:pt x="136631" y="151254"/>
                </a:lnTo>
                <a:lnTo>
                  <a:pt x="139928" y="154414"/>
                </a:lnTo>
                <a:lnTo>
                  <a:pt x="141133" y="158506"/>
                </a:lnTo>
                <a:lnTo>
                  <a:pt x="140945" y="163217"/>
                </a:lnTo>
                <a:lnTo>
                  <a:pt x="139827" y="168343"/>
                </a:lnTo>
                <a:lnTo>
                  <a:pt x="138090" y="173744"/>
                </a:lnTo>
                <a:lnTo>
                  <a:pt x="135939" y="179330"/>
                </a:lnTo>
                <a:lnTo>
                  <a:pt x="133514" y="185038"/>
                </a:lnTo>
                <a:lnTo>
                  <a:pt x="129912" y="189835"/>
                </a:lnTo>
                <a:lnTo>
                  <a:pt x="125526" y="194026"/>
                </a:lnTo>
                <a:lnTo>
                  <a:pt x="120619" y="197811"/>
                </a:lnTo>
                <a:lnTo>
                  <a:pt x="115362" y="201328"/>
                </a:lnTo>
                <a:lnTo>
                  <a:pt x="109874" y="204664"/>
                </a:lnTo>
                <a:lnTo>
                  <a:pt x="104230" y="207880"/>
                </a:lnTo>
                <a:lnTo>
                  <a:pt x="97491" y="211017"/>
                </a:lnTo>
                <a:lnTo>
                  <a:pt x="90022" y="214100"/>
                </a:lnTo>
                <a:lnTo>
                  <a:pt x="82066" y="217147"/>
                </a:lnTo>
                <a:lnTo>
                  <a:pt x="74778" y="220171"/>
                </a:lnTo>
                <a:lnTo>
                  <a:pt x="67934" y="223179"/>
                </a:lnTo>
                <a:lnTo>
                  <a:pt x="61388" y="226177"/>
                </a:lnTo>
                <a:lnTo>
                  <a:pt x="56031" y="228175"/>
                </a:lnTo>
                <a:lnTo>
                  <a:pt x="51468" y="229508"/>
                </a:lnTo>
                <a:lnTo>
                  <a:pt x="47434" y="230396"/>
                </a:lnTo>
                <a:lnTo>
                  <a:pt x="43752" y="230988"/>
                </a:lnTo>
                <a:lnTo>
                  <a:pt x="40305" y="231383"/>
                </a:lnTo>
                <a:lnTo>
                  <a:pt x="37015" y="231646"/>
                </a:lnTo>
                <a:lnTo>
                  <a:pt x="34822" y="230829"/>
                </a:lnTo>
                <a:lnTo>
                  <a:pt x="33360" y="229292"/>
                </a:lnTo>
                <a:lnTo>
                  <a:pt x="32385" y="227276"/>
                </a:lnTo>
                <a:lnTo>
                  <a:pt x="31735" y="223947"/>
                </a:lnTo>
                <a:lnTo>
                  <a:pt x="31302" y="219744"/>
                </a:lnTo>
                <a:lnTo>
                  <a:pt x="31013" y="214957"/>
                </a:lnTo>
                <a:lnTo>
                  <a:pt x="31812" y="209781"/>
                </a:lnTo>
                <a:lnTo>
                  <a:pt x="33338" y="204346"/>
                </a:lnTo>
                <a:lnTo>
                  <a:pt x="35347" y="198739"/>
                </a:lnTo>
                <a:lnTo>
                  <a:pt x="38671" y="191032"/>
                </a:lnTo>
                <a:lnTo>
                  <a:pt x="47655" y="171885"/>
                </a:lnTo>
                <a:lnTo>
                  <a:pt x="52829" y="162215"/>
                </a:lnTo>
                <a:lnTo>
                  <a:pt x="58263" y="152792"/>
                </a:lnTo>
                <a:lnTo>
                  <a:pt x="63870" y="143533"/>
                </a:lnTo>
                <a:lnTo>
                  <a:pt x="69592" y="133392"/>
                </a:lnTo>
                <a:lnTo>
                  <a:pt x="81242" y="111541"/>
                </a:lnTo>
                <a:lnTo>
                  <a:pt x="86135" y="101150"/>
                </a:lnTo>
                <a:lnTo>
                  <a:pt x="90389" y="91246"/>
                </a:lnTo>
                <a:lnTo>
                  <a:pt x="94216" y="81667"/>
                </a:lnTo>
                <a:lnTo>
                  <a:pt x="97761" y="73296"/>
                </a:lnTo>
                <a:lnTo>
                  <a:pt x="104345" y="58704"/>
                </a:lnTo>
                <a:lnTo>
                  <a:pt x="108482" y="53027"/>
                </a:lnTo>
                <a:lnTo>
                  <a:pt x="113224" y="48250"/>
                </a:lnTo>
                <a:lnTo>
                  <a:pt x="118370" y="44073"/>
                </a:lnTo>
                <a:lnTo>
                  <a:pt x="121801" y="40296"/>
                </a:lnTo>
                <a:lnTo>
                  <a:pt x="124088" y="36786"/>
                </a:lnTo>
                <a:lnTo>
                  <a:pt x="125612" y="33454"/>
                </a:lnTo>
                <a:lnTo>
                  <a:pt x="128613" y="30240"/>
                </a:lnTo>
                <a:lnTo>
                  <a:pt x="132598" y="27106"/>
                </a:lnTo>
                <a:lnTo>
                  <a:pt x="143771" y="19686"/>
                </a:lnTo>
                <a:lnTo>
                  <a:pt x="147945" y="18671"/>
                </a:lnTo>
                <a:lnTo>
                  <a:pt x="150447" y="18401"/>
                </a:lnTo>
                <a:lnTo>
                  <a:pt x="153107" y="19213"/>
                </a:lnTo>
                <a:lnTo>
                  <a:pt x="158709" y="22761"/>
                </a:lnTo>
                <a:lnTo>
                  <a:pt x="161591" y="26088"/>
                </a:lnTo>
                <a:lnTo>
                  <a:pt x="164505" y="30290"/>
                </a:lnTo>
                <a:lnTo>
                  <a:pt x="167440" y="35077"/>
                </a:lnTo>
                <a:lnTo>
                  <a:pt x="170389" y="40252"/>
                </a:lnTo>
                <a:lnTo>
                  <a:pt x="176312" y="51294"/>
                </a:lnTo>
                <a:lnTo>
                  <a:pt x="178288" y="58008"/>
                </a:lnTo>
                <a:lnTo>
                  <a:pt x="179605" y="65461"/>
                </a:lnTo>
                <a:lnTo>
                  <a:pt x="180483" y="73407"/>
                </a:lnTo>
                <a:lnTo>
                  <a:pt x="181069" y="80688"/>
                </a:lnTo>
                <a:lnTo>
                  <a:pt x="181459" y="87526"/>
                </a:lnTo>
                <a:lnTo>
                  <a:pt x="181719" y="94070"/>
                </a:lnTo>
                <a:lnTo>
                  <a:pt x="182885" y="101409"/>
                </a:lnTo>
                <a:lnTo>
                  <a:pt x="184654" y="109278"/>
                </a:lnTo>
                <a:lnTo>
                  <a:pt x="186826" y="117500"/>
                </a:lnTo>
                <a:lnTo>
                  <a:pt x="188274" y="123974"/>
                </a:lnTo>
                <a:lnTo>
                  <a:pt x="189239" y="129283"/>
                </a:lnTo>
                <a:lnTo>
                  <a:pt x="189883" y="133813"/>
                </a:lnTo>
                <a:lnTo>
                  <a:pt x="190312" y="138819"/>
                </a:lnTo>
                <a:lnTo>
                  <a:pt x="190598" y="144140"/>
                </a:lnTo>
                <a:lnTo>
                  <a:pt x="190788" y="149671"/>
                </a:lnTo>
                <a:lnTo>
                  <a:pt x="191908" y="153359"/>
                </a:lnTo>
                <a:lnTo>
                  <a:pt x="193646" y="155818"/>
                </a:lnTo>
                <a:lnTo>
                  <a:pt x="195797" y="157457"/>
                </a:lnTo>
                <a:lnTo>
                  <a:pt x="197231" y="159542"/>
                </a:lnTo>
                <a:lnTo>
                  <a:pt x="199249" y="166224"/>
                </a:lnTo>
                <a:lnTo>
                  <a:pt x="200099" y="169664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SMARTPenAnnotation412"/>
          <p:cNvSpPr/>
          <p:nvPr/>
        </p:nvSpPr>
        <p:spPr>
          <a:xfrm>
            <a:off x="2098476" y="644336"/>
            <a:ext cx="410767" cy="146622"/>
          </a:xfrm>
          <a:custGeom>
            <a:avLst/>
            <a:gdLst/>
            <a:ahLst/>
            <a:cxnLst/>
            <a:rect l="0" t="0" r="0" b="0"/>
            <a:pathLst>
              <a:path w="410767" h="146622">
                <a:moveTo>
                  <a:pt x="0" y="141476"/>
                </a:moveTo>
                <a:lnTo>
                  <a:pt x="0" y="146621"/>
                </a:lnTo>
                <a:lnTo>
                  <a:pt x="0" y="142349"/>
                </a:lnTo>
                <a:lnTo>
                  <a:pt x="992" y="142058"/>
                </a:lnTo>
                <a:lnTo>
                  <a:pt x="4740" y="141735"/>
                </a:lnTo>
                <a:lnTo>
                  <a:pt x="7129" y="140656"/>
                </a:lnTo>
                <a:lnTo>
                  <a:pt x="12429" y="136812"/>
                </a:lnTo>
                <a:lnTo>
                  <a:pt x="17216" y="133406"/>
                </a:lnTo>
                <a:lnTo>
                  <a:pt x="30472" y="124329"/>
                </a:lnTo>
                <a:lnTo>
                  <a:pt x="38174" y="120123"/>
                </a:lnTo>
                <a:lnTo>
                  <a:pt x="46285" y="116327"/>
                </a:lnTo>
                <a:lnTo>
                  <a:pt x="54669" y="112804"/>
                </a:lnTo>
                <a:lnTo>
                  <a:pt x="69277" y="106243"/>
                </a:lnTo>
                <a:lnTo>
                  <a:pt x="75950" y="103105"/>
                </a:lnTo>
                <a:lnTo>
                  <a:pt x="83376" y="100020"/>
                </a:lnTo>
                <a:lnTo>
                  <a:pt x="91302" y="96971"/>
                </a:lnTo>
                <a:lnTo>
                  <a:pt x="99564" y="93947"/>
                </a:lnTo>
                <a:lnTo>
                  <a:pt x="107056" y="91931"/>
                </a:lnTo>
                <a:lnTo>
                  <a:pt x="114034" y="90586"/>
                </a:lnTo>
                <a:lnTo>
                  <a:pt x="120671" y="89690"/>
                </a:lnTo>
                <a:lnTo>
                  <a:pt x="133337" y="88694"/>
                </a:lnTo>
                <a:lnTo>
                  <a:pt x="139493" y="88429"/>
                </a:lnTo>
                <a:lnTo>
                  <a:pt x="144589" y="89244"/>
                </a:lnTo>
                <a:lnTo>
                  <a:pt x="152897" y="92796"/>
                </a:lnTo>
                <a:lnTo>
                  <a:pt x="156502" y="95132"/>
                </a:lnTo>
                <a:lnTo>
                  <a:pt x="159897" y="97681"/>
                </a:lnTo>
                <a:lnTo>
                  <a:pt x="163153" y="100373"/>
                </a:lnTo>
                <a:lnTo>
                  <a:pt x="165323" y="104152"/>
                </a:lnTo>
                <a:lnTo>
                  <a:pt x="166770" y="108656"/>
                </a:lnTo>
                <a:lnTo>
                  <a:pt x="167735" y="113643"/>
                </a:lnTo>
                <a:lnTo>
                  <a:pt x="168378" y="117960"/>
                </a:lnTo>
                <a:lnTo>
                  <a:pt x="168807" y="121830"/>
                </a:lnTo>
                <a:lnTo>
                  <a:pt x="169092" y="125402"/>
                </a:lnTo>
                <a:lnTo>
                  <a:pt x="169283" y="128776"/>
                </a:lnTo>
                <a:lnTo>
                  <a:pt x="169660" y="141312"/>
                </a:lnTo>
                <a:lnTo>
                  <a:pt x="169664" y="123429"/>
                </a:lnTo>
                <a:lnTo>
                  <a:pt x="168672" y="119523"/>
                </a:lnTo>
                <a:lnTo>
                  <a:pt x="167018" y="115926"/>
                </a:lnTo>
                <a:lnTo>
                  <a:pt x="164924" y="112537"/>
                </a:lnTo>
                <a:lnTo>
                  <a:pt x="163527" y="108293"/>
                </a:lnTo>
                <a:lnTo>
                  <a:pt x="162596" y="103479"/>
                </a:lnTo>
                <a:lnTo>
                  <a:pt x="161976" y="98285"/>
                </a:lnTo>
                <a:lnTo>
                  <a:pt x="161562" y="92838"/>
                </a:lnTo>
                <a:lnTo>
                  <a:pt x="161286" y="87223"/>
                </a:lnTo>
                <a:lnTo>
                  <a:pt x="161102" y="81495"/>
                </a:lnTo>
                <a:lnTo>
                  <a:pt x="161972" y="75692"/>
                </a:lnTo>
                <a:lnTo>
                  <a:pt x="163544" y="69838"/>
                </a:lnTo>
                <a:lnTo>
                  <a:pt x="165584" y="63952"/>
                </a:lnTo>
                <a:lnTo>
                  <a:pt x="166944" y="58043"/>
                </a:lnTo>
                <a:lnTo>
                  <a:pt x="167851" y="52120"/>
                </a:lnTo>
                <a:lnTo>
                  <a:pt x="168455" y="46187"/>
                </a:lnTo>
                <a:lnTo>
                  <a:pt x="169850" y="41239"/>
                </a:lnTo>
                <a:lnTo>
                  <a:pt x="171773" y="36948"/>
                </a:lnTo>
                <a:lnTo>
                  <a:pt x="174046" y="33095"/>
                </a:lnTo>
                <a:lnTo>
                  <a:pt x="176554" y="29535"/>
                </a:lnTo>
                <a:lnTo>
                  <a:pt x="179219" y="26169"/>
                </a:lnTo>
                <a:lnTo>
                  <a:pt x="181987" y="22933"/>
                </a:lnTo>
                <a:lnTo>
                  <a:pt x="184825" y="20775"/>
                </a:lnTo>
                <a:lnTo>
                  <a:pt x="194551" y="16747"/>
                </a:lnTo>
                <a:lnTo>
                  <a:pt x="204207" y="12288"/>
                </a:lnTo>
                <a:lnTo>
                  <a:pt x="212467" y="9645"/>
                </a:lnTo>
                <a:lnTo>
                  <a:pt x="216059" y="8940"/>
                </a:lnTo>
                <a:lnTo>
                  <a:pt x="219445" y="9463"/>
                </a:lnTo>
                <a:lnTo>
                  <a:pt x="228953" y="13946"/>
                </a:lnTo>
                <a:lnTo>
                  <a:pt x="235040" y="15343"/>
                </a:lnTo>
                <a:lnTo>
                  <a:pt x="237061" y="16708"/>
                </a:lnTo>
                <a:lnTo>
                  <a:pt x="238408" y="18610"/>
                </a:lnTo>
                <a:lnTo>
                  <a:pt x="240569" y="24051"/>
                </a:lnTo>
                <a:lnTo>
                  <a:pt x="240865" y="27441"/>
                </a:lnTo>
                <a:lnTo>
                  <a:pt x="240996" y="32255"/>
                </a:lnTo>
                <a:lnTo>
                  <a:pt x="241100" y="64096"/>
                </a:lnTo>
                <a:lnTo>
                  <a:pt x="242093" y="66077"/>
                </a:lnTo>
                <a:lnTo>
                  <a:pt x="243747" y="67397"/>
                </a:lnTo>
                <a:lnTo>
                  <a:pt x="245842" y="68278"/>
                </a:lnTo>
                <a:lnTo>
                  <a:pt x="247238" y="69857"/>
                </a:lnTo>
                <a:lnTo>
                  <a:pt x="248169" y="71902"/>
                </a:lnTo>
                <a:lnTo>
                  <a:pt x="248790" y="74257"/>
                </a:lnTo>
                <a:lnTo>
                  <a:pt x="250196" y="75828"/>
                </a:lnTo>
                <a:lnTo>
                  <a:pt x="252126" y="76874"/>
                </a:lnTo>
                <a:lnTo>
                  <a:pt x="257611" y="78555"/>
                </a:lnTo>
                <a:lnTo>
                  <a:pt x="268497" y="78914"/>
                </a:lnTo>
                <a:lnTo>
                  <a:pt x="271271" y="78932"/>
                </a:lnTo>
                <a:lnTo>
                  <a:pt x="279646" y="76306"/>
                </a:lnTo>
                <a:lnTo>
                  <a:pt x="288990" y="71832"/>
                </a:lnTo>
                <a:lnTo>
                  <a:pt x="292871" y="69250"/>
                </a:lnTo>
                <a:lnTo>
                  <a:pt x="296451" y="66536"/>
                </a:lnTo>
                <a:lnTo>
                  <a:pt x="299829" y="63735"/>
                </a:lnTo>
                <a:lnTo>
                  <a:pt x="303074" y="60875"/>
                </a:lnTo>
                <a:lnTo>
                  <a:pt x="306229" y="57976"/>
                </a:lnTo>
                <a:lnTo>
                  <a:pt x="320150" y="44416"/>
                </a:lnTo>
                <a:lnTo>
                  <a:pt x="355391" y="9327"/>
                </a:lnTo>
                <a:lnTo>
                  <a:pt x="355990" y="7736"/>
                </a:lnTo>
                <a:lnTo>
                  <a:pt x="356655" y="3322"/>
                </a:lnTo>
                <a:lnTo>
                  <a:pt x="357030" y="0"/>
                </a:lnTo>
                <a:lnTo>
                  <a:pt x="357141" y="3756"/>
                </a:lnTo>
                <a:lnTo>
                  <a:pt x="357183" y="11940"/>
                </a:lnTo>
                <a:lnTo>
                  <a:pt x="358177" y="15431"/>
                </a:lnTo>
                <a:lnTo>
                  <a:pt x="359832" y="19743"/>
                </a:lnTo>
                <a:lnTo>
                  <a:pt x="361927" y="24602"/>
                </a:lnTo>
                <a:lnTo>
                  <a:pt x="363324" y="29826"/>
                </a:lnTo>
                <a:lnTo>
                  <a:pt x="364255" y="35292"/>
                </a:lnTo>
                <a:lnTo>
                  <a:pt x="364876" y="40921"/>
                </a:lnTo>
                <a:lnTo>
                  <a:pt x="366282" y="46658"/>
                </a:lnTo>
                <a:lnTo>
                  <a:pt x="368211" y="52467"/>
                </a:lnTo>
                <a:lnTo>
                  <a:pt x="370490" y="58324"/>
                </a:lnTo>
                <a:lnTo>
                  <a:pt x="373001" y="63221"/>
                </a:lnTo>
                <a:lnTo>
                  <a:pt x="375667" y="67478"/>
                </a:lnTo>
                <a:lnTo>
                  <a:pt x="378437" y="71308"/>
                </a:lnTo>
                <a:lnTo>
                  <a:pt x="381276" y="75846"/>
                </a:lnTo>
                <a:lnTo>
                  <a:pt x="384161" y="80855"/>
                </a:lnTo>
                <a:lnTo>
                  <a:pt x="387076" y="86179"/>
                </a:lnTo>
                <a:lnTo>
                  <a:pt x="390011" y="89729"/>
                </a:lnTo>
                <a:lnTo>
                  <a:pt x="392961" y="92095"/>
                </a:lnTo>
                <a:lnTo>
                  <a:pt x="395919" y="93673"/>
                </a:lnTo>
                <a:lnTo>
                  <a:pt x="397891" y="95716"/>
                </a:lnTo>
                <a:lnTo>
                  <a:pt x="399206" y="98071"/>
                </a:lnTo>
                <a:lnTo>
                  <a:pt x="400083" y="100633"/>
                </a:lnTo>
                <a:lnTo>
                  <a:pt x="401659" y="102341"/>
                </a:lnTo>
                <a:lnTo>
                  <a:pt x="403703" y="103480"/>
                </a:lnTo>
                <a:lnTo>
                  <a:pt x="410766" y="10575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SMARTPenAnnotation413"/>
          <p:cNvSpPr/>
          <p:nvPr/>
        </p:nvSpPr>
        <p:spPr>
          <a:xfrm>
            <a:off x="2502118" y="634017"/>
            <a:ext cx="155041" cy="258370"/>
          </a:xfrm>
          <a:custGeom>
            <a:avLst/>
            <a:gdLst/>
            <a:ahLst/>
            <a:cxnLst/>
            <a:rect l="0" t="0" r="0" b="0"/>
            <a:pathLst>
              <a:path w="155041" h="258370">
                <a:moveTo>
                  <a:pt x="114280" y="8920"/>
                </a:moveTo>
                <a:lnTo>
                  <a:pt x="114280" y="4179"/>
                </a:lnTo>
                <a:lnTo>
                  <a:pt x="113288" y="2783"/>
                </a:lnTo>
                <a:lnTo>
                  <a:pt x="111634" y="1852"/>
                </a:lnTo>
                <a:lnTo>
                  <a:pt x="107151" y="818"/>
                </a:lnTo>
                <a:lnTo>
                  <a:pt x="104566" y="542"/>
                </a:lnTo>
                <a:lnTo>
                  <a:pt x="101851" y="358"/>
                </a:lnTo>
                <a:lnTo>
                  <a:pt x="99049" y="236"/>
                </a:lnTo>
                <a:lnTo>
                  <a:pt x="93289" y="99"/>
                </a:lnTo>
                <a:lnTo>
                  <a:pt x="67883" y="0"/>
                </a:lnTo>
                <a:lnTo>
                  <a:pt x="63505" y="989"/>
                </a:lnTo>
                <a:lnTo>
                  <a:pt x="58602" y="2640"/>
                </a:lnTo>
                <a:lnTo>
                  <a:pt x="53349" y="4734"/>
                </a:lnTo>
                <a:lnTo>
                  <a:pt x="47862" y="7121"/>
                </a:lnTo>
                <a:lnTo>
                  <a:pt x="36474" y="12420"/>
                </a:lnTo>
                <a:lnTo>
                  <a:pt x="31652" y="15222"/>
                </a:lnTo>
                <a:lnTo>
                  <a:pt x="27445" y="18082"/>
                </a:lnTo>
                <a:lnTo>
                  <a:pt x="23647" y="20981"/>
                </a:lnTo>
                <a:lnTo>
                  <a:pt x="20124" y="24898"/>
                </a:lnTo>
                <a:lnTo>
                  <a:pt x="16783" y="29494"/>
                </a:lnTo>
                <a:lnTo>
                  <a:pt x="13563" y="34542"/>
                </a:lnTo>
                <a:lnTo>
                  <a:pt x="10424" y="38900"/>
                </a:lnTo>
                <a:lnTo>
                  <a:pt x="7340" y="42797"/>
                </a:lnTo>
                <a:lnTo>
                  <a:pt x="4291" y="46388"/>
                </a:lnTo>
                <a:lnTo>
                  <a:pt x="904" y="53023"/>
                </a:lnTo>
                <a:lnTo>
                  <a:pt x="0" y="56181"/>
                </a:lnTo>
                <a:lnTo>
                  <a:pt x="391" y="60271"/>
                </a:lnTo>
                <a:lnTo>
                  <a:pt x="1643" y="64982"/>
                </a:lnTo>
                <a:lnTo>
                  <a:pt x="3470" y="70107"/>
                </a:lnTo>
                <a:lnTo>
                  <a:pt x="5680" y="73524"/>
                </a:lnTo>
                <a:lnTo>
                  <a:pt x="8146" y="75802"/>
                </a:lnTo>
                <a:lnTo>
                  <a:pt x="10781" y="77320"/>
                </a:lnTo>
                <a:lnTo>
                  <a:pt x="13531" y="78333"/>
                </a:lnTo>
                <a:lnTo>
                  <a:pt x="16356" y="79008"/>
                </a:lnTo>
                <a:lnTo>
                  <a:pt x="19232" y="79458"/>
                </a:lnTo>
                <a:lnTo>
                  <a:pt x="23133" y="79758"/>
                </a:lnTo>
                <a:lnTo>
                  <a:pt x="27719" y="79958"/>
                </a:lnTo>
                <a:lnTo>
                  <a:pt x="32760" y="80091"/>
                </a:lnTo>
                <a:lnTo>
                  <a:pt x="37113" y="79188"/>
                </a:lnTo>
                <a:lnTo>
                  <a:pt x="41007" y="77593"/>
                </a:lnTo>
                <a:lnTo>
                  <a:pt x="44595" y="75538"/>
                </a:lnTo>
                <a:lnTo>
                  <a:pt x="53874" y="70609"/>
                </a:lnTo>
                <a:lnTo>
                  <a:pt x="59127" y="67905"/>
                </a:lnTo>
                <a:lnTo>
                  <a:pt x="63620" y="64118"/>
                </a:lnTo>
                <a:lnTo>
                  <a:pt x="67609" y="59610"/>
                </a:lnTo>
                <a:lnTo>
                  <a:pt x="71260" y="54619"/>
                </a:lnTo>
                <a:lnTo>
                  <a:pt x="74685" y="49308"/>
                </a:lnTo>
                <a:lnTo>
                  <a:pt x="77962" y="43783"/>
                </a:lnTo>
                <a:lnTo>
                  <a:pt x="81138" y="38115"/>
                </a:lnTo>
                <a:lnTo>
                  <a:pt x="85240" y="33344"/>
                </a:lnTo>
                <a:lnTo>
                  <a:pt x="89959" y="29172"/>
                </a:lnTo>
                <a:lnTo>
                  <a:pt x="95090" y="25398"/>
                </a:lnTo>
                <a:lnTo>
                  <a:pt x="99502" y="21889"/>
                </a:lnTo>
                <a:lnTo>
                  <a:pt x="103436" y="18559"/>
                </a:lnTo>
                <a:lnTo>
                  <a:pt x="107051" y="15346"/>
                </a:lnTo>
                <a:lnTo>
                  <a:pt x="113713" y="9130"/>
                </a:lnTo>
                <a:lnTo>
                  <a:pt x="116878" y="6083"/>
                </a:lnTo>
                <a:lnTo>
                  <a:pt x="119981" y="5045"/>
                </a:lnTo>
                <a:lnTo>
                  <a:pt x="123041" y="5344"/>
                </a:lnTo>
                <a:lnTo>
                  <a:pt x="126074" y="6536"/>
                </a:lnTo>
                <a:lnTo>
                  <a:pt x="129088" y="7331"/>
                </a:lnTo>
                <a:lnTo>
                  <a:pt x="132090" y="7861"/>
                </a:lnTo>
                <a:lnTo>
                  <a:pt x="135083" y="8214"/>
                </a:lnTo>
                <a:lnTo>
                  <a:pt x="138070" y="10434"/>
                </a:lnTo>
                <a:lnTo>
                  <a:pt x="141054" y="13898"/>
                </a:lnTo>
                <a:lnTo>
                  <a:pt x="144036" y="18192"/>
                </a:lnTo>
                <a:lnTo>
                  <a:pt x="146023" y="23039"/>
                </a:lnTo>
                <a:lnTo>
                  <a:pt x="147348" y="28254"/>
                </a:lnTo>
                <a:lnTo>
                  <a:pt x="148232" y="33716"/>
                </a:lnTo>
                <a:lnTo>
                  <a:pt x="148821" y="40333"/>
                </a:lnTo>
                <a:lnTo>
                  <a:pt x="149214" y="47722"/>
                </a:lnTo>
                <a:lnTo>
                  <a:pt x="149475" y="55624"/>
                </a:lnTo>
                <a:lnTo>
                  <a:pt x="150642" y="64860"/>
                </a:lnTo>
                <a:lnTo>
                  <a:pt x="152412" y="74987"/>
                </a:lnTo>
                <a:lnTo>
                  <a:pt x="154584" y="85707"/>
                </a:lnTo>
                <a:lnTo>
                  <a:pt x="155040" y="96822"/>
                </a:lnTo>
                <a:lnTo>
                  <a:pt x="154352" y="108201"/>
                </a:lnTo>
                <a:lnTo>
                  <a:pt x="152901" y="119756"/>
                </a:lnTo>
                <a:lnTo>
                  <a:pt x="151933" y="130436"/>
                </a:lnTo>
                <a:lnTo>
                  <a:pt x="151289" y="140532"/>
                </a:lnTo>
                <a:lnTo>
                  <a:pt x="150859" y="150239"/>
                </a:lnTo>
                <a:lnTo>
                  <a:pt x="149580" y="159688"/>
                </a:lnTo>
                <a:lnTo>
                  <a:pt x="147735" y="168963"/>
                </a:lnTo>
                <a:lnTo>
                  <a:pt x="145513" y="178123"/>
                </a:lnTo>
                <a:lnTo>
                  <a:pt x="143040" y="187207"/>
                </a:lnTo>
                <a:lnTo>
                  <a:pt x="137645" y="205237"/>
                </a:lnTo>
                <a:lnTo>
                  <a:pt x="135810" y="213220"/>
                </a:lnTo>
                <a:lnTo>
                  <a:pt x="134586" y="220526"/>
                </a:lnTo>
                <a:lnTo>
                  <a:pt x="133771" y="227381"/>
                </a:lnTo>
                <a:lnTo>
                  <a:pt x="132235" y="232944"/>
                </a:lnTo>
                <a:lnTo>
                  <a:pt x="130219" y="237644"/>
                </a:lnTo>
                <a:lnTo>
                  <a:pt x="127882" y="241770"/>
                </a:lnTo>
                <a:lnTo>
                  <a:pt x="125333" y="245513"/>
                </a:lnTo>
                <a:lnTo>
                  <a:pt x="122641" y="249000"/>
                </a:lnTo>
                <a:lnTo>
                  <a:pt x="119854" y="252317"/>
                </a:lnTo>
                <a:lnTo>
                  <a:pt x="117004" y="254529"/>
                </a:lnTo>
                <a:lnTo>
                  <a:pt x="114111" y="256003"/>
                </a:lnTo>
                <a:lnTo>
                  <a:pt x="111191" y="256986"/>
                </a:lnTo>
                <a:lnTo>
                  <a:pt x="107260" y="257641"/>
                </a:lnTo>
                <a:lnTo>
                  <a:pt x="102654" y="258078"/>
                </a:lnTo>
                <a:lnTo>
                  <a:pt x="97600" y="258369"/>
                </a:lnTo>
                <a:lnTo>
                  <a:pt x="93238" y="257571"/>
                </a:lnTo>
                <a:lnTo>
                  <a:pt x="89338" y="256047"/>
                </a:lnTo>
                <a:lnTo>
                  <a:pt x="85746" y="254038"/>
                </a:lnTo>
                <a:lnTo>
                  <a:pt x="82359" y="251707"/>
                </a:lnTo>
                <a:lnTo>
                  <a:pt x="79108" y="249161"/>
                </a:lnTo>
                <a:lnTo>
                  <a:pt x="75949" y="246471"/>
                </a:lnTo>
                <a:lnTo>
                  <a:pt x="72851" y="243686"/>
                </a:lnTo>
                <a:lnTo>
                  <a:pt x="66763" y="237945"/>
                </a:lnTo>
                <a:lnTo>
                  <a:pt x="57757" y="229135"/>
                </a:lnTo>
                <a:lnTo>
                  <a:pt x="55762" y="226176"/>
                </a:lnTo>
                <a:lnTo>
                  <a:pt x="54432" y="223210"/>
                </a:lnTo>
                <a:lnTo>
                  <a:pt x="51772" y="214303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SMARTPenAnnotation414"/>
          <p:cNvSpPr/>
          <p:nvPr/>
        </p:nvSpPr>
        <p:spPr>
          <a:xfrm>
            <a:off x="2697300" y="536350"/>
            <a:ext cx="445272" cy="311401"/>
          </a:xfrm>
          <a:custGeom>
            <a:avLst/>
            <a:gdLst/>
            <a:ahLst/>
            <a:cxnLst/>
            <a:rect l="0" t="0" r="0" b="0"/>
            <a:pathLst>
              <a:path w="445272" h="311401">
                <a:moveTo>
                  <a:pt x="61973" y="124446"/>
                </a:moveTo>
                <a:lnTo>
                  <a:pt x="75239" y="117317"/>
                </a:lnTo>
                <a:lnTo>
                  <a:pt x="82090" y="112017"/>
                </a:lnTo>
                <a:lnTo>
                  <a:pt x="84314" y="109215"/>
                </a:lnTo>
                <a:lnTo>
                  <a:pt x="85797" y="106355"/>
                </a:lnTo>
                <a:lnTo>
                  <a:pt x="86785" y="103456"/>
                </a:lnTo>
                <a:lnTo>
                  <a:pt x="90529" y="97589"/>
                </a:lnTo>
                <a:lnTo>
                  <a:pt x="92917" y="94635"/>
                </a:lnTo>
                <a:lnTo>
                  <a:pt x="94509" y="91674"/>
                </a:lnTo>
                <a:lnTo>
                  <a:pt x="97741" y="81773"/>
                </a:lnTo>
                <a:lnTo>
                  <a:pt x="102013" y="72077"/>
                </a:lnTo>
                <a:lnTo>
                  <a:pt x="102557" y="68698"/>
                </a:lnTo>
                <a:lnTo>
                  <a:pt x="101927" y="66444"/>
                </a:lnTo>
                <a:lnTo>
                  <a:pt x="98528" y="62829"/>
                </a:lnTo>
                <a:lnTo>
                  <a:pt x="95418" y="62334"/>
                </a:lnTo>
                <a:lnTo>
                  <a:pt x="93199" y="62202"/>
                </a:lnTo>
                <a:lnTo>
                  <a:pt x="80596" y="66757"/>
                </a:lnTo>
                <a:lnTo>
                  <a:pt x="69034" y="74391"/>
                </a:lnTo>
                <a:lnTo>
                  <a:pt x="59820" y="80041"/>
                </a:lnTo>
                <a:lnTo>
                  <a:pt x="49110" y="85859"/>
                </a:lnTo>
                <a:lnTo>
                  <a:pt x="37735" y="91752"/>
                </a:lnTo>
                <a:lnTo>
                  <a:pt x="28711" y="100324"/>
                </a:lnTo>
                <a:lnTo>
                  <a:pt x="24915" y="105388"/>
                </a:lnTo>
                <a:lnTo>
                  <a:pt x="21393" y="110749"/>
                </a:lnTo>
                <a:lnTo>
                  <a:pt x="18052" y="116307"/>
                </a:lnTo>
                <a:lnTo>
                  <a:pt x="14833" y="121997"/>
                </a:lnTo>
                <a:lnTo>
                  <a:pt x="8611" y="130964"/>
                </a:lnTo>
                <a:lnTo>
                  <a:pt x="5562" y="134745"/>
                </a:lnTo>
                <a:lnTo>
                  <a:pt x="2175" y="141591"/>
                </a:lnTo>
                <a:lnTo>
                  <a:pt x="268" y="151024"/>
                </a:lnTo>
                <a:lnTo>
                  <a:pt x="0" y="154071"/>
                </a:lnTo>
                <a:lnTo>
                  <a:pt x="814" y="156102"/>
                </a:lnTo>
                <a:lnTo>
                  <a:pt x="2349" y="157457"/>
                </a:lnTo>
                <a:lnTo>
                  <a:pt x="4364" y="158359"/>
                </a:lnTo>
                <a:lnTo>
                  <a:pt x="16681" y="159630"/>
                </a:lnTo>
                <a:lnTo>
                  <a:pt x="27291" y="157282"/>
                </a:lnTo>
                <a:lnTo>
                  <a:pt x="38621" y="152930"/>
                </a:lnTo>
                <a:lnTo>
                  <a:pt x="50272" y="147689"/>
                </a:lnTo>
                <a:lnTo>
                  <a:pt x="67987" y="139160"/>
                </a:lnTo>
                <a:lnTo>
                  <a:pt x="79859" y="130655"/>
                </a:lnTo>
                <a:lnTo>
                  <a:pt x="90758" y="121253"/>
                </a:lnTo>
                <a:lnTo>
                  <a:pt x="98910" y="113767"/>
                </a:lnTo>
                <a:lnTo>
                  <a:pt x="121321" y="91840"/>
                </a:lnTo>
                <a:lnTo>
                  <a:pt x="123367" y="90803"/>
                </a:lnTo>
                <a:lnTo>
                  <a:pt x="131892" y="89001"/>
                </a:lnTo>
                <a:lnTo>
                  <a:pt x="137701" y="88809"/>
                </a:lnTo>
                <a:lnTo>
                  <a:pt x="139247" y="89774"/>
                </a:lnTo>
                <a:lnTo>
                  <a:pt x="140278" y="91409"/>
                </a:lnTo>
                <a:lnTo>
                  <a:pt x="140966" y="93492"/>
                </a:lnTo>
                <a:lnTo>
                  <a:pt x="141729" y="101098"/>
                </a:lnTo>
                <a:lnTo>
                  <a:pt x="141933" y="105904"/>
                </a:lnTo>
                <a:lnTo>
                  <a:pt x="142159" y="116536"/>
                </a:lnTo>
                <a:lnTo>
                  <a:pt x="142330" y="169677"/>
                </a:lnTo>
                <a:lnTo>
                  <a:pt x="141341" y="178413"/>
                </a:lnTo>
                <a:lnTo>
                  <a:pt x="139690" y="187213"/>
                </a:lnTo>
                <a:lnTo>
                  <a:pt x="137596" y="196056"/>
                </a:lnTo>
                <a:lnTo>
                  <a:pt x="136201" y="204929"/>
                </a:lnTo>
                <a:lnTo>
                  <a:pt x="135271" y="213820"/>
                </a:lnTo>
                <a:lnTo>
                  <a:pt x="134651" y="222724"/>
                </a:lnTo>
                <a:lnTo>
                  <a:pt x="133245" y="230645"/>
                </a:lnTo>
                <a:lnTo>
                  <a:pt x="131316" y="237909"/>
                </a:lnTo>
                <a:lnTo>
                  <a:pt x="129037" y="244737"/>
                </a:lnTo>
                <a:lnTo>
                  <a:pt x="126527" y="251273"/>
                </a:lnTo>
                <a:lnTo>
                  <a:pt x="123860" y="257615"/>
                </a:lnTo>
                <a:lnTo>
                  <a:pt x="121090" y="263827"/>
                </a:lnTo>
                <a:lnTo>
                  <a:pt x="119244" y="269953"/>
                </a:lnTo>
                <a:lnTo>
                  <a:pt x="118013" y="276021"/>
                </a:lnTo>
                <a:lnTo>
                  <a:pt x="117192" y="282051"/>
                </a:lnTo>
                <a:lnTo>
                  <a:pt x="114661" y="287063"/>
                </a:lnTo>
                <a:lnTo>
                  <a:pt x="110989" y="291396"/>
                </a:lnTo>
                <a:lnTo>
                  <a:pt x="101617" y="298857"/>
                </a:lnTo>
                <a:lnTo>
                  <a:pt x="90837" y="305481"/>
                </a:lnTo>
                <a:lnTo>
                  <a:pt x="82078" y="309086"/>
                </a:lnTo>
                <a:lnTo>
                  <a:pt x="73885" y="310688"/>
                </a:lnTo>
                <a:lnTo>
                  <a:pt x="63629" y="311400"/>
                </a:lnTo>
                <a:lnTo>
                  <a:pt x="52456" y="309071"/>
                </a:lnTo>
                <a:lnTo>
                  <a:pt x="41868" y="304728"/>
                </a:lnTo>
                <a:lnTo>
                  <a:pt x="33855" y="299491"/>
                </a:lnTo>
                <a:lnTo>
                  <a:pt x="26987" y="291210"/>
                </a:lnTo>
                <a:lnTo>
                  <a:pt x="23766" y="286224"/>
                </a:lnTo>
                <a:lnTo>
                  <a:pt x="22611" y="279923"/>
                </a:lnTo>
                <a:lnTo>
                  <a:pt x="22833" y="272746"/>
                </a:lnTo>
                <a:lnTo>
                  <a:pt x="23974" y="264985"/>
                </a:lnTo>
                <a:lnTo>
                  <a:pt x="25726" y="256834"/>
                </a:lnTo>
                <a:lnTo>
                  <a:pt x="27886" y="248423"/>
                </a:lnTo>
                <a:lnTo>
                  <a:pt x="30319" y="239840"/>
                </a:lnTo>
                <a:lnTo>
                  <a:pt x="33925" y="230149"/>
                </a:lnTo>
                <a:lnTo>
                  <a:pt x="38313" y="219719"/>
                </a:lnTo>
                <a:lnTo>
                  <a:pt x="43223" y="208798"/>
                </a:lnTo>
                <a:lnTo>
                  <a:pt x="49473" y="198540"/>
                </a:lnTo>
                <a:lnTo>
                  <a:pt x="56616" y="188725"/>
                </a:lnTo>
                <a:lnTo>
                  <a:pt x="64355" y="179205"/>
                </a:lnTo>
                <a:lnTo>
                  <a:pt x="72491" y="169882"/>
                </a:lnTo>
                <a:lnTo>
                  <a:pt x="80891" y="160690"/>
                </a:lnTo>
                <a:lnTo>
                  <a:pt x="104289" y="136177"/>
                </a:lnTo>
                <a:lnTo>
                  <a:pt x="111020" y="129291"/>
                </a:lnTo>
                <a:lnTo>
                  <a:pt x="118483" y="122715"/>
                </a:lnTo>
                <a:lnTo>
                  <a:pt x="126436" y="116347"/>
                </a:lnTo>
                <a:lnTo>
                  <a:pt x="134714" y="110117"/>
                </a:lnTo>
                <a:lnTo>
                  <a:pt x="143209" y="102987"/>
                </a:lnTo>
                <a:lnTo>
                  <a:pt x="151849" y="95257"/>
                </a:lnTo>
                <a:lnTo>
                  <a:pt x="168395" y="79723"/>
                </a:lnTo>
                <a:lnTo>
                  <a:pt x="182363" y="66205"/>
                </a:lnTo>
                <a:lnTo>
                  <a:pt x="187873" y="59822"/>
                </a:lnTo>
                <a:lnTo>
                  <a:pt x="192539" y="53582"/>
                </a:lnTo>
                <a:lnTo>
                  <a:pt x="196642" y="47438"/>
                </a:lnTo>
                <a:lnTo>
                  <a:pt x="201362" y="41357"/>
                </a:lnTo>
                <a:lnTo>
                  <a:pt x="206493" y="35319"/>
                </a:lnTo>
                <a:lnTo>
                  <a:pt x="216493" y="24311"/>
                </a:lnTo>
                <a:lnTo>
                  <a:pt x="224245" y="16111"/>
                </a:lnTo>
                <a:lnTo>
                  <a:pt x="234187" y="5916"/>
                </a:lnTo>
                <a:lnTo>
                  <a:pt x="237306" y="3755"/>
                </a:lnTo>
                <a:lnTo>
                  <a:pt x="247695" y="0"/>
                </a:lnTo>
                <a:lnTo>
                  <a:pt x="248296" y="803"/>
                </a:lnTo>
                <a:lnTo>
                  <a:pt x="248963" y="4340"/>
                </a:lnTo>
                <a:lnTo>
                  <a:pt x="249259" y="11865"/>
                </a:lnTo>
                <a:lnTo>
                  <a:pt x="249449" y="32865"/>
                </a:lnTo>
                <a:lnTo>
                  <a:pt x="248473" y="39580"/>
                </a:lnTo>
                <a:lnTo>
                  <a:pt x="246830" y="47033"/>
                </a:lnTo>
                <a:lnTo>
                  <a:pt x="244742" y="54978"/>
                </a:lnTo>
                <a:lnTo>
                  <a:pt x="243350" y="62259"/>
                </a:lnTo>
                <a:lnTo>
                  <a:pt x="242423" y="69098"/>
                </a:lnTo>
                <a:lnTo>
                  <a:pt x="241804" y="75641"/>
                </a:lnTo>
                <a:lnTo>
                  <a:pt x="241392" y="81987"/>
                </a:lnTo>
                <a:lnTo>
                  <a:pt x="241117" y="88203"/>
                </a:lnTo>
                <a:lnTo>
                  <a:pt x="240933" y="94331"/>
                </a:lnTo>
                <a:lnTo>
                  <a:pt x="239819" y="99408"/>
                </a:lnTo>
                <a:lnTo>
                  <a:pt x="234502" y="111295"/>
                </a:lnTo>
                <a:lnTo>
                  <a:pt x="232910" y="117940"/>
                </a:lnTo>
                <a:lnTo>
                  <a:pt x="232014" y="127259"/>
                </a:lnTo>
                <a:lnTo>
                  <a:pt x="231670" y="132839"/>
                </a:lnTo>
                <a:lnTo>
                  <a:pt x="236387" y="133217"/>
                </a:lnTo>
                <a:lnTo>
                  <a:pt x="237780" y="132278"/>
                </a:lnTo>
                <a:lnTo>
                  <a:pt x="238709" y="130660"/>
                </a:lnTo>
                <a:lnTo>
                  <a:pt x="239328" y="128589"/>
                </a:lnTo>
                <a:lnTo>
                  <a:pt x="240734" y="127208"/>
                </a:lnTo>
                <a:lnTo>
                  <a:pt x="242662" y="126287"/>
                </a:lnTo>
                <a:lnTo>
                  <a:pt x="244940" y="125674"/>
                </a:lnTo>
                <a:lnTo>
                  <a:pt x="250117" y="122346"/>
                </a:lnTo>
                <a:lnTo>
                  <a:pt x="252887" y="120070"/>
                </a:lnTo>
                <a:lnTo>
                  <a:pt x="256718" y="118552"/>
                </a:lnTo>
                <a:lnTo>
                  <a:pt x="270598" y="116416"/>
                </a:lnTo>
                <a:lnTo>
                  <a:pt x="282428" y="115783"/>
                </a:lnTo>
                <a:lnTo>
                  <a:pt x="292575" y="115635"/>
                </a:lnTo>
                <a:lnTo>
                  <a:pt x="303700" y="112924"/>
                </a:lnTo>
                <a:lnTo>
                  <a:pt x="315258" y="109403"/>
                </a:lnTo>
                <a:lnTo>
                  <a:pt x="327011" y="107839"/>
                </a:lnTo>
                <a:lnTo>
                  <a:pt x="333915" y="107421"/>
                </a:lnTo>
                <a:lnTo>
                  <a:pt x="349523" y="106958"/>
                </a:lnTo>
                <a:lnTo>
                  <a:pt x="356861" y="105842"/>
                </a:lnTo>
                <a:lnTo>
                  <a:pt x="370305" y="101956"/>
                </a:lnTo>
                <a:lnTo>
                  <a:pt x="382895" y="96922"/>
                </a:lnTo>
                <a:lnTo>
                  <a:pt x="395105" y="90385"/>
                </a:lnTo>
                <a:lnTo>
                  <a:pt x="407146" y="80865"/>
                </a:lnTo>
                <a:lnTo>
                  <a:pt x="413135" y="75549"/>
                </a:lnTo>
                <a:lnTo>
                  <a:pt x="425082" y="64349"/>
                </a:lnTo>
                <a:lnTo>
                  <a:pt x="438223" y="51629"/>
                </a:lnTo>
                <a:lnTo>
                  <a:pt x="440798" y="47128"/>
                </a:lnTo>
                <a:lnTo>
                  <a:pt x="442516" y="42143"/>
                </a:lnTo>
                <a:lnTo>
                  <a:pt x="445271" y="29365"/>
                </a:lnTo>
                <a:lnTo>
                  <a:pt x="444505" y="28317"/>
                </a:lnTo>
                <a:lnTo>
                  <a:pt x="443002" y="27618"/>
                </a:lnTo>
                <a:lnTo>
                  <a:pt x="441008" y="27152"/>
                </a:lnTo>
                <a:lnTo>
                  <a:pt x="438687" y="27833"/>
                </a:lnTo>
                <a:lnTo>
                  <a:pt x="425186" y="36056"/>
                </a:lnTo>
                <a:lnTo>
                  <a:pt x="414893" y="42498"/>
                </a:lnTo>
                <a:lnTo>
                  <a:pt x="403704" y="51975"/>
                </a:lnTo>
                <a:lnTo>
                  <a:pt x="394762" y="60156"/>
                </a:lnTo>
                <a:lnTo>
                  <a:pt x="387481" y="68092"/>
                </a:lnTo>
                <a:lnTo>
                  <a:pt x="384150" y="72986"/>
                </a:lnTo>
                <a:lnTo>
                  <a:pt x="380938" y="78233"/>
                </a:lnTo>
                <a:lnTo>
                  <a:pt x="378796" y="83716"/>
                </a:lnTo>
                <a:lnTo>
                  <a:pt x="377368" y="89355"/>
                </a:lnTo>
                <a:lnTo>
                  <a:pt x="376416" y="95099"/>
                </a:lnTo>
                <a:lnTo>
                  <a:pt x="375781" y="100913"/>
                </a:lnTo>
                <a:lnTo>
                  <a:pt x="375358" y="106773"/>
                </a:lnTo>
                <a:lnTo>
                  <a:pt x="375076" y="112664"/>
                </a:lnTo>
                <a:lnTo>
                  <a:pt x="375880" y="117584"/>
                </a:lnTo>
                <a:lnTo>
                  <a:pt x="379420" y="125696"/>
                </a:lnTo>
                <a:lnTo>
                  <a:pt x="384300" y="132608"/>
                </a:lnTo>
                <a:lnTo>
                  <a:pt x="386990" y="135841"/>
                </a:lnTo>
                <a:lnTo>
                  <a:pt x="400258" y="145131"/>
                </a:lnTo>
                <a:lnTo>
                  <a:pt x="413736" y="151168"/>
                </a:lnTo>
                <a:lnTo>
                  <a:pt x="437020" y="16016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SMARTPenAnnotation415"/>
          <p:cNvSpPr/>
          <p:nvPr/>
        </p:nvSpPr>
        <p:spPr>
          <a:xfrm>
            <a:off x="1107281" y="1339453"/>
            <a:ext cx="267891" cy="151269"/>
          </a:xfrm>
          <a:custGeom>
            <a:avLst/>
            <a:gdLst/>
            <a:ahLst/>
            <a:cxnLst/>
            <a:rect l="0" t="0" r="0" b="0"/>
            <a:pathLst>
              <a:path w="267891" h="151269">
                <a:moveTo>
                  <a:pt x="0" y="0"/>
                </a:moveTo>
                <a:lnTo>
                  <a:pt x="4740" y="0"/>
                </a:lnTo>
                <a:lnTo>
                  <a:pt x="6137" y="992"/>
                </a:lnTo>
                <a:lnTo>
                  <a:pt x="7068" y="2645"/>
                </a:lnTo>
                <a:lnTo>
                  <a:pt x="7688" y="4740"/>
                </a:lnTo>
                <a:lnTo>
                  <a:pt x="9094" y="7129"/>
                </a:lnTo>
                <a:lnTo>
                  <a:pt x="11024" y="9713"/>
                </a:lnTo>
                <a:lnTo>
                  <a:pt x="13302" y="12429"/>
                </a:lnTo>
                <a:lnTo>
                  <a:pt x="15813" y="15231"/>
                </a:lnTo>
                <a:lnTo>
                  <a:pt x="21249" y="20990"/>
                </a:lnTo>
                <a:lnTo>
                  <a:pt x="24088" y="24908"/>
                </a:lnTo>
                <a:lnTo>
                  <a:pt x="26973" y="29503"/>
                </a:lnTo>
                <a:lnTo>
                  <a:pt x="29888" y="34552"/>
                </a:lnTo>
                <a:lnTo>
                  <a:pt x="38419" y="48098"/>
                </a:lnTo>
                <a:lnTo>
                  <a:pt x="43472" y="55878"/>
                </a:lnTo>
                <a:lnTo>
                  <a:pt x="48825" y="63049"/>
                </a:lnTo>
                <a:lnTo>
                  <a:pt x="54378" y="69814"/>
                </a:lnTo>
                <a:lnTo>
                  <a:pt x="60064" y="76308"/>
                </a:lnTo>
                <a:lnTo>
                  <a:pt x="65840" y="82622"/>
                </a:lnTo>
                <a:lnTo>
                  <a:pt x="77548" y="94929"/>
                </a:lnTo>
                <a:lnTo>
                  <a:pt x="82457" y="100989"/>
                </a:lnTo>
                <a:lnTo>
                  <a:pt x="86721" y="107013"/>
                </a:lnTo>
                <a:lnTo>
                  <a:pt x="90556" y="113014"/>
                </a:lnTo>
                <a:lnTo>
                  <a:pt x="94105" y="118007"/>
                </a:lnTo>
                <a:lnTo>
                  <a:pt x="97463" y="122327"/>
                </a:lnTo>
                <a:lnTo>
                  <a:pt x="100694" y="126200"/>
                </a:lnTo>
                <a:lnTo>
                  <a:pt x="103840" y="129774"/>
                </a:lnTo>
                <a:lnTo>
                  <a:pt x="109982" y="136391"/>
                </a:lnTo>
                <a:lnTo>
                  <a:pt x="112016" y="139544"/>
                </a:lnTo>
                <a:lnTo>
                  <a:pt x="113373" y="142639"/>
                </a:lnTo>
                <a:lnTo>
                  <a:pt x="115927" y="151268"/>
                </a:lnTo>
                <a:lnTo>
                  <a:pt x="116039" y="146905"/>
                </a:lnTo>
                <a:lnTo>
                  <a:pt x="115062" y="144569"/>
                </a:lnTo>
                <a:lnTo>
                  <a:pt x="113419" y="142020"/>
                </a:lnTo>
                <a:lnTo>
                  <a:pt x="111331" y="139328"/>
                </a:lnTo>
                <a:lnTo>
                  <a:pt x="108947" y="135549"/>
                </a:lnTo>
                <a:lnTo>
                  <a:pt x="106366" y="131046"/>
                </a:lnTo>
                <a:lnTo>
                  <a:pt x="103653" y="126059"/>
                </a:lnTo>
                <a:lnTo>
                  <a:pt x="100852" y="119758"/>
                </a:lnTo>
                <a:lnTo>
                  <a:pt x="97992" y="112581"/>
                </a:lnTo>
                <a:lnTo>
                  <a:pt x="95094" y="104819"/>
                </a:lnTo>
                <a:lnTo>
                  <a:pt x="93161" y="97661"/>
                </a:lnTo>
                <a:lnTo>
                  <a:pt x="91873" y="90904"/>
                </a:lnTo>
                <a:lnTo>
                  <a:pt x="91014" y="84415"/>
                </a:lnTo>
                <a:lnTo>
                  <a:pt x="90442" y="78105"/>
                </a:lnTo>
                <a:lnTo>
                  <a:pt x="90060" y="71913"/>
                </a:lnTo>
                <a:lnTo>
                  <a:pt x="89806" y="65801"/>
                </a:lnTo>
                <a:lnTo>
                  <a:pt x="90628" y="59742"/>
                </a:lnTo>
                <a:lnTo>
                  <a:pt x="92169" y="53719"/>
                </a:lnTo>
                <a:lnTo>
                  <a:pt x="94188" y="47719"/>
                </a:lnTo>
                <a:lnTo>
                  <a:pt x="97519" y="42726"/>
                </a:lnTo>
                <a:lnTo>
                  <a:pt x="101723" y="38406"/>
                </a:lnTo>
                <a:lnTo>
                  <a:pt x="106511" y="34534"/>
                </a:lnTo>
                <a:lnTo>
                  <a:pt x="114476" y="30231"/>
                </a:lnTo>
                <a:lnTo>
                  <a:pt x="117989" y="29084"/>
                </a:lnTo>
                <a:lnTo>
                  <a:pt x="123308" y="29311"/>
                </a:lnTo>
                <a:lnTo>
                  <a:pt x="129830" y="30455"/>
                </a:lnTo>
                <a:lnTo>
                  <a:pt x="137155" y="32209"/>
                </a:lnTo>
                <a:lnTo>
                  <a:pt x="144022" y="34371"/>
                </a:lnTo>
                <a:lnTo>
                  <a:pt x="150585" y="36804"/>
                </a:lnTo>
                <a:lnTo>
                  <a:pt x="156945" y="39419"/>
                </a:lnTo>
                <a:lnTo>
                  <a:pt x="163169" y="43146"/>
                </a:lnTo>
                <a:lnTo>
                  <a:pt x="169303" y="47616"/>
                </a:lnTo>
                <a:lnTo>
                  <a:pt x="175376" y="52580"/>
                </a:lnTo>
                <a:lnTo>
                  <a:pt x="181410" y="57873"/>
                </a:lnTo>
                <a:lnTo>
                  <a:pt x="187416" y="63387"/>
                </a:lnTo>
                <a:lnTo>
                  <a:pt x="193405" y="69047"/>
                </a:lnTo>
                <a:lnTo>
                  <a:pt x="198390" y="74805"/>
                </a:lnTo>
                <a:lnTo>
                  <a:pt x="202705" y="80627"/>
                </a:lnTo>
                <a:lnTo>
                  <a:pt x="206574" y="86494"/>
                </a:lnTo>
                <a:lnTo>
                  <a:pt x="210146" y="91397"/>
                </a:lnTo>
                <a:lnTo>
                  <a:pt x="213519" y="95658"/>
                </a:lnTo>
                <a:lnTo>
                  <a:pt x="216760" y="99490"/>
                </a:lnTo>
                <a:lnTo>
                  <a:pt x="219913" y="103038"/>
                </a:lnTo>
                <a:lnTo>
                  <a:pt x="226062" y="109625"/>
                </a:lnTo>
                <a:lnTo>
                  <a:pt x="235102" y="118912"/>
                </a:lnTo>
                <a:lnTo>
                  <a:pt x="238094" y="120946"/>
                </a:lnTo>
                <a:lnTo>
                  <a:pt x="244064" y="123207"/>
                </a:lnTo>
                <a:lnTo>
                  <a:pt x="247045" y="122817"/>
                </a:lnTo>
                <a:lnTo>
                  <a:pt x="250025" y="121566"/>
                </a:lnTo>
                <a:lnTo>
                  <a:pt x="253004" y="119739"/>
                </a:lnTo>
                <a:lnTo>
                  <a:pt x="258959" y="117709"/>
                </a:lnTo>
                <a:lnTo>
                  <a:pt x="261936" y="117168"/>
                </a:lnTo>
                <a:lnTo>
                  <a:pt x="263921" y="115815"/>
                </a:lnTo>
                <a:lnTo>
                  <a:pt x="265244" y="113921"/>
                </a:lnTo>
                <a:lnTo>
                  <a:pt x="267890" y="10715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SMARTPenAnnotation416"/>
          <p:cNvSpPr/>
          <p:nvPr/>
        </p:nvSpPr>
        <p:spPr>
          <a:xfrm>
            <a:off x="1366654" y="1294804"/>
            <a:ext cx="124604" cy="137740"/>
          </a:xfrm>
          <a:custGeom>
            <a:avLst/>
            <a:gdLst/>
            <a:ahLst/>
            <a:cxnLst/>
            <a:rect l="0" t="0" r="0" b="0"/>
            <a:pathLst>
              <a:path w="124604" h="137740">
                <a:moveTo>
                  <a:pt x="44236" y="0"/>
                </a:moveTo>
                <a:lnTo>
                  <a:pt x="36548" y="0"/>
                </a:lnTo>
                <a:lnTo>
                  <a:pt x="33212" y="2646"/>
                </a:lnTo>
                <a:lnTo>
                  <a:pt x="30934" y="4741"/>
                </a:lnTo>
                <a:lnTo>
                  <a:pt x="28423" y="8121"/>
                </a:lnTo>
                <a:lnTo>
                  <a:pt x="25756" y="12360"/>
                </a:lnTo>
                <a:lnTo>
                  <a:pt x="22987" y="17170"/>
                </a:lnTo>
                <a:lnTo>
                  <a:pt x="20148" y="21368"/>
                </a:lnTo>
                <a:lnTo>
                  <a:pt x="17263" y="25160"/>
                </a:lnTo>
                <a:lnTo>
                  <a:pt x="14348" y="28679"/>
                </a:lnTo>
                <a:lnTo>
                  <a:pt x="12404" y="33010"/>
                </a:lnTo>
                <a:lnTo>
                  <a:pt x="11109" y="37882"/>
                </a:lnTo>
                <a:lnTo>
                  <a:pt x="10245" y="43114"/>
                </a:lnTo>
                <a:lnTo>
                  <a:pt x="8677" y="48587"/>
                </a:lnTo>
                <a:lnTo>
                  <a:pt x="6639" y="54219"/>
                </a:lnTo>
                <a:lnTo>
                  <a:pt x="4289" y="59959"/>
                </a:lnTo>
                <a:lnTo>
                  <a:pt x="2722" y="65769"/>
                </a:lnTo>
                <a:lnTo>
                  <a:pt x="1677" y="71628"/>
                </a:lnTo>
                <a:lnTo>
                  <a:pt x="981" y="77517"/>
                </a:lnTo>
                <a:lnTo>
                  <a:pt x="516" y="84421"/>
                </a:lnTo>
                <a:lnTo>
                  <a:pt x="207" y="91999"/>
                </a:lnTo>
                <a:lnTo>
                  <a:pt x="0" y="100028"/>
                </a:lnTo>
                <a:lnTo>
                  <a:pt x="855" y="106373"/>
                </a:lnTo>
                <a:lnTo>
                  <a:pt x="2417" y="111595"/>
                </a:lnTo>
                <a:lnTo>
                  <a:pt x="4450" y="116069"/>
                </a:lnTo>
                <a:lnTo>
                  <a:pt x="5806" y="120043"/>
                </a:lnTo>
                <a:lnTo>
                  <a:pt x="6710" y="123685"/>
                </a:lnTo>
                <a:lnTo>
                  <a:pt x="7312" y="127105"/>
                </a:lnTo>
                <a:lnTo>
                  <a:pt x="8706" y="130378"/>
                </a:lnTo>
                <a:lnTo>
                  <a:pt x="10628" y="133551"/>
                </a:lnTo>
                <a:lnTo>
                  <a:pt x="12901" y="136659"/>
                </a:lnTo>
                <a:lnTo>
                  <a:pt x="16401" y="137739"/>
                </a:lnTo>
                <a:lnTo>
                  <a:pt x="20718" y="137467"/>
                </a:lnTo>
                <a:lnTo>
                  <a:pt x="25581" y="136293"/>
                </a:lnTo>
                <a:lnTo>
                  <a:pt x="28823" y="134518"/>
                </a:lnTo>
                <a:lnTo>
                  <a:pt x="30984" y="132343"/>
                </a:lnTo>
                <a:lnTo>
                  <a:pt x="32425" y="129901"/>
                </a:lnTo>
                <a:lnTo>
                  <a:pt x="34378" y="126288"/>
                </a:lnTo>
                <a:lnTo>
                  <a:pt x="44641" y="106232"/>
                </a:lnTo>
                <a:lnTo>
                  <a:pt x="47482" y="100587"/>
                </a:lnTo>
                <a:lnTo>
                  <a:pt x="49377" y="94839"/>
                </a:lnTo>
                <a:lnTo>
                  <a:pt x="50640" y="89023"/>
                </a:lnTo>
                <a:lnTo>
                  <a:pt x="51482" y="83161"/>
                </a:lnTo>
                <a:lnTo>
                  <a:pt x="52043" y="76277"/>
                </a:lnTo>
                <a:lnTo>
                  <a:pt x="52417" y="68711"/>
                </a:lnTo>
                <a:lnTo>
                  <a:pt x="52833" y="53359"/>
                </a:lnTo>
                <a:lnTo>
                  <a:pt x="53018" y="39921"/>
                </a:lnTo>
                <a:lnTo>
                  <a:pt x="52075" y="33559"/>
                </a:lnTo>
                <a:lnTo>
                  <a:pt x="50454" y="27334"/>
                </a:lnTo>
                <a:lnTo>
                  <a:pt x="48382" y="21199"/>
                </a:lnTo>
                <a:lnTo>
                  <a:pt x="47000" y="16117"/>
                </a:lnTo>
                <a:lnTo>
                  <a:pt x="46079" y="11737"/>
                </a:lnTo>
                <a:lnTo>
                  <a:pt x="44344" y="687"/>
                </a:lnTo>
                <a:lnTo>
                  <a:pt x="44284" y="5597"/>
                </a:lnTo>
                <a:lnTo>
                  <a:pt x="44268" y="9685"/>
                </a:lnTo>
                <a:lnTo>
                  <a:pt x="45250" y="13402"/>
                </a:lnTo>
                <a:lnTo>
                  <a:pt x="46896" y="16872"/>
                </a:lnTo>
                <a:lnTo>
                  <a:pt x="48986" y="20178"/>
                </a:lnTo>
                <a:lnTo>
                  <a:pt x="51371" y="24366"/>
                </a:lnTo>
                <a:lnTo>
                  <a:pt x="56668" y="34311"/>
                </a:lnTo>
                <a:lnTo>
                  <a:pt x="59469" y="40734"/>
                </a:lnTo>
                <a:lnTo>
                  <a:pt x="62329" y="47992"/>
                </a:lnTo>
                <a:lnTo>
                  <a:pt x="65228" y="55807"/>
                </a:lnTo>
                <a:lnTo>
                  <a:pt x="68152" y="63002"/>
                </a:lnTo>
                <a:lnTo>
                  <a:pt x="71094" y="69782"/>
                </a:lnTo>
                <a:lnTo>
                  <a:pt x="74048" y="76287"/>
                </a:lnTo>
                <a:lnTo>
                  <a:pt x="77009" y="81616"/>
                </a:lnTo>
                <a:lnTo>
                  <a:pt x="79975" y="86161"/>
                </a:lnTo>
                <a:lnTo>
                  <a:pt x="82945" y="90183"/>
                </a:lnTo>
                <a:lnTo>
                  <a:pt x="86909" y="93856"/>
                </a:lnTo>
                <a:lnTo>
                  <a:pt x="91537" y="97297"/>
                </a:lnTo>
                <a:lnTo>
                  <a:pt x="96606" y="100584"/>
                </a:lnTo>
                <a:lnTo>
                  <a:pt x="100977" y="102775"/>
                </a:lnTo>
                <a:lnTo>
                  <a:pt x="104884" y="104235"/>
                </a:lnTo>
                <a:lnTo>
                  <a:pt x="108480" y="105209"/>
                </a:lnTo>
                <a:lnTo>
                  <a:pt x="111870" y="105858"/>
                </a:lnTo>
                <a:lnTo>
                  <a:pt x="115122" y="106291"/>
                </a:lnTo>
                <a:lnTo>
                  <a:pt x="118283" y="106579"/>
                </a:lnTo>
                <a:lnTo>
                  <a:pt x="120390" y="105780"/>
                </a:lnTo>
                <a:lnTo>
                  <a:pt x="121794" y="104254"/>
                </a:lnTo>
                <a:lnTo>
                  <a:pt x="124603" y="9822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SMARTPenAnnotation417"/>
          <p:cNvSpPr/>
          <p:nvPr/>
        </p:nvSpPr>
        <p:spPr>
          <a:xfrm>
            <a:off x="1491789" y="1232405"/>
            <a:ext cx="130367" cy="158863"/>
          </a:xfrm>
          <a:custGeom>
            <a:avLst/>
            <a:gdLst/>
            <a:ahLst/>
            <a:cxnLst/>
            <a:rect l="0" t="0" r="0" b="0"/>
            <a:pathLst>
              <a:path w="130367" h="158863">
                <a:moveTo>
                  <a:pt x="70906" y="8821"/>
                </a:moveTo>
                <a:lnTo>
                  <a:pt x="70906" y="4081"/>
                </a:lnTo>
                <a:lnTo>
                  <a:pt x="69914" y="2684"/>
                </a:lnTo>
                <a:lnTo>
                  <a:pt x="68260" y="1753"/>
                </a:lnTo>
                <a:lnTo>
                  <a:pt x="66166" y="1133"/>
                </a:lnTo>
                <a:lnTo>
                  <a:pt x="63777" y="719"/>
                </a:lnTo>
                <a:lnTo>
                  <a:pt x="61192" y="443"/>
                </a:lnTo>
                <a:lnTo>
                  <a:pt x="58477" y="259"/>
                </a:lnTo>
                <a:lnTo>
                  <a:pt x="55675" y="137"/>
                </a:lnTo>
                <a:lnTo>
                  <a:pt x="49915" y="0"/>
                </a:lnTo>
                <a:lnTo>
                  <a:pt x="45998" y="956"/>
                </a:lnTo>
                <a:lnTo>
                  <a:pt x="41402" y="2586"/>
                </a:lnTo>
                <a:lnTo>
                  <a:pt x="36354" y="4664"/>
                </a:lnTo>
                <a:lnTo>
                  <a:pt x="31996" y="6050"/>
                </a:lnTo>
                <a:lnTo>
                  <a:pt x="28099" y="6974"/>
                </a:lnTo>
                <a:lnTo>
                  <a:pt x="24509" y="7589"/>
                </a:lnTo>
                <a:lnTo>
                  <a:pt x="21123" y="9984"/>
                </a:lnTo>
                <a:lnTo>
                  <a:pt x="17873" y="13565"/>
                </a:lnTo>
                <a:lnTo>
                  <a:pt x="14715" y="17937"/>
                </a:lnTo>
                <a:lnTo>
                  <a:pt x="11617" y="21844"/>
                </a:lnTo>
                <a:lnTo>
                  <a:pt x="8560" y="25440"/>
                </a:lnTo>
                <a:lnTo>
                  <a:pt x="5529" y="28830"/>
                </a:lnTo>
                <a:lnTo>
                  <a:pt x="3509" y="32082"/>
                </a:lnTo>
                <a:lnTo>
                  <a:pt x="2162" y="35243"/>
                </a:lnTo>
                <a:lnTo>
                  <a:pt x="1264" y="38342"/>
                </a:lnTo>
                <a:lnTo>
                  <a:pt x="666" y="41400"/>
                </a:lnTo>
                <a:lnTo>
                  <a:pt x="267" y="44431"/>
                </a:lnTo>
                <a:lnTo>
                  <a:pt x="0" y="47444"/>
                </a:lnTo>
                <a:lnTo>
                  <a:pt x="815" y="50445"/>
                </a:lnTo>
                <a:lnTo>
                  <a:pt x="2351" y="53437"/>
                </a:lnTo>
                <a:lnTo>
                  <a:pt x="4366" y="56425"/>
                </a:lnTo>
                <a:lnTo>
                  <a:pt x="6702" y="59408"/>
                </a:lnTo>
                <a:lnTo>
                  <a:pt x="9252" y="62390"/>
                </a:lnTo>
                <a:lnTo>
                  <a:pt x="11944" y="65369"/>
                </a:lnTo>
                <a:lnTo>
                  <a:pt x="15723" y="67356"/>
                </a:lnTo>
                <a:lnTo>
                  <a:pt x="20227" y="68680"/>
                </a:lnTo>
                <a:lnTo>
                  <a:pt x="25213" y="69563"/>
                </a:lnTo>
                <a:lnTo>
                  <a:pt x="30522" y="71144"/>
                </a:lnTo>
                <a:lnTo>
                  <a:pt x="36046" y="73190"/>
                </a:lnTo>
                <a:lnTo>
                  <a:pt x="41713" y="75546"/>
                </a:lnTo>
                <a:lnTo>
                  <a:pt x="47475" y="77117"/>
                </a:lnTo>
                <a:lnTo>
                  <a:pt x="53301" y="78164"/>
                </a:lnTo>
                <a:lnTo>
                  <a:pt x="59169" y="78862"/>
                </a:lnTo>
                <a:lnTo>
                  <a:pt x="66058" y="80320"/>
                </a:lnTo>
                <a:lnTo>
                  <a:pt x="73627" y="82284"/>
                </a:lnTo>
                <a:lnTo>
                  <a:pt x="81650" y="84585"/>
                </a:lnTo>
                <a:lnTo>
                  <a:pt x="87990" y="87112"/>
                </a:lnTo>
                <a:lnTo>
                  <a:pt x="93210" y="89788"/>
                </a:lnTo>
                <a:lnTo>
                  <a:pt x="97681" y="92565"/>
                </a:lnTo>
                <a:lnTo>
                  <a:pt x="101655" y="95408"/>
                </a:lnTo>
                <a:lnTo>
                  <a:pt x="105296" y="98296"/>
                </a:lnTo>
                <a:lnTo>
                  <a:pt x="108715" y="101213"/>
                </a:lnTo>
                <a:lnTo>
                  <a:pt x="112979" y="104150"/>
                </a:lnTo>
                <a:lnTo>
                  <a:pt x="117806" y="107100"/>
                </a:lnTo>
                <a:lnTo>
                  <a:pt x="123009" y="110059"/>
                </a:lnTo>
                <a:lnTo>
                  <a:pt x="126477" y="113024"/>
                </a:lnTo>
                <a:lnTo>
                  <a:pt x="128789" y="115993"/>
                </a:lnTo>
                <a:lnTo>
                  <a:pt x="130331" y="118964"/>
                </a:lnTo>
                <a:lnTo>
                  <a:pt x="130366" y="121937"/>
                </a:lnTo>
                <a:lnTo>
                  <a:pt x="129398" y="124912"/>
                </a:lnTo>
                <a:lnTo>
                  <a:pt x="127760" y="127887"/>
                </a:lnTo>
                <a:lnTo>
                  <a:pt x="125676" y="130862"/>
                </a:lnTo>
                <a:lnTo>
                  <a:pt x="123294" y="133838"/>
                </a:lnTo>
                <a:lnTo>
                  <a:pt x="120714" y="136814"/>
                </a:lnTo>
                <a:lnTo>
                  <a:pt x="118002" y="139790"/>
                </a:lnTo>
                <a:lnTo>
                  <a:pt x="112343" y="145743"/>
                </a:lnTo>
                <a:lnTo>
                  <a:pt x="108452" y="148720"/>
                </a:lnTo>
                <a:lnTo>
                  <a:pt x="103874" y="151696"/>
                </a:lnTo>
                <a:lnTo>
                  <a:pt x="98838" y="154673"/>
                </a:lnTo>
                <a:lnTo>
                  <a:pt x="94488" y="156657"/>
                </a:lnTo>
                <a:lnTo>
                  <a:pt x="90596" y="157980"/>
                </a:lnTo>
                <a:lnTo>
                  <a:pt x="87009" y="158862"/>
                </a:lnTo>
                <a:lnTo>
                  <a:pt x="83626" y="158458"/>
                </a:lnTo>
                <a:lnTo>
                  <a:pt x="80378" y="157196"/>
                </a:lnTo>
                <a:lnTo>
                  <a:pt x="70906" y="151696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SMARTPenAnnotation418"/>
          <p:cNvSpPr/>
          <p:nvPr/>
        </p:nvSpPr>
        <p:spPr>
          <a:xfrm>
            <a:off x="1719533" y="1107969"/>
            <a:ext cx="343225" cy="204639"/>
          </a:xfrm>
          <a:custGeom>
            <a:avLst/>
            <a:gdLst/>
            <a:ahLst/>
            <a:cxnLst/>
            <a:rect l="0" t="0" r="0" b="0"/>
            <a:pathLst>
              <a:path w="343225" h="204639">
                <a:moveTo>
                  <a:pt x="75334" y="26101"/>
                </a:moveTo>
                <a:lnTo>
                  <a:pt x="67645" y="18412"/>
                </a:lnTo>
                <a:lnTo>
                  <a:pt x="64310" y="17723"/>
                </a:lnTo>
                <a:lnTo>
                  <a:pt x="62031" y="17539"/>
                </a:lnTo>
                <a:lnTo>
                  <a:pt x="59520" y="18409"/>
                </a:lnTo>
                <a:lnTo>
                  <a:pt x="51245" y="23381"/>
                </a:lnTo>
                <a:lnTo>
                  <a:pt x="41518" y="26287"/>
                </a:lnTo>
                <a:lnTo>
                  <a:pt x="31862" y="30483"/>
                </a:lnTo>
                <a:lnTo>
                  <a:pt x="23601" y="35655"/>
                </a:lnTo>
                <a:lnTo>
                  <a:pt x="16623" y="41261"/>
                </a:lnTo>
                <a:lnTo>
                  <a:pt x="10214" y="47060"/>
                </a:lnTo>
                <a:lnTo>
                  <a:pt x="4058" y="52945"/>
                </a:lnTo>
                <a:lnTo>
                  <a:pt x="1028" y="55903"/>
                </a:lnTo>
                <a:lnTo>
                  <a:pt x="0" y="58867"/>
                </a:lnTo>
                <a:lnTo>
                  <a:pt x="306" y="61836"/>
                </a:lnTo>
                <a:lnTo>
                  <a:pt x="1503" y="64807"/>
                </a:lnTo>
                <a:lnTo>
                  <a:pt x="5478" y="70754"/>
                </a:lnTo>
                <a:lnTo>
                  <a:pt x="10552" y="76705"/>
                </a:lnTo>
                <a:lnTo>
                  <a:pt x="16115" y="82657"/>
                </a:lnTo>
                <a:lnTo>
                  <a:pt x="24540" y="88609"/>
                </a:lnTo>
                <a:lnTo>
                  <a:pt x="34900" y="94562"/>
                </a:lnTo>
                <a:lnTo>
                  <a:pt x="46118" y="100515"/>
                </a:lnTo>
                <a:lnTo>
                  <a:pt x="52880" y="103491"/>
                </a:lnTo>
                <a:lnTo>
                  <a:pt x="60365" y="106468"/>
                </a:lnTo>
                <a:lnTo>
                  <a:pt x="68331" y="109445"/>
                </a:lnTo>
                <a:lnTo>
                  <a:pt x="75626" y="113413"/>
                </a:lnTo>
                <a:lnTo>
                  <a:pt x="82474" y="118044"/>
                </a:lnTo>
                <a:lnTo>
                  <a:pt x="89024" y="123115"/>
                </a:lnTo>
                <a:lnTo>
                  <a:pt x="95374" y="127488"/>
                </a:lnTo>
                <a:lnTo>
                  <a:pt x="101593" y="131395"/>
                </a:lnTo>
                <a:lnTo>
                  <a:pt x="107722" y="134992"/>
                </a:lnTo>
                <a:lnTo>
                  <a:pt x="113793" y="138383"/>
                </a:lnTo>
                <a:lnTo>
                  <a:pt x="125831" y="144796"/>
                </a:lnTo>
                <a:lnTo>
                  <a:pt x="129834" y="148887"/>
                </a:lnTo>
                <a:lnTo>
                  <a:pt x="132503" y="153599"/>
                </a:lnTo>
                <a:lnTo>
                  <a:pt x="134283" y="158725"/>
                </a:lnTo>
                <a:lnTo>
                  <a:pt x="135469" y="163134"/>
                </a:lnTo>
                <a:lnTo>
                  <a:pt x="136260" y="167065"/>
                </a:lnTo>
                <a:lnTo>
                  <a:pt x="136787" y="170679"/>
                </a:lnTo>
                <a:lnTo>
                  <a:pt x="137139" y="175072"/>
                </a:lnTo>
                <a:lnTo>
                  <a:pt x="137373" y="179985"/>
                </a:lnTo>
                <a:lnTo>
                  <a:pt x="137529" y="185245"/>
                </a:lnTo>
                <a:lnTo>
                  <a:pt x="136641" y="189744"/>
                </a:lnTo>
                <a:lnTo>
                  <a:pt x="135057" y="193735"/>
                </a:lnTo>
                <a:lnTo>
                  <a:pt x="133008" y="197388"/>
                </a:lnTo>
                <a:lnTo>
                  <a:pt x="130651" y="199824"/>
                </a:lnTo>
                <a:lnTo>
                  <a:pt x="128087" y="201447"/>
                </a:lnTo>
                <a:lnTo>
                  <a:pt x="125385" y="202530"/>
                </a:lnTo>
                <a:lnTo>
                  <a:pt x="117092" y="203732"/>
                </a:lnTo>
                <a:lnTo>
                  <a:pt x="107783" y="204267"/>
                </a:lnTo>
                <a:lnTo>
                  <a:pt x="100339" y="204504"/>
                </a:lnTo>
                <a:lnTo>
                  <a:pt x="85830" y="204638"/>
                </a:lnTo>
                <a:lnTo>
                  <a:pt x="80347" y="203665"/>
                </a:lnTo>
                <a:lnTo>
                  <a:pt x="74707" y="202024"/>
                </a:lnTo>
                <a:lnTo>
                  <a:pt x="68963" y="199937"/>
                </a:lnTo>
                <a:lnTo>
                  <a:pt x="64141" y="196562"/>
                </a:lnTo>
                <a:lnTo>
                  <a:pt x="59934" y="192328"/>
                </a:lnTo>
                <a:lnTo>
                  <a:pt x="56138" y="187520"/>
                </a:lnTo>
                <a:lnTo>
                  <a:pt x="52615" y="182331"/>
                </a:lnTo>
                <a:lnTo>
                  <a:pt x="49274" y="176887"/>
                </a:lnTo>
                <a:lnTo>
                  <a:pt x="46054" y="171273"/>
                </a:lnTo>
                <a:lnTo>
                  <a:pt x="43908" y="165547"/>
                </a:lnTo>
                <a:lnTo>
                  <a:pt x="42477" y="159744"/>
                </a:lnTo>
                <a:lnTo>
                  <a:pt x="41523" y="153892"/>
                </a:lnTo>
                <a:lnTo>
                  <a:pt x="40887" y="147014"/>
                </a:lnTo>
                <a:lnTo>
                  <a:pt x="40463" y="139452"/>
                </a:lnTo>
                <a:lnTo>
                  <a:pt x="40180" y="131434"/>
                </a:lnTo>
                <a:lnTo>
                  <a:pt x="41976" y="123112"/>
                </a:lnTo>
                <a:lnTo>
                  <a:pt x="45158" y="114587"/>
                </a:lnTo>
                <a:lnTo>
                  <a:pt x="59782" y="84259"/>
                </a:lnTo>
                <a:lnTo>
                  <a:pt x="63974" y="76779"/>
                </a:lnTo>
                <a:lnTo>
                  <a:pt x="68753" y="68816"/>
                </a:lnTo>
                <a:lnTo>
                  <a:pt x="73923" y="60531"/>
                </a:lnTo>
                <a:lnTo>
                  <a:pt x="79354" y="53023"/>
                </a:lnTo>
                <a:lnTo>
                  <a:pt x="84959" y="46033"/>
                </a:lnTo>
                <a:lnTo>
                  <a:pt x="90680" y="39389"/>
                </a:lnTo>
                <a:lnTo>
                  <a:pt x="96479" y="32975"/>
                </a:lnTo>
                <a:lnTo>
                  <a:pt x="108213" y="20557"/>
                </a:lnTo>
                <a:lnTo>
                  <a:pt x="114121" y="15460"/>
                </a:lnTo>
                <a:lnTo>
                  <a:pt x="120043" y="11069"/>
                </a:lnTo>
                <a:lnTo>
                  <a:pt x="125976" y="7150"/>
                </a:lnTo>
                <a:lnTo>
                  <a:pt x="135214" y="2795"/>
                </a:lnTo>
                <a:lnTo>
                  <a:pt x="142627" y="860"/>
                </a:lnTo>
                <a:lnTo>
                  <a:pt x="149229" y="0"/>
                </a:lnTo>
                <a:lnTo>
                  <a:pt x="152378" y="763"/>
                </a:lnTo>
                <a:lnTo>
                  <a:pt x="158524" y="4256"/>
                </a:lnTo>
                <a:lnTo>
                  <a:pt x="161551" y="7569"/>
                </a:lnTo>
                <a:lnTo>
                  <a:pt x="164562" y="11762"/>
                </a:lnTo>
                <a:lnTo>
                  <a:pt x="167562" y="16542"/>
                </a:lnTo>
                <a:lnTo>
                  <a:pt x="169561" y="21712"/>
                </a:lnTo>
                <a:lnTo>
                  <a:pt x="170894" y="27144"/>
                </a:lnTo>
                <a:lnTo>
                  <a:pt x="171783" y="32749"/>
                </a:lnTo>
                <a:lnTo>
                  <a:pt x="174360" y="38471"/>
                </a:lnTo>
                <a:lnTo>
                  <a:pt x="178062" y="44269"/>
                </a:lnTo>
                <a:lnTo>
                  <a:pt x="182515" y="50119"/>
                </a:lnTo>
                <a:lnTo>
                  <a:pt x="186475" y="56004"/>
                </a:lnTo>
                <a:lnTo>
                  <a:pt x="190108" y="61911"/>
                </a:lnTo>
                <a:lnTo>
                  <a:pt x="193521" y="67834"/>
                </a:lnTo>
                <a:lnTo>
                  <a:pt x="195797" y="73767"/>
                </a:lnTo>
                <a:lnTo>
                  <a:pt x="197315" y="79706"/>
                </a:lnTo>
                <a:lnTo>
                  <a:pt x="198326" y="85650"/>
                </a:lnTo>
                <a:lnTo>
                  <a:pt x="199001" y="90605"/>
                </a:lnTo>
                <a:lnTo>
                  <a:pt x="199450" y="94900"/>
                </a:lnTo>
                <a:lnTo>
                  <a:pt x="199750" y="98756"/>
                </a:lnTo>
                <a:lnTo>
                  <a:pt x="200942" y="102319"/>
                </a:lnTo>
                <a:lnTo>
                  <a:pt x="202729" y="105686"/>
                </a:lnTo>
                <a:lnTo>
                  <a:pt x="204912" y="108923"/>
                </a:lnTo>
                <a:lnTo>
                  <a:pt x="207338" y="115166"/>
                </a:lnTo>
                <a:lnTo>
                  <a:pt x="208895" y="122518"/>
                </a:lnTo>
                <a:lnTo>
                  <a:pt x="209023" y="122129"/>
                </a:lnTo>
                <a:lnTo>
                  <a:pt x="209203" y="116841"/>
                </a:lnTo>
                <a:lnTo>
                  <a:pt x="209269" y="98549"/>
                </a:lnTo>
                <a:lnTo>
                  <a:pt x="210265" y="93251"/>
                </a:lnTo>
                <a:lnTo>
                  <a:pt x="211921" y="87735"/>
                </a:lnTo>
                <a:lnTo>
                  <a:pt x="214017" y="82073"/>
                </a:lnTo>
                <a:lnTo>
                  <a:pt x="216406" y="77306"/>
                </a:lnTo>
                <a:lnTo>
                  <a:pt x="218991" y="73136"/>
                </a:lnTo>
                <a:lnTo>
                  <a:pt x="221707" y="69364"/>
                </a:lnTo>
                <a:lnTo>
                  <a:pt x="225502" y="65857"/>
                </a:lnTo>
                <a:lnTo>
                  <a:pt x="230016" y="62527"/>
                </a:lnTo>
                <a:lnTo>
                  <a:pt x="239331" y="57173"/>
                </a:lnTo>
                <a:lnTo>
                  <a:pt x="246779" y="54793"/>
                </a:lnTo>
                <a:lnTo>
                  <a:pt x="250154" y="55151"/>
                </a:lnTo>
                <a:lnTo>
                  <a:pt x="253396" y="56382"/>
                </a:lnTo>
                <a:lnTo>
                  <a:pt x="260637" y="61387"/>
                </a:lnTo>
                <a:lnTo>
                  <a:pt x="265346" y="65500"/>
                </a:lnTo>
                <a:lnTo>
                  <a:pt x="270469" y="70226"/>
                </a:lnTo>
                <a:lnTo>
                  <a:pt x="274877" y="75362"/>
                </a:lnTo>
                <a:lnTo>
                  <a:pt x="278808" y="80770"/>
                </a:lnTo>
                <a:lnTo>
                  <a:pt x="282421" y="86359"/>
                </a:lnTo>
                <a:lnTo>
                  <a:pt x="285821" y="91078"/>
                </a:lnTo>
                <a:lnTo>
                  <a:pt x="289081" y="95216"/>
                </a:lnTo>
                <a:lnTo>
                  <a:pt x="292246" y="98966"/>
                </a:lnTo>
                <a:lnTo>
                  <a:pt x="295348" y="103451"/>
                </a:lnTo>
                <a:lnTo>
                  <a:pt x="298408" y="108426"/>
                </a:lnTo>
                <a:lnTo>
                  <a:pt x="301441" y="113726"/>
                </a:lnTo>
                <a:lnTo>
                  <a:pt x="304455" y="118252"/>
                </a:lnTo>
                <a:lnTo>
                  <a:pt x="307456" y="122262"/>
                </a:lnTo>
                <a:lnTo>
                  <a:pt x="310449" y="125927"/>
                </a:lnTo>
                <a:lnTo>
                  <a:pt x="313437" y="129362"/>
                </a:lnTo>
                <a:lnTo>
                  <a:pt x="316421" y="132645"/>
                </a:lnTo>
                <a:lnTo>
                  <a:pt x="323598" y="140302"/>
                </a:lnTo>
                <a:lnTo>
                  <a:pt x="329871" y="141349"/>
                </a:lnTo>
                <a:lnTo>
                  <a:pt x="343224" y="14218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SMARTPenAnnotation419"/>
          <p:cNvSpPr/>
          <p:nvPr/>
        </p:nvSpPr>
        <p:spPr>
          <a:xfrm>
            <a:off x="2073969" y="1055469"/>
            <a:ext cx="176313" cy="176538"/>
          </a:xfrm>
          <a:custGeom>
            <a:avLst/>
            <a:gdLst/>
            <a:ahLst/>
            <a:cxnLst/>
            <a:rect l="0" t="0" r="0" b="0"/>
            <a:pathLst>
              <a:path w="176313" h="176538">
                <a:moveTo>
                  <a:pt x="51296" y="60741"/>
                </a:moveTo>
                <a:lnTo>
                  <a:pt x="26126" y="60741"/>
                </a:lnTo>
                <a:lnTo>
                  <a:pt x="25586" y="61734"/>
                </a:lnTo>
                <a:lnTo>
                  <a:pt x="24827" y="66878"/>
                </a:lnTo>
                <a:lnTo>
                  <a:pt x="24519" y="69562"/>
                </a:lnTo>
                <a:lnTo>
                  <a:pt x="15626" y="78552"/>
                </a:lnTo>
                <a:lnTo>
                  <a:pt x="15578" y="78601"/>
                </a:lnTo>
                <a:lnTo>
                  <a:pt x="24504" y="78601"/>
                </a:lnTo>
                <a:lnTo>
                  <a:pt x="15686" y="78601"/>
                </a:lnTo>
                <a:lnTo>
                  <a:pt x="24504" y="78601"/>
                </a:lnTo>
                <a:lnTo>
                  <a:pt x="15686" y="78601"/>
                </a:lnTo>
                <a:lnTo>
                  <a:pt x="20350" y="83341"/>
                </a:lnTo>
                <a:lnTo>
                  <a:pt x="23275" y="86289"/>
                </a:lnTo>
                <a:lnTo>
                  <a:pt x="26606" y="86979"/>
                </a:lnTo>
                <a:lnTo>
                  <a:pt x="32087" y="87421"/>
                </a:lnTo>
                <a:lnTo>
                  <a:pt x="35483" y="87482"/>
                </a:lnTo>
                <a:lnTo>
                  <a:pt x="37777" y="87498"/>
                </a:lnTo>
                <a:lnTo>
                  <a:pt x="40299" y="86517"/>
                </a:lnTo>
                <a:lnTo>
                  <a:pt x="45747" y="82780"/>
                </a:lnTo>
                <a:lnTo>
                  <a:pt x="48589" y="80395"/>
                </a:lnTo>
                <a:lnTo>
                  <a:pt x="51476" y="77813"/>
                </a:lnTo>
                <a:lnTo>
                  <a:pt x="57329" y="72297"/>
                </a:lnTo>
                <a:lnTo>
                  <a:pt x="63238" y="66539"/>
                </a:lnTo>
                <a:lnTo>
                  <a:pt x="66203" y="62622"/>
                </a:lnTo>
                <a:lnTo>
                  <a:pt x="69171" y="58026"/>
                </a:lnTo>
                <a:lnTo>
                  <a:pt x="72143" y="52978"/>
                </a:lnTo>
                <a:lnTo>
                  <a:pt x="75116" y="48621"/>
                </a:lnTo>
                <a:lnTo>
                  <a:pt x="78090" y="44723"/>
                </a:lnTo>
                <a:lnTo>
                  <a:pt x="81065" y="41133"/>
                </a:lnTo>
                <a:lnTo>
                  <a:pt x="83048" y="37747"/>
                </a:lnTo>
                <a:lnTo>
                  <a:pt x="84370" y="34498"/>
                </a:lnTo>
                <a:lnTo>
                  <a:pt x="85252" y="31340"/>
                </a:lnTo>
                <a:lnTo>
                  <a:pt x="86832" y="28242"/>
                </a:lnTo>
                <a:lnTo>
                  <a:pt x="88877" y="25184"/>
                </a:lnTo>
                <a:lnTo>
                  <a:pt x="91233" y="22154"/>
                </a:lnTo>
                <a:lnTo>
                  <a:pt x="92803" y="19141"/>
                </a:lnTo>
                <a:lnTo>
                  <a:pt x="93851" y="16141"/>
                </a:lnTo>
                <a:lnTo>
                  <a:pt x="94549" y="13148"/>
                </a:lnTo>
                <a:lnTo>
                  <a:pt x="95014" y="10161"/>
                </a:lnTo>
                <a:lnTo>
                  <a:pt x="95324" y="7178"/>
                </a:lnTo>
                <a:lnTo>
                  <a:pt x="95531" y="4196"/>
                </a:lnTo>
                <a:lnTo>
                  <a:pt x="94677" y="2209"/>
                </a:lnTo>
                <a:lnTo>
                  <a:pt x="93115" y="884"/>
                </a:lnTo>
                <a:lnTo>
                  <a:pt x="91082" y="0"/>
                </a:lnTo>
                <a:lnTo>
                  <a:pt x="88734" y="404"/>
                </a:lnTo>
                <a:lnTo>
                  <a:pt x="83479" y="3498"/>
                </a:lnTo>
                <a:lnTo>
                  <a:pt x="79697" y="5712"/>
                </a:lnTo>
                <a:lnTo>
                  <a:pt x="75191" y="8180"/>
                </a:lnTo>
                <a:lnTo>
                  <a:pt x="70203" y="10818"/>
                </a:lnTo>
                <a:lnTo>
                  <a:pt x="64893" y="14560"/>
                </a:lnTo>
                <a:lnTo>
                  <a:pt x="59368" y="19040"/>
                </a:lnTo>
                <a:lnTo>
                  <a:pt x="53701" y="24011"/>
                </a:lnTo>
                <a:lnTo>
                  <a:pt x="47939" y="29309"/>
                </a:lnTo>
                <a:lnTo>
                  <a:pt x="36244" y="40488"/>
                </a:lnTo>
                <a:lnTo>
                  <a:pt x="18504" y="57937"/>
                </a:lnTo>
                <a:lnTo>
                  <a:pt x="13559" y="64825"/>
                </a:lnTo>
                <a:lnTo>
                  <a:pt x="9271" y="72394"/>
                </a:lnTo>
                <a:lnTo>
                  <a:pt x="5420" y="80416"/>
                </a:lnTo>
                <a:lnTo>
                  <a:pt x="2853" y="88741"/>
                </a:lnTo>
                <a:lnTo>
                  <a:pt x="1141" y="97267"/>
                </a:lnTo>
                <a:lnTo>
                  <a:pt x="0" y="105928"/>
                </a:lnTo>
                <a:lnTo>
                  <a:pt x="232" y="114678"/>
                </a:lnTo>
                <a:lnTo>
                  <a:pt x="1378" y="123488"/>
                </a:lnTo>
                <a:lnTo>
                  <a:pt x="3135" y="132338"/>
                </a:lnTo>
                <a:lnTo>
                  <a:pt x="5298" y="139230"/>
                </a:lnTo>
                <a:lnTo>
                  <a:pt x="7732" y="144818"/>
                </a:lnTo>
                <a:lnTo>
                  <a:pt x="10347" y="149534"/>
                </a:lnTo>
                <a:lnTo>
                  <a:pt x="14075" y="154663"/>
                </a:lnTo>
                <a:lnTo>
                  <a:pt x="18545" y="160067"/>
                </a:lnTo>
                <a:lnTo>
                  <a:pt x="23509" y="165654"/>
                </a:lnTo>
                <a:lnTo>
                  <a:pt x="28802" y="169378"/>
                </a:lnTo>
                <a:lnTo>
                  <a:pt x="34316" y="171861"/>
                </a:lnTo>
                <a:lnTo>
                  <a:pt x="39976" y="173517"/>
                </a:lnTo>
                <a:lnTo>
                  <a:pt x="46726" y="174620"/>
                </a:lnTo>
                <a:lnTo>
                  <a:pt x="54203" y="175356"/>
                </a:lnTo>
                <a:lnTo>
                  <a:pt x="62163" y="175846"/>
                </a:lnTo>
                <a:lnTo>
                  <a:pt x="78946" y="176391"/>
                </a:lnTo>
                <a:lnTo>
                  <a:pt x="87589" y="176537"/>
                </a:lnTo>
                <a:lnTo>
                  <a:pt x="97319" y="175641"/>
                </a:lnTo>
                <a:lnTo>
                  <a:pt x="107775" y="174052"/>
                </a:lnTo>
                <a:lnTo>
                  <a:pt x="118714" y="172001"/>
                </a:lnTo>
                <a:lnTo>
                  <a:pt x="127992" y="170633"/>
                </a:lnTo>
                <a:lnTo>
                  <a:pt x="136161" y="169721"/>
                </a:lnTo>
                <a:lnTo>
                  <a:pt x="143591" y="169114"/>
                </a:lnTo>
                <a:lnTo>
                  <a:pt x="150529" y="167716"/>
                </a:lnTo>
                <a:lnTo>
                  <a:pt x="157139" y="165792"/>
                </a:lnTo>
                <a:lnTo>
                  <a:pt x="176312" y="158968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MARTPenAnnotation420"/>
          <p:cNvSpPr/>
          <p:nvPr/>
        </p:nvSpPr>
        <p:spPr>
          <a:xfrm>
            <a:off x="2393265" y="964406"/>
            <a:ext cx="26681" cy="232173"/>
          </a:xfrm>
          <a:custGeom>
            <a:avLst/>
            <a:gdLst/>
            <a:ahLst/>
            <a:cxnLst/>
            <a:rect l="0" t="0" r="0" b="0"/>
            <a:pathLst>
              <a:path w="26681" h="232173">
                <a:moveTo>
                  <a:pt x="8820" y="0"/>
                </a:moveTo>
                <a:lnTo>
                  <a:pt x="4080" y="0"/>
                </a:lnTo>
                <a:lnTo>
                  <a:pt x="2683" y="992"/>
                </a:lnTo>
                <a:lnTo>
                  <a:pt x="1753" y="2646"/>
                </a:lnTo>
                <a:lnTo>
                  <a:pt x="1132" y="4740"/>
                </a:lnTo>
                <a:lnTo>
                  <a:pt x="442" y="9713"/>
                </a:lnTo>
                <a:lnTo>
                  <a:pt x="136" y="16223"/>
                </a:lnTo>
                <a:lnTo>
                  <a:pt x="0" y="25731"/>
                </a:lnTo>
                <a:lnTo>
                  <a:pt x="956" y="32037"/>
                </a:lnTo>
                <a:lnTo>
                  <a:pt x="2585" y="39217"/>
                </a:lnTo>
                <a:lnTo>
                  <a:pt x="4664" y="46981"/>
                </a:lnTo>
                <a:lnTo>
                  <a:pt x="6049" y="55133"/>
                </a:lnTo>
                <a:lnTo>
                  <a:pt x="6973" y="63544"/>
                </a:lnTo>
                <a:lnTo>
                  <a:pt x="7589" y="72128"/>
                </a:lnTo>
                <a:lnTo>
                  <a:pt x="7999" y="80828"/>
                </a:lnTo>
                <a:lnTo>
                  <a:pt x="8456" y="98431"/>
                </a:lnTo>
                <a:lnTo>
                  <a:pt x="9569" y="108285"/>
                </a:lnTo>
                <a:lnTo>
                  <a:pt x="11304" y="118823"/>
                </a:lnTo>
                <a:lnTo>
                  <a:pt x="13453" y="129817"/>
                </a:lnTo>
                <a:lnTo>
                  <a:pt x="14885" y="140122"/>
                </a:lnTo>
                <a:lnTo>
                  <a:pt x="15840" y="149970"/>
                </a:lnTo>
                <a:lnTo>
                  <a:pt x="16477" y="159511"/>
                </a:lnTo>
                <a:lnTo>
                  <a:pt x="17184" y="175404"/>
                </a:lnTo>
                <a:lnTo>
                  <a:pt x="17373" y="182420"/>
                </a:lnTo>
                <a:lnTo>
                  <a:pt x="18491" y="189082"/>
                </a:lnTo>
                <a:lnTo>
                  <a:pt x="20228" y="195508"/>
                </a:lnTo>
                <a:lnTo>
                  <a:pt x="22379" y="201776"/>
                </a:lnTo>
                <a:lnTo>
                  <a:pt x="23812" y="206947"/>
                </a:lnTo>
                <a:lnTo>
                  <a:pt x="24768" y="211386"/>
                </a:lnTo>
                <a:lnTo>
                  <a:pt x="25405" y="215338"/>
                </a:lnTo>
                <a:lnTo>
                  <a:pt x="26114" y="222375"/>
                </a:lnTo>
                <a:lnTo>
                  <a:pt x="26680" y="2321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SMARTPenAnnotation421"/>
          <p:cNvSpPr/>
          <p:nvPr/>
        </p:nvSpPr>
        <p:spPr>
          <a:xfrm>
            <a:off x="2502065" y="1045460"/>
            <a:ext cx="131516" cy="132180"/>
          </a:xfrm>
          <a:custGeom>
            <a:avLst/>
            <a:gdLst/>
            <a:ahLst/>
            <a:cxnLst/>
            <a:rect l="0" t="0" r="0" b="0"/>
            <a:pathLst>
              <a:path w="131516" h="132180">
                <a:moveTo>
                  <a:pt x="42895" y="8243"/>
                </a:moveTo>
                <a:lnTo>
                  <a:pt x="38155" y="8243"/>
                </a:lnTo>
                <a:lnTo>
                  <a:pt x="36758" y="9235"/>
                </a:lnTo>
                <a:lnTo>
                  <a:pt x="35828" y="10888"/>
                </a:lnTo>
                <a:lnTo>
                  <a:pt x="35207" y="12983"/>
                </a:lnTo>
                <a:lnTo>
                  <a:pt x="33801" y="15372"/>
                </a:lnTo>
                <a:lnTo>
                  <a:pt x="31871" y="17956"/>
                </a:lnTo>
                <a:lnTo>
                  <a:pt x="29593" y="20672"/>
                </a:lnTo>
                <a:lnTo>
                  <a:pt x="27082" y="25458"/>
                </a:lnTo>
                <a:lnTo>
                  <a:pt x="24416" y="31626"/>
                </a:lnTo>
                <a:lnTo>
                  <a:pt x="21646" y="38714"/>
                </a:lnTo>
                <a:lnTo>
                  <a:pt x="18807" y="45424"/>
                </a:lnTo>
                <a:lnTo>
                  <a:pt x="13007" y="58172"/>
                </a:lnTo>
                <a:lnTo>
                  <a:pt x="10072" y="65341"/>
                </a:lnTo>
                <a:lnTo>
                  <a:pt x="7122" y="73097"/>
                </a:lnTo>
                <a:lnTo>
                  <a:pt x="4164" y="81245"/>
                </a:lnTo>
                <a:lnTo>
                  <a:pt x="2192" y="88661"/>
                </a:lnTo>
                <a:lnTo>
                  <a:pt x="877" y="95589"/>
                </a:lnTo>
                <a:lnTo>
                  <a:pt x="0" y="102192"/>
                </a:lnTo>
                <a:lnTo>
                  <a:pt x="408" y="108579"/>
                </a:lnTo>
                <a:lnTo>
                  <a:pt x="1672" y="114821"/>
                </a:lnTo>
                <a:lnTo>
                  <a:pt x="3507" y="120967"/>
                </a:lnTo>
                <a:lnTo>
                  <a:pt x="5722" y="125064"/>
                </a:lnTo>
                <a:lnTo>
                  <a:pt x="8192" y="127795"/>
                </a:lnTo>
                <a:lnTo>
                  <a:pt x="10830" y="129616"/>
                </a:lnTo>
                <a:lnTo>
                  <a:pt x="14573" y="130830"/>
                </a:lnTo>
                <a:lnTo>
                  <a:pt x="19053" y="131640"/>
                </a:lnTo>
                <a:lnTo>
                  <a:pt x="24024" y="132179"/>
                </a:lnTo>
                <a:lnTo>
                  <a:pt x="29322" y="131547"/>
                </a:lnTo>
                <a:lnTo>
                  <a:pt x="34839" y="130133"/>
                </a:lnTo>
                <a:lnTo>
                  <a:pt x="40501" y="128198"/>
                </a:lnTo>
                <a:lnTo>
                  <a:pt x="46260" y="125916"/>
                </a:lnTo>
                <a:lnTo>
                  <a:pt x="52084" y="123403"/>
                </a:lnTo>
                <a:lnTo>
                  <a:pt x="63846" y="117964"/>
                </a:lnTo>
                <a:lnTo>
                  <a:pt x="75689" y="112239"/>
                </a:lnTo>
                <a:lnTo>
                  <a:pt x="81625" y="108332"/>
                </a:lnTo>
                <a:lnTo>
                  <a:pt x="87567" y="103742"/>
                </a:lnTo>
                <a:lnTo>
                  <a:pt x="93512" y="98698"/>
                </a:lnTo>
                <a:lnTo>
                  <a:pt x="99460" y="93351"/>
                </a:lnTo>
                <a:lnTo>
                  <a:pt x="111361" y="82118"/>
                </a:lnTo>
                <a:lnTo>
                  <a:pt x="116320" y="75352"/>
                </a:lnTo>
                <a:lnTo>
                  <a:pt x="120619" y="67865"/>
                </a:lnTo>
                <a:lnTo>
                  <a:pt x="124477" y="59897"/>
                </a:lnTo>
                <a:lnTo>
                  <a:pt x="127049" y="52601"/>
                </a:lnTo>
                <a:lnTo>
                  <a:pt x="128763" y="45752"/>
                </a:lnTo>
                <a:lnTo>
                  <a:pt x="129906" y="39202"/>
                </a:lnTo>
                <a:lnTo>
                  <a:pt x="130668" y="32851"/>
                </a:lnTo>
                <a:lnTo>
                  <a:pt x="131176" y="26633"/>
                </a:lnTo>
                <a:lnTo>
                  <a:pt x="131515" y="20503"/>
                </a:lnTo>
                <a:lnTo>
                  <a:pt x="130749" y="15424"/>
                </a:lnTo>
                <a:lnTo>
                  <a:pt x="129246" y="11046"/>
                </a:lnTo>
                <a:lnTo>
                  <a:pt x="127251" y="7135"/>
                </a:lnTo>
                <a:lnTo>
                  <a:pt x="123937" y="4527"/>
                </a:lnTo>
                <a:lnTo>
                  <a:pt x="119744" y="2789"/>
                </a:lnTo>
                <a:lnTo>
                  <a:pt x="114964" y="1631"/>
                </a:lnTo>
                <a:lnTo>
                  <a:pt x="109792" y="858"/>
                </a:lnTo>
                <a:lnTo>
                  <a:pt x="104361" y="343"/>
                </a:lnTo>
                <a:lnTo>
                  <a:pt x="98755" y="0"/>
                </a:lnTo>
                <a:lnTo>
                  <a:pt x="93034" y="763"/>
                </a:lnTo>
                <a:lnTo>
                  <a:pt x="87235" y="2264"/>
                </a:lnTo>
                <a:lnTo>
                  <a:pt x="58930" y="11802"/>
                </a:lnTo>
                <a:lnTo>
                  <a:pt x="51601" y="14584"/>
                </a:lnTo>
                <a:lnTo>
                  <a:pt x="44730" y="17431"/>
                </a:lnTo>
                <a:lnTo>
                  <a:pt x="38166" y="20322"/>
                </a:lnTo>
                <a:lnTo>
                  <a:pt x="32797" y="22248"/>
                </a:lnTo>
                <a:lnTo>
                  <a:pt x="28226" y="23533"/>
                </a:lnTo>
                <a:lnTo>
                  <a:pt x="24186" y="24389"/>
                </a:lnTo>
                <a:lnTo>
                  <a:pt x="20501" y="25952"/>
                </a:lnTo>
                <a:lnTo>
                  <a:pt x="17051" y="27987"/>
                </a:lnTo>
                <a:lnTo>
                  <a:pt x="7177" y="3503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SMARTPenAnnotation422"/>
          <p:cNvSpPr/>
          <p:nvPr/>
        </p:nvSpPr>
        <p:spPr>
          <a:xfrm>
            <a:off x="2679051" y="957398"/>
            <a:ext cx="214168" cy="220795"/>
          </a:xfrm>
          <a:custGeom>
            <a:avLst/>
            <a:gdLst/>
            <a:ahLst/>
            <a:cxnLst/>
            <a:rect l="0" t="0" r="0" b="0"/>
            <a:pathLst>
              <a:path w="214168" h="220795">
                <a:moveTo>
                  <a:pt x="62363" y="42727"/>
                </a:moveTo>
                <a:lnTo>
                  <a:pt x="62363" y="37986"/>
                </a:lnTo>
                <a:lnTo>
                  <a:pt x="61370" y="36590"/>
                </a:lnTo>
                <a:lnTo>
                  <a:pt x="59717" y="35659"/>
                </a:lnTo>
                <a:lnTo>
                  <a:pt x="54674" y="34165"/>
                </a:lnTo>
                <a:lnTo>
                  <a:pt x="49060" y="33906"/>
                </a:lnTo>
                <a:lnTo>
                  <a:pt x="23631" y="33800"/>
                </a:lnTo>
                <a:lnTo>
                  <a:pt x="21659" y="34791"/>
                </a:lnTo>
                <a:lnTo>
                  <a:pt x="20344" y="36444"/>
                </a:lnTo>
                <a:lnTo>
                  <a:pt x="19467" y="38538"/>
                </a:lnTo>
                <a:lnTo>
                  <a:pt x="15847" y="43511"/>
                </a:lnTo>
                <a:lnTo>
                  <a:pt x="10931" y="49028"/>
                </a:lnTo>
                <a:lnTo>
                  <a:pt x="5439" y="54788"/>
                </a:lnTo>
                <a:lnTo>
                  <a:pt x="3578" y="57713"/>
                </a:lnTo>
                <a:lnTo>
                  <a:pt x="1509" y="63608"/>
                </a:lnTo>
                <a:lnTo>
                  <a:pt x="590" y="69536"/>
                </a:lnTo>
                <a:lnTo>
                  <a:pt x="181" y="75478"/>
                </a:lnTo>
                <a:lnTo>
                  <a:pt x="0" y="81426"/>
                </a:lnTo>
                <a:lnTo>
                  <a:pt x="1936" y="84401"/>
                </a:lnTo>
                <a:lnTo>
                  <a:pt x="5211" y="87377"/>
                </a:lnTo>
                <a:lnTo>
                  <a:pt x="9379" y="90353"/>
                </a:lnTo>
                <a:lnTo>
                  <a:pt x="14141" y="94321"/>
                </a:lnTo>
                <a:lnTo>
                  <a:pt x="19301" y="98951"/>
                </a:lnTo>
                <a:lnTo>
                  <a:pt x="24725" y="104022"/>
                </a:lnTo>
                <a:lnTo>
                  <a:pt x="31318" y="108395"/>
                </a:lnTo>
                <a:lnTo>
                  <a:pt x="38690" y="112302"/>
                </a:lnTo>
                <a:lnTo>
                  <a:pt x="46581" y="115899"/>
                </a:lnTo>
                <a:lnTo>
                  <a:pt x="53825" y="120282"/>
                </a:lnTo>
                <a:lnTo>
                  <a:pt x="60640" y="125188"/>
                </a:lnTo>
                <a:lnTo>
                  <a:pt x="67167" y="130443"/>
                </a:lnTo>
                <a:lnTo>
                  <a:pt x="73503" y="134939"/>
                </a:lnTo>
                <a:lnTo>
                  <a:pt x="79712" y="138928"/>
                </a:lnTo>
                <a:lnTo>
                  <a:pt x="85835" y="142579"/>
                </a:lnTo>
                <a:lnTo>
                  <a:pt x="91901" y="146998"/>
                </a:lnTo>
                <a:lnTo>
                  <a:pt x="97930" y="151928"/>
                </a:lnTo>
                <a:lnTo>
                  <a:pt x="103934" y="157200"/>
                </a:lnTo>
                <a:lnTo>
                  <a:pt x="108928" y="162698"/>
                </a:lnTo>
                <a:lnTo>
                  <a:pt x="113250" y="168348"/>
                </a:lnTo>
                <a:lnTo>
                  <a:pt x="117124" y="174099"/>
                </a:lnTo>
                <a:lnTo>
                  <a:pt x="119706" y="178926"/>
                </a:lnTo>
                <a:lnTo>
                  <a:pt x="121427" y="183135"/>
                </a:lnTo>
                <a:lnTo>
                  <a:pt x="122575" y="186934"/>
                </a:lnTo>
                <a:lnTo>
                  <a:pt x="122348" y="190458"/>
                </a:lnTo>
                <a:lnTo>
                  <a:pt x="121205" y="193800"/>
                </a:lnTo>
                <a:lnTo>
                  <a:pt x="117288" y="200160"/>
                </a:lnTo>
                <a:lnTo>
                  <a:pt x="112240" y="206293"/>
                </a:lnTo>
                <a:lnTo>
                  <a:pt x="108512" y="209318"/>
                </a:lnTo>
                <a:lnTo>
                  <a:pt x="104043" y="212326"/>
                </a:lnTo>
                <a:lnTo>
                  <a:pt x="99080" y="215324"/>
                </a:lnTo>
                <a:lnTo>
                  <a:pt x="93786" y="217323"/>
                </a:lnTo>
                <a:lnTo>
                  <a:pt x="88272" y="218655"/>
                </a:lnTo>
                <a:lnTo>
                  <a:pt x="82612" y="219544"/>
                </a:lnTo>
                <a:lnTo>
                  <a:pt x="75862" y="220136"/>
                </a:lnTo>
                <a:lnTo>
                  <a:pt x="68386" y="220531"/>
                </a:lnTo>
                <a:lnTo>
                  <a:pt x="60425" y="220794"/>
                </a:lnTo>
                <a:lnTo>
                  <a:pt x="53133" y="219977"/>
                </a:lnTo>
                <a:lnTo>
                  <a:pt x="46288" y="218440"/>
                </a:lnTo>
                <a:lnTo>
                  <a:pt x="39740" y="216424"/>
                </a:lnTo>
                <a:lnTo>
                  <a:pt x="34382" y="213095"/>
                </a:lnTo>
                <a:lnTo>
                  <a:pt x="29819" y="208892"/>
                </a:lnTo>
                <a:lnTo>
                  <a:pt x="25784" y="204105"/>
                </a:lnTo>
                <a:lnTo>
                  <a:pt x="23094" y="199921"/>
                </a:lnTo>
                <a:lnTo>
                  <a:pt x="21301" y="196140"/>
                </a:lnTo>
                <a:lnTo>
                  <a:pt x="20105" y="192627"/>
                </a:lnTo>
                <a:lnTo>
                  <a:pt x="19308" y="188301"/>
                </a:lnTo>
                <a:lnTo>
                  <a:pt x="18777" y="183432"/>
                </a:lnTo>
                <a:lnTo>
                  <a:pt x="18423" y="178202"/>
                </a:lnTo>
                <a:lnTo>
                  <a:pt x="19179" y="171739"/>
                </a:lnTo>
                <a:lnTo>
                  <a:pt x="20675" y="164454"/>
                </a:lnTo>
                <a:lnTo>
                  <a:pt x="22665" y="156620"/>
                </a:lnTo>
                <a:lnTo>
                  <a:pt x="25975" y="148421"/>
                </a:lnTo>
                <a:lnTo>
                  <a:pt x="30167" y="139979"/>
                </a:lnTo>
                <a:lnTo>
                  <a:pt x="34946" y="131374"/>
                </a:lnTo>
                <a:lnTo>
                  <a:pt x="41108" y="123653"/>
                </a:lnTo>
                <a:lnTo>
                  <a:pt x="48193" y="116521"/>
                </a:lnTo>
                <a:lnTo>
                  <a:pt x="55893" y="109782"/>
                </a:lnTo>
                <a:lnTo>
                  <a:pt x="64003" y="102313"/>
                </a:lnTo>
                <a:lnTo>
                  <a:pt x="80951" y="86077"/>
                </a:lnTo>
                <a:lnTo>
                  <a:pt x="89637" y="78572"/>
                </a:lnTo>
                <a:lnTo>
                  <a:pt x="98405" y="71584"/>
                </a:lnTo>
                <a:lnTo>
                  <a:pt x="107227" y="64942"/>
                </a:lnTo>
                <a:lnTo>
                  <a:pt x="124966" y="52269"/>
                </a:lnTo>
                <a:lnTo>
                  <a:pt x="133864" y="46112"/>
                </a:lnTo>
                <a:lnTo>
                  <a:pt x="141780" y="40022"/>
                </a:lnTo>
                <a:lnTo>
                  <a:pt x="149042" y="33978"/>
                </a:lnTo>
                <a:lnTo>
                  <a:pt x="155868" y="27965"/>
                </a:lnTo>
                <a:lnTo>
                  <a:pt x="162402" y="22963"/>
                </a:lnTo>
                <a:lnTo>
                  <a:pt x="168743" y="18637"/>
                </a:lnTo>
                <a:lnTo>
                  <a:pt x="174955" y="14761"/>
                </a:lnTo>
                <a:lnTo>
                  <a:pt x="181081" y="11184"/>
                </a:lnTo>
                <a:lnTo>
                  <a:pt x="187149" y="7808"/>
                </a:lnTo>
                <a:lnTo>
                  <a:pt x="201664" y="0"/>
                </a:lnTo>
                <a:lnTo>
                  <a:pt x="203848" y="352"/>
                </a:lnTo>
                <a:lnTo>
                  <a:pt x="208920" y="3388"/>
                </a:lnTo>
                <a:lnTo>
                  <a:pt x="210669" y="6579"/>
                </a:lnTo>
                <a:lnTo>
                  <a:pt x="211835" y="10691"/>
                </a:lnTo>
                <a:lnTo>
                  <a:pt x="212612" y="15416"/>
                </a:lnTo>
                <a:lnTo>
                  <a:pt x="213131" y="20551"/>
                </a:lnTo>
                <a:lnTo>
                  <a:pt x="213476" y="25958"/>
                </a:lnTo>
                <a:lnTo>
                  <a:pt x="213706" y="31548"/>
                </a:lnTo>
                <a:lnTo>
                  <a:pt x="213963" y="45696"/>
                </a:lnTo>
                <a:lnTo>
                  <a:pt x="214127" y="79032"/>
                </a:lnTo>
                <a:lnTo>
                  <a:pt x="213148" y="86774"/>
                </a:lnTo>
                <a:lnTo>
                  <a:pt x="211503" y="93919"/>
                </a:lnTo>
                <a:lnTo>
                  <a:pt x="209415" y="100668"/>
                </a:lnTo>
                <a:lnTo>
                  <a:pt x="208022" y="108143"/>
                </a:lnTo>
                <a:lnTo>
                  <a:pt x="207094" y="116103"/>
                </a:lnTo>
                <a:lnTo>
                  <a:pt x="206063" y="130901"/>
                </a:lnTo>
                <a:lnTo>
                  <a:pt x="205604" y="140785"/>
                </a:lnTo>
                <a:lnTo>
                  <a:pt x="205401" y="148485"/>
                </a:lnTo>
                <a:lnTo>
                  <a:pt x="205346" y="151928"/>
                </a:lnTo>
                <a:lnTo>
                  <a:pt x="206302" y="155215"/>
                </a:lnTo>
                <a:lnTo>
                  <a:pt x="210010" y="161513"/>
                </a:lnTo>
                <a:lnTo>
                  <a:pt x="214167" y="16774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SMARTPenAnnotation423"/>
          <p:cNvSpPr/>
          <p:nvPr/>
        </p:nvSpPr>
        <p:spPr>
          <a:xfrm>
            <a:off x="2839640" y="1035843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0" y="26789"/>
                </a:moveTo>
                <a:lnTo>
                  <a:pt x="0" y="19101"/>
                </a:lnTo>
                <a:lnTo>
                  <a:pt x="992" y="17695"/>
                </a:lnTo>
                <a:lnTo>
                  <a:pt x="2646" y="15765"/>
                </a:lnTo>
                <a:lnTo>
                  <a:pt x="4741" y="13487"/>
                </a:lnTo>
                <a:lnTo>
                  <a:pt x="7129" y="11968"/>
                </a:lnTo>
                <a:lnTo>
                  <a:pt x="9714" y="10955"/>
                </a:lnTo>
                <a:lnTo>
                  <a:pt x="12429" y="10280"/>
                </a:lnTo>
                <a:lnTo>
                  <a:pt x="16224" y="8838"/>
                </a:lnTo>
                <a:lnTo>
                  <a:pt x="20738" y="6884"/>
                </a:lnTo>
                <a:lnTo>
                  <a:pt x="25732" y="4590"/>
                </a:lnTo>
                <a:lnTo>
                  <a:pt x="32037" y="3060"/>
                </a:lnTo>
                <a:lnTo>
                  <a:pt x="39218" y="2040"/>
                </a:lnTo>
                <a:lnTo>
                  <a:pt x="46981" y="1360"/>
                </a:lnTo>
                <a:lnTo>
                  <a:pt x="56125" y="907"/>
                </a:lnTo>
                <a:lnTo>
                  <a:pt x="98227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SMARTPenAnnotation424"/>
          <p:cNvSpPr/>
          <p:nvPr/>
        </p:nvSpPr>
        <p:spPr>
          <a:xfrm>
            <a:off x="2394965" y="1215455"/>
            <a:ext cx="533973" cy="272425"/>
          </a:xfrm>
          <a:custGeom>
            <a:avLst/>
            <a:gdLst/>
            <a:ahLst/>
            <a:cxnLst/>
            <a:rect l="0" t="0" r="0" b="0"/>
            <a:pathLst>
              <a:path w="533973" h="272425">
                <a:moveTo>
                  <a:pt x="141066" y="168646"/>
                </a:moveTo>
                <a:lnTo>
                  <a:pt x="141066" y="163906"/>
                </a:lnTo>
                <a:lnTo>
                  <a:pt x="140074" y="161517"/>
                </a:lnTo>
                <a:lnTo>
                  <a:pt x="133998" y="153200"/>
                </a:lnTo>
                <a:lnTo>
                  <a:pt x="133377" y="152396"/>
                </a:lnTo>
                <a:lnTo>
                  <a:pt x="132688" y="146210"/>
                </a:lnTo>
                <a:lnTo>
                  <a:pt x="132381" y="137839"/>
                </a:lnTo>
                <a:lnTo>
                  <a:pt x="132245" y="130811"/>
                </a:lnTo>
                <a:lnTo>
                  <a:pt x="131217" y="127548"/>
                </a:lnTo>
                <a:lnTo>
                  <a:pt x="127428" y="121276"/>
                </a:lnTo>
                <a:lnTo>
                  <a:pt x="122437" y="115181"/>
                </a:lnTo>
                <a:lnTo>
                  <a:pt x="119717" y="112167"/>
                </a:lnTo>
                <a:lnTo>
                  <a:pt x="116911" y="110157"/>
                </a:lnTo>
                <a:lnTo>
                  <a:pt x="111148" y="107924"/>
                </a:lnTo>
                <a:lnTo>
                  <a:pt x="108222" y="108321"/>
                </a:lnTo>
                <a:lnTo>
                  <a:pt x="105279" y="109578"/>
                </a:lnTo>
                <a:lnTo>
                  <a:pt x="93752" y="116087"/>
                </a:lnTo>
                <a:lnTo>
                  <a:pt x="83326" y="122466"/>
                </a:lnTo>
                <a:lnTo>
                  <a:pt x="77768" y="126946"/>
                </a:lnTo>
                <a:lnTo>
                  <a:pt x="72078" y="131916"/>
                </a:lnTo>
                <a:lnTo>
                  <a:pt x="66301" y="137214"/>
                </a:lnTo>
                <a:lnTo>
                  <a:pt x="54589" y="148393"/>
                </a:lnTo>
                <a:lnTo>
                  <a:pt x="48688" y="156136"/>
                </a:lnTo>
                <a:lnTo>
                  <a:pt x="42770" y="165267"/>
                </a:lnTo>
                <a:lnTo>
                  <a:pt x="36840" y="175323"/>
                </a:lnTo>
                <a:lnTo>
                  <a:pt x="31894" y="185004"/>
                </a:lnTo>
                <a:lnTo>
                  <a:pt x="27605" y="194434"/>
                </a:lnTo>
                <a:lnTo>
                  <a:pt x="23754" y="203697"/>
                </a:lnTo>
                <a:lnTo>
                  <a:pt x="20193" y="211857"/>
                </a:lnTo>
                <a:lnTo>
                  <a:pt x="13592" y="226216"/>
                </a:lnTo>
                <a:lnTo>
                  <a:pt x="4298" y="245455"/>
                </a:lnTo>
                <a:lnTo>
                  <a:pt x="2262" y="251602"/>
                </a:lnTo>
                <a:lnTo>
                  <a:pt x="905" y="257685"/>
                </a:lnTo>
                <a:lnTo>
                  <a:pt x="0" y="263724"/>
                </a:lnTo>
                <a:lnTo>
                  <a:pt x="389" y="267750"/>
                </a:lnTo>
                <a:lnTo>
                  <a:pt x="1641" y="270434"/>
                </a:lnTo>
                <a:lnTo>
                  <a:pt x="3467" y="272224"/>
                </a:lnTo>
                <a:lnTo>
                  <a:pt x="6669" y="272424"/>
                </a:lnTo>
                <a:lnTo>
                  <a:pt x="15519" y="270002"/>
                </a:lnTo>
                <a:lnTo>
                  <a:pt x="31658" y="263059"/>
                </a:lnTo>
                <a:lnTo>
                  <a:pt x="49007" y="254718"/>
                </a:lnTo>
                <a:lnTo>
                  <a:pt x="63440" y="246257"/>
                </a:lnTo>
                <a:lnTo>
                  <a:pt x="71456" y="241223"/>
                </a:lnTo>
                <a:lnTo>
                  <a:pt x="78784" y="234890"/>
                </a:lnTo>
                <a:lnTo>
                  <a:pt x="85654" y="227691"/>
                </a:lnTo>
                <a:lnTo>
                  <a:pt x="92218" y="219916"/>
                </a:lnTo>
                <a:lnTo>
                  <a:pt x="99571" y="211756"/>
                </a:lnTo>
                <a:lnTo>
                  <a:pt x="115679" y="194751"/>
                </a:lnTo>
                <a:lnTo>
                  <a:pt x="123149" y="186050"/>
                </a:lnTo>
                <a:lnTo>
                  <a:pt x="130113" y="177272"/>
                </a:lnTo>
                <a:lnTo>
                  <a:pt x="136741" y="168443"/>
                </a:lnTo>
                <a:lnTo>
                  <a:pt x="143143" y="160573"/>
                </a:lnTo>
                <a:lnTo>
                  <a:pt x="149396" y="153342"/>
                </a:lnTo>
                <a:lnTo>
                  <a:pt x="155549" y="146537"/>
                </a:lnTo>
                <a:lnTo>
                  <a:pt x="161635" y="141009"/>
                </a:lnTo>
                <a:lnTo>
                  <a:pt x="167677" y="136330"/>
                </a:lnTo>
                <a:lnTo>
                  <a:pt x="173690" y="132220"/>
                </a:lnTo>
                <a:lnTo>
                  <a:pt x="177698" y="128487"/>
                </a:lnTo>
                <a:lnTo>
                  <a:pt x="180370" y="125006"/>
                </a:lnTo>
                <a:lnTo>
                  <a:pt x="182151" y="121693"/>
                </a:lnTo>
                <a:lnTo>
                  <a:pt x="183339" y="120477"/>
                </a:lnTo>
                <a:lnTo>
                  <a:pt x="184131" y="120658"/>
                </a:lnTo>
                <a:lnTo>
                  <a:pt x="184658" y="121772"/>
                </a:lnTo>
                <a:lnTo>
                  <a:pt x="185401" y="128078"/>
                </a:lnTo>
                <a:lnTo>
                  <a:pt x="184513" y="130687"/>
                </a:lnTo>
                <a:lnTo>
                  <a:pt x="180881" y="136231"/>
                </a:lnTo>
                <a:lnTo>
                  <a:pt x="175959" y="144648"/>
                </a:lnTo>
                <a:lnTo>
                  <a:pt x="170465" y="155004"/>
                </a:lnTo>
                <a:lnTo>
                  <a:pt x="164715" y="166221"/>
                </a:lnTo>
                <a:lnTo>
                  <a:pt x="162785" y="171990"/>
                </a:lnTo>
                <a:lnTo>
                  <a:pt x="161498" y="177821"/>
                </a:lnTo>
                <a:lnTo>
                  <a:pt x="160641" y="183692"/>
                </a:lnTo>
                <a:lnTo>
                  <a:pt x="160069" y="189591"/>
                </a:lnTo>
                <a:lnTo>
                  <a:pt x="159688" y="195508"/>
                </a:lnTo>
                <a:lnTo>
                  <a:pt x="159434" y="201437"/>
                </a:lnTo>
                <a:lnTo>
                  <a:pt x="160256" y="206381"/>
                </a:lnTo>
                <a:lnTo>
                  <a:pt x="163816" y="214521"/>
                </a:lnTo>
                <a:lnTo>
                  <a:pt x="171351" y="221447"/>
                </a:lnTo>
                <a:lnTo>
                  <a:pt x="180323" y="227832"/>
                </a:lnTo>
                <a:lnTo>
                  <a:pt x="190952" y="236012"/>
                </a:lnTo>
                <a:lnTo>
                  <a:pt x="197302" y="238274"/>
                </a:lnTo>
                <a:lnTo>
                  <a:pt x="200385" y="237885"/>
                </a:lnTo>
                <a:lnTo>
                  <a:pt x="203432" y="236634"/>
                </a:lnTo>
                <a:lnTo>
                  <a:pt x="206456" y="234807"/>
                </a:lnTo>
                <a:lnTo>
                  <a:pt x="212462" y="232778"/>
                </a:lnTo>
                <a:lnTo>
                  <a:pt x="215452" y="232236"/>
                </a:lnTo>
                <a:lnTo>
                  <a:pt x="221421" y="228989"/>
                </a:lnTo>
                <a:lnTo>
                  <a:pt x="228373" y="223247"/>
                </a:lnTo>
                <a:lnTo>
                  <a:pt x="233005" y="218937"/>
                </a:lnTo>
                <a:lnTo>
                  <a:pt x="238077" y="214080"/>
                </a:lnTo>
                <a:lnTo>
                  <a:pt x="242451" y="207865"/>
                </a:lnTo>
                <a:lnTo>
                  <a:pt x="246359" y="200745"/>
                </a:lnTo>
                <a:lnTo>
                  <a:pt x="256600" y="179149"/>
                </a:lnTo>
                <a:lnTo>
                  <a:pt x="259760" y="172671"/>
                </a:lnTo>
                <a:lnTo>
                  <a:pt x="263852" y="166369"/>
                </a:lnTo>
                <a:lnTo>
                  <a:pt x="268564" y="160183"/>
                </a:lnTo>
                <a:lnTo>
                  <a:pt x="273689" y="154074"/>
                </a:lnTo>
                <a:lnTo>
                  <a:pt x="277106" y="148017"/>
                </a:lnTo>
                <a:lnTo>
                  <a:pt x="279385" y="141995"/>
                </a:lnTo>
                <a:lnTo>
                  <a:pt x="280903" y="135996"/>
                </a:lnTo>
                <a:lnTo>
                  <a:pt x="282908" y="131997"/>
                </a:lnTo>
                <a:lnTo>
                  <a:pt x="285237" y="129330"/>
                </a:lnTo>
                <a:lnTo>
                  <a:pt x="287781" y="127553"/>
                </a:lnTo>
                <a:lnTo>
                  <a:pt x="289478" y="125375"/>
                </a:lnTo>
                <a:lnTo>
                  <a:pt x="290609" y="122932"/>
                </a:lnTo>
                <a:lnTo>
                  <a:pt x="291363" y="120311"/>
                </a:lnTo>
                <a:lnTo>
                  <a:pt x="291865" y="119555"/>
                </a:lnTo>
                <a:lnTo>
                  <a:pt x="292200" y="120044"/>
                </a:lnTo>
                <a:lnTo>
                  <a:pt x="292738" y="127957"/>
                </a:lnTo>
                <a:lnTo>
                  <a:pt x="292831" y="136195"/>
                </a:lnTo>
                <a:lnTo>
                  <a:pt x="291852" y="139075"/>
                </a:lnTo>
                <a:lnTo>
                  <a:pt x="288118" y="144920"/>
                </a:lnTo>
                <a:lnTo>
                  <a:pt x="285734" y="148860"/>
                </a:lnTo>
                <a:lnTo>
                  <a:pt x="283152" y="153471"/>
                </a:lnTo>
                <a:lnTo>
                  <a:pt x="280438" y="158529"/>
                </a:lnTo>
                <a:lnTo>
                  <a:pt x="278629" y="164878"/>
                </a:lnTo>
                <a:lnTo>
                  <a:pt x="277423" y="172087"/>
                </a:lnTo>
                <a:lnTo>
                  <a:pt x="276619" y="179870"/>
                </a:lnTo>
                <a:lnTo>
                  <a:pt x="275091" y="186051"/>
                </a:lnTo>
                <a:lnTo>
                  <a:pt x="273080" y="191163"/>
                </a:lnTo>
                <a:lnTo>
                  <a:pt x="270747" y="195564"/>
                </a:lnTo>
                <a:lnTo>
                  <a:pt x="270184" y="200482"/>
                </a:lnTo>
                <a:lnTo>
                  <a:pt x="270801" y="205745"/>
                </a:lnTo>
                <a:lnTo>
                  <a:pt x="272204" y="211238"/>
                </a:lnTo>
                <a:lnTo>
                  <a:pt x="273140" y="215892"/>
                </a:lnTo>
                <a:lnTo>
                  <a:pt x="274179" y="223710"/>
                </a:lnTo>
                <a:lnTo>
                  <a:pt x="275449" y="226191"/>
                </a:lnTo>
                <a:lnTo>
                  <a:pt x="277287" y="227845"/>
                </a:lnTo>
                <a:lnTo>
                  <a:pt x="279505" y="228948"/>
                </a:lnTo>
                <a:lnTo>
                  <a:pt x="292107" y="230500"/>
                </a:lnTo>
                <a:lnTo>
                  <a:pt x="296330" y="229726"/>
                </a:lnTo>
                <a:lnTo>
                  <a:pt x="303669" y="226220"/>
                </a:lnTo>
                <a:lnTo>
                  <a:pt x="317456" y="215884"/>
                </a:lnTo>
                <a:lnTo>
                  <a:pt x="327279" y="210146"/>
                </a:lnTo>
                <a:lnTo>
                  <a:pt x="335614" y="201643"/>
                </a:lnTo>
                <a:lnTo>
                  <a:pt x="339225" y="196597"/>
                </a:lnTo>
                <a:lnTo>
                  <a:pt x="343617" y="191249"/>
                </a:lnTo>
                <a:lnTo>
                  <a:pt x="348530" y="185699"/>
                </a:lnTo>
                <a:lnTo>
                  <a:pt x="353789" y="180015"/>
                </a:lnTo>
                <a:lnTo>
                  <a:pt x="358288" y="173248"/>
                </a:lnTo>
                <a:lnTo>
                  <a:pt x="362279" y="165761"/>
                </a:lnTo>
                <a:lnTo>
                  <a:pt x="369359" y="150497"/>
                </a:lnTo>
                <a:lnTo>
                  <a:pt x="375813" y="137098"/>
                </a:lnTo>
                <a:lnTo>
                  <a:pt x="378924" y="131739"/>
                </a:lnTo>
                <a:lnTo>
                  <a:pt x="381989" y="127174"/>
                </a:lnTo>
                <a:lnTo>
                  <a:pt x="387049" y="119456"/>
                </a:lnTo>
                <a:lnTo>
                  <a:pt x="389298" y="112719"/>
                </a:lnTo>
                <a:lnTo>
                  <a:pt x="392943" y="106417"/>
                </a:lnTo>
                <a:lnTo>
                  <a:pt x="398628" y="99028"/>
                </a:lnTo>
                <a:lnTo>
                  <a:pt x="399094" y="99413"/>
                </a:lnTo>
                <a:lnTo>
                  <a:pt x="399904" y="105057"/>
                </a:lnTo>
                <a:lnTo>
                  <a:pt x="399990" y="115299"/>
                </a:lnTo>
                <a:lnTo>
                  <a:pt x="399010" y="120183"/>
                </a:lnTo>
                <a:lnTo>
                  <a:pt x="397365" y="125423"/>
                </a:lnTo>
                <a:lnTo>
                  <a:pt x="395275" y="130901"/>
                </a:lnTo>
                <a:lnTo>
                  <a:pt x="393883" y="137530"/>
                </a:lnTo>
                <a:lnTo>
                  <a:pt x="392954" y="144925"/>
                </a:lnTo>
                <a:lnTo>
                  <a:pt x="392335" y="152832"/>
                </a:lnTo>
                <a:lnTo>
                  <a:pt x="391923" y="160088"/>
                </a:lnTo>
                <a:lnTo>
                  <a:pt x="391464" y="173442"/>
                </a:lnTo>
                <a:lnTo>
                  <a:pt x="391206" y="192116"/>
                </a:lnTo>
                <a:lnTo>
                  <a:pt x="392162" y="198183"/>
                </a:lnTo>
                <a:lnTo>
                  <a:pt x="393791" y="204212"/>
                </a:lnTo>
                <a:lnTo>
                  <a:pt x="395870" y="210216"/>
                </a:lnTo>
                <a:lnTo>
                  <a:pt x="398248" y="214219"/>
                </a:lnTo>
                <a:lnTo>
                  <a:pt x="400825" y="216887"/>
                </a:lnTo>
                <a:lnTo>
                  <a:pt x="403535" y="218666"/>
                </a:lnTo>
                <a:lnTo>
                  <a:pt x="411839" y="220643"/>
                </a:lnTo>
                <a:lnTo>
                  <a:pt x="416831" y="221170"/>
                </a:lnTo>
                <a:lnTo>
                  <a:pt x="421152" y="220529"/>
                </a:lnTo>
                <a:lnTo>
                  <a:pt x="432965" y="214887"/>
                </a:lnTo>
                <a:lnTo>
                  <a:pt x="443108" y="209703"/>
                </a:lnTo>
                <a:lnTo>
                  <a:pt x="448592" y="204947"/>
                </a:lnTo>
                <a:lnTo>
                  <a:pt x="454232" y="198800"/>
                </a:lnTo>
                <a:lnTo>
                  <a:pt x="459976" y="191725"/>
                </a:lnTo>
                <a:lnTo>
                  <a:pt x="464798" y="185024"/>
                </a:lnTo>
                <a:lnTo>
                  <a:pt x="469004" y="178573"/>
                </a:lnTo>
                <a:lnTo>
                  <a:pt x="472801" y="172287"/>
                </a:lnTo>
                <a:lnTo>
                  <a:pt x="477316" y="164128"/>
                </a:lnTo>
                <a:lnTo>
                  <a:pt x="487625" y="144479"/>
                </a:lnTo>
                <a:lnTo>
                  <a:pt x="492160" y="133683"/>
                </a:lnTo>
                <a:lnTo>
                  <a:pt x="496175" y="122517"/>
                </a:lnTo>
                <a:lnTo>
                  <a:pt x="509749" y="80821"/>
                </a:lnTo>
                <a:lnTo>
                  <a:pt x="512862" y="70408"/>
                </a:lnTo>
                <a:lnTo>
                  <a:pt x="518968" y="48256"/>
                </a:lnTo>
                <a:lnTo>
                  <a:pt x="520993" y="39769"/>
                </a:lnTo>
                <a:lnTo>
                  <a:pt x="522342" y="33118"/>
                </a:lnTo>
                <a:lnTo>
                  <a:pt x="523242" y="27693"/>
                </a:lnTo>
                <a:lnTo>
                  <a:pt x="524835" y="22091"/>
                </a:lnTo>
                <a:lnTo>
                  <a:pt x="526888" y="16373"/>
                </a:lnTo>
                <a:lnTo>
                  <a:pt x="532573" y="2417"/>
                </a:lnTo>
                <a:lnTo>
                  <a:pt x="532047" y="1272"/>
                </a:lnTo>
                <a:lnTo>
                  <a:pt x="530704" y="509"/>
                </a:lnTo>
                <a:lnTo>
                  <a:pt x="528817" y="0"/>
                </a:lnTo>
                <a:lnTo>
                  <a:pt x="527559" y="1645"/>
                </a:lnTo>
                <a:lnTo>
                  <a:pt x="526161" y="8765"/>
                </a:lnTo>
                <a:lnTo>
                  <a:pt x="524796" y="12449"/>
                </a:lnTo>
                <a:lnTo>
                  <a:pt x="520633" y="19189"/>
                </a:lnTo>
                <a:lnTo>
                  <a:pt x="518134" y="24359"/>
                </a:lnTo>
                <a:lnTo>
                  <a:pt x="515476" y="30783"/>
                </a:lnTo>
                <a:lnTo>
                  <a:pt x="512712" y="38042"/>
                </a:lnTo>
                <a:lnTo>
                  <a:pt x="510869" y="45858"/>
                </a:lnTo>
                <a:lnTo>
                  <a:pt x="509640" y="54045"/>
                </a:lnTo>
                <a:lnTo>
                  <a:pt x="508821" y="62480"/>
                </a:lnTo>
                <a:lnTo>
                  <a:pt x="507283" y="71080"/>
                </a:lnTo>
                <a:lnTo>
                  <a:pt x="505265" y="79789"/>
                </a:lnTo>
                <a:lnTo>
                  <a:pt x="494898" y="119895"/>
                </a:lnTo>
                <a:lnTo>
                  <a:pt x="494032" y="129200"/>
                </a:lnTo>
                <a:lnTo>
                  <a:pt x="494447" y="137388"/>
                </a:lnTo>
                <a:lnTo>
                  <a:pt x="495716" y="144831"/>
                </a:lnTo>
                <a:lnTo>
                  <a:pt x="496561" y="151777"/>
                </a:lnTo>
                <a:lnTo>
                  <a:pt x="497125" y="158392"/>
                </a:lnTo>
                <a:lnTo>
                  <a:pt x="497501" y="164787"/>
                </a:lnTo>
                <a:lnTo>
                  <a:pt x="498744" y="170042"/>
                </a:lnTo>
                <a:lnTo>
                  <a:pt x="502771" y="178527"/>
                </a:lnTo>
                <a:lnTo>
                  <a:pt x="507868" y="185605"/>
                </a:lnTo>
                <a:lnTo>
                  <a:pt x="510616" y="188882"/>
                </a:lnTo>
                <a:lnTo>
                  <a:pt x="514433" y="191066"/>
                </a:lnTo>
                <a:lnTo>
                  <a:pt x="529525" y="194572"/>
                </a:lnTo>
                <a:lnTo>
                  <a:pt x="533972" y="195435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SMARTPenAnnotation425"/>
          <p:cNvSpPr/>
          <p:nvPr/>
        </p:nvSpPr>
        <p:spPr>
          <a:xfrm>
            <a:off x="2875359" y="1321593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17860"/>
                </a:moveTo>
                <a:lnTo>
                  <a:pt x="4740" y="17860"/>
                </a:lnTo>
                <a:lnTo>
                  <a:pt x="7129" y="16867"/>
                </a:lnTo>
                <a:lnTo>
                  <a:pt x="9714" y="15214"/>
                </a:lnTo>
                <a:lnTo>
                  <a:pt x="16250" y="10171"/>
                </a:lnTo>
                <a:lnTo>
                  <a:pt x="19763" y="9757"/>
                </a:lnTo>
                <a:lnTo>
                  <a:pt x="25082" y="9482"/>
                </a:lnTo>
                <a:lnTo>
                  <a:pt x="31604" y="9298"/>
                </a:lnTo>
                <a:lnTo>
                  <a:pt x="37936" y="8183"/>
                </a:lnTo>
                <a:lnTo>
                  <a:pt x="44143" y="6448"/>
                </a:lnTo>
                <a:lnTo>
                  <a:pt x="50264" y="4298"/>
                </a:lnTo>
                <a:lnTo>
                  <a:pt x="56330" y="2866"/>
                </a:lnTo>
                <a:lnTo>
                  <a:pt x="62358" y="1911"/>
                </a:lnTo>
                <a:lnTo>
                  <a:pt x="80367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SMARTPenAnnotation426"/>
          <p:cNvSpPr/>
          <p:nvPr/>
        </p:nvSpPr>
        <p:spPr>
          <a:xfrm>
            <a:off x="2993363" y="1312664"/>
            <a:ext cx="167056" cy="124369"/>
          </a:xfrm>
          <a:custGeom>
            <a:avLst/>
            <a:gdLst/>
            <a:ahLst/>
            <a:cxnLst/>
            <a:rect l="0" t="0" r="0" b="0"/>
            <a:pathLst>
              <a:path w="167056" h="124369">
                <a:moveTo>
                  <a:pt x="123097" y="0"/>
                </a:moveTo>
                <a:lnTo>
                  <a:pt x="107721" y="0"/>
                </a:lnTo>
                <a:lnTo>
                  <a:pt x="104909" y="992"/>
                </a:lnTo>
                <a:lnTo>
                  <a:pt x="101050" y="2645"/>
                </a:lnTo>
                <a:lnTo>
                  <a:pt x="91470" y="7129"/>
                </a:lnTo>
                <a:lnTo>
                  <a:pt x="63321" y="20990"/>
                </a:lnTo>
                <a:lnTo>
                  <a:pt x="57450" y="24907"/>
                </a:lnTo>
                <a:lnTo>
                  <a:pt x="51551" y="29503"/>
                </a:lnTo>
                <a:lnTo>
                  <a:pt x="45634" y="34552"/>
                </a:lnTo>
                <a:lnTo>
                  <a:pt x="39705" y="40894"/>
                </a:lnTo>
                <a:lnTo>
                  <a:pt x="33768" y="48098"/>
                </a:lnTo>
                <a:lnTo>
                  <a:pt x="27826" y="55878"/>
                </a:lnTo>
                <a:lnTo>
                  <a:pt x="22872" y="63049"/>
                </a:lnTo>
                <a:lnTo>
                  <a:pt x="18577" y="69814"/>
                </a:lnTo>
                <a:lnTo>
                  <a:pt x="14722" y="76308"/>
                </a:lnTo>
                <a:lnTo>
                  <a:pt x="11160" y="81630"/>
                </a:lnTo>
                <a:lnTo>
                  <a:pt x="7792" y="86170"/>
                </a:lnTo>
                <a:lnTo>
                  <a:pt x="4556" y="90188"/>
                </a:lnTo>
                <a:lnTo>
                  <a:pt x="2398" y="94852"/>
                </a:lnTo>
                <a:lnTo>
                  <a:pt x="959" y="99945"/>
                </a:lnTo>
                <a:lnTo>
                  <a:pt x="0" y="105325"/>
                </a:lnTo>
                <a:lnTo>
                  <a:pt x="353" y="109904"/>
                </a:lnTo>
                <a:lnTo>
                  <a:pt x="1580" y="113949"/>
                </a:lnTo>
                <a:lnTo>
                  <a:pt x="3391" y="117638"/>
                </a:lnTo>
                <a:lnTo>
                  <a:pt x="6582" y="120097"/>
                </a:lnTo>
                <a:lnTo>
                  <a:pt x="10694" y="121736"/>
                </a:lnTo>
                <a:lnTo>
                  <a:pt x="15420" y="122829"/>
                </a:lnTo>
                <a:lnTo>
                  <a:pt x="20554" y="123558"/>
                </a:lnTo>
                <a:lnTo>
                  <a:pt x="25962" y="124044"/>
                </a:lnTo>
                <a:lnTo>
                  <a:pt x="31551" y="124368"/>
                </a:lnTo>
                <a:lnTo>
                  <a:pt x="38254" y="123591"/>
                </a:lnTo>
                <a:lnTo>
                  <a:pt x="45699" y="122082"/>
                </a:lnTo>
                <a:lnTo>
                  <a:pt x="53639" y="120083"/>
                </a:lnTo>
                <a:lnTo>
                  <a:pt x="61909" y="117758"/>
                </a:lnTo>
                <a:lnTo>
                  <a:pt x="79035" y="112530"/>
                </a:lnTo>
                <a:lnTo>
                  <a:pt x="105412" y="104008"/>
                </a:lnTo>
                <a:lnTo>
                  <a:pt x="113291" y="100096"/>
                </a:lnTo>
                <a:lnTo>
                  <a:pt x="120529" y="95504"/>
                </a:lnTo>
                <a:lnTo>
                  <a:pt x="127338" y="90458"/>
                </a:lnTo>
                <a:lnTo>
                  <a:pt x="133862" y="85110"/>
                </a:lnTo>
                <a:lnTo>
                  <a:pt x="140196" y="79560"/>
                </a:lnTo>
                <a:lnTo>
                  <a:pt x="146402" y="73876"/>
                </a:lnTo>
                <a:lnTo>
                  <a:pt x="151533" y="68102"/>
                </a:lnTo>
                <a:lnTo>
                  <a:pt x="155945" y="62268"/>
                </a:lnTo>
                <a:lnTo>
                  <a:pt x="159879" y="56395"/>
                </a:lnTo>
                <a:lnTo>
                  <a:pt x="162501" y="50495"/>
                </a:lnTo>
                <a:lnTo>
                  <a:pt x="164249" y="44577"/>
                </a:lnTo>
                <a:lnTo>
                  <a:pt x="165415" y="38648"/>
                </a:lnTo>
                <a:lnTo>
                  <a:pt x="166192" y="33702"/>
                </a:lnTo>
                <a:lnTo>
                  <a:pt x="166710" y="29413"/>
                </a:lnTo>
                <a:lnTo>
                  <a:pt x="167055" y="25562"/>
                </a:lnTo>
                <a:lnTo>
                  <a:pt x="166293" y="22994"/>
                </a:lnTo>
                <a:lnTo>
                  <a:pt x="164793" y="21282"/>
                </a:lnTo>
                <a:lnTo>
                  <a:pt x="162801" y="20141"/>
                </a:lnTo>
                <a:lnTo>
                  <a:pt x="159488" y="19381"/>
                </a:lnTo>
                <a:lnTo>
                  <a:pt x="155296" y="18873"/>
                </a:lnTo>
                <a:lnTo>
                  <a:pt x="150516" y="18535"/>
                </a:lnTo>
                <a:lnTo>
                  <a:pt x="144353" y="18310"/>
                </a:lnTo>
                <a:lnTo>
                  <a:pt x="122450" y="17993"/>
                </a:lnTo>
                <a:lnTo>
                  <a:pt x="60590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SMARTPenAnnotation427"/>
          <p:cNvSpPr/>
          <p:nvPr/>
        </p:nvSpPr>
        <p:spPr>
          <a:xfrm>
            <a:off x="3170074" y="1286084"/>
            <a:ext cx="115486" cy="98018"/>
          </a:xfrm>
          <a:custGeom>
            <a:avLst/>
            <a:gdLst/>
            <a:ahLst/>
            <a:cxnLst/>
            <a:rect l="0" t="0" r="0" b="0"/>
            <a:pathLst>
              <a:path w="115486" h="98018">
                <a:moveTo>
                  <a:pt x="26754" y="71228"/>
                </a:moveTo>
                <a:lnTo>
                  <a:pt x="22013" y="71228"/>
                </a:lnTo>
                <a:lnTo>
                  <a:pt x="20617" y="72220"/>
                </a:lnTo>
                <a:lnTo>
                  <a:pt x="19686" y="73874"/>
                </a:lnTo>
                <a:lnTo>
                  <a:pt x="18192" y="78916"/>
                </a:lnTo>
                <a:lnTo>
                  <a:pt x="17077" y="80322"/>
                </a:lnTo>
                <a:lnTo>
                  <a:pt x="15342" y="82252"/>
                </a:lnTo>
                <a:lnTo>
                  <a:pt x="13193" y="84530"/>
                </a:lnTo>
                <a:lnTo>
                  <a:pt x="11760" y="87041"/>
                </a:lnTo>
                <a:lnTo>
                  <a:pt x="10805" y="89708"/>
                </a:lnTo>
                <a:lnTo>
                  <a:pt x="10168" y="92478"/>
                </a:lnTo>
                <a:lnTo>
                  <a:pt x="8751" y="94324"/>
                </a:lnTo>
                <a:lnTo>
                  <a:pt x="6815" y="95555"/>
                </a:lnTo>
                <a:lnTo>
                  <a:pt x="0" y="98004"/>
                </a:lnTo>
                <a:lnTo>
                  <a:pt x="4716" y="93273"/>
                </a:lnTo>
                <a:lnTo>
                  <a:pt x="7101" y="89893"/>
                </a:lnTo>
                <a:lnTo>
                  <a:pt x="9683" y="85656"/>
                </a:lnTo>
                <a:lnTo>
                  <a:pt x="12397" y="80847"/>
                </a:lnTo>
                <a:lnTo>
                  <a:pt x="18058" y="70211"/>
                </a:lnTo>
                <a:lnTo>
                  <a:pt x="20956" y="64597"/>
                </a:lnTo>
                <a:lnTo>
                  <a:pt x="23881" y="57878"/>
                </a:lnTo>
                <a:lnTo>
                  <a:pt x="26823" y="50422"/>
                </a:lnTo>
                <a:lnTo>
                  <a:pt x="29776" y="42474"/>
                </a:lnTo>
                <a:lnTo>
                  <a:pt x="33730" y="35192"/>
                </a:lnTo>
                <a:lnTo>
                  <a:pt x="38350" y="28352"/>
                </a:lnTo>
                <a:lnTo>
                  <a:pt x="43414" y="21808"/>
                </a:lnTo>
                <a:lnTo>
                  <a:pt x="47783" y="16453"/>
                </a:lnTo>
                <a:lnTo>
                  <a:pt x="51687" y="11891"/>
                </a:lnTo>
                <a:lnTo>
                  <a:pt x="55282" y="7858"/>
                </a:lnTo>
                <a:lnTo>
                  <a:pt x="59663" y="5169"/>
                </a:lnTo>
                <a:lnTo>
                  <a:pt x="64569" y="3376"/>
                </a:lnTo>
                <a:lnTo>
                  <a:pt x="69823" y="2181"/>
                </a:lnTo>
                <a:lnTo>
                  <a:pt x="75310" y="1384"/>
                </a:lnTo>
                <a:lnTo>
                  <a:pt x="80953" y="853"/>
                </a:lnTo>
                <a:lnTo>
                  <a:pt x="91522" y="263"/>
                </a:lnTo>
                <a:lnTo>
                  <a:pt x="99526" y="0"/>
                </a:lnTo>
                <a:lnTo>
                  <a:pt x="103050" y="1915"/>
                </a:lnTo>
                <a:lnTo>
                  <a:pt x="106391" y="5175"/>
                </a:lnTo>
                <a:lnTo>
                  <a:pt x="109611" y="9334"/>
                </a:lnTo>
                <a:lnTo>
                  <a:pt x="111758" y="13098"/>
                </a:lnTo>
                <a:lnTo>
                  <a:pt x="113189" y="16600"/>
                </a:lnTo>
                <a:lnTo>
                  <a:pt x="114142" y="19926"/>
                </a:lnTo>
                <a:lnTo>
                  <a:pt x="114778" y="24128"/>
                </a:lnTo>
                <a:lnTo>
                  <a:pt x="115202" y="28914"/>
                </a:lnTo>
                <a:lnTo>
                  <a:pt x="115485" y="34089"/>
                </a:lnTo>
                <a:lnTo>
                  <a:pt x="114682" y="38531"/>
                </a:lnTo>
                <a:lnTo>
                  <a:pt x="113153" y="42485"/>
                </a:lnTo>
                <a:lnTo>
                  <a:pt x="111143" y="46113"/>
                </a:lnTo>
                <a:lnTo>
                  <a:pt x="106262" y="55435"/>
                </a:lnTo>
                <a:lnTo>
                  <a:pt x="103572" y="60700"/>
                </a:lnTo>
                <a:lnTo>
                  <a:pt x="100786" y="65201"/>
                </a:lnTo>
                <a:lnTo>
                  <a:pt x="97937" y="69195"/>
                </a:lnTo>
                <a:lnTo>
                  <a:pt x="95045" y="72849"/>
                </a:lnTo>
                <a:lnTo>
                  <a:pt x="93117" y="77270"/>
                </a:lnTo>
                <a:lnTo>
                  <a:pt x="91832" y="82201"/>
                </a:lnTo>
                <a:lnTo>
                  <a:pt x="89261" y="98017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SMARTPenAnnotation428"/>
          <p:cNvSpPr/>
          <p:nvPr/>
        </p:nvSpPr>
        <p:spPr>
          <a:xfrm>
            <a:off x="3309024" y="1278863"/>
            <a:ext cx="589013" cy="274903"/>
          </a:xfrm>
          <a:custGeom>
            <a:avLst/>
            <a:gdLst/>
            <a:ahLst/>
            <a:cxnLst/>
            <a:rect l="0" t="0" r="0" b="0"/>
            <a:pathLst>
              <a:path w="589013" h="274903">
                <a:moveTo>
                  <a:pt x="84257" y="7012"/>
                </a:moveTo>
                <a:lnTo>
                  <a:pt x="79516" y="7012"/>
                </a:lnTo>
                <a:lnTo>
                  <a:pt x="77128" y="8004"/>
                </a:lnTo>
                <a:lnTo>
                  <a:pt x="68033" y="14141"/>
                </a:lnTo>
                <a:lnTo>
                  <a:pt x="58526" y="19440"/>
                </a:lnTo>
                <a:lnTo>
                  <a:pt x="50331" y="27749"/>
                </a:lnTo>
                <a:lnTo>
                  <a:pt x="46757" y="32743"/>
                </a:lnTo>
                <a:lnTo>
                  <a:pt x="42390" y="38056"/>
                </a:lnTo>
                <a:lnTo>
                  <a:pt x="37494" y="43583"/>
                </a:lnTo>
                <a:lnTo>
                  <a:pt x="32246" y="49252"/>
                </a:lnTo>
                <a:lnTo>
                  <a:pt x="27754" y="56008"/>
                </a:lnTo>
                <a:lnTo>
                  <a:pt x="23768" y="63488"/>
                </a:lnTo>
                <a:lnTo>
                  <a:pt x="20118" y="71452"/>
                </a:lnTo>
                <a:lnTo>
                  <a:pt x="16693" y="77753"/>
                </a:lnTo>
                <a:lnTo>
                  <a:pt x="13418" y="82946"/>
                </a:lnTo>
                <a:lnTo>
                  <a:pt x="10242" y="87400"/>
                </a:lnTo>
                <a:lnTo>
                  <a:pt x="7132" y="92354"/>
                </a:lnTo>
                <a:lnTo>
                  <a:pt x="4067" y="97641"/>
                </a:lnTo>
                <a:lnTo>
                  <a:pt x="1031" y="103150"/>
                </a:lnTo>
                <a:lnTo>
                  <a:pt x="0" y="107815"/>
                </a:lnTo>
                <a:lnTo>
                  <a:pt x="304" y="111917"/>
                </a:lnTo>
                <a:lnTo>
                  <a:pt x="1499" y="115644"/>
                </a:lnTo>
                <a:lnTo>
                  <a:pt x="3288" y="118128"/>
                </a:lnTo>
                <a:lnTo>
                  <a:pt x="5473" y="119785"/>
                </a:lnTo>
                <a:lnTo>
                  <a:pt x="7922" y="120889"/>
                </a:lnTo>
                <a:lnTo>
                  <a:pt x="13289" y="122116"/>
                </a:lnTo>
                <a:lnTo>
                  <a:pt x="16109" y="122443"/>
                </a:lnTo>
                <a:lnTo>
                  <a:pt x="34299" y="118163"/>
                </a:lnTo>
                <a:lnTo>
                  <a:pt x="47501" y="115943"/>
                </a:lnTo>
                <a:lnTo>
                  <a:pt x="53800" y="115352"/>
                </a:lnTo>
                <a:lnTo>
                  <a:pt x="68736" y="109402"/>
                </a:lnTo>
                <a:lnTo>
                  <a:pt x="91233" y="97542"/>
                </a:lnTo>
                <a:lnTo>
                  <a:pt x="104225" y="89911"/>
                </a:lnTo>
                <a:lnTo>
                  <a:pt x="110467" y="85098"/>
                </a:lnTo>
                <a:lnTo>
                  <a:pt x="116613" y="79905"/>
                </a:lnTo>
                <a:lnTo>
                  <a:pt x="121703" y="74459"/>
                </a:lnTo>
                <a:lnTo>
                  <a:pt x="126088" y="68844"/>
                </a:lnTo>
                <a:lnTo>
                  <a:pt x="130004" y="63116"/>
                </a:lnTo>
                <a:lnTo>
                  <a:pt x="133606" y="57313"/>
                </a:lnTo>
                <a:lnTo>
                  <a:pt x="137000" y="51460"/>
                </a:lnTo>
                <a:lnTo>
                  <a:pt x="140255" y="45573"/>
                </a:lnTo>
                <a:lnTo>
                  <a:pt x="142425" y="40657"/>
                </a:lnTo>
                <a:lnTo>
                  <a:pt x="144836" y="32548"/>
                </a:lnTo>
                <a:lnTo>
                  <a:pt x="144487" y="28997"/>
                </a:lnTo>
                <a:lnTo>
                  <a:pt x="143261" y="25637"/>
                </a:lnTo>
                <a:lnTo>
                  <a:pt x="141452" y="22405"/>
                </a:lnTo>
                <a:lnTo>
                  <a:pt x="138262" y="20251"/>
                </a:lnTo>
                <a:lnTo>
                  <a:pt x="129426" y="17856"/>
                </a:lnTo>
                <a:lnTo>
                  <a:pt x="116238" y="16792"/>
                </a:lnTo>
                <a:lnTo>
                  <a:pt x="101448" y="16320"/>
                </a:lnTo>
                <a:lnTo>
                  <a:pt x="88259" y="16109"/>
                </a:lnTo>
                <a:lnTo>
                  <a:pt x="75783" y="18662"/>
                </a:lnTo>
                <a:lnTo>
                  <a:pt x="63624" y="22111"/>
                </a:lnTo>
                <a:lnTo>
                  <a:pt x="46614" y="25045"/>
                </a:lnTo>
                <a:lnTo>
                  <a:pt x="32973" y="32452"/>
                </a:lnTo>
                <a:lnTo>
                  <a:pt x="33201" y="31909"/>
                </a:lnTo>
                <a:lnTo>
                  <a:pt x="36099" y="28660"/>
                </a:lnTo>
                <a:lnTo>
                  <a:pt x="38261" y="27397"/>
                </a:lnTo>
                <a:lnTo>
                  <a:pt x="43309" y="25994"/>
                </a:lnTo>
                <a:lnTo>
                  <a:pt x="56469" y="25204"/>
                </a:lnTo>
                <a:lnTo>
                  <a:pt x="69923" y="22373"/>
                </a:lnTo>
                <a:lnTo>
                  <a:pt x="84832" y="18800"/>
                </a:lnTo>
                <a:lnTo>
                  <a:pt x="98072" y="17212"/>
                </a:lnTo>
                <a:lnTo>
                  <a:pt x="110571" y="16506"/>
                </a:lnTo>
                <a:lnTo>
                  <a:pt x="116683" y="16318"/>
                </a:lnTo>
                <a:lnTo>
                  <a:pt x="128764" y="18754"/>
                </a:lnTo>
                <a:lnTo>
                  <a:pt x="144077" y="23058"/>
                </a:lnTo>
                <a:lnTo>
                  <a:pt x="147950" y="23663"/>
                </a:lnTo>
                <a:lnTo>
                  <a:pt x="150531" y="25058"/>
                </a:lnTo>
                <a:lnTo>
                  <a:pt x="152252" y="26980"/>
                </a:lnTo>
                <a:lnTo>
                  <a:pt x="153399" y="29253"/>
                </a:lnTo>
                <a:lnTo>
                  <a:pt x="154675" y="37071"/>
                </a:lnTo>
                <a:lnTo>
                  <a:pt x="155014" y="41934"/>
                </a:lnTo>
                <a:lnTo>
                  <a:pt x="154249" y="46168"/>
                </a:lnTo>
                <a:lnTo>
                  <a:pt x="150753" y="53519"/>
                </a:lnTo>
                <a:lnTo>
                  <a:pt x="145891" y="62739"/>
                </a:lnTo>
                <a:lnTo>
                  <a:pt x="143206" y="67975"/>
                </a:lnTo>
                <a:lnTo>
                  <a:pt x="140222" y="76440"/>
                </a:lnTo>
                <a:lnTo>
                  <a:pt x="139426" y="80086"/>
                </a:lnTo>
                <a:lnTo>
                  <a:pt x="135896" y="86783"/>
                </a:lnTo>
                <a:lnTo>
                  <a:pt x="133566" y="89958"/>
                </a:lnTo>
                <a:lnTo>
                  <a:pt x="130976" y="96132"/>
                </a:lnTo>
                <a:lnTo>
                  <a:pt x="129314" y="103439"/>
                </a:lnTo>
                <a:lnTo>
                  <a:pt x="128986" y="111020"/>
                </a:lnTo>
                <a:lnTo>
                  <a:pt x="128941" y="112769"/>
                </a:lnTo>
                <a:lnTo>
                  <a:pt x="128916" y="109013"/>
                </a:lnTo>
                <a:lnTo>
                  <a:pt x="129904" y="107755"/>
                </a:lnTo>
                <a:lnTo>
                  <a:pt x="131556" y="106916"/>
                </a:lnTo>
                <a:lnTo>
                  <a:pt x="133649" y="106357"/>
                </a:lnTo>
                <a:lnTo>
                  <a:pt x="135044" y="103999"/>
                </a:lnTo>
                <a:lnTo>
                  <a:pt x="136595" y="96089"/>
                </a:lnTo>
                <a:lnTo>
                  <a:pt x="138000" y="91201"/>
                </a:lnTo>
                <a:lnTo>
                  <a:pt x="139930" y="85958"/>
                </a:lnTo>
                <a:lnTo>
                  <a:pt x="142208" y="80479"/>
                </a:lnTo>
                <a:lnTo>
                  <a:pt x="144719" y="74841"/>
                </a:lnTo>
                <a:lnTo>
                  <a:pt x="150155" y="63286"/>
                </a:lnTo>
                <a:lnTo>
                  <a:pt x="153985" y="57426"/>
                </a:lnTo>
                <a:lnTo>
                  <a:pt x="158524" y="51535"/>
                </a:lnTo>
                <a:lnTo>
                  <a:pt x="163534" y="45624"/>
                </a:lnTo>
                <a:lnTo>
                  <a:pt x="167866" y="39698"/>
                </a:lnTo>
                <a:lnTo>
                  <a:pt x="171746" y="33764"/>
                </a:lnTo>
                <a:lnTo>
                  <a:pt x="175325" y="27823"/>
                </a:lnTo>
                <a:lnTo>
                  <a:pt x="179696" y="22870"/>
                </a:lnTo>
                <a:lnTo>
                  <a:pt x="189843" y="14721"/>
                </a:lnTo>
                <a:lnTo>
                  <a:pt x="198322" y="7792"/>
                </a:lnTo>
                <a:lnTo>
                  <a:pt x="201972" y="4555"/>
                </a:lnTo>
                <a:lnTo>
                  <a:pt x="206390" y="2398"/>
                </a:lnTo>
                <a:lnTo>
                  <a:pt x="216590" y="0"/>
                </a:lnTo>
                <a:lnTo>
                  <a:pt x="221096" y="353"/>
                </a:lnTo>
                <a:lnTo>
                  <a:pt x="225093" y="1580"/>
                </a:lnTo>
                <a:lnTo>
                  <a:pt x="232178" y="5590"/>
                </a:lnTo>
                <a:lnTo>
                  <a:pt x="238635" y="10679"/>
                </a:lnTo>
                <a:lnTo>
                  <a:pt x="240754" y="13425"/>
                </a:lnTo>
                <a:lnTo>
                  <a:pt x="242166" y="16248"/>
                </a:lnTo>
                <a:lnTo>
                  <a:pt x="243108" y="19122"/>
                </a:lnTo>
                <a:lnTo>
                  <a:pt x="244154" y="27608"/>
                </a:lnTo>
                <a:lnTo>
                  <a:pt x="244433" y="32649"/>
                </a:lnTo>
                <a:lnTo>
                  <a:pt x="244743" y="43541"/>
                </a:lnTo>
                <a:lnTo>
                  <a:pt x="244942" y="66703"/>
                </a:lnTo>
                <a:lnTo>
                  <a:pt x="243966" y="72603"/>
                </a:lnTo>
                <a:lnTo>
                  <a:pt x="242323" y="78520"/>
                </a:lnTo>
                <a:lnTo>
                  <a:pt x="240236" y="84450"/>
                </a:lnTo>
                <a:lnTo>
                  <a:pt x="237852" y="89395"/>
                </a:lnTo>
                <a:lnTo>
                  <a:pt x="232558" y="97535"/>
                </a:lnTo>
                <a:lnTo>
                  <a:pt x="228739" y="102956"/>
                </a:lnTo>
                <a:lnTo>
                  <a:pt x="227846" y="106870"/>
                </a:lnTo>
                <a:lnTo>
                  <a:pt x="227273" y="112726"/>
                </a:lnTo>
                <a:lnTo>
                  <a:pt x="227174" y="109000"/>
                </a:lnTo>
                <a:lnTo>
                  <a:pt x="228152" y="106754"/>
                </a:lnTo>
                <a:lnTo>
                  <a:pt x="231885" y="101612"/>
                </a:lnTo>
                <a:lnTo>
                  <a:pt x="236851" y="93374"/>
                </a:lnTo>
                <a:lnTo>
                  <a:pt x="239564" y="88399"/>
                </a:lnTo>
                <a:lnTo>
                  <a:pt x="243358" y="83098"/>
                </a:lnTo>
                <a:lnTo>
                  <a:pt x="247871" y="77580"/>
                </a:lnTo>
                <a:lnTo>
                  <a:pt x="252864" y="71916"/>
                </a:lnTo>
                <a:lnTo>
                  <a:pt x="263704" y="60332"/>
                </a:lnTo>
                <a:lnTo>
                  <a:pt x="269373" y="54465"/>
                </a:lnTo>
                <a:lnTo>
                  <a:pt x="275136" y="49561"/>
                </a:lnTo>
                <a:lnTo>
                  <a:pt x="286832" y="41467"/>
                </a:lnTo>
                <a:lnTo>
                  <a:pt x="301290" y="34562"/>
                </a:lnTo>
                <a:lnTo>
                  <a:pt x="315653" y="29178"/>
                </a:lnTo>
                <a:lnTo>
                  <a:pt x="330310" y="26147"/>
                </a:lnTo>
                <a:lnTo>
                  <a:pt x="341119" y="25438"/>
                </a:lnTo>
                <a:lnTo>
                  <a:pt x="345787" y="26241"/>
                </a:lnTo>
                <a:lnTo>
                  <a:pt x="353620" y="29779"/>
                </a:lnTo>
                <a:lnTo>
                  <a:pt x="360409" y="37305"/>
                </a:lnTo>
                <a:lnTo>
                  <a:pt x="363608" y="42090"/>
                </a:lnTo>
                <a:lnTo>
                  <a:pt x="367163" y="50052"/>
                </a:lnTo>
                <a:lnTo>
                  <a:pt x="368743" y="57891"/>
                </a:lnTo>
                <a:lnTo>
                  <a:pt x="369164" y="62759"/>
                </a:lnTo>
                <a:lnTo>
                  <a:pt x="369445" y="67989"/>
                </a:lnTo>
                <a:lnTo>
                  <a:pt x="368640" y="73460"/>
                </a:lnTo>
                <a:lnTo>
                  <a:pt x="367111" y="79092"/>
                </a:lnTo>
                <a:lnTo>
                  <a:pt x="365100" y="84831"/>
                </a:lnTo>
                <a:lnTo>
                  <a:pt x="362767" y="90641"/>
                </a:lnTo>
                <a:lnTo>
                  <a:pt x="360219" y="96499"/>
                </a:lnTo>
                <a:lnTo>
                  <a:pt x="357528" y="102389"/>
                </a:lnTo>
                <a:lnTo>
                  <a:pt x="355735" y="107307"/>
                </a:lnTo>
                <a:lnTo>
                  <a:pt x="353742" y="115418"/>
                </a:lnTo>
                <a:lnTo>
                  <a:pt x="352218" y="117978"/>
                </a:lnTo>
                <a:lnTo>
                  <a:pt x="350210" y="119684"/>
                </a:lnTo>
                <a:lnTo>
                  <a:pt x="347879" y="120822"/>
                </a:lnTo>
                <a:lnTo>
                  <a:pt x="346325" y="122573"/>
                </a:lnTo>
                <a:lnTo>
                  <a:pt x="345290" y="124732"/>
                </a:lnTo>
                <a:lnTo>
                  <a:pt x="344599" y="127164"/>
                </a:lnTo>
                <a:lnTo>
                  <a:pt x="345131" y="127793"/>
                </a:lnTo>
                <a:lnTo>
                  <a:pt x="346478" y="127220"/>
                </a:lnTo>
                <a:lnTo>
                  <a:pt x="354296" y="120813"/>
                </a:lnTo>
                <a:lnTo>
                  <a:pt x="356556" y="118598"/>
                </a:lnTo>
                <a:lnTo>
                  <a:pt x="361713" y="110845"/>
                </a:lnTo>
                <a:lnTo>
                  <a:pt x="364478" y="106000"/>
                </a:lnTo>
                <a:lnTo>
                  <a:pt x="368305" y="100785"/>
                </a:lnTo>
                <a:lnTo>
                  <a:pt x="372841" y="95324"/>
                </a:lnTo>
                <a:lnTo>
                  <a:pt x="377849" y="89699"/>
                </a:lnTo>
                <a:lnTo>
                  <a:pt x="382180" y="83965"/>
                </a:lnTo>
                <a:lnTo>
                  <a:pt x="386060" y="78157"/>
                </a:lnTo>
                <a:lnTo>
                  <a:pt x="389638" y="72301"/>
                </a:lnTo>
                <a:lnTo>
                  <a:pt x="394009" y="66413"/>
                </a:lnTo>
                <a:lnTo>
                  <a:pt x="398907" y="60503"/>
                </a:lnTo>
                <a:lnTo>
                  <a:pt x="408648" y="49637"/>
                </a:lnTo>
                <a:lnTo>
                  <a:pt x="416285" y="41501"/>
                </a:lnTo>
                <a:lnTo>
                  <a:pt x="426162" y="31342"/>
                </a:lnTo>
                <a:lnTo>
                  <a:pt x="429272" y="29185"/>
                </a:lnTo>
                <a:lnTo>
                  <a:pt x="435373" y="26788"/>
                </a:lnTo>
                <a:lnTo>
                  <a:pt x="437396" y="27141"/>
                </a:lnTo>
                <a:lnTo>
                  <a:pt x="438746" y="28369"/>
                </a:lnTo>
                <a:lnTo>
                  <a:pt x="439646" y="30179"/>
                </a:lnTo>
                <a:lnTo>
                  <a:pt x="439253" y="32379"/>
                </a:lnTo>
                <a:lnTo>
                  <a:pt x="436171" y="37468"/>
                </a:lnTo>
                <a:lnTo>
                  <a:pt x="431494" y="45683"/>
                </a:lnTo>
                <a:lnTo>
                  <a:pt x="426108" y="55949"/>
                </a:lnTo>
                <a:lnTo>
                  <a:pt x="411619" y="84575"/>
                </a:lnTo>
                <a:lnTo>
                  <a:pt x="409654" y="90470"/>
                </a:lnTo>
                <a:lnTo>
                  <a:pt x="408345" y="96385"/>
                </a:lnTo>
                <a:lnTo>
                  <a:pt x="407472" y="102313"/>
                </a:lnTo>
                <a:lnTo>
                  <a:pt x="407882" y="107257"/>
                </a:lnTo>
                <a:lnTo>
                  <a:pt x="409147" y="111545"/>
                </a:lnTo>
                <a:lnTo>
                  <a:pt x="413199" y="118955"/>
                </a:lnTo>
                <a:lnTo>
                  <a:pt x="418308" y="125556"/>
                </a:lnTo>
                <a:lnTo>
                  <a:pt x="421059" y="127713"/>
                </a:lnTo>
                <a:lnTo>
                  <a:pt x="423886" y="129151"/>
                </a:lnTo>
                <a:lnTo>
                  <a:pt x="426762" y="130110"/>
                </a:lnTo>
                <a:lnTo>
                  <a:pt x="440291" y="131459"/>
                </a:lnTo>
                <a:lnTo>
                  <a:pt x="451184" y="129129"/>
                </a:lnTo>
                <a:lnTo>
                  <a:pt x="468473" y="122239"/>
                </a:lnTo>
                <a:lnTo>
                  <a:pt x="480246" y="115771"/>
                </a:lnTo>
                <a:lnTo>
                  <a:pt x="486164" y="111268"/>
                </a:lnTo>
                <a:lnTo>
                  <a:pt x="492093" y="106281"/>
                </a:lnTo>
                <a:lnTo>
                  <a:pt x="498031" y="99980"/>
                </a:lnTo>
                <a:lnTo>
                  <a:pt x="503973" y="92803"/>
                </a:lnTo>
                <a:lnTo>
                  <a:pt x="509919" y="85042"/>
                </a:lnTo>
                <a:lnTo>
                  <a:pt x="515868" y="77883"/>
                </a:lnTo>
                <a:lnTo>
                  <a:pt x="521818" y="71127"/>
                </a:lnTo>
                <a:lnTo>
                  <a:pt x="533720" y="58327"/>
                </a:lnTo>
                <a:lnTo>
                  <a:pt x="545625" y="46024"/>
                </a:lnTo>
                <a:lnTo>
                  <a:pt x="551578" y="40958"/>
                </a:lnTo>
                <a:lnTo>
                  <a:pt x="568445" y="29086"/>
                </a:lnTo>
                <a:lnTo>
                  <a:pt x="576602" y="22445"/>
                </a:lnTo>
                <a:lnTo>
                  <a:pt x="582033" y="17868"/>
                </a:lnTo>
                <a:lnTo>
                  <a:pt x="583787" y="17226"/>
                </a:lnTo>
                <a:lnTo>
                  <a:pt x="588383" y="16512"/>
                </a:lnTo>
                <a:lnTo>
                  <a:pt x="589012" y="17314"/>
                </a:lnTo>
                <a:lnTo>
                  <a:pt x="588440" y="18841"/>
                </a:lnTo>
                <a:lnTo>
                  <a:pt x="587066" y="20851"/>
                </a:lnTo>
                <a:lnTo>
                  <a:pt x="585540" y="28376"/>
                </a:lnTo>
                <a:lnTo>
                  <a:pt x="585133" y="33161"/>
                </a:lnTo>
                <a:lnTo>
                  <a:pt x="584862" y="38335"/>
                </a:lnTo>
                <a:lnTo>
                  <a:pt x="584560" y="49376"/>
                </a:lnTo>
                <a:lnTo>
                  <a:pt x="583488" y="56090"/>
                </a:lnTo>
                <a:lnTo>
                  <a:pt x="581781" y="63543"/>
                </a:lnTo>
                <a:lnTo>
                  <a:pt x="579650" y="71488"/>
                </a:lnTo>
                <a:lnTo>
                  <a:pt x="574637" y="88254"/>
                </a:lnTo>
                <a:lnTo>
                  <a:pt x="571911" y="96892"/>
                </a:lnTo>
                <a:lnTo>
                  <a:pt x="570095" y="105627"/>
                </a:lnTo>
                <a:lnTo>
                  <a:pt x="568883" y="114427"/>
                </a:lnTo>
                <a:lnTo>
                  <a:pt x="568075" y="123270"/>
                </a:lnTo>
                <a:lnTo>
                  <a:pt x="566545" y="132142"/>
                </a:lnTo>
                <a:lnTo>
                  <a:pt x="564532" y="141034"/>
                </a:lnTo>
                <a:lnTo>
                  <a:pt x="562198" y="149938"/>
                </a:lnTo>
                <a:lnTo>
                  <a:pt x="559650" y="157858"/>
                </a:lnTo>
                <a:lnTo>
                  <a:pt x="556959" y="165123"/>
                </a:lnTo>
                <a:lnTo>
                  <a:pt x="554173" y="171950"/>
                </a:lnTo>
                <a:lnTo>
                  <a:pt x="550331" y="179478"/>
                </a:lnTo>
                <a:lnTo>
                  <a:pt x="545786" y="187474"/>
                </a:lnTo>
                <a:lnTo>
                  <a:pt x="540771" y="195781"/>
                </a:lnTo>
                <a:lnTo>
                  <a:pt x="534451" y="203303"/>
                </a:lnTo>
                <a:lnTo>
                  <a:pt x="527261" y="210302"/>
                </a:lnTo>
                <a:lnTo>
                  <a:pt x="519491" y="216953"/>
                </a:lnTo>
                <a:lnTo>
                  <a:pt x="511335" y="223371"/>
                </a:lnTo>
                <a:lnTo>
                  <a:pt x="502921" y="229634"/>
                </a:lnTo>
                <a:lnTo>
                  <a:pt x="494335" y="235794"/>
                </a:lnTo>
                <a:lnTo>
                  <a:pt x="484642" y="241884"/>
                </a:lnTo>
                <a:lnTo>
                  <a:pt x="474212" y="247929"/>
                </a:lnTo>
                <a:lnTo>
                  <a:pt x="463289" y="253944"/>
                </a:lnTo>
                <a:lnTo>
                  <a:pt x="453031" y="258946"/>
                </a:lnTo>
                <a:lnTo>
                  <a:pt x="443215" y="263272"/>
                </a:lnTo>
                <a:lnTo>
                  <a:pt x="433695" y="267149"/>
                </a:lnTo>
                <a:lnTo>
                  <a:pt x="423380" y="269733"/>
                </a:lnTo>
                <a:lnTo>
                  <a:pt x="412534" y="271456"/>
                </a:lnTo>
                <a:lnTo>
                  <a:pt x="401335" y="272605"/>
                </a:lnTo>
                <a:lnTo>
                  <a:pt x="390892" y="273371"/>
                </a:lnTo>
                <a:lnTo>
                  <a:pt x="380954" y="273881"/>
                </a:lnTo>
                <a:lnTo>
                  <a:pt x="362966" y="274448"/>
                </a:lnTo>
                <a:lnTo>
                  <a:pt x="335249" y="274812"/>
                </a:lnTo>
                <a:lnTo>
                  <a:pt x="316429" y="27490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SMARTPenAnnotation429"/>
          <p:cNvSpPr/>
          <p:nvPr/>
        </p:nvSpPr>
        <p:spPr>
          <a:xfrm>
            <a:off x="3991570" y="1241226"/>
            <a:ext cx="191145" cy="232173"/>
          </a:xfrm>
          <a:custGeom>
            <a:avLst/>
            <a:gdLst/>
            <a:ahLst/>
            <a:cxnLst/>
            <a:rect l="0" t="0" r="0" b="0"/>
            <a:pathLst>
              <a:path w="191145" h="232173">
                <a:moveTo>
                  <a:pt x="53578" y="0"/>
                </a:moveTo>
                <a:lnTo>
                  <a:pt x="97027" y="0"/>
                </a:lnTo>
                <a:lnTo>
                  <a:pt x="102388" y="1985"/>
                </a:lnTo>
                <a:lnTo>
                  <a:pt x="107946" y="5292"/>
                </a:lnTo>
                <a:lnTo>
                  <a:pt x="113636" y="9481"/>
                </a:lnTo>
                <a:lnTo>
                  <a:pt x="119413" y="13266"/>
                </a:lnTo>
                <a:lnTo>
                  <a:pt x="125250" y="16781"/>
                </a:lnTo>
                <a:lnTo>
                  <a:pt x="131125" y="20117"/>
                </a:lnTo>
                <a:lnTo>
                  <a:pt x="137026" y="25318"/>
                </a:lnTo>
                <a:lnTo>
                  <a:pt x="142944" y="31761"/>
                </a:lnTo>
                <a:lnTo>
                  <a:pt x="148874" y="39034"/>
                </a:lnTo>
                <a:lnTo>
                  <a:pt x="154812" y="45866"/>
                </a:lnTo>
                <a:lnTo>
                  <a:pt x="160755" y="52406"/>
                </a:lnTo>
                <a:lnTo>
                  <a:pt x="166701" y="58750"/>
                </a:lnTo>
                <a:lnTo>
                  <a:pt x="171657" y="65956"/>
                </a:lnTo>
                <a:lnTo>
                  <a:pt x="175954" y="73736"/>
                </a:lnTo>
                <a:lnTo>
                  <a:pt x="179810" y="81900"/>
                </a:lnTo>
                <a:lnTo>
                  <a:pt x="183374" y="90318"/>
                </a:lnTo>
                <a:lnTo>
                  <a:pt x="186741" y="98908"/>
                </a:lnTo>
                <a:lnTo>
                  <a:pt x="189979" y="107610"/>
                </a:lnTo>
                <a:lnTo>
                  <a:pt x="191144" y="115397"/>
                </a:lnTo>
                <a:lnTo>
                  <a:pt x="190930" y="122572"/>
                </a:lnTo>
                <a:lnTo>
                  <a:pt x="189794" y="129340"/>
                </a:lnTo>
                <a:lnTo>
                  <a:pt x="188045" y="136828"/>
                </a:lnTo>
                <a:lnTo>
                  <a:pt x="185887" y="144797"/>
                </a:lnTo>
                <a:lnTo>
                  <a:pt x="183456" y="153086"/>
                </a:lnTo>
                <a:lnTo>
                  <a:pt x="178858" y="159604"/>
                </a:lnTo>
                <a:lnTo>
                  <a:pt x="172817" y="164942"/>
                </a:lnTo>
                <a:lnTo>
                  <a:pt x="165813" y="169492"/>
                </a:lnTo>
                <a:lnTo>
                  <a:pt x="158167" y="173518"/>
                </a:lnTo>
                <a:lnTo>
                  <a:pt x="150093" y="177195"/>
                </a:lnTo>
                <a:lnTo>
                  <a:pt x="141734" y="180637"/>
                </a:lnTo>
                <a:lnTo>
                  <a:pt x="133185" y="183925"/>
                </a:lnTo>
                <a:lnTo>
                  <a:pt x="115747" y="190224"/>
                </a:lnTo>
                <a:lnTo>
                  <a:pt x="62478" y="208335"/>
                </a:lnTo>
                <a:lnTo>
                  <a:pt x="54550" y="211320"/>
                </a:lnTo>
                <a:lnTo>
                  <a:pt x="47281" y="214302"/>
                </a:lnTo>
                <a:lnTo>
                  <a:pt x="40450" y="217282"/>
                </a:lnTo>
                <a:lnTo>
                  <a:pt x="32920" y="220261"/>
                </a:lnTo>
                <a:lnTo>
                  <a:pt x="0" y="232172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SMARTPenAnnotation430"/>
          <p:cNvSpPr/>
          <p:nvPr/>
        </p:nvSpPr>
        <p:spPr>
          <a:xfrm>
            <a:off x="4027289" y="1589484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0"/>
                </a:moveTo>
                <a:lnTo>
                  <a:pt x="13119" y="0"/>
                </a:lnTo>
                <a:lnTo>
                  <a:pt x="10730" y="992"/>
                </a:lnTo>
                <a:lnTo>
                  <a:pt x="8145" y="2646"/>
                </a:lnTo>
                <a:lnTo>
                  <a:pt x="476" y="8562"/>
                </a:lnTo>
                <a:lnTo>
                  <a:pt x="317" y="9677"/>
                </a:lnTo>
                <a:lnTo>
                  <a:pt x="212" y="11412"/>
                </a:lnTo>
                <a:lnTo>
                  <a:pt x="0" y="17859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1" name="Group 160"/>
          <p:cNvGrpSpPr/>
          <p:nvPr/>
        </p:nvGrpSpPr>
        <p:grpSpPr>
          <a:xfrm>
            <a:off x="3152179" y="2839931"/>
            <a:ext cx="5929314" cy="2455220"/>
            <a:chOff x="3152179" y="2839931"/>
            <a:chExt cx="5929314" cy="2455220"/>
          </a:xfrm>
        </p:grpSpPr>
        <p:sp>
          <p:nvSpPr>
            <p:cNvPr id="93" name="SMARTPenAnnotation431"/>
            <p:cNvSpPr/>
            <p:nvPr/>
          </p:nvSpPr>
          <p:spPr>
            <a:xfrm>
              <a:off x="3152179" y="3170039"/>
              <a:ext cx="3143251" cy="62399"/>
            </a:xfrm>
            <a:custGeom>
              <a:avLst/>
              <a:gdLst/>
              <a:ahLst/>
              <a:cxnLst/>
              <a:rect l="0" t="0" r="0" b="0"/>
              <a:pathLst>
                <a:path w="3143251" h="62399">
                  <a:moveTo>
                    <a:pt x="0" y="53578"/>
                  </a:moveTo>
                  <a:lnTo>
                    <a:pt x="4741" y="53578"/>
                  </a:lnTo>
                  <a:lnTo>
                    <a:pt x="7129" y="52586"/>
                  </a:lnTo>
                  <a:lnTo>
                    <a:pt x="9714" y="50932"/>
                  </a:lnTo>
                  <a:lnTo>
                    <a:pt x="12429" y="48837"/>
                  </a:lnTo>
                  <a:lnTo>
                    <a:pt x="15231" y="47441"/>
                  </a:lnTo>
                  <a:lnTo>
                    <a:pt x="20991" y="45889"/>
                  </a:lnTo>
                  <a:lnTo>
                    <a:pt x="34552" y="45016"/>
                  </a:lnTo>
                  <a:lnTo>
                    <a:pt x="39902" y="43901"/>
                  </a:lnTo>
                  <a:lnTo>
                    <a:pt x="45453" y="42166"/>
                  </a:lnTo>
                  <a:lnTo>
                    <a:pt x="51138" y="40017"/>
                  </a:lnTo>
                  <a:lnTo>
                    <a:pt x="57905" y="38584"/>
                  </a:lnTo>
                  <a:lnTo>
                    <a:pt x="73360" y="36992"/>
                  </a:lnTo>
                  <a:lnTo>
                    <a:pt x="80657" y="35575"/>
                  </a:lnTo>
                  <a:lnTo>
                    <a:pt x="87506" y="33639"/>
                  </a:lnTo>
                  <a:lnTo>
                    <a:pt x="94056" y="31355"/>
                  </a:lnTo>
                  <a:lnTo>
                    <a:pt x="100407" y="29833"/>
                  </a:lnTo>
                  <a:lnTo>
                    <a:pt x="112756" y="28142"/>
                  </a:lnTo>
                  <a:lnTo>
                    <a:pt x="135605" y="27190"/>
                  </a:lnTo>
                  <a:lnTo>
                    <a:pt x="142989" y="26064"/>
                  </a:lnTo>
                  <a:lnTo>
                    <a:pt x="149896" y="24321"/>
                  </a:lnTo>
                  <a:lnTo>
                    <a:pt x="156486" y="22167"/>
                  </a:lnTo>
                  <a:lnTo>
                    <a:pt x="162863" y="20731"/>
                  </a:lnTo>
                  <a:lnTo>
                    <a:pt x="175240" y="19135"/>
                  </a:lnTo>
                  <a:lnTo>
                    <a:pt x="233926" y="17892"/>
                  </a:lnTo>
                  <a:lnTo>
                    <a:pt x="242271" y="18873"/>
                  </a:lnTo>
                  <a:lnTo>
                    <a:pt x="250811" y="20519"/>
                  </a:lnTo>
                  <a:lnTo>
                    <a:pt x="259481" y="22609"/>
                  </a:lnTo>
                  <a:lnTo>
                    <a:pt x="269229" y="24002"/>
                  </a:lnTo>
                  <a:lnTo>
                    <a:pt x="290644" y="25550"/>
                  </a:lnTo>
                  <a:lnTo>
                    <a:pt x="360333" y="26680"/>
                  </a:lnTo>
                  <a:lnTo>
                    <a:pt x="371191" y="27708"/>
                  </a:lnTo>
                  <a:lnTo>
                    <a:pt x="381406" y="29386"/>
                  </a:lnTo>
                  <a:lnTo>
                    <a:pt x="391192" y="31497"/>
                  </a:lnTo>
                  <a:lnTo>
                    <a:pt x="401686" y="32904"/>
                  </a:lnTo>
                  <a:lnTo>
                    <a:pt x="423928" y="34467"/>
                  </a:lnTo>
                  <a:lnTo>
                    <a:pt x="436408" y="35877"/>
                  </a:lnTo>
                  <a:lnTo>
                    <a:pt x="449689" y="37808"/>
                  </a:lnTo>
                  <a:lnTo>
                    <a:pt x="463504" y="40088"/>
                  </a:lnTo>
                  <a:lnTo>
                    <a:pt x="476682" y="41608"/>
                  </a:lnTo>
                  <a:lnTo>
                    <a:pt x="501908" y="43297"/>
                  </a:lnTo>
                  <a:lnTo>
                    <a:pt x="543164" y="44248"/>
                  </a:lnTo>
                  <a:lnTo>
                    <a:pt x="556578" y="45373"/>
                  </a:lnTo>
                  <a:lnTo>
                    <a:pt x="569489" y="47116"/>
                  </a:lnTo>
                  <a:lnTo>
                    <a:pt x="582066" y="49270"/>
                  </a:lnTo>
                  <a:lnTo>
                    <a:pt x="595411" y="50706"/>
                  </a:lnTo>
                  <a:lnTo>
                    <a:pt x="623469" y="52301"/>
                  </a:lnTo>
                  <a:lnTo>
                    <a:pt x="711519" y="53466"/>
                  </a:lnTo>
                  <a:lnTo>
                    <a:pt x="873484" y="53577"/>
                  </a:lnTo>
                  <a:lnTo>
                    <a:pt x="887917" y="54569"/>
                  </a:lnTo>
                  <a:lnTo>
                    <a:pt x="902499" y="56223"/>
                  </a:lnTo>
                  <a:lnTo>
                    <a:pt x="917182" y="58318"/>
                  </a:lnTo>
                  <a:lnTo>
                    <a:pt x="931931" y="59714"/>
                  </a:lnTo>
                  <a:lnTo>
                    <a:pt x="961548" y="61266"/>
                  </a:lnTo>
                  <a:lnTo>
                    <a:pt x="1050737" y="62398"/>
                  </a:lnTo>
                  <a:lnTo>
                    <a:pt x="1066609" y="61443"/>
                  </a:lnTo>
                  <a:lnTo>
                    <a:pt x="1083143" y="59813"/>
                  </a:lnTo>
                  <a:lnTo>
                    <a:pt x="1100119" y="57735"/>
                  </a:lnTo>
                  <a:lnTo>
                    <a:pt x="1115405" y="56349"/>
                  </a:lnTo>
                  <a:lnTo>
                    <a:pt x="1142972" y="54809"/>
                  </a:lnTo>
                  <a:lnTo>
                    <a:pt x="1229579" y="53686"/>
                  </a:lnTo>
                  <a:lnTo>
                    <a:pt x="1435978" y="53578"/>
                  </a:lnTo>
                  <a:lnTo>
                    <a:pt x="1450436" y="52586"/>
                  </a:lnTo>
                  <a:lnTo>
                    <a:pt x="1465035" y="50932"/>
                  </a:lnTo>
                  <a:lnTo>
                    <a:pt x="1479729" y="48837"/>
                  </a:lnTo>
                  <a:lnTo>
                    <a:pt x="1494486" y="47441"/>
                  </a:lnTo>
                  <a:lnTo>
                    <a:pt x="1524112" y="45889"/>
                  </a:lnTo>
                  <a:lnTo>
                    <a:pt x="1613947" y="44721"/>
                  </a:lnTo>
                  <a:lnTo>
                    <a:pt x="1692807" y="43662"/>
                  </a:lnTo>
                  <a:lnTo>
                    <a:pt x="1704999" y="42006"/>
                  </a:lnTo>
                  <a:lnTo>
                    <a:pt x="1717096" y="39910"/>
                  </a:lnTo>
                  <a:lnTo>
                    <a:pt x="1730121" y="38513"/>
                  </a:lnTo>
                  <a:lnTo>
                    <a:pt x="1757823" y="36960"/>
                  </a:lnTo>
                  <a:lnTo>
                    <a:pt x="1833185" y="35827"/>
                  </a:lnTo>
                  <a:lnTo>
                    <a:pt x="1846209" y="34799"/>
                  </a:lnTo>
                  <a:lnTo>
                    <a:pt x="1859853" y="33121"/>
                  </a:lnTo>
                  <a:lnTo>
                    <a:pt x="1873910" y="31010"/>
                  </a:lnTo>
                  <a:lnTo>
                    <a:pt x="1887250" y="29603"/>
                  </a:lnTo>
                  <a:lnTo>
                    <a:pt x="1912656" y="28040"/>
                  </a:lnTo>
                  <a:lnTo>
                    <a:pt x="2009130" y="26837"/>
                  </a:lnTo>
                  <a:lnTo>
                    <a:pt x="2288599" y="26789"/>
                  </a:lnTo>
                  <a:lnTo>
                    <a:pt x="2300631" y="27781"/>
                  </a:lnTo>
                  <a:lnTo>
                    <a:pt x="2312622" y="29434"/>
                  </a:lnTo>
                  <a:lnTo>
                    <a:pt x="2324583" y="31529"/>
                  </a:lnTo>
                  <a:lnTo>
                    <a:pt x="2335535" y="32926"/>
                  </a:lnTo>
                  <a:lnTo>
                    <a:pt x="2355641" y="34477"/>
                  </a:lnTo>
                  <a:lnTo>
                    <a:pt x="2446897" y="35670"/>
                  </a:lnTo>
                  <a:lnTo>
                    <a:pt x="2829460" y="35718"/>
                  </a:lnTo>
                  <a:lnTo>
                    <a:pt x="2838806" y="34726"/>
                  </a:lnTo>
                  <a:lnTo>
                    <a:pt x="2848015" y="33073"/>
                  </a:lnTo>
                  <a:lnTo>
                    <a:pt x="2857130" y="30978"/>
                  </a:lnTo>
                  <a:lnTo>
                    <a:pt x="2865190" y="29581"/>
                  </a:lnTo>
                  <a:lnTo>
                    <a:pt x="2879439" y="28030"/>
                  </a:lnTo>
                  <a:lnTo>
                    <a:pt x="2903357" y="27156"/>
                  </a:lnTo>
                  <a:lnTo>
                    <a:pt x="2911884" y="26042"/>
                  </a:lnTo>
                  <a:lnTo>
                    <a:pt x="2920546" y="24306"/>
                  </a:lnTo>
                  <a:lnTo>
                    <a:pt x="2929296" y="22157"/>
                  </a:lnTo>
                  <a:lnTo>
                    <a:pt x="2938106" y="20724"/>
                  </a:lnTo>
                  <a:lnTo>
                    <a:pt x="2955833" y="19132"/>
                  </a:lnTo>
                  <a:lnTo>
                    <a:pt x="2964727" y="17716"/>
                  </a:lnTo>
                  <a:lnTo>
                    <a:pt x="2973633" y="15779"/>
                  </a:lnTo>
                  <a:lnTo>
                    <a:pt x="2982548" y="13496"/>
                  </a:lnTo>
                  <a:lnTo>
                    <a:pt x="2990474" y="11974"/>
                  </a:lnTo>
                  <a:lnTo>
                    <a:pt x="3004574" y="10282"/>
                  </a:lnTo>
                  <a:lnTo>
                    <a:pt x="3080851" y="8964"/>
                  </a:lnTo>
                  <a:lnTo>
                    <a:pt x="3088753" y="7961"/>
                  </a:lnTo>
                  <a:lnTo>
                    <a:pt x="3096005" y="6299"/>
                  </a:lnTo>
                  <a:lnTo>
                    <a:pt x="3102824" y="4199"/>
                  </a:lnTo>
                  <a:lnTo>
                    <a:pt x="3109353" y="2799"/>
                  </a:lnTo>
                  <a:lnTo>
                    <a:pt x="3121901" y="1244"/>
                  </a:lnTo>
                  <a:lnTo>
                    <a:pt x="314325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SMARTPenAnnotation432"/>
            <p:cNvSpPr/>
            <p:nvPr/>
          </p:nvSpPr>
          <p:spPr>
            <a:xfrm>
              <a:off x="6295429" y="2938403"/>
              <a:ext cx="250032" cy="195918"/>
            </a:xfrm>
            <a:custGeom>
              <a:avLst/>
              <a:gdLst/>
              <a:ahLst/>
              <a:cxnLst/>
              <a:rect l="0" t="0" r="0" b="0"/>
              <a:pathLst>
                <a:path w="250032" h="195918">
                  <a:moveTo>
                    <a:pt x="0" y="8393"/>
                  </a:moveTo>
                  <a:lnTo>
                    <a:pt x="4741" y="3653"/>
                  </a:lnTo>
                  <a:lnTo>
                    <a:pt x="6137" y="3249"/>
                  </a:lnTo>
                  <a:lnTo>
                    <a:pt x="7068" y="3971"/>
                  </a:lnTo>
                  <a:lnTo>
                    <a:pt x="7689" y="5445"/>
                  </a:lnTo>
                  <a:lnTo>
                    <a:pt x="9095" y="6428"/>
                  </a:lnTo>
                  <a:lnTo>
                    <a:pt x="13302" y="7520"/>
                  </a:lnTo>
                  <a:lnTo>
                    <a:pt x="14822" y="8803"/>
                  </a:lnTo>
                  <a:lnTo>
                    <a:pt x="15834" y="10651"/>
                  </a:lnTo>
                  <a:lnTo>
                    <a:pt x="17952" y="16342"/>
                  </a:lnTo>
                  <a:lnTo>
                    <a:pt x="19906" y="20638"/>
                  </a:lnTo>
                  <a:lnTo>
                    <a:pt x="22200" y="25486"/>
                  </a:lnTo>
                  <a:lnTo>
                    <a:pt x="23730" y="31695"/>
                  </a:lnTo>
                  <a:lnTo>
                    <a:pt x="24750" y="38810"/>
                  </a:lnTo>
                  <a:lnTo>
                    <a:pt x="25429" y="46531"/>
                  </a:lnTo>
                  <a:lnTo>
                    <a:pt x="26875" y="53662"/>
                  </a:lnTo>
                  <a:lnTo>
                    <a:pt x="28831" y="60401"/>
                  </a:lnTo>
                  <a:lnTo>
                    <a:pt x="31127" y="66877"/>
                  </a:lnTo>
                  <a:lnTo>
                    <a:pt x="31666" y="74172"/>
                  </a:lnTo>
                  <a:lnTo>
                    <a:pt x="31032" y="82011"/>
                  </a:lnTo>
                  <a:lnTo>
                    <a:pt x="29618" y="90214"/>
                  </a:lnTo>
                  <a:lnTo>
                    <a:pt x="28675" y="98659"/>
                  </a:lnTo>
                  <a:lnTo>
                    <a:pt x="28047" y="107266"/>
                  </a:lnTo>
                  <a:lnTo>
                    <a:pt x="27628" y="115980"/>
                  </a:lnTo>
                  <a:lnTo>
                    <a:pt x="26356" y="123774"/>
                  </a:lnTo>
                  <a:lnTo>
                    <a:pt x="24516" y="130955"/>
                  </a:lnTo>
                  <a:lnTo>
                    <a:pt x="22297" y="137726"/>
                  </a:lnTo>
                  <a:lnTo>
                    <a:pt x="20818" y="144224"/>
                  </a:lnTo>
                  <a:lnTo>
                    <a:pt x="19832" y="150541"/>
                  </a:lnTo>
                  <a:lnTo>
                    <a:pt x="19175" y="156737"/>
                  </a:lnTo>
                  <a:lnTo>
                    <a:pt x="17744" y="161859"/>
                  </a:lnTo>
                  <a:lnTo>
                    <a:pt x="15798" y="166266"/>
                  </a:lnTo>
                  <a:lnTo>
                    <a:pt x="10287" y="175729"/>
                  </a:lnTo>
                  <a:lnTo>
                    <a:pt x="8842" y="176505"/>
                  </a:lnTo>
                  <a:lnTo>
                    <a:pt x="4053" y="177597"/>
                  </a:lnTo>
                  <a:lnTo>
                    <a:pt x="4687" y="177751"/>
                  </a:lnTo>
                  <a:lnTo>
                    <a:pt x="6101" y="177853"/>
                  </a:lnTo>
                  <a:lnTo>
                    <a:pt x="7044" y="176929"/>
                  </a:lnTo>
                  <a:lnTo>
                    <a:pt x="7673" y="175321"/>
                  </a:lnTo>
                  <a:lnTo>
                    <a:pt x="8371" y="169896"/>
                  </a:lnTo>
                  <a:lnTo>
                    <a:pt x="8558" y="165671"/>
                  </a:lnTo>
                  <a:lnTo>
                    <a:pt x="8681" y="160870"/>
                  </a:lnTo>
                  <a:lnTo>
                    <a:pt x="9757" y="155685"/>
                  </a:lnTo>
                  <a:lnTo>
                    <a:pt x="11465" y="150244"/>
                  </a:lnTo>
                  <a:lnTo>
                    <a:pt x="13597" y="144632"/>
                  </a:lnTo>
                  <a:lnTo>
                    <a:pt x="15018" y="137915"/>
                  </a:lnTo>
                  <a:lnTo>
                    <a:pt x="15965" y="130460"/>
                  </a:lnTo>
                  <a:lnTo>
                    <a:pt x="16597" y="122513"/>
                  </a:lnTo>
                  <a:lnTo>
                    <a:pt x="18010" y="114239"/>
                  </a:lnTo>
                  <a:lnTo>
                    <a:pt x="19944" y="105746"/>
                  </a:lnTo>
                  <a:lnTo>
                    <a:pt x="22226" y="97108"/>
                  </a:lnTo>
                  <a:lnTo>
                    <a:pt x="24739" y="89364"/>
                  </a:lnTo>
                  <a:lnTo>
                    <a:pt x="27407" y="82218"/>
                  </a:lnTo>
                  <a:lnTo>
                    <a:pt x="30178" y="75469"/>
                  </a:lnTo>
                  <a:lnTo>
                    <a:pt x="32025" y="68985"/>
                  </a:lnTo>
                  <a:lnTo>
                    <a:pt x="33256" y="62679"/>
                  </a:lnTo>
                  <a:lnTo>
                    <a:pt x="34077" y="56490"/>
                  </a:lnTo>
                  <a:lnTo>
                    <a:pt x="35617" y="50380"/>
                  </a:lnTo>
                  <a:lnTo>
                    <a:pt x="37635" y="44322"/>
                  </a:lnTo>
                  <a:lnTo>
                    <a:pt x="39973" y="38299"/>
                  </a:lnTo>
                  <a:lnTo>
                    <a:pt x="42524" y="33291"/>
                  </a:lnTo>
                  <a:lnTo>
                    <a:pt x="45216" y="28961"/>
                  </a:lnTo>
                  <a:lnTo>
                    <a:pt x="48004" y="25082"/>
                  </a:lnTo>
                  <a:lnTo>
                    <a:pt x="50854" y="21503"/>
                  </a:lnTo>
                  <a:lnTo>
                    <a:pt x="53747" y="18125"/>
                  </a:lnTo>
                  <a:lnTo>
                    <a:pt x="56667" y="14881"/>
                  </a:lnTo>
                  <a:lnTo>
                    <a:pt x="62558" y="8631"/>
                  </a:lnTo>
                  <a:lnTo>
                    <a:pt x="65518" y="5575"/>
                  </a:lnTo>
                  <a:lnTo>
                    <a:pt x="68483" y="3538"/>
                  </a:lnTo>
                  <a:lnTo>
                    <a:pt x="74424" y="1275"/>
                  </a:lnTo>
                  <a:lnTo>
                    <a:pt x="80372" y="268"/>
                  </a:lnTo>
                  <a:lnTo>
                    <a:pt x="83347" y="0"/>
                  </a:lnTo>
                  <a:lnTo>
                    <a:pt x="86322" y="1806"/>
                  </a:lnTo>
                  <a:lnTo>
                    <a:pt x="89299" y="4994"/>
                  </a:lnTo>
                  <a:lnTo>
                    <a:pt x="92274" y="9104"/>
                  </a:lnTo>
                  <a:lnTo>
                    <a:pt x="94258" y="13828"/>
                  </a:lnTo>
                  <a:lnTo>
                    <a:pt x="95581" y="18962"/>
                  </a:lnTo>
                  <a:lnTo>
                    <a:pt x="96464" y="24369"/>
                  </a:lnTo>
                  <a:lnTo>
                    <a:pt x="98043" y="29958"/>
                  </a:lnTo>
                  <a:lnTo>
                    <a:pt x="100089" y="35668"/>
                  </a:lnTo>
                  <a:lnTo>
                    <a:pt x="102445" y="41460"/>
                  </a:lnTo>
                  <a:lnTo>
                    <a:pt x="104016" y="48297"/>
                  </a:lnTo>
                  <a:lnTo>
                    <a:pt x="105062" y="55832"/>
                  </a:lnTo>
                  <a:lnTo>
                    <a:pt x="105761" y="63831"/>
                  </a:lnTo>
                  <a:lnTo>
                    <a:pt x="107218" y="71149"/>
                  </a:lnTo>
                  <a:lnTo>
                    <a:pt x="109182" y="78012"/>
                  </a:lnTo>
                  <a:lnTo>
                    <a:pt x="111483" y="84571"/>
                  </a:lnTo>
                  <a:lnTo>
                    <a:pt x="113018" y="90929"/>
                  </a:lnTo>
                  <a:lnTo>
                    <a:pt x="114041" y="97151"/>
                  </a:lnTo>
                  <a:lnTo>
                    <a:pt x="114723" y="103284"/>
                  </a:lnTo>
                  <a:lnTo>
                    <a:pt x="115177" y="108365"/>
                  </a:lnTo>
                  <a:lnTo>
                    <a:pt x="115480" y="112744"/>
                  </a:lnTo>
                  <a:lnTo>
                    <a:pt x="115682" y="116656"/>
                  </a:lnTo>
                  <a:lnTo>
                    <a:pt x="115907" y="123648"/>
                  </a:lnTo>
                  <a:lnTo>
                    <a:pt x="115966" y="126902"/>
                  </a:lnTo>
                  <a:lnTo>
                    <a:pt x="116998" y="129071"/>
                  </a:lnTo>
                  <a:lnTo>
                    <a:pt x="118679" y="130517"/>
                  </a:lnTo>
                  <a:lnTo>
                    <a:pt x="120791" y="131481"/>
                  </a:lnTo>
                  <a:lnTo>
                    <a:pt x="122200" y="131132"/>
                  </a:lnTo>
                  <a:lnTo>
                    <a:pt x="123138" y="129906"/>
                  </a:lnTo>
                  <a:lnTo>
                    <a:pt x="123764" y="128098"/>
                  </a:lnTo>
                  <a:lnTo>
                    <a:pt x="127106" y="123442"/>
                  </a:lnTo>
                  <a:lnTo>
                    <a:pt x="129385" y="120811"/>
                  </a:lnTo>
                  <a:lnTo>
                    <a:pt x="131898" y="117073"/>
                  </a:lnTo>
                  <a:lnTo>
                    <a:pt x="134565" y="112596"/>
                  </a:lnTo>
                  <a:lnTo>
                    <a:pt x="137335" y="107628"/>
                  </a:lnTo>
                  <a:lnTo>
                    <a:pt x="143059" y="96815"/>
                  </a:lnTo>
                  <a:lnTo>
                    <a:pt x="145974" y="91154"/>
                  </a:lnTo>
                  <a:lnTo>
                    <a:pt x="148910" y="84403"/>
                  </a:lnTo>
                  <a:lnTo>
                    <a:pt x="151860" y="76926"/>
                  </a:lnTo>
                  <a:lnTo>
                    <a:pt x="154818" y="68964"/>
                  </a:lnTo>
                  <a:lnTo>
                    <a:pt x="158774" y="61672"/>
                  </a:lnTo>
                  <a:lnTo>
                    <a:pt x="163396" y="54827"/>
                  </a:lnTo>
                  <a:lnTo>
                    <a:pt x="168462" y="48279"/>
                  </a:lnTo>
                  <a:lnTo>
                    <a:pt x="172832" y="42921"/>
                  </a:lnTo>
                  <a:lnTo>
                    <a:pt x="176737" y="38357"/>
                  </a:lnTo>
                  <a:lnTo>
                    <a:pt x="180333" y="34322"/>
                  </a:lnTo>
                  <a:lnTo>
                    <a:pt x="184714" y="30640"/>
                  </a:lnTo>
                  <a:lnTo>
                    <a:pt x="189619" y="27193"/>
                  </a:lnTo>
                  <a:lnTo>
                    <a:pt x="194874" y="23903"/>
                  </a:lnTo>
                  <a:lnTo>
                    <a:pt x="199369" y="22702"/>
                  </a:lnTo>
                  <a:lnTo>
                    <a:pt x="203358" y="22893"/>
                  </a:lnTo>
                  <a:lnTo>
                    <a:pt x="207010" y="24013"/>
                  </a:lnTo>
                  <a:lnTo>
                    <a:pt x="211428" y="25752"/>
                  </a:lnTo>
                  <a:lnTo>
                    <a:pt x="216359" y="27903"/>
                  </a:lnTo>
                  <a:lnTo>
                    <a:pt x="221629" y="30330"/>
                  </a:lnTo>
                  <a:lnTo>
                    <a:pt x="226136" y="33932"/>
                  </a:lnTo>
                  <a:lnTo>
                    <a:pt x="230133" y="38318"/>
                  </a:lnTo>
                  <a:lnTo>
                    <a:pt x="233789" y="43226"/>
                  </a:lnTo>
                  <a:lnTo>
                    <a:pt x="236227" y="48482"/>
                  </a:lnTo>
                  <a:lnTo>
                    <a:pt x="237852" y="53971"/>
                  </a:lnTo>
                  <a:lnTo>
                    <a:pt x="238934" y="59614"/>
                  </a:lnTo>
                  <a:lnTo>
                    <a:pt x="239658" y="66353"/>
                  </a:lnTo>
                  <a:lnTo>
                    <a:pt x="240139" y="73822"/>
                  </a:lnTo>
                  <a:lnTo>
                    <a:pt x="240460" y="81778"/>
                  </a:lnTo>
                  <a:lnTo>
                    <a:pt x="240816" y="101202"/>
                  </a:lnTo>
                  <a:lnTo>
                    <a:pt x="241046" y="136528"/>
                  </a:lnTo>
                  <a:lnTo>
                    <a:pt x="240072" y="144418"/>
                  </a:lnTo>
                  <a:lnTo>
                    <a:pt x="238431" y="152655"/>
                  </a:lnTo>
                  <a:lnTo>
                    <a:pt x="236345" y="161122"/>
                  </a:lnTo>
                  <a:lnTo>
                    <a:pt x="234954" y="167759"/>
                  </a:lnTo>
                  <a:lnTo>
                    <a:pt x="234027" y="173177"/>
                  </a:lnTo>
                  <a:lnTo>
                    <a:pt x="233408" y="177780"/>
                  </a:lnTo>
                  <a:lnTo>
                    <a:pt x="233989" y="181841"/>
                  </a:lnTo>
                  <a:lnTo>
                    <a:pt x="235367" y="185541"/>
                  </a:lnTo>
                  <a:lnTo>
                    <a:pt x="239969" y="193867"/>
                  </a:lnTo>
                  <a:lnTo>
                    <a:pt x="241339" y="194550"/>
                  </a:lnTo>
                  <a:lnTo>
                    <a:pt x="243244" y="195006"/>
                  </a:lnTo>
                  <a:lnTo>
                    <a:pt x="250031" y="19591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SMARTPenAnnotation433"/>
            <p:cNvSpPr/>
            <p:nvPr/>
          </p:nvSpPr>
          <p:spPr>
            <a:xfrm>
              <a:off x="6563884" y="2955726"/>
              <a:ext cx="141257" cy="169061"/>
            </a:xfrm>
            <a:custGeom>
              <a:avLst/>
              <a:gdLst/>
              <a:ahLst/>
              <a:cxnLst/>
              <a:rect l="0" t="0" r="0" b="0"/>
              <a:pathLst>
                <a:path w="141257" h="169061">
                  <a:moveTo>
                    <a:pt x="79803" y="17859"/>
                  </a:moveTo>
                  <a:lnTo>
                    <a:pt x="75063" y="22600"/>
                  </a:lnTo>
                  <a:lnTo>
                    <a:pt x="72674" y="23996"/>
                  </a:lnTo>
                  <a:lnTo>
                    <a:pt x="70090" y="24927"/>
                  </a:lnTo>
                  <a:lnTo>
                    <a:pt x="67374" y="25548"/>
                  </a:lnTo>
                  <a:lnTo>
                    <a:pt x="64571" y="27946"/>
                  </a:lnTo>
                  <a:lnTo>
                    <a:pt x="61711" y="31529"/>
                  </a:lnTo>
                  <a:lnTo>
                    <a:pt x="58813" y="35902"/>
                  </a:lnTo>
                  <a:lnTo>
                    <a:pt x="54895" y="39810"/>
                  </a:lnTo>
                  <a:lnTo>
                    <a:pt x="50299" y="43407"/>
                  </a:lnTo>
                  <a:lnTo>
                    <a:pt x="45251" y="46798"/>
                  </a:lnTo>
                  <a:lnTo>
                    <a:pt x="39902" y="52034"/>
                  </a:lnTo>
                  <a:lnTo>
                    <a:pt x="34350" y="58502"/>
                  </a:lnTo>
                  <a:lnTo>
                    <a:pt x="28666" y="65791"/>
                  </a:lnTo>
                  <a:lnTo>
                    <a:pt x="23883" y="73626"/>
                  </a:lnTo>
                  <a:lnTo>
                    <a:pt x="19703" y="81826"/>
                  </a:lnTo>
                  <a:lnTo>
                    <a:pt x="12413" y="97883"/>
                  </a:lnTo>
                  <a:lnTo>
                    <a:pt x="5865" y="111634"/>
                  </a:lnTo>
                  <a:lnTo>
                    <a:pt x="3722" y="119071"/>
                  </a:lnTo>
                  <a:lnTo>
                    <a:pt x="2293" y="127005"/>
                  </a:lnTo>
                  <a:lnTo>
                    <a:pt x="1340" y="135272"/>
                  </a:lnTo>
                  <a:lnTo>
                    <a:pt x="706" y="141775"/>
                  </a:lnTo>
                  <a:lnTo>
                    <a:pt x="283" y="147103"/>
                  </a:lnTo>
                  <a:lnTo>
                    <a:pt x="0" y="151647"/>
                  </a:lnTo>
                  <a:lnTo>
                    <a:pt x="805" y="155668"/>
                  </a:lnTo>
                  <a:lnTo>
                    <a:pt x="2333" y="159341"/>
                  </a:lnTo>
                  <a:lnTo>
                    <a:pt x="4344" y="162782"/>
                  </a:lnTo>
                  <a:lnTo>
                    <a:pt x="7669" y="165076"/>
                  </a:lnTo>
                  <a:lnTo>
                    <a:pt x="11869" y="166605"/>
                  </a:lnTo>
                  <a:lnTo>
                    <a:pt x="16655" y="167625"/>
                  </a:lnTo>
                  <a:lnTo>
                    <a:pt x="21829" y="168305"/>
                  </a:lnTo>
                  <a:lnTo>
                    <a:pt x="27263" y="168758"/>
                  </a:lnTo>
                  <a:lnTo>
                    <a:pt x="32870" y="169060"/>
                  </a:lnTo>
                  <a:lnTo>
                    <a:pt x="38592" y="168269"/>
                  </a:lnTo>
                  <a:lnTo>
                    <a:pt x="44392" y="166750"/>
                  </a:lnTo>
                  <a:lnTo>
                    <a:pt x="50243" y="164745"/>
                  </a:lnTo>
                  <a:lnTo>
                    <a:pt x="57120" y="161424"/>
                  </a:lnTo>
                  <a:lnTo>
                    <a:pt x="64681" y="157225"/>
                  </a:lnTo>
                  <a:lnTo>
                    <a:pt x="72698" y="152442"/>
                  </a:lnTo>
                  <a:lnTo>
                    <a:pt x="80028" y="147269"/>
                  </a:lnTo>
                  <a:lnTo>
                    <a:pt x="86898" y="141835"/>
                  </a:lnTo>
                  <a:lnTo>
                    <a:pt x="93463" y="136229"/>
                  </a:lnTo>
                  <a:lnTo>
                    <a:pt x="99823" y="130507"/>
                  </a:lnTo>
                  <a:lnTo>
                    <a:pt x="112183" y="118857"/>
                  </a:lnTo>
                  <a:lnTo>
                    <a:pt x="130298" y="101142"/>
                  </a:lnTo>
                  <a:lnTo>
                    <a:pt x="134302" y="95209"/>
                  </a:lnTo>
                  <a:lnTo>
                    <a:pt x="136972" y="89270"/>
                  </a:lnTo>
                  <a:lnTo>
                    <a:pt x="138751" y="83326"/>
                  </a:lnTo>
                  <a:lnTo>
                    <a:pt x="139938" y="78371"/>
                  </a:lnTo>
                  <a:lnTo>
                    <a:pt x="140730" y="74075"/>
                  </a:lnTo>
                  <a:lnTo>
                    <a:pt x="141256" y="70220"/>
                  </a:lnTo>
                  <a:lnTo>
                    <a:pt x="140616" y="65665"/>
                  </a:lnTo>
                  <a:lnTo>
                    <a:pt x="139196" y="60644"/>
                  </a:lnTo>
                  <a:lnTo>
                    <a:pt x="137258" y="55312"/>
                  </a:lnTo>
                  <a:lnTo>
                    <a:pt x="134974" y="51758"/>
                  </a:lnTo>
                  <a:lnTo>
                    <a:pt x="132459" y="49388"/>
                  </a:lnTo>
                  <a:lnTo>
                    <a:pt x="129789" y="47808"/>
                  </a:lnTo>
                  <a:lnTo>
                    <a:pt x="126026" y="45763"/>
                  </a:lnTo>
                  <a:lnTo>
                    <a:pt x="111248" y="38144"/>
                  </a:lnTo>
                  <a:lnTo>
                    <a:pt x="100063" y="32497"/>
                  </a:lnTo>
                  <a:lnTo>
                    <a:pt x="95294" y="29602"/>
                  </a:lnTo>
                  <a:lnTo>
                    <a:pt x="91122" y="26680"/>
                  </a:lnTo>
                  <a:lnTo>
                    <a:pt x="87349" y="23740"/>
                  </a:lnTo>
                  <a:lnTo>
                    <a:pt x="83842" y="21780"/>
                  </a:lnTo>
                  <a:lnTo>
                    <a:pt x="80511" y="20473"/>
                  </a:lnTo>
                  <a:lnTo>
                    <a:pt x="77299" y="19602"/>
                  </a:lnTo>
                  <a:lnTo>
                    <a:pt x="74165" y="18029"/>
                  </a:lnTo>
                  <a:lnTo>
                    <a:pt x="71083" y="15988"/>
                  </a:lnTo>
                  <a:lnTo>
                    <a:pt x="63749" y="10324"/>
                  </a:lnTo>
                  <a:lnTo>
                    <a:pt x="63147" y="8867"/>
                  </a:lnTo>
                  <a:lnTo>
                    <a:pt x="62746" y="6904"/>
                  </a:lnTo>
                  <a:lnTo>
                    <a:pt x="61944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SMARTPenAnnotation434"/>
            <p:cNvSpPr/>
            <p:nvPr/>
          </p:nvSpPr>
          <p:spPr>
            <a:xfrm>
              <a:off x="6759773" y="2875359"/>
              <a:ext cx="17860" cy="223243"/>
            </a:xfrm>
            <a:custGeom>
              <a:avLst/>
              <a:gdLst/>
              <a:ahLst/>
              <a:cxnLst/>
              <a:rect l="0" t="0" r="0" b="0"/>
              <a:pathLst>
                <a:path w="17860" h="223243">
                  <a:moveTo>
                    <a:pt x="8930" y="0"/>
                  </a:moveTo>
                  <a:lnTo>
                    <a:pt x="17491" y="0"/>
                  </a:lnTo>
                  <a:lnTo>
                    <a:pt x="17750" y="4740"/>
                  </a:lnTo>
                  <a:lnTo>
                    <a:pt x="17838" y="17215"/>
                  </a:lnTo>
                  <a:lnTo>
                    <a:pt x="17859" y="160666"/>
                  </a:lnTo>
                  <a:lnTo>
                    <a:pt x="16867" y="168626"/>
                  </a:lnTo>
                  <a:lnTo>
                    <a:pt x="15214" y="175918"/>
                  </a:lnTo>
                  <a:lnTo>
                    <a:pt x="13119" y="182763"/>
                  </a:lnTo>
                  <a:lnTo>
                    <a:pt x="11722" y="188318"/>
                  </a:lnTo>
                  <a:lnTo>
                    <a:pt x="10792" y="193014"/>
                  </a:lnTo>
                  <a:lnTo>
                    <a:pt x="10171" y="197137"/>
                  </a:lnTo>
                  <a:lnTo>
                    <a:pt x="8765" y="200878"/>
                  </a:lnTo>
                  <a:lnTo>
                    <a:pt x="6836" y="204364"/>
                  </a:lnTo>
                  <a:lnTo>
                    <a:pt x="4557" y="207680"/>
                  </a:lnTo>
                  <a:lnTo>
                    <a:pt x="3038" y="210883"/>
                  </a:lnTo>
                  <a:lnTo>
                    <a:pt x="2025" y="214010"/>
                  </a:lnTo>
                  <a:lnTo>
                    <a:pt x="0" y="2232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SMARTPenAnnotation435"/>
            <p:cNvSpPr/>
            <p:nvPr/>
          </p:nvSpPr>
          <p:spPr>
            <a:xfrm>
              <a:off x="6697265" y="2973705"/>
              <a:ext cx="177903" cy="98108"/>
            </a:xfrm>
            <a:custGeom>
              <a:avLst/>
              <a:gdLst/>
              <a:ahLst/>
              <a:cxnLst/>
              <a:rect l="0" t="0" r="0" b="0"/>
              <a:pathLst>
                <a:path w="177903" h="98108">
                  <a:moveTo>
                    <a:pt x="0" y="35599"/>
                  </a:moveTo>
                  <a:lnTo>
                    <a:pt x="0" y="30859"/>
                  </a:lnTo>
                  <a:lnTo>
                    <a:pt x="992" y="29462"/>
                  </a:lnTo>
                  <a:lnTo>
                    <a:pt x="2646" y="28531"/>
                  </a:lnTo>
                  <a:lnTo>
                    <a:pt x="7689" y="27037"/>
                  </a:lnTo>
                  <a:lnTo>
                    <a:pt x="10087" y="25922"/>
                  </a:lnTo>
                  <a:lnTo>
                    <a:pt x="18043" y="22038"/>
                  </a:lnTo>
                  <a:lnTo>
                    <a:pt x="22943" y="20605"/>
                  </a:lnTo>
                  <a:lnTo>
                    <a:pt x="28194" y="19650"/>
                  </a:lnTo>
                  <a:lnTo>
                    <a:pt x="33679" y="19013"/>
                  </a:lnTo>
                  <a:lnTo>
                    <a:pt x="41305" y="17597"/>
                  </a:lnTo>
                  <a:lnTo>
                    <a:pt x="60360" y="13377"/>
                  </a:lnTo>
                  <a:lnTo>
                    <a:pt x="70006" y="11855"/>
                  </a:lnTo>
                  <a:lnTo>
                    <a:pt x="79413" y="10840"/>
                  </a:lnTo>
                  <a:lnTo>
                    <a:pt x="88661" y="10163"/>
                  </a:lnTo>
                  <a:lnTo>
                    <a:pt x="97803" y="8720"/>
                  </a:lnTo>
                  <a:lnTo>
                    <a:pt x="106873" y="6766"/>
                  </a:lnTo>
                  <a:lnTo>
                    <a:pt x="115898" y="4471"/>
                  </a:lnTo>
                  <a:lnTo>
                    <a:pt x="123898" y="2941"/>
                  </a:lnTo>
                  <a:lnTo>
                    <a:pt x="131216" y="1920"/>
                  </a:lnTo>
                  <a:lnTo>
                    <a:pt x="138079" y="1241"/>
                  </a:lnTo>
                  <a:lnTo>
                    <a:pt x="144639" y="787"/>
                  </a:lnTo>
                  <a:lnTo>
                    <a:pt x="150996" y="485"/>
                  </a:lnTo>
                  <a:lnTo>
                    <a:pt x="166779" y="59"/>
                  </a:lnTo>
                  <a:lnTo>
                    <a:pt x="170717" y="0"/>
                  </a:lnTo>
                  <a:lnTo>
                    <a:pt x="173342" y="952"/>
                  </a:lnTo>
                  <a:lnTo>
                    <a:pt x="175093" y="2579"/>
                  </a:lnTo>
                  <a:lnTo>
                    <a:pt x="176260" y="4656"/>
                  </a:lnTo>
                  <a:lnTo>
                    <a:pt x="177038" y="7033"/>
                  </a:lnTo>
                  <a:lnTo>
                    <a:pt x="177557" y="9610"/>
                  </a:lnTo>
                  <a:lnTo>
                    <a:pt x="177902" y="12320"/>
                  </a:lnTo>
                  <a:lnTo>
                    <a:pt x="176148" y="15119"/>
                  </a:lnTo>
                  <a:lnTo>
                    <a:pt x="172995" y="17977"/>
                  </a:lnTo>
                  <a:lnTo>
                    <a:pt x="168908" y="20874"/>
                  </a:lnTo>
                  <a:lnTo>
                    <a:pt x="165191" y="24791"/>
                  </a:lnTo>
                  <a:lnTo>
                    <a:pt x="161721" y="29386"/>
                  </a:lnTo>
                  <a:lnTo>
                    <a:pt x="158416" y="34433"/>
                  </a:lnTo>
                  <a:lnTo>
                    <a:pt x="156212" y="39783"/>
                  </a:lnTo>
                  <a:lnTo>
                    <a:pt x="154743" y="45334"/>
                  </a:lnTo>
                  <a:lnTo>
                    <a:pt x="153764" y="51018"/>
                  </a:lnTo>
                  <a:lnTo>
                    <a:pt x="152119" y="56793"/>
                  </a:lnTo>
                  <a:lnTo>
                    <a:pt x="150030" y="62627"/>
                  </a:lnTo>
                  <a:lnTo>
                    <a:pt x="147645" y="68500"/>
                  </a:lnTo>
                  <a:lnTo>
                    <a:pt x="146055" y="73408"/>
                  </a:lnTo>
                  <a:lnTo>
                    <a:pt x="144995" y="77672"/>
                  </a:lnTo>
                  <a:lnTo>
                    <a:pt x="144288" y="81507"/>
                  </a:lnTo>
                  <a:lnTo>
                    <a:pt x="143818" y="85056"/>
                  </a:lnTo>
                  <a:lnTo>
                    <a:pt x="143504" y="88414"/>
                  </a:lnTo>
                  <a:lnTo>
                    <a:pt x="142875" y="9810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SMARTPenAnnotation436"/>
            <p:cNvSpPr/>
            <p:nvPr/>
          </p:nvSpPr>
          <p:spPr>
            <a:xfrm>
              <a:off x="6938367" y="2948203"/>
              <a:ext cx="160735" cy="148967"/>
            </a:xfrm>
            <a:custGeom>
              <a:avLst/>
              <a:gdLst/>
              <a:ahLst/>
              <a:cxnLst/>
              <a:rect l="0" t="0" r="0" b="0"/>
              <a:pathLst>
                <a:path w="160735" h="148967">
                  <a:moveTo>
                    <a:pt x="0" y="34312"/>
                  </a:moveTo>
                  <a:lnTo>
                    <a:pt x="0" y="94111"/>
                  </a:lnTo>
                  <a:lnTo>
                    <a:pt x="992" y="98983"/>
                  </a:lnTo>
                  <a:lnTo>
                    <a:pt x="2646" y="103223"/>
                  </a:lnTo>
                  <a:lnTo>
                    <a:pt x="4740" y="107042"/>
                  </a:lnTo>
                  <a:lnTo>
                    <a:pt x="6137" y="111572"/>
                  </a:lnTo>
                  <a:lnTo>
                    <a:pt x="7067" y="116576"/>
                  </a:lnTo>
                  <a:lnTo>
                    <a:pt x="7688" y="121897"/>
                  </a:lnTo>
                  <a:lnTo>
                    <a:pt x="8102" y="126437"/>
                  </a:lnTo>
                  <a:lnTo>
                    <a:pt x="8377" y="130455"/>
                  </a:lnTo>
                  <a:lnTo>
                    <a:pt x="8820" y="139293"/>
                  </a:lnTo>
                  <a:lnTo>
                    <a:pt x="8881" y="143147"/>
                  </a:lnTo>
                  <a:lnTo>
                    <a:pt x="8898" y="145564"/>
                  </a:lnTo>
                  <a:lnTo>
                    <a:pt x="9900" y="147176"/>
                  </a:lnTo>
                  <a:lnTo>
                    <a:pt x="11561" y="148250"/>
                  </a:lnTo>
                  <a:lnTo>
                    <a:pt x="13660" y="148966"/>
                  </a:lnTo>
                  <a:lnTo>
                    <a:pt x="15060" y="148451"/>
                  </a:lnTo>
                  <a:lnTo>
                    <a:pt x="15993" y="147116"/>
                  </a:lnTo>
                  <a:lnTo>
                    <a:pt x="17491" y="142584"/>
                  </a:lnTo>
                  <a:lnTo>
                    <a:pt x="17696" y="139319"/>
                  </a:lnTo>
                  <a:lnTo>
                    <a:pt x="17786" y="134560"/>
                  </a:lnTo>
                  <a:lnTo>
                    <a:pt x="17859" y="98107"/>
                  </a:lnTo>
                  <a:lnTo>
                    <a:pt x="20505" y="94746"/>
                  </a:lnTo>
                  <a:lnTo>
                    <a:pt x="22600" y="92461"/>
                  </a:lnTo>
                  <a:lnTo>
                    <a:pt x="23996" y="88953"/>
                  </a:lnTo>
                  <a:lnTo>
                    <a:pt x="24927" y="84630"/>
                  </a:lnTo>
                  <a:lnTo>
                    <a:pt x="25548" y="79764"/>
                  </a:lnTo>
                  <a:lnTo>
                    <a:pt x="26953" y="74535"/>
                  </a:lnTo>
                  <a:lnTo>
                    <a:pt x="28883" y="69065"/>
                  </a:lnTo>
                  <a:lnTo>
                    <a:pt x="31161" y="63434"/>
                  </a:lnTo>
                  <a:lnTo>
                    <a:pt x="33673" y="58688"/>
                  </a:lnTo>
                  <a:lnTo>
                    <a:pt x="36339" y="54531"/>
                  </a:lnTo>
                  <a:lnTo>
                    <a:pt x="39109" y="50768"/>
                  </a:lnTo>
                  <a:lnTo>
                    <a:pt x="42940" y="46275"/>
                  </a:lnTo>
                  <a:lnTo>
                    <a:pt x="47478" y="41295"/>
                  </a:lnTo>
                  <a:lnTo>
                    <a:pt x="52488" y="35991"/>
                  </a:lnTo>
                  <a:lnTo>
                    <a:pt x="57812" y="31463"/>
                  </a:lnTo>
                  <a:lnTo>
                    <a:pt x="63346" y="27452"/>
                  </a:lnTo>
                  <a:lnTo>
                    <a:pt x="69020" y="23785"/>
                  </a:lnTo>
                  <a:lnTo>
                    <a:pt x="73794" y="20349"/>
                  </a:lnTo>
                  <a:lnTo>
                    <a:pt x="77970" y="17066"/>
                  </a:lnTo>
                  <a:lnTo>
                    <a:pt x="81745" y="13885"/>
                  </a:lnTo>
                  <a:lnTo>
                    <a:pt x="86246" y="11764"/>
                  </a:lnTo>
                  <a:lnTo>
                    <a:pt x="91233" y="10351"/>
                  </a:lnTo>
                  <a:lnTo>
                    <a:pt x="96540" y="9408"/>
                  </a:lnTo>
                  <a:lnTo>
                    <a:pt x="101071" y="7788"/>
                  </a:lnTo>
                  <a:lnTo>
                    <a:pt x="105084" y="5715"/>
                  </a:lnTo>
                  <a:lnTo>
                    <a:pt x="108750" y="3341"/>
                  </a:lnTo>
                  <a:lnTo>
                    <a:pt x="113180" y="1759"/>
                  </a:lnTo>
                  <a:lnTo>
                    <a:pt x="118117" y="704"/>
                  </a:lnTo>
                  <a:lnTo>
                    <a:pt x="123394" y="0"/>
                  </a:lnTo>
                  <a:lnTo>
                    <a:pt x="127903" y="523"/>
                  </a:lnTo>
                  <a:lnTo>
                    <a:pt x="131901" y="1864"/>
                  </a:lnTo>
                  <a:lnTo>
                    <a:pt x="135559" y="3751"/>
                  </a:lnTo>
                  <a:lnTo>
                    <a:pt x="139982" y="5008"/>
                  </a:lnTo>
                  <a:lnTo>
                    <a:pt x="144915" y="5847"/>
                  </a:lnTo>
                  <a:lnTo>
                    <a:pt x="150188" y="6405"/>
                  </a:lnTo>
                  <a:lnTo>
                    <a:pt x="153703" y="7770"/>
                  </a:lnTo>
                  <a:lnTo>
                    <a:pt x="156047" y="9672"/>
                  </a:lnTo>
                  <a:lnTo>
                    <a:pt x="160734" y="1645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SMARTPenAnnotation437"/>
            <p:cNvSpPr/>
            <p:nvPr/>
          </p:nvSpPr>
          <p:spPr>
            <a:xfrm>
              <a:off x="6974085" y="3000375"/>
              <a:ext cx="107158" cy="17860"/>
            </a:xfrm>
            <a:custGeom>
              <a:avLst/>
              <a:gdLst/>
              <a:ahLst/>
              <a:cxnLst/>
              <a:rect l="0" t="0" r="0" b="0"/>
              <a:pathLst>
                <a:path w="107158" h="17860">
                  <a:moveTo>
                    <a:pt x="0" y="0"/>
                  </a:moveTo>
                  <a:lnTo>
                    <a:pt x="4741" y="4740"/>
                  </a:lnTo>
                  <a:lnTo>
                    <a:pt x="7129" y="6137"/>
                  </a:lnTo>
                  <a:lnTo>
                    <a:pt x="9714" y="7067"/>
                  </a:lnTo>
                  <a:lnTo>
                    <a:pt x="12429" y="7688"/>
                  </a:lnTo>
                  <a:lnTo>
                    <a:pt x="16223" y="8102"/>
                  </a:lnTo>
                  <a:lnTo>
                    <a:pt x="20738" y="8378"/>
                  </a:lnTo>
                  <a:lnTo>
                    <a:pt x="31045" y="8684"/>
                  </a:lnTo>
                  <a:lnTo>
                    <a:pt x="59701" y="8897"/>
                  </a:lnTo>
                  <a:lnTo>
                    <a:pt x="65597" y="9900"/>
                  </a:lnTo>
                  <a:lnTo>
                    <a:pt x="71513" y="11561"/>
                  </a:lnTo>
                  <a:lnTo>
                    <a:pt x="77441" y="13660"/>
                  </a:lnTo>
                  <a:lnTo>
                    <a:pt x="83378" y="15060"/>
                  </a:lnTo>
                  <a:lnTo>
                    <a:pt x="89320" y="15993"/>
                  </a:lnTo>
                  <a:lnTo>
                    <a:pt x="107157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SMARTPenAnnotation438"/>
            <p:cNvSpPr/>
            <p:nvPr/>
          </p:nvSpPr>
          <p:spPr>
            <a:xfrm>
              <a:off x="6858368" y="2857500"/>
              <a:ext cx="17492" cy="17860"/>
            </a:xfrm>
            <a:custGeom>
              <a:avLst/>
              <a:gdLst/>
              <a:ahLst/>
              <a:cxnLst/>
              <a:rect l="0" t="0" r="0" b="0"/>
              <a:pathLst>
                <a:path w="17492" h="17860">
                  <a:moveTo>
                    <a:pt x="8561" y="0"/>
                  </a:moveTo>
                  <a:lnTo>
                    <a:pt x="3821" y="0"/>
                  </a:lnTo>
                  <a:lnTo>
                    <a:pt x="2424" y="992"/>
                  </a:lnTo>
                  <a:lnTo>
                    <a:pt x="1493" y="2645"/>
                  </a:lnTo>
                  <a:lnTo>
                    <a:pt x="0" y="7688"/>
                  </a:lnTo>
                  <a:lnTo>
                    <a:pt x="869" y="8102"/>
                  </a:lnTo>
                  <a:lnTo>
                    <a:pt x="2441" y="8378"/>
                  </a:lnTo>
                  <a:lnTo>
                    <a:pt x="4481" y="8562"/>
                  </a:lnTo>
                  <a:lnTo>
                    <a:pt x="5841" y="9676"/>
                  </a:lnTo>
                  <a:lnTo>
                    <a:pt x="6748" y="11412"/>
                  </a:lnTo>
                  <a:lnTo>
                    <a:pt x="7352" y="13561"/>
                  </a:lnTo>
                  <a:lnTo>
                    <a:pt x="8747" y="14993"/>
                  </a:lnTo>
                  <a:lnTo>
                    <a:pt x="10670" y="15949"/>
                  </a:lnTo>
                  <a:lnTo>
                    <a:pt x="17491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SMARTPenAnnotation439"/>
            <p:cNvSpPr/>
            <p:nvPr/>
          </p:nvSpPr>
          <p:spPr>
            <a:xfrm>
              <a:off x="7184554" y="2946843"/>
              <a:ext cx="163892" cy="142271"/>
            </a:xfrm>
            <a:custGeom>
              <a:avLst/>
              <a:gdLst/>
              <a:ahLst/>
              <a:cxnLst/>
              <a:rect l="0" t="0" r="0" b="0"/>
              <a:pathLst>
                <a:path w="163892" h="142271">
                  <a:moveTo>
                    <a:pt x="128860" y="17813"/>
                  </a:moveTo>
                  <a:lnTo>
                    <a:pt x="134004" y="17813"/>
                  </a:lnTo>
                  <a:lnTo>
                    <a:pt x="124142" y="17813"/>
                  </a:lnTo>
                  <a:lnTo>
                    <a:pt x="120753" y="18805"/>
                  </a:lnTo>
                  <a:lnTo>
                    <a:pt x="116511" y="20459"/>
                  </a:lnTo>
                  <a:lnTo>
                    <a:pt x="111697" y="22553"/>
                  </a:lnTo>
                  <a:lnTo>
                    <a:pt x="101057" y="27526"/>
                  </a:lnTo>
                  <a:lnTo>
                    <a:pt x="78058" y="38804"/>
                  </a:lnTo>
                  <a:lnTo>
                    <a:pt x="71179" y="42721"/>
                  </a:lnTo>
                  <a:lnTo>
                    <a:pt x="63617" y="47317"/>
                  </a:lnTo>
                  <a:lnTo>
                    <a:pt x="55599" y="52365"/>
                  </a:lnTo>
                  <a:lnTo>
                    <a:pt x="48269" y="57715"/>
                  </a:lnTo>
                  <a:lnTo>
                    <a:pt x="41398" y="63266"/>
                  </a:lnTo>
                  <a:lnTo>
                    <a:pt x="34834" y="68951"/>
                  </a:lnTo>
                  <a:lnTo>
                    <a:pt x="29464" y="74725"/>
                  </a:lnTo>
                  <a:lnTo>
                    <a:pt x="24893" y="80559"/>
                  </a:lnTo>
                  <a:lnTo>
                    <a:pt x="20853" y="86433"/>
                  </a:lnTo>
                  <a:lnTo>
                    <a:pt x="17168" y="91341"/>
                  </a:lnTo>
                  <a:lnTo>
                    <a:pt x="13719" y="95605"/>
                  </a:lnTo>
                  <a:lnTo>
                    <a:pt x="10427" y="99440"/>
                  </a:lnTo>
                  <a:lnTo>
                    <a:pt x="7241" y="103981"/>
                  </a:lnTo>
                  <a:lnTo>
                    <a:pt x="4124" y="108992"/>
                  </a:lnTo>
                  <a:lnTo>
                    <a:pt x="1054" y="114318"/>
                  </a:lnTo>
                  <a:lnTo>
                    <a:pt x="0" y="118861"/>
                  </a:lnTo>
                  <a:lnTo>
                    <a:pt x="289" y="122881"/>
                  </a:lnTo>
                  <a:lnTo>
                    <a:pt x="1474" y="126554"/>
                  </a:lnTo>
                  <a:lnTo>
                    <a:pt x="3256" y="129994"/>
                  </a:lnTo>
                  <a:lnTo>
                    <a:pt x="5437" y="133280"/>
                  </a:lnTo>
                  <a:lnTo>
                    <a:pt x="7882" y="136463"/>
                  </a:lnTo>
                  <a:lnTo>
                    <a:pt x="11497" y="138585"/>
                  </a:lnTo>
                  <a:lnTo>
                    <a:pt x="15891" y="139999"/>
                  </a:lnTo>
                  <a:lnTo>
                    <a:pt x="20805" y="140942"/>
                  </a:lnTo>
                  <a:lnTo>
                    <a:pt x="27058" y="141571"/>
                  </a:lnTo>
                  <a:lnTo>
                    <a:pt x="34203" y="141990"/>
                  </a:lnTo>
                  <a:lnTo>
                    <a:pt x="41942" y="142270"/>
                  </a:lnTo>
                  <a:lnTo>
                    <a:pt x="49086" y="141464"/>
                  </a:lnTo>
                  <a:lnTo>
                    <a:pt x="55834" y="139934"/>
                  </a:lnTo>
                  <a:lnTo>
                    <a:pt x="62316" y="137922"/>
                  </a:lnTo>
                  <a:lnTo>
                    <a:pt x="68622" y="135589"/>
                  </a:lnTo>
                  <a:lnTo>
                    <a:pt x="74811" y="133041"/>
                  </a:lnTo>
                  <a:lnTo>
                    <a:pt x="80921" y="130351"/>
                  </a:lnTo>
                  <a:lnTo>
                    <a:pt x="87971" y="126572"/>
                  </a:lnTo>
                  <a:lnTo>
                    <a:pt x="95648" y="122069"/>
                  </a:lnTo>
                  <a:lnTo>
                    <a:pt x="103742" y="117083"/>
                  </a:lnTo>
                  <a:lnTo>
                    <a:pt x="111123" y="112766"/>
                  </a:lnTo>
                  <a:lnTo>
                    <a:pt x="124614" y="105324"/>
                  </a:lnTo>
                  <a:lnTo>
                    <a:pt x="130990" y="100958"/>
                  </a:lnTo>
                  <a:lnTo>
                    <a:pt x="137226" y="96064"/>
                  </a:lnTo>
                  <a:lnTo>
                    <a:pt x="143366" y="90816"/>
                  </a:lnTo>
                  <a:lnTo>
                    <a:pt x="148453" y="85333"/>
                  </a:lnTo>
                  <a:lnTo>
                    <a:pt x="152836" y="79693"/>
                  </a:lnTo>
                  <a:lnTo>
                    <a:pt x="156750" y="73949"/>
                  </a:lnTo>
                  <a:lnTo>
                    <a:pt x="159360" y="69128"/>
                  </a:lnTo>
                  <a:lnTo>
                    <a:pt x="161099" y="64921"/>
                  </a:lnTo>
                  <a:lnTo>
                    <a:pt x="162259" y="61125"/>
                  </a:lnTo>
                  <a:lnTo>
                    <a:pt x="163032" y="56609"/>
                  </a:lnTo>
                  <a:lnTo>
                    <a:pt x="163547" y="51615"/>
                  </a:lnTo>
                  <a:lnTo>
                    <a:pt x="163891" y="46301"/>
                  </a:lnTo>
                  <a:lnTo>
                    <a:pt x="163128" y="41766"/>
                  </a:lnTo>
                  <a:lnTo>
                    <a:pt x="161627" y="37750"/>
                  </a:lnTo>
                  <a:lnTo>
                    <a:pt x="159634" y="34081"/>
                  </a:lnTo>
                  <a:lnTo>
                    <a:pt x="156321" y="30643"/>
                  </a:lnTo>
                  <a:lnTo>
                    <a:pt x="152129" y="27358"/>
                  </a:lnTo>
                  <a:lnTo>
                    <a:pt x="147349" y="24177"/>
                  </a:lnTo>
                  <a:lnTo>
                    <a:pt x="143170" y="21063"/>
                  </a:lnTo>
                  <a:lnTo>
                    <a:pt x="139392" y="17995"/>
                  </a:lnTo>
                  <a:lnTo>
                    <a:pt x="135882" y="14958"/>
                  </a:lnTo>
                  <a:lnTo>
                    <a:pt x="131556" y="11941"/>
                  </a:lnTo>
                  <a:lnTo>
                    <a:pt x="126688" y="8937"/>
                  </a:lnTo>
                  <a:lnTo>
                    <a:pt x="121459" y="5943"/>
                  </a:lnTo>
                  <a:lnTo>
                    <a:pt x="115988" y="3946"/>
                  </a:lnTo>
                  <a:lnTo>
                    <a:pt x="110357" y="2615"/>
                  </a:lnTo>
                  <a:lnTo>
                    <a:pt x="104618" y="1728"/>
                  </a:lnTo>
                  <a:lnTo>
                    <a:pt x="99800" y="1136"/>
                  </a:lnTo>
                  <a:lnTo>
                    <a:pt x="95596" y="742"/>
                  </a:lnTo>
                  <a:lnTo>
                    <a:pt x="84878" y="0"/>
                  </a:lnTo>
                  <a:lnTo>
                    <a:pt x="87153" y="2620"/>
                  </a:lnTo>
                  <a:lnTo>
                    <a:pt x="93141" y="888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SMARTPenAnnotation440"/>
            <p:cNvSpPr/>
            <p:nvPr/>
          </p:nvSpPr>
          <p:spPr>
            <a:xfrm>
              <a:off x="7368342" y="2920007"/>
              <a:ext cx="132596" cy="160614"/>
            </a:xfrm>
            <a:custGeom>
              <a:avLst/>
              <a:gdLst/>
              <a:ahLst/>
              <a:cxnLst/>
              <a:rect l="0" t="0" r="0" b="0"/>
              <a:pathLst>
                <a:path w="132596" h="160614">
                  <a:moveTo>
                    <a:pt x="16509" y="133946"/>
                  </a:moveTo>
                  <a:lnTo>
                    <a:pt x="16509" y="150196"/>
                  </a:lnTo>
                  <a:lnTo>
                    <a:pt x="13863" y="153736"/>
                  </a:lnTo>
                  <a:lnTo>
                    <a:pt x="8820" y="159352"/>
                  </a:lnTo>
                  <a:lnTo>
                    <a:pt x="7415" y="159813"/>
                  </a:lnTo>
                  <a:lnTo>
                    <a:pt x="5486" y="160120"/>
                  </a:lnTo>
                  <a:lnTo>
                    <a:pt x="0" y="160613"/>
                  </a:lnTo>
                  <a:lnTo>
                    <a:pt x="542" y="159662"/>
                  </a:lnTo>
                  <a:lnTo>
                    <a:pt x="3790" y="155958"/>
                  </a:lnTo>
                  <a:lnTo>
                    <a:pt x="5053" y="153582"/>
                  </a:lnTo>
                  <a:lnTo>
                    <a:pt x="5895" y="151005"/>
                  </a:lnTo>
                  <a:lnTo>
                    <a:pt x="6457" y="148295"/>
                  </a:lnTo>
                  <a:lnTo>
                    <a:pt x="6831" y="144504"/>
                  </a:lnTo>
                  <a:lnTo>
                    <a:pt x="7081" y="139992"/>
                  </a:lnTo>
                  <a:lnTo>
                    <a:pt x="7247" y="135000"/>
                  </a:lnTo>
                  <a:lnTo>
                    <a:pt x="8350" y="129688"/>
                  </a:lnTo>
                  <a:lnTo>
                    <a:pt x="10077" y="124162"/>
                  </a:lnTo>
                  <a:lnTo>
                    <a:pt x="12222" y="118493"/>
                  </a:lnTo>
                  <a:lnTo>
                    <a:pt x="19979" y="96294"/>
                  </a:lnTo>
                  <a:lnTo>
                    <a:pt x="28562" y="70865"/>
                  </a:lnTo>
                  <a:lnTo>
                    <a:pt x="32482" y="62126"/>
                  </a:lnTo>
                  <a:lnTo>
                    <a:pt x="37079" y="53324"/>
                  </a:lnTo>
                  <a:lnTo>
                    <a:pt x="42129" y="44479"/>
                  </a:lnTo>
                  <a:lnTo>
                    <a:pt x="47479" y="37590"/>
                  </a:lnTo>
                  <a:lnTo>
                    <a:pt x="53031" y="32006"/>
                  </a:lnTo>
                  <a:lnTo>
                    <a:pt x="58717" y="27290"/>
                  </a:lnTo>
                  <a:lnTo>
                    <a:pt x="64491" y="23155"/>
                  </a:lnTo>
                  <a:lnTo>
                    <a:pt x="70325" y="19405"/>
                  </a:lnTo>
                  <a:lnTo>
                    <a:pt x="76199" y="15914"/>
                  </a:lnTo>
                  <a:lnTo>
                    <a:pt x="81107" y="12594"/>
                  </a:lnTo>
                  <a:lnTo>
                    <a:pt x="85372" y="9388"/>
                  </a:lnTo>
                  <a:lnTo>
                    <a:pt x="89206" y="6259"/>
                  </a:lnTo>
                  <a:lnTo>
                    <a:pt x="93747" y="4173"/>
                  </a:lnTo>
                  <a:lnTo>
                    <a:pt x="98759" y="2782"/>
                  </a:lnTo>
                  <a:lnTo>
                    <a:pt x="104085" y="1855"/>
                  </a:lnTo>
                  <a:lnTo>
                    <a:pt x="108627" y="1237"/>
                  </a:lnTo>
                  <a:lnTo>
                    <a:pt x="112647" y="824"/>
                  </a:lnTo>
                  <a:lnTo>
                    <a:pt x="116320" y="550"/>
                  </a:lnTo>
                  <a:lnTo>
                    <a:pt x="119761" y="367"/>
                  </a:lnTo>
                  <a:lnTo>
                    <a:pt x="132595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SMARTPenAnnotation441"/>
            <p:cNvSpPr/>
            <p:nvPr/>
          </p:nvSpPr>
          <p:spPr>
            <a:xfrm>
              <a:off x="7385219" y="2973585"/>
              <a:ext cx="178227" cy="35720"/>
            </a:xfrm>
            <a:custGeom>
              <a:avLst/>
              <a:gdLst/>
              <a:ahLst/>
              <a:cxnLst/>
              <a:rect l="0" t="0" r="0" b="0"/>
              <a:pathLst>
                <a:path w="178227" h="35720">
                  <a:moveTo>
                    <a:pt x="8562" y="35719"/>
                  </a:moveTo>
                  <a:lnTo>
                    <a:pt x="0" y="35719"/>
                  </a:lnTo>
                  <a:lnTo>
                    <a:pt x="4481" y="35719"/>
                  </a:lnTo>
                  <a:lnTo>
                    <a:pt x="7826" y="34727"/>
                  </a:lnTo>
                  <a:lnTo>
                    <a:pt x="12040" y="33073"/>
                  </a:lnTo>
                  <a:lnTo>
                    <a:pt x="16834" y="30979"/>
                  </a:lnTo>
                  <a:lnTo>
                    <a:pt x="23006" y="29582"/>
                  </a:lnTo>
                  <a:lnTo>
                    <a:pt x="30098" y="28651"/>
                  </a:lnTo>
                  <a:lnTo>
                    <a:pt x="37802" y="28031"/>
                  </a:lnTo>
                  <a:lnTo>
                    <a:pt x="45915" y="26625"/>
                  </a:lnTo>
                  <a:lnTo>
                    <a:pt x="54300" y="24695"/>
                  </a:lnTo>
                  <a:lnTo>
                    <a:pt x="62866" y="22417"/>
                  </a:lnTo>
                  <a:lnTo>
                    <a:pt x="80322" y="17239"/>
                  </a:lnTo>
                  <a:lnTo>
                    <a:pt x="89144" y="14470"/>
                  </a:lnTo>
                  <a:lnTo>
                    <a:pt x="97010" y="12623"/>
                  </a:lnTo>
                  <a:lnTo>
                    <a:pt x="104238" y="11392"/>
                  </a:lnTo>
                  <a:lnTo>
                    <a:pt x="111041" y="10571"/>
                  </a:lnTo>
                  <a:lnTo>
                    <a:pt x="118553" y="10024"/>
                  </a:lnTo>
                  <a:lnTo>
                    <a:pt x="126537" y="9660"/>
                  </a:lnTo>
                  <a:lnTo>
                    <a:pt x="134838" y="9417"/>
                  </a:lnTo>
                  <a:lnTo>
                    <a:pt x="141363" y="8262"/>
                  </a:lnTo>
                  <a:lnTo>
                    <a:pt x="146705" y="6500"/>
                  </a:lnTo>
                  <a:lnTo>
                    <a:pt x="151259" y="4334"/>
                  </a:lnTo>
                  <a:lnTo>
                    <a:pt x="155288" y="2889"/>
                  </a:lnTo>
                  <a:lnTo>
                    <a:pt x="158965" y="1926"/>
                  </a:lnTo>
                  <a:lnTo>
                    <a:pt x="162408" y="1284"/>
                  </a:lnTo>
                  <a:lnTo>
                    <a:pt x="165696" y="856"/>
                  </a:lnTo>
                  <a:lnTo>
                    <a:pt x="168881" y="571"/>
                  </a:lnTo>
                  <a:lnTo>
                    <a:pt x="178226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SMARTPenAnnotation442"/>
            <p:cNvSpPr/>
            <p:nvPr/>
          </p:nvSpPr>
          <p:spPr>
            <a:xfrm>
              <a:off x="7661671" y="2839931"/>
              <a:ext cx="232173" cy="231346"/>
            </a:xfrm>
            <a:custGeom>
              <a:avLst/>
              <a:gdLst/>
              <a:ahLst/>
              <a:cxnLst/>
              <a:rect l="0" t="0" r="0" b="0"/>
              <a:pathLst>
                <a:path w="232173" h="231346">
                  <a:moveTo>
                    <a:pt x="26789" y="115795"/>
                  </a:moveTo>
                  <a:lnTo>
                    <a:pt x="26789" y="141526"/>
                  </a:lnTo>
                  <a:lnTo>
                    <a:pt x="25797" y="146840"/>
                  </a:lnTo>
                  <a:lnTo>
                    <a:pt x="24144" y="152367"/>
                  </a:lnTo>
                  <a:lnTo>
                    <a:pt x="22049" y="158036"/>
                  </a:lnTo>
                  <a:lnTo>
                    <a:pt x="20653" y="163799"/>
                  </a:lnTo>
                  <a:lnTo>
                    <a:pt x="19722" y="169626"/>
                  </a:lnTo>
                  <a:lnTo>
                    <a:pt x="19101" y="175495"/>
                  </a:lnTo>
                  <a:lnTo>
                    <a:pt x="17695" y="181392"/>
                  </a:lnTo>
                  <a:lnTo>
                    <a:pt x="15766" y="187308"/>
                  </a:lnTo>
                  <a:lnTo>
                    <a:pt x="13487" y="193236"/>
                  </a:lnTo>
                  <a:lnTo>
                    <a:pt x="10976" y="198180"/>
                  </a:lnTo>
                  <a:lnTo>
                    <a:pt x="8310" y="202468"/>
                  </a:lnTo>
                  <a:lnTo>
                    <a:pt x="5540" y="206319"/>
                  </a:lnTo>
                  <a:lnTo>
                    <a:pt x="2462" y="213244"/>
                  </a:lnTo>
                  <a:lnTo>
                    <a:pt x="1095" y="219629"/>
                  </a:lnTo>
                  <a:lnTo>
                    <a:pt x="487" y="225774"/>
                  </a:lnTo>
                  <a:lnTo>
                    <a:pt x="43" y="231345"/>
                  </a:lnTo>
                  <a:lnTo>
                    <a:pt x="9" y="224646"/>
                  </a:lnTo>
                  <a:lnTo>
                    <a:pt x="0" y="128709"/>
                  </a:lnTo>
                  <a:lnTo>
                    <a:pt x="993" y="118451"/>
                  </a:lnTo>
                  <a:lnTo>
                    <a:pt x="2647" y="108636"/>
                  </a:lnTo>
                  <a:lnTo>
                    <a:pt x="4741" y="99116"/>
                  </a:lnTo>
                  <a:lnTo>
                    <a:pt x="7129" y="89793"/>
                  </a:lnTo>
                  <a:lnTo>
                    <a:pt x="9714" y="80601"/>
                  </a:lnTo>
                  <a:lnTo>
                    <a:pt x="12429" y="71497"/>
                  </a:lnTo>
                  <a:lnTo>
                    <a:pt x="16223" y="62450"/>
                  </a:lnTo>
                  <a:lnTo>
                    <a:pt x="20738" y="53443"/>
                  </a:lnTo>
                  <a:lnTo>
                    <a:pt x="25731" y="44461"/>
                  </a:lnTo>
                  <a:lnTo>
                    <a:pt x="31046" y="37481"/>
                  </a:lnTo>
                  <a:lnTo>
                    <a:pt x="36572" y="31836"/>
                  </a:lnTo>
                  <a:lnTo>
                    <a:pt x="42241" y="27080"/>
                  </a:lnTo>
                  <a:lnTo>
                    <a:pt x="48004" y="21925"/>
                  </a:lnTo>
                  <a:lnTo>
                    <a:pt x="59701" y="10906"/>
                  </a:lnTo>
                  <a:lnTo>
                    <a:pt x="66589" y="7174"/>
                  </a:lnTo>
                  <a:lnTo>
                    <a:pt x="74159" y="4686"/>
                  </a:lnTo>
                  <a:lnTo>
                    <a:pt x="82181" y="3027"/>
                  </a:lnTo>
                  <a:lnTo>
                    <a:pt x="90506" y="1921"/>
                  </a:lnTo>
                  <a:lnTo>
                    <a:pt x="99033" y="1184"/>
                  </a:lnTo>
                  <a:lnTo>
                    <a:pt x="107694" y="692"/>
                  </a:lnTo>
                  <a:lnTo>
                    <a:pt x="125255" y="146"/>
                  </a:lnTo>
                  <a:lnTo>
                    <a:pt x="134105" y="0"/>
                  </a:lnTo>
                  <a:lnTo>
                    <a:pt x="143974" y="1888"/>
                  </a:lnTo>
                  <a:lnTo>
                    <a:pt x="154522" y="5130"/>
                  </a:lnTo>
                  <a:lnTo>
                    <a:pt x="165523" y="9277"/>
                  </a:lnTo>
                  <a:lnTo>
                    <a:pt x="174841" y="13033"/>
                  </a:lnTo>
                  <a:lnTo>
                    <a:pt x="183037" y="16529"/>
                  </a:lnTo>
                  <a:lnTo>
                    <a:pt x="190486" y="19852"/>
                  </a:lnTo>
                  <a:lnTo>
                    <a:pt x="196443" y="23060"/>
                  </a:lnTo>
                  <a:lnTo>
                    <a:pt x="201408" y="26190"/>
                  </a:lnTo>
                  <a:lnTo>
                    <a:pt x="205710" y="29270"/>
                  </a:lnTo>
                  <a:lnTo>
                    <a:pt x="209570" y="33307"/>
                  </a:lnTo>
                  <a:lnTo>
                    <a:pt x="213135" y="37982"/>
                  </a:lnTo>
                  <a:lnTo>
                    <a:pt x="216504" y="43084"/>
                  </a:lnTo>
                  <a:lnTo>
                    <a:pt x="218751" y="47477"/>
                  </a:lnTo>
                  <a:lnTo>
                    <a:pt x="220247" y="51398"/>
                  </a:lnTo>
                  <a:lnTo>
                    <a:pt x="221246" y="55005"/>
                  </a:lnTo>
                  <a:lnTo>
                    <a:pt x="225001" y="61657"/>
                  </a:lnTo>
                  <a:lnTo>
                    <a:pt x="232172" y="7114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SMARTPenAnnotation443"/>
            <p:cNvSpPr/>
            <p:nvPr/>
          </p:nvSpPr>
          <p:spPr>
            <a:xfrm>
              <a:off x="7661703" y="2920575"/>
              <a:ext cx="535751" cy="168929"/>
            </a:xfrm>
            <a:custGeom>
              <a:avLst/>
              <a:gdLst/>
              <a:ahLst/>
              <a:cxnLst/>
              <a:rect l="0" t="0" r="0" b="0"/>
              <a:pathLst>
                <a:path w="535751" h="168929">
                  <a:moveTo>
                    <a:pt x="8898" y="70870"/>
                  </a:moveTo>
                  <a:lnTo>
                    <a:pt x="78" y="70870"/>
                  </a:lnTo>
                  <a:lnTo>
                    <a:pt x="0" y="66129"/>
                  </a:lnTo>
                  <a:lnTo>
                    <a:pt x="1974" y="64733"/>
                  </a:lnTo>
                  <a:lnTo>
                    <a:pt x="14233" y="61776"/>
                  </a:lnTo>
                  <a:lnTo>
                    <a:pt x="24829" y="57567"/>
                  </a:lnTo>
                  <a:lnTo>
                    <a:pt x="30432" y="54064"/>
                  </a:lnTo>
                  <a:lnTo>
                    <a:pt x="36153" y="49744"/>
                  </a:lnTo>
                  <a:lnTo>
                    <a:pt x="41951" y="44880"/>
                  </a:lnTo>
                  <a:lnTo>
                    <a:pt x="48793" y="40645"/>
                  </a:lnTo>
                  <a:lnTo>
                    <a:pt x="56331" y="36829"/>
                  </a:lnTo>
                  <a:lnTo>
                    <a:pt x="64332" y="33293"/>
                  </a:lnTo>
                  <a:lnTo>
                    <a:pt x="78515" y="29365"/>
                  </a:lnTo>
                  <a:lnTo>
                    <a:pt x="91433" y="27618"/>
                  </a:lnTo>
                  <a:lnTo>
                    <a:pt x="103788" y="26842"/>
                  </a:lnTo>
                  <a:lnTo>
                    <a:pt x="115895" y="26498"/>
                  </a:lnTo>
                  <a:lnTo>
                    <a:pt x="135095" y="26276"/>
                  </a:lnTo>
                  <a:lnTo>
                    <a:pt x="138670" y="27250"/>
                  </a:lnTo>
                  <a:lnTo>
                    <a:pt x="145288" y="30978"/>
                  </a:lnTo>
                  <a:lnTo>
                    <a:pt x="151537" y="35942"/>
                  </a:lnTo>
                  <a:lnTo>
                    <a:pt x="154592" y="38655"/>
                  </a:lnTo>
                  <a:lnTo>
                    <a:pt x="156629" y="41456"/>
                  </a:lnTo>
                  <a:lnTo>
                    <a:pt x="157987" y="44315"/>
                  </a:lnTo>
                  <a:lnTo>
                    <a:pt x="158892" y="47214"/>
                  </a:lnTo>
                  <a:lnTo>
                    <a:pt x="159496" y="51130"/>
                  </a:lnTo>
                  <a:lnTo>
                    <a:pt x="159898" y="55726"/>
                  </a:lnTo>
                  <a:lnTo>
                    <a:pt x="160345" y="65132"/>
                  </a:lnTo>
                  <a:lnTo>
                    <a:pt x="160544" y="72619"/>
                  </a:lnTo>
                  <a:lnTo>
                    <a:pt x="160656" y="87153"/>
                  </a:lnTo>
                  <a:lnTo>
                    <a:pt x="159680" y="91647"/>
                  </a:lnTo>
                  <a:lnTo>
                    <a:pt x="158036" y="95636"/>
                  </a:lnTo>
                  <a:lnTo>
                    <a:pt x="155949" y="99287"/>
                  </a:lnTo>
                  <a:lnTo>
                    <a:pt x="154557" y="102713"/>
                  </a:lnTo>
                  <a:lnTo>
                    <a:pt x="153629" y="105989"/>
                  </a:lnTo>
                  <a:lnTo>
                    <a:pt x="153010" y="109166"/>
                  </a:lnTo>
                  <a:lnTo>
                    <a:pt x="152599" y="112275"/>
                  </a:lnTo>
                  <a:lnTo>
                    <a:pt x="152323" y="115341"/>
                  </a:lnTo>
                  <a:lnTo>
                    <a:pt x="152140" y="118376"/>
                  </a:lnTo>
                  <a:lnTo>
                    <a:pt x="151025" y="120400"/>
                  </a:lnTo>
                  <a:lnTo>
                    <a:pt x="149290" y="121749"/>
                  </a:lnTo>
                  <a:lnTo>
                    <a:pt x="144117" y="123915"/>
                  </a:lnTo>
                  <a:lnTo>
                    <a:pt x="144684" y="124093"/>
                  </a:lnTo>
                  <a:lnTo>
                    <a:pt x="151744" y="124447"/>
                  </a:lnTo>
                  <a:lnTo>
                    <a:pt x="151770" y="107279"/>
                  </a:lnTo>
                  <a:lnTo>
                    <a:pt x="152764" y="102087"/>
                  </a:lnTo>
                  <a:lnTo>
                    <a:pt x="154418" y="96643"/>
                  </a:lnTo>
                  <a:lnTo>
                    <a:pt x="156512" y="91028"/>
                  </a:lnTo>
                  <a:lnTo>
                    <a:pt x="159894" y="86293"/>
                  </a:lnTo>
                  <a:lnTo>
                    <a:pt x="164132" y="82144"/>
                  </a:lnTo>
                  <a:lnTo>
                    <a:pt x="168943" y="78386"/>
                  </a:lnTo>
                  <a:lnTo>
                    <a:pt x="173142" y="74889"/>
                  </a:lnTo>
                  <a:lnTo>
                    <a:pt x="176933" y="71565"/>
                  </a:lnTo>
                  <a:lnTo>
                    <a:pt x="180452" y="68356"/>
                  </a:lnTo>
                  <a:lnTo>
                    <a:pt x="184783" y="65226"/>
                  </a:lnTo>
                  <a:lnTo>
                    <a:pt x="189655" y="62146"/>
                  </a:lnTo>
                  <a:lnTo>
                    <a:pt x="194887" y="59101"/>
                  </a:lnTo>
                  <a:lnTo>
                    <a:pt x="199367" y="56079"/>
                  </a:lnTo>
                  <a:lnTo>
                    <a:pt x="203347" y="53071"/>
                  </a:lnTo>
                  <a:lnTo>
                    <a:pt x="206991" y="50075"/>
                  </a:lnTo>
                  <a:lnTo>
                    <a:pt x="211405" y="48077"/>
                  </a:lnTo>
                  <a:lnTo>
                    <a:pt x="221601" y="45857"/>
                  </a:lnTo>
                  <a:lnTo>
                    <a:pt x="226107" y="46257"/>
                  </a:lnTo>
                  <a:lnTo>
                    <a:pt x="230102" y="47516"/>
                  </a:lnTo>
                  <a:lnTo>
                    <a:pt x="238904" y="51925"/>
                  </a:lnTo>
                  <a:lnTo>
                    <a:pt x="240618" y="54271"/>
                  </a:lnTo>
                  <a:lnTo>
                    <a:pt x="242753" y="57820"/>
                  </a:lnTo>
                  <a:lnTo>
                    <a:pt x="245169" y="62170"/>
                  </a:lnTo>
                  <a:lnTo>
                    <a:pt x="246779" y="66062"/>
                  </a:lnTo>
                  <a:lnTo>
                    <a:pt x="247852" y="69649"/>
                  </a:lnTo>
                  <a:lnTo>
                    <a:pt x="248569" y="73032"/>
                  </a:lnTo>
                  <a:lnTo>
                    <a:pt x="250038" y="75288"/>
                  </a:lnTo>
                  <a:lnTo>
                    <a:pt x="252009" y="76792"/>
                  </a:lnTo>
                  <a:lnTo>
                    <a:pt x="254316" y="77794"/>
                  </a:lnTo>
                  <a:lnTo>
                    <a:pt x="259525" y="81554"/>
                  </a:lnTo>
                  <a:lnTo>
                    <a:pt x="265147" y="86532"/>
                  </a:lnTo>
                  <a:lnTo>
                    <a:pt x="270953" y="92052"/>
                  </a:lnTo>
                  <a:lnTo>
                    <a:pt x="274883" y="93921"/>
                  </a:lnTo>
                  <a:lnTo>
                    <a:pt x="288902" y="96551"/>
                  </a:lnTo>
                  <a:lnTo>
                    <a:pt x="296394" y="97167"/>
                  </a:lnTo>
                  <a:lnTo>
                    <a:pt x="305677" y="94794"/>
                  </a:lnTo>
                  <a:lnTo>
                    <a:pt x="316417" y="90433"/>
                  </a:lnTo>
                  <a:lnTo>
                    <a:pt x="327805" y="85187"/>
                  </a:lnTo>
                  <a:lnTo>
                    <a:pt x="345373" y="76655"/>
                  </a:lnTo>
                  <a:lnTo>
                    <a:pt x="351285" y="72743"/>
                  </a:lnTo>
                  <a:lnTo>
                    <a:pt x="357211" y="68150"/>
                  </a:lnTo>
                  <a:lnTo>
                    <a:pt x="363145" y="63103"/>
                  </a:lnTo>
                  <a:lnTo>
                    <a:pt x="368095" y="57755"/>
                  </a:lnTo>
                  <a:lnTo>
                    <a:pt x="372385" y="52204"/>
                  </a:lnTo>
                  <a:lnTo>
                    <a:pt x="376239" y="46520"/>
                  </a:lnTo>
                  <a:lnTo>
                    <a:pt x="378807" y="40746"/>
                  </a:lnTo>
                  <a:lnTo>
                    <a:pt x="380520" y="34912"/>
                  </a:lnTo>
                  <a:lnTo>
                    <a:pt x="381661" y="29039"/>
                  </a:lnTo>
                  <a:lnTo>
                    <a:pt x="383415" y="24131"/>
                  </a:lnTo>
                  <a:lnTo>
                    <a:pt x="385576" y="19867"/>
                  </a:lnTo>
                  <a:lnTo>
                    <a:pt x="388009" y="16032"/>
                  </a:lnTo>
                  <a:lnTo>
                    <a:pt x="389631" y="12483"/>
                  </a:lnTo>
                  <a:lnTo>
                    <a:pt x="390712" y="9125"/>
                  </a:lnTo>
                  <a:lnTo>
                    <a:pt x="391433" y="5894"/>
                  </a:lnTo>
                  <a:lnTo>
                    <a:pt x="390921" y="3740"/>
                  </a:lnTo>
                  <a:lnTo>
                    <a:pt x="389588" y="2304"/>
                  </a:lnTo>
                  <a:lnTo>
                    <a:pt x="387707" y="1347"/>
                  </a:lnTo>
                  <a:lnTo>
                    <a:pt x="382971" y="283"/>
                  </a:lnTo>
                  <a:lnTo>
                    <a:pt x="380320" y="0"/>
                  </a:lnTo>
                  <a:lnTo>
                    <a:pt x="372081" y="2330"/>
                  </a:lnTo>
                  <a:lnTo>
                    <a:pt x="367106" y="4341"/>
                  </a:lnTo>
                  <a:lnTo>
                    <a:pt x="361805" y="7666"/>
                  </a:lnTo>
                  <a:lnTo>
                    <a:pt x="356287" y="11866"/>
                  </a:lnTo>
                  <a:lnTo>
                    <a:pt x="350623" y="16652"/>
                  </a:lnTo>
                  <a:lnTo>
                    <a:pt x="343871" y="21826"/>
                  </a:lnTo>
                  <a:lnTo>
                    <a:pt x="336393" y="27260"/>
                  </a:lnTo>
                  <a:lnTo>
                    <a:pt x="328431" y="32867"/>
                  </a:lnTo>
                  <a:lnTo>
                    <a:pt x="321139" y="39581"/>
                  </a:lnTo>
                  <a:lnTo>
                    <a:pt x="314293" y="47034"/>
                  </a:lnTo>
                  <a:lnTo>
                    <a:pt x="307745" y="54980"/>
                  </a:lnTo>
                  <a:lnTo>
                    <a:pt x="302387" y="63253"/>
                  </a:lnTo>
                  <a:lnTo>
                    <a:pt x="297823" y="71745"/>
                  </a:lnTo>
                  <a:lnTo>
                    <a:pt x="286659" y="95272"/>
                  </a:lnTo>
                  <a:lnTo>
                    <a:pt x="283370" y="102021"/>
                  </a:lnTo>
                  <a:lnTo>
                    <a:pt x="281175" y="108505"/>
                  </a:lnTo>
                  <a:lnTo>
                    <a:pt x="279713" y="114811"/>
                  </a:lnTo>
                  <a:lnTo>
                    <a:pt x="278739" y="121000"/>
                  </a:lnTo>
                  <a:lnTo>
                    <a:pt x="278089" y="127110"/>
                  </a:lnTo>
                  <a:lnTo>
                    <a:pt x="277655" y="133168"/>
                  </a:lnTo>
                  <a:lnTo>
                    <a:pt x="277366" y="139191"/>
                  </a:lnTo>
                  <a:lnTo>
                    <a:pt x="278166" y="144198"/>
                  </a:lnTo>
                  <a:lnTo>
                    <a:pt x="279692" y="148529"/>
                  </a:lnTo>
                  <a:lnTo>
                    <a:pt x="281701" y="152408"/>
                  </a:lnTo>
                  <a:lnTo>
                    <a:pt x="285024" y="155987"/>
                  </a:lnTo>
                  <a:lnTo>
                    <a:pt x="289224" y="159364"/>
                  </a:lnTo>
                  <a:lnTo>
                    <a:pt x="294009" y="162608"/>
                  </a:lnTo>
                  <a:lnTo>
                    <a:pt x="304616" y="166213"/>
                  </a:lnTo>
                  <a:lnTo>
                    <a:pt x="316938" y="167815"/>
                  </a:lnTo>
                  <a:lnTo>
                    <a:pt x="332336" y="168527"/>
                  </a:lnTo>
                  <a:lnTo>
                    <a:pt x="357740" y="168928"/>
                  </a:lnTo>
                  <a:lnTo>
                    <a:pt x="366475" y="167992"/>
                  </a:lnTo>
                  <a:lnTo>
                    <a:pt x="375275" y="166376"/>
                  </a:lnTo>
                  <a:lnTo>
                    <a:pt x="384119" y="164306"/>
                  </a:lnTo>
                  <a:lnTo>
                    <a:pt x="392990" y="160942"/>
                  </a:lnTo>
                  <a:lnTo>
                    <a:pt x="401881" y="156715"/>
                  </a:lnTo>
                  <a:lnTo>
                    <a:pt x="410785" y="151912"/>
                  </a:lnTo>
                  <a:lnTo>
                    <a:pt x="419698" y="147718"/>
                  </a:lnTo>
                  <a:lnTo>
                    <a:pt x="428617" y="143930"/>
                  </a:lnTo>
                  <a:lnTo>
                    <a:pt x="437539" y="140413"/>
                  </a:lnTo>
                  <a:lnTo>
                    <a:pt x="445471" y="136083"/>
                  </a:lnTo>
                  <a:lnTo>
                    <a:pt x="452743" y="131213"/>
                  </a:lnTo>
                  <a:lnTo>
                    <a:pt x="459577" y="125981"/>
                  </a:lnTo>
                  <a:lnTo>
                    <a:pt x="466116" y="120509"/>
                  </a:lnTo>
                  <a:lnTo>
                    <a:pt x="472460" y="114877"/>
                  </a:lnTo>
                  <a:lnTo>
                    <a:pt x="483808" y="104319"/>
                  </a:lnTo>
                  <a:lnTo>
                    <a:pt x="492159" y="96319"/>
                  </a:lnTo>
                  <a:lnTo>
                    <a:pt x="494783" y="91805"/>
                  </a:lnTo>
                  <a:lnTo>
                    <a:pt x="496533" y="86811"/>
                  </a:lnTo>
                  <a:lnTo>
                    <a:pt x="497698" y="81497"/>
                  </a:lnTo>
                  <a:lnTo>
                    <a:pt x="497484" y="76963"/>
                  </a:lnTo>
                  <a:lnTo>
                    <a:pt x="496349" y="72947"/>
                  </a:lnTo>
                  <a:lnTo>
                    <a:pt x="494599" y="69278"/>
                  </a:lnTo>
                  <a:lnTo>
                    <a:pt x="492441" y="65840"/>
                  </a:lnTo>
                  <a:lnTo>
                    <a:pt x="490010" y="62556"/>
                  </a:lnTo>
                  <a:lnTo>
                    <a:pt x="487398" y="59374"/>
                  </a:lnTo>
                  <a:lnTo>
                    <a:pt x="484664" y="55268"/>
                  </a:lnTo>
                  <a:lnTo>
                    <a:pt x="481848" y="50547"/>
                  </a:lnTo>
                  <a:lnTo>
                    <a:pt x="478979" y="45415"/>
                  </a:lnTo>
                  <a:lnTo>
                    <a:pt x="476075" y="41002"/>
                  </a:lnTo>
                  <a:lnTo>
                    <a:pt x="473146" y="37067"/>
                  </a:lnTo>
                  <a:lnTo>
                    <a:pt x="470201" y="33452"/>
                  </a:lnTo>
                  <a:lnTo>
                    <a:pt x="466254" y="31042"/>
                  </a:lnTo>
                  <a:lnTo>
                    <a:pt x="456576" y="28364"/>
                  </a:lnTo>
                  <a:lnTo>
                    <a:pt x="440331" y="26645"/>
                  </a:lnTo>
                  <a:lnTo>
                    <a:pt x="430172" y="26409"/>
                  </a:lnTo>
                  <a:lnTo>
                    <a:pt x="425677" y="27339"/>
                  </a:lnTo>
                  <a:lnTo>
                    <a:pt x="418037" y="31018"/>
                  </a:lnTo>
                  <a:lnTo>
                    <a:pt x="413618" y="34380"/>
                  </a:lnTo>
                  <a:lnTo>
                    <a:pt x="408688" y="38606"/>
                  </a:lnTo>
                  <a:lnTo>
                    <a:pt x="403417" y="43407"/>
                  </a:lnTo>
                  <a:lnTo>
                    <a:pt x="399903" y="49585"/>
                  </a:lnTo>
                  <a:lnTo>
                    <a:pt x="397560" y="56680"/>
                  </a:lnTo>
                  <a:lnTo>
                    <a:pt x="395998" y="64386"/>
                  </a:lnTo>
                  <a:lnTo>
                    <a:pt x="393965" y="71509"/>
                  </a:lnTo>
                  <a:lnTo>
                    <a:pt x="391617" y="78241"/>
                  </a:lnTo>
                  <a:lnTo>
                    <a:pt x="389060" y="84714"/>
                  </a:lnTo>
                  <a:lnTo>
                    <a:pt x="388347" y="91013"/>
                  </a:lnTo>
                  <a:lnTo>
                    <a:pt x="388864" y="97197"/>
                  </a:lnTo>
                  <a:lnTo>
                    <a:pt x="390201" y="103304"/>
                  </a:lnTo>
                  <a:lnTo>
                    <a:pt x="391093" y="109360"/>
                  </a:lnTo>
                  <a:lnTo>
                    <a:pt x="391686" y="115381"/>
                  </a:lnTo>
                  <a:lnTo>
                    <a:pt x="392082" y="121380"/>
                  </a:lnTo>
                  <a:lnTo>
                    <a:pt x="394331" y="126372"/>
                  </a:lnTo>
                  <a:lnTo>
                    <a:pt x="397814" y="130691"/>
                  </a:lnTo>
                  <a:lnTo>
                    <a:pt x="402121" y="134563"/>
                  </a:lnTo>
                  <a:lnTo>
                    <a:pt x="409552" y="141511"/>
                  </a:lnTo>
                  <a:lnTo>
                    <a:pt x="412923" y="144753"/>
                  </a:lnTo>
                  <a:lnTo>
                    <a:pt x="418146" y="146914"/>
                  </a:lnTo>
                  <a:lnTo>
                    <a:pt x="431888" y="149316"/>
                  </a:lnTo>
                  <a:lnTo>
                    <a:pt x="445271" y="153029"/>
                  </a:lnTo>
                  <a:lnTo>
                    <a:pt x="451618" y="155408"/>
                  </a:lnTo>
                  <a:lnTo>
                    <a:pt x="457834" y="156002"/>
                  </a:lnTo>
                  <a:lnTo>
                    <a:pt x="470032" y="154016"/>
                  </a:lnTo>
                  <a:lnTo>
                    <a:pt x="482068" y="152472"/>
                  </a:lnTo>
                  <a:lnTo>
                    <a:pt x="494032" y="150794"/>
                  </a:lnTo>
                  <a:lnTo>
                    <a:pt x="505964" y="146741"/>
                  </a:lnTo>
                  <a:lnTo>
                    <a:pt x="517881" y="141632"/>
                  </a:lnTo>
                  <a:lnTo>
                    <a:pt x="535750" y="13337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SMARTPenAnnotation444"/>
            <p:cNvSpPr/>
            <p:nvPr/>
          </p:nvSpPr>
          <p:spPr>
            <a:xfrm>
              <a:off x="8198010" y="2902320"/>
              <a:ext cx="159149" cy="178423"/>
            </a:xfrm>
            <a:custGeom>
              <a:avLst/>
              <a:gdLst/>
              <a:ahLst/>
              <a:cxnLst/>
              <a:rect l="0" t="0" r="0" b="0"/>
              <a:pathLst>
                <a:path w="159149" h="178423">
                  <a:moveTo>
                    <a:pt x="79810" y="62336"/>
                  </a:moveTo>
                  <a:lnTo>
                    <a:pt x="79810" y="49033"/>
                  </a:lnTo>
                  <a:lnTo>
                    <a:pt x="80802" y="47514"/>
                  </a:lnTo>
                  <a:lnTo>
                    <a:pt x="82456" y="46502"/>
                  </a:lnTo>
                  <a:lnTo>
                    <a:pt x="88372" y="44595"/>
                  </a:lnTo>
                  <a:lnTo>
                    <a:pt x="83890" y="44511"/>
                  </a:lnTo>
                  <a:lnTo>
                    <a:pt x="76278" y="44487"/>
                  </a:lnTo>
                  <a:lnTo>
                    <a:pt x="73487" y="45476"/>
                  </a:lnTo>
                  <a:lnTo>
                    <a:pt x="70634" y="47127"/>
                  </a:lnTo>
                  <a:lnTo>
                    <a:pt x="67740" y="49220"/>
                  </a:lnTo>
                  <a:lnTo>
                    <a:pt x="63826" y="52600"/>
                  </a:lnTo>
                  <a:lnTo>
                    <a:pt x="59232" y="56837"/>
                  </a:lnTo>
                  <a:lnTo>
                    <a:pt x="54185" y="61647"/>
                  </a:lnTo>
                  <a:lnTo>
                    <a:pt x="49828" y="66837"/>
                  </a:lnTo>
                  <a:lnTo>
                    <a:pt x="45931" y="72282"/>
                  </a:lnTo>
                  <a:lnTo>
                    <a:pt x="42341" y="77896"/>
                  </a:lnTo>
                  <a:lnTo>
                    <a:pt x="37964" y="83624"/>
                  </a:lnTo>
                  <a:lnTo>
                    <a:pt x="33061" y="89426"/>
                  </a:lnTo>
                  <a:lnTo>
                    <a:pt x="27808" y="95279"/>
                  </a:lnTo>
                  <a:lnTo>
                    <a:pt x="23313" y="101165"/>
                  </a:lnTo>
                  <a:lnTo>
                    <a:pt x="19326" y="107074"/>
                  </a:lnTo>
                  <a:lnTo>
                    <a:pt x="15674" y="112997"/>
                  </a:lnTo>
                  <a:lnTo>
                    <a:pt x="12248" y="118930"/>
                  </a:lnTo>
                  <a:lnTo>
                    <a:pt x="5796" y="130814"/>
                  </a:lnTo>
                  <a:lnTo>
                    <a:pt x="3678" y="136762"/>
                  </a:lnTo>
                  <a:lnTo>
                    <a:pt x="2266" y="142711"/>
                  </a:lnTo>
                  <a:lnTo>
                    <a:pt x="1325" y="148661"/>
                  </a:lnTo>
                  <a:lnTo>
                    <a:pt x="698" y="153621"/>
                  </a:lnTo>
                  <a:lnTo>
                    <a:pt x="279" y="157919"/>
                  </a:lnTo>
                  <a:lnTo>
                    <a:pt x="0" y="161777"/>
                  </a:lnTo>
                  <a:lnTo>
                    <a:pt x="806" y="164348"/>
                  </a:lnTo>
                  <a:lnTo>
                    <a:pt x="2336" y="166063"/>
                  </a:lnTo>
                  <a:lnTo>
                    <a:pt x="6682" y="168960"/>
                  </a:lnTo>
                  <a:lnTo>
                    <a:pt x="9230" y="171122"/>
                  </a:lnTo>
                  <a:lnTo>
                    <a:pt x="11920" y="173555"/>
                  </a:lnTo>
                  <a:lnTo>
                    <a:pt x="14707" y="174185"/>
                  </a:lnTo>
                  <a:lnTo>
                    <a:pt x="17556" y="173613"/>
                  </a:lnTo>
                  <a:lnTo>
                    <a:pt x="20448" y="172239"/>
                  </a:lnTo>
                  <a:lnTo>
                    <a:pt x="24360" y="171323"/>
                  </a:lnTo>
                  <a:lnTo>
                    <a:pt x="28953" y="170713"/>
                  </a:lnTo>
                  <a:lnTo>
                    <a:pt x="33999" y="170306"/>
                  </a:lnTo>
                  <a:lnTo>
                    <a:pt x="38355" y="168050"/>
                  </a:lnTo>
                  <a:lnTo>
                    <a:pt x="42252" y="164562"/>
                  </a:lnTo>
                  <a:lnTo>
                    <a:pt x="45841" y="160252"/>
                  </a:lnTo>
                  <a:lnTo>
                    <a:pt x="50219" y="156387"/>
                  </a:lnTo>
                  <a:lnTo>
                    <a:pt x="55121" y="152818"/>
                  </a:lnTo>
                  <a:lnTo>
                    <a:pt x="60375" y="149446"/>
                  </a:lnTo>
                  <a:lnTo>
                    <a:pt x="65860" y="144222"/>
                  </a:lnTo>
                  <a:lnTo>
                    <a:pt x="71503" y="137763"/>
                  </a:lnTo>
                  <a:lnTo>
                    <a:pt x="77248" y="130480"/>
                  </a:lnTo>
                  <a:lnTo>
                    <a:pt x="83063" y="122648"/>
                  </a:lnTo>
                  <a:lnTo>
                    <a:pt x="94815" y="106008"/>
                  </a:lnTo>
                  <a:lnTo>
                    <a:pt x="112588" y="79906"/>
                  </a:lnTo>
                  <a:lnTo>
                    <a:pt x="117537" y="71073"/>
                  </a:lnTo>
                  <a:lnTo>
                    <a:pt x="121828" y="62207"/>
                  </a:lnTo>
                  <a:lnTo>
                    <a:pt x="129242" y="45412"/>
                  </a:lnTo>
                  <a:lnTo>
                    <a:pt x="135845" y="31332"/>
                  </a:lnTo>
                  <a:lnTo>
                    <a:pt x="138995" y="25792"/>
                  </a:lnTo>
                  <a:lnTo>
                    <a:pt x="142087" y="21106"/>
                  </a:lnTo>
                  <a:lnTo>
                    <a:pt x="145140" y="16990"/>
                  </a:lnTo>
                  <a:lnTo>
                    <a:pt x="148168" y="13253"/>
                  </a:lnTo>
                  <a:lnTo>
                    <a:pt x="151179" y="9771"/>
                  </a:lnTo>
                  <a:lnTo>
                    <a:pt x="154178" y="6457"/>
                  </a:lnTo>
                  <a:lnTo>
                    <a:pt x="155186" y="4247"/>
                  </a:lnTo>
                  <a:lnTo>
                    <a:pt x="154865" y="2774"/>
                  </a:lnTo>
                  <a:lnTo>
                    <a:pt x="153660" y="1792"/>
                  </a:lnTo>
                  <a:lnTo>
                    <a:pt x="153848" y="1137"/>
                  </a:lnTo>
                  <a:lnTo>
                    <a:pt x="154966" y="701"/>
                  </a:lnTo>
                  <a:lnTo>
                    <a:pt x="159148" y="0"/>
                  </a:lnTo>
                  <a:lnTo>
                    <a:pt x="157073" y="5196"/>
                  </a:lnTo>
                  <a:lnTo>
                    <a:pt x="155132" y="9360"/>
                  </a:lnTo>
                  <a:lnTo>
                    <a:pt x="153837" y="14120"/>
                  </a:lnTo>
                  <a:lnTo>
                    <a:pt x="152974" y="19278"/>
                  </a:lnTo>
                  <a:lnTo>
                    <a:pt x="152398" y="24701"/>
                  </a:lnTo>
                  <a:lnTo>
                    <a:pt x="151023" y="31293"/>
                  </a:lnTo>
                  <a:lnTo>
                    <a:pt x="149113" y="38664"/>
                  </a:lnTo>
                  <a:lnTo>
                    <a:pt x="146848" y="46555"/>
                  </a:lnTo>
                  <a:lnTo>
                    <a:pt x="141685" y="63260"/>
                  </a:lnTo>
                  <a:lnTo>
                    <a:pt x="138919" y="71881"/>
                  </a:lnTo>
                  <a:lnTo>
                    <a:pt x="137075" y="80606"/>
                  </a:lnTo>
                  <a:lnTo>
                    <a:pt x="135847" y="89398"/>
                  </a:lnTo>
                  <a:lnTo>
                    <a:pt x="135027" y="98237"/>
                  </a:lnTo>
                  <a:lnTo>
                    <a:pt x="134481" y="106114"/>
                  </a:lnTo>
                  <a:lnTo>
                    <a:pt x="134117" y="113349"/>
                  </a:lnTo>
                  <a:lnTo>
                    <a:pt x="133712" y="126680"/>
                  </a:lnTo>
                  <a:lnTo>
                    <a:pt x="133431" y="152695"/>
                  </a:lnTo>
                  <a:lnTo>
                    <a:pt x="134409" y="156310"/>
                  </a:lnTo>
                  <a:lnTo>
                    <a:pt x="136053" y="159712"/>
                  </a:lnTo>
                  <a:lnTo>
                    <a:pt x="138141" y="162972"/>
                  </a:lnTo>
                  <a:lnTo>
                    <a:pt x="140525" y="166137"/>
                  </a:lnTo>
                  <a:lnTo>
                    <a:pt x="143107" y="169240"/>
                  </a:lnTo>
                  <a:lnTo>
                    <a:pt x="151247" y="17842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SMARTPenAnnotation445"/>
            <p:cNvSpPr/>
            <p:nvPr/>
          </p:nvSpPr>
          <p:spPr>
            <a:xfrm>
              <a:off x="8386773" y="2947109"/>
              <a:ext cx="335756" cy="115774"/>
            </a:xfrm>
            <a:custGeom>
              <a:avLst/>
              <a:gdLst/>
              <a:ahLst/>
              <a:cxnLst/>
              <a:rect l="0" t="0" r="0" b="0"/>
              <a:pathLst>
                <a:path w="335756" h="115774">
                  <a:moveTo>
                    <a:pt x="60711" y="44336"/>
                  </a:moveTo>
                  <a:lnTo>
                    <a:pt x="65452" y="39595"/>
                  </a:lnTo>
                  <a:lnTo>
                    <a:pt x="66848" y="37207"/>
                  </a:lnTo>
                  <a:lnTo>
                    <a:pt x="67779" y="34622"/>
                  </a:lnTo>
                  <a:lnTo>
                    <a:pt x="69273" y="28086"/>
                  </a:lnTo>
                  <a:lnTo>
                    <a:pt x="72123" y="24546"/>
                  </a:lnTo>
                  <a:lnTo>
                    <a:pt x="74272" y="22213"/>
                  </a:lnTo>
                  <a:lnTo>
                    <a:pt x="75705" y="19665"/>
                  </a:lnTo>
                  <a:lnTo>
                    <a:pt x="76660" y="16975"/>
                  </a:lnTo>
                  <a:lnTo>
                    <a:pt x="77297" y="14189"/>
                  </a:lnTo>
                  <a:lnTo>
                    <a:pt x="76729" y="12332"/>
                  </a:lnTo>
                  <a:lnTo>
                    <a:pt x="75358" y="11093"/>
                  </a:lnTo>
                  <a:lnTo>
                    <a:pt x="73453" y="10268"/>
                  </a:lnTo>
                  <a:lnTo>
                    <a:pt x="66030" y="9106"/>
                  </a:lnTo>
                  <a:lnTo>
                    <a:pt x="57547" y="8762"/>
                  </a:lnTo>
                  <a:lnTo>
                    <a:pt x="54633" y="9706"/>
                  </a:lnTo>
                  <a:lnTo>
                    <a:pt x="51697" y="11328"/>
                  </a:lnTo>
                  <a:lnTo>
                    <a:pt x="48750" y="13400"/>
                  </a:lnTo>
                  <a:lnTo>
                    <a:pt x="44799" y="15775"/>
                  </a:lnTo>
                  <a:lnTo>
                    <a:pt x="40181" y="18350"/>
                  </a:lnTo>
                  <a:lnTo>
                    <a:pt x="35118" y="21059"/>
                  </a:lnTo>
                  <a:lnTo>
                    <a:pt x="30751" y="24849"/>
                  </a:lnTo>
                  <a:lnTo>
                    <a:pt x="26847" y="29360"/>
                  </a:lnTo>
                  <a:lnTo>
                    <a:pt x="23252" y="34352"/>
                  </a:lnTo>
                  <a:lnTo>
                    <a:pt x="19864" y="38672"/>
                  </a:lnTo>
                  <a:lnTo>
                    <a:pt x="16612" y="42545"/>
                  </a:lnTo>
                  <a:lnTo>
                    <a:pt x="13453" y="46118"/>
                  </a:lnTo>
                  <a:lnTo>
                    <a:pt x="10353" y="50485"/>
                  </a:lnTo>
                  <a:lnTo>
                    <a:pt x="7296" y="55381"/>
                  </a:lnTo>
                  <a:lnTo>
                    <a:pt x="4265" y="60629"/>
                  </a:lnTo>
                  <a:lnTo>
                    <a:pt x="2245" y="65120"/>
                  </a:lnTo>
                  <a:lnTo>
                    <a:pt x="897" y="69106"/>
                  </a:lnTo>
                  <a:lnTo>
                    <a:pt x="0" y="72755"/>
                  </a:lnTo>
                  <a:lnTo>
                    <a:pt x="393" y="77173"/>
                  </a:lnTo>
                  <a:lnTo>
                    <a:pt x="1648" y="82102"/>
                  </a:lnTo>
                  <a:lnTo>
                    <a:pt x="3476" y="87373"/>
                  </a:lnTo>
                  <a:lnTo>
                    <a:pt x="5687" y="90886"/>
                  </a:lnTo>
                  <a:lnTo>
                    <a:pt x="8154" y="93229"/>
                  </a:lnTo>
                  <a:lnTo>
                    <a:pt x="14532" y="96824"/>
                  </a:lnTo>
                  <a:lnTo>
                    <a:pt x="23981" y="101729"/>
                  </a:lnTo>
                  <a:lnTo>
                    <a:pt x="29279" y="103434"/>
                  </a:lnTo>
                  <a:lnTo>
                    <a:pt x="34795" y="104571"/>
                  </a:lnTo>
                  <a:lnTo>
                    <a:pt x="40458" y="105328"/>
                  </a:lnTo>
                  <a:lnTo>
                    <a:pt x="46216" y="105833"/>
                  </a:lnTo>
                  <a:lnTo>
                    <a:pt x="52040" y="106170"/>
                  </a:lnTo>
                  <a:lnTo>
                    <a:pt x="57906" y="106395"/>
                  </a:lnTo>
                  <a:lnTo>
                    <a:pt x="63802" y="105552"/>
                  </a:lnTo>
                  <a:lnTo>
                    <a:pt x="69717" y="103998"/>
                  </a:lnTo>
                  <a:lnTo>
                    <a:pt x="75645" y="101970"/>
                  </a:lnTo>
                  <a:lnTo>
                    <a:pt x="81581" y="99626"/>
                  </a:lnTo>
                  <a:lnTo>
                    <a:pt x="87523" y="97071"/>
                  </a:lnTo>
                  <a:lnTo>
                    <a:pt x="93468" y="94375"/>
                  </a:lnTo>
                  <a:lnTo>
                    <a:pt x="98424" y="90594"/>
                  </a:lnTo>
                  <a:lnTo>
                    <a:pt x="102720" y="86089"/>
                  </a:lnTo>
                  <a:lnTo>
                    <a:pt x="106576" y="81101"/>
                  </a:lnTo>
                  <a:lnTo>
                    <a:pt x="110139" y="75791"/>
                  </a:lnTo>
                  <a:lnTo>
                    <a:pt x="113507" y="70267"/>
                  </a:lnTo>
                  <a:lnTo>
                    <a:pt x="116745" y="64600"/>
                  </a:lnTo>
                  <a:lnTo>
                    <a:pt x="119895" y="59829"/>
                  </a:lnTo>
                  <a:lnTo>
                    <a:pt x="122987" y="55657"/>
                  </a:lnTo>
                  <a:lnTo>
                    <a:pt x="126041" y="51883"/>
                  </a:lnTo>
                  <a:lnTo>
                    <a:pt x="128077" y="48375"/>
                  </a:lnTo>
                  <a:lnTo>
                    <a:pt x="129434" y="45044"/>
                  </a:lnTo>
                  <a:lnTo>
                    <a:pt x="130339" y="41832"/>
                  </a:lnTo>
                  <a:lnTo>
                    <a:pt x="129950" y="38698"/>
                  </a:lnTo>
                  <a:lnTo>
                    <a:pt x="128698" y="35616"/>
                  </a:lnTo>
                  <a:lnTo>
                    <a:pt x="126871" y="32569"/>
                  </a:lnTo>
                  <a:lnTo>
                    <a:pt x="124662" y="29546"/>
                  </a:lnTo>
                  <a:lnTo>
                    <a:pt x="122196" y="26539"/>
                  </a:lnTo>
                  <a:lnTo>
                    <a:pt x="119561" y="23542"/>
                  </a:lnTo>
                  <a:lnTo>
                    <a:pt x="116811" y="21543"/>
                  </a:lnTo>
                  <a:lnTo>
                    <a:pt x="111110" y="19323"/>
                  </a:lnTo>
                  <a:lnTo>
                    <a:pt x="108201" y="17739"/>
                  </a:lnTo>
                  <a:lnTo>
                    <a:pt x="105269" y="15690"/>
                  </a:lnTo>
                  <a:lnTo>
                    <a:pt x="102323" y="13333"/>
                  </a:lnTo>
                  <a:lnTo>
                    <a:pt x="98374" y="11761"/>
                  </a:lnTo>
                  <a:lnTo>
                    <a:pt x="88695" y="10014"/>
                  </a:lnTo>
                  <a:lnTo>
                    <a:pt x="78834" y="8653"/>
                  </a:lnTo>
                  <a:lnTo>
                    <a:pt x="83389" y="8628"/>
                  </a:lnTo>
                  <a:lnTo>
                    <a:pt x="85751" y="10609"/>
                  </a:lnTo>
                  <a:lnTo>
                    <a:pt x="88319" y="13914"/>
                  </a:lnTo>
                  <a:lnTo>
                    <a:pt x="91022" y="18101"/>
                  </a:lnTo>
                  <a:lnTo>
                    <a:pt x="93817" y="20893"/>
                  </a:lnTo>
                  <a:lnTo>
                    <a:pt x="96672" y="22754"/>
                  </a:lnTo>
                  <a:lnTo>
                    <a:pt x="99568" y="23995"/>
                  </a:lnTo>
                  <a:lnTo>
                    <a:pt x="103483" y="26806"/>
                  </a:lnTo>
                  <a:lnTo>
                    <a:pt x="108077" y="30665"/>
                  </a:lnTo>
                  <a:lnTo>
                    <a:pt x="117481" y="39252"/>
                  </a:lnTo>
                  <a:lnTo>
                    <a:pt x="124969" y="46376"/>
                  </a:lnTo>
                  <a:lnTo>
                    <a:pt x="128354" y="50657"/>
                  </a:lnTo>
                  <a:lnTo>
                    <a:pt x="131603" y="55495"/>
                  </a:lnTo>
                  <a:lnTo>
                    <a:pt x="134761" y="60705"/>
                  </a:lnTo>
                  <a:lnTo>
                    <a:pt x="137859" y="65170"/>
                  </a:lnTo>
                  <a:lnTo>
                    <a:pt x="140917" y="69140"/>
                  </a:lnTo>
                  <a:lnTo>
                    <a:pt x="143947" y="72778"/>
                  </a:lnTo>
                  <a:lnTo>
                    <a:pt x="145967" y="77188"/>
                  </a:lnTo>
                  <a:lnTo>
                    <a:pt x="147314" y="82112"/>
                  </a:lnTo>
                  <a:lnTo>
                    <a:pt x="149476" y="94793"/>
                  </a:lnTo>
                  <a:lnTo>
                    <a:pt x="149653" y="96825"/>
                  </a:lnTo>
                  <a:lnTo>
                    <a:pt x="149771" y="99173"/>
                  </a:lnTo>
                  <a:lnTo>
                    <a:pt x="149850" y="101730"/>
                  </a:lnTo>
                  <a:lnTo>
                    <a:pt x="148911" y="103434"/>
                  </a:lnTo>
                  <a:lnTo>
                    <a:pt x="147292" y="104571"/>
                  </a:lnTo>
                  <a:lnTo>
                    <a:pt x="145220" y="105328"/>
                  </a:lnTo>
                  <a:lnTo>
                    <a:pt x="143840" y="106826"/>
                  </a:lnTo>
                  <a:lnTo>
                    <a:pt x="142919" y="108816"/>
                  </a:lnTo>
                  <a:lnTo>
                    <a:pt x="141088" y="115738"/>
                  </a:lnTo>
                  <a:lnTo>
                    <a:pt x="141079" y="102470"/>
                  </a:lnTo>
                  <a:lnTo>
                    <a:pt x="142070" y="98967"/>
                  </a:lnTo>
                  <a:lnTo>
                    <a:pt x="143724" y="94647"/>
                  </a:lnTo>
                  <a:lnTo>
                    <a:pt x="145819" y="89783"/>
                  </a:lnTo>
                  <a:lnTo>
                    <a:pt x="148208" y="83564"/>
                  </a:lnTo>
                  <a:lnTo>
                    <a:pt x="153507" y="68716"/>
                  </a:lnTo>
                  <a:lnTo>
                    <a:pt x="156310" y="61581"/>
                  </a:lnTo>
                  <a:lnTo>
                    <a:pt x="159170" y="54841"/>
                  </a:lnTo>
                  <a:lnTo>
                    <a:pt x="162069" y="48363"/>
                  </a:lnTo>
                  <a:lnTo>
                    <a:pt x="165987" y="42060"/>
                  </a:lnTo>
                  <a:lnTo>
                    <a:pt x="170582" y="35873"/>
                  </a:lnTo>
                  <a:lnTo>
                    <a:pt x="175630" y="29764"/>
                  </a:lnTo>
                  <a:lnTo>
                    <a:pt x="180980" y="23707"/>
                  </a:lnTo>
                  <a:lnTo>
                    <a:pt x="192215" y="11686"/>
                  </a:lnTo>
                  <a:lnTo>
                    <a:pt x="196998" y="7686"/>
                  </a:lnTo>
                  <a:lnTo>
                    <a:pt x="201178" y="5020"/>
                  </a:lnTo>
                  <a:lnTo>
                    <a:pt x="204957" y="3243"/>
                  </a:lnTo>
                  <a:lnTo>
                    <a:pt x="214448" y="1267"/>
                  </a:lnTo>
                  <a:lnTo>
                    <a:pt x="224288" y="390"/>
                  </a:lnTo>
                  <a:lnTo>
                    <a:pt x="231969" y="0"/>
                  </a:lnTo>
                  <a:lnTo>
                    <a:pt x="234414" y="888"/>
                  </a:lnTo>
                  <a:lnTo>
                    <a:pt x="236044" y="2472"/>
                  </a:lnTo>
                  <a:lnTo>
                    <a:pt x="237131" y="4520"/>
                  </a:lnTo>
                  <a:lnTo>
                    <a:pt x="243401" y="16884"/>
                  </a:lnTo>
                  <a:lnTo>
                    <a:pt x="244020" y="21074"/>
                  </a:lnTo>
                  <a:lnTo>
                    <a:pt x="243441" y="24859"/>
                  </a:lnTo>
                  <a:lnTo>
                    <a:pt x="242063" y="28375"/>
                  </a:lnTo>
                  <a:lnTo>
                    <a:pt x="241143" y="32703"/>
                  </a:lnTo>
                  <a:lnTo>
                    <a:pt x="240530" y="37573"/>
                  </a:lnTo>
                  <a:lnTo>
                    <a:pt x="240122" y="42804"/>
                  </a:lnTo>
                  <a:lnTo>
                    <a:pt x="238857" y="48275"/>
                  </a:lnTo>
                  <a:lnTo>
                    <a:pt x="237022" y="53908"/>
                  </a:lnTo>
                  <a:lnTo>
                    <a:pt x="234806" y="59647"/>
                  </a:lnTo>
                  <a:lnTo>
                    <a:pt x="233329" y="65457"/>
                  </a:lnTo>
                  <a:lnTo>
                    <a:pt x="232345" y="71315"/>
                  </a:lnTo>
                  <a:lnTo>
                    <a:pt x="231689" y="77205"/>
                  </a:lnTo>
                  <a:lnTo>
                    <a:pt x="230259" y="82123"/>
                  </a:lnTo>
                  <a:lnTo>
                    <a:pt x="228313" y="86395"/>
                  </a:lnTo>
                  <a:lnTo>
                    <a:pt x="226024" y="90235"/>
                  </a:lnTo>
                  <a:lnTo>
                    <a:pt x="224498" y="93786"/>
                  </a:lnTo>
                  <a:lnTo>
                    <a:pt x="223480" y="97147"/>
                  </a:lnTo>
                  <a:lnTo>
                    <a:pt x="221847" y="104928"/>
                  </a:lnTo>
                  <a:lnTo>
                    <a:pt x="222706" y="105567"/>
                  </a:lnTo>
                  <a:lnTo>
                    <a:pt x="226305" y="106276"/>
                  </a:lnTo>
                  <a:lnTo>
                    <a:pt x="227662" y="105473"/>
                  </a:lnTo>
                  <a:lnTo>
                    <a:pt x="228566" y="103946"/>
                  </a:lnTo>
                  <a:lnTo>
                    <a:pt x="229169" y="101935"/>
                  </a:lnTo>
                  <a:lnTo>
                    <a:pt x="230563" y="99602"/>
                  </a:lnTo>
                  <a:lnTo>
                    <a:pt x="232485" y="97055"/>
                  </a:lnTo>
                  <a:lnTo>
                    <a:pt x="234758" y="94365"/>
                  </a:lnTo>
                  <a:lnTo>
                    <a:pt x="237266" y="91579"/>
                  </a:lnTo>
                  <a:lnTo>
                    <a:pt x="242698" y="85838"/>
                  </a:lnTo>
                  <a:lnTo>
                    <a:pt x="245535" y="80934"/>
                  </a:lnTo>
                  <a:lnTo>
                    <a:pt x="248420" y="74688"/>
                  </a:lnTo>
                  <a:lnTo>
                    <a:pt x="251334" y="67547"/>
                  </a:lnTo>
                  <a:lnTo>
                    <a:pt x="254270" y="60802"/>
                  </a:lnTo>
                  <a:lnTo>
                    <a:pt x="260178" y="48016"/>
                  </a:lnTo>
                  <a:lnTo>
                    <a:pt x="264134" y="41828"/>
                  </a:lnTo>
                  <a:lnTo>
                    <a:pt x="268756" y="35719"/>
                  </a:lnTo>
                  <a:lnTo>
                    <a:pt x="273822" y="29662"/>
                  </a:lnTo>
                  <a:lnTo>
                    <a:pt x="279184" y="24631"/>
                  </a:lnTo>
                  <a:lnTo>
                    <a:pt x="284742" y="20285"/>
                  </a:lnTo>
                  <a:lnTo>
                    <a:pt x="290433" y="16396"/>
                  </a:lnTo>
                  <a:lnTo>
                    <a:pt x="295217" y="12811"/>
                  </a:lnTo>
                  <a:lnTo>
                    <a:pt x="299400" y="9429"/>
                  </a:lnTo>
                  <a:lnTo>
                    <a:pt x="303181" y="6182"/>
                  </a:lnTo>
                  <a:lnTo>
                    <a:pt x="310027" y="2574"/>
                  </a:lnTo>
                  <a:lnTo>
                    <a:pt x="313243" y="1612"/>
                  </a:lnTo>
                  <a:lnTo>
                    <a:pt x="316377" y="1962"/>
                  </a:lnTo>
                  <a:lnTo>
                    <a:pt x="319460" y="3188"/>
                  </a:lnTo>
                  <a:lnTo>
                    <a:pt x="322507" y="4998"/>
                  </a:lnTo>
                  <a:lnTo>
                    <a:pt x="325531" y="7196"/>
                  </a:lnTo>
                  <a:lnTo>
                    <a:pt x="328539" y="9655"/>
                  </a:lnTo>
                  <a:lnTo>
                    <a:pt x="331536" y="12285"/>
                  </a:lnTo>
                  <a:lnTo>
                    <a:pt x="333535" y="16023"/>
                  </a:lnTo>
                  <a:lnTo>
                    <a:pt x="334866" y="20500"/>
                  </a:lnTo>
                  <a:lnTo>
                    <a:pt x="335755" y="25469"/>
                  </a:lnTo>
                  <a:lnTo>
                    <a:pt x="335355" y="30766"/>
                  </a:lnTo>
                  <a:lnTo>
                    <a:pt x="334096" y="36281"/>
                  </a:lnTo>
                  <a:lnTo>
                    <a:pt x="332265" y="41943"/>
                  </a:lnTo>
                  <a:lnTo>
                    <a:pt x="331044" y="48693"/>
                  </a:lnTo>
                  <a:lnTo>
                    <a:pt x="330229" y="56171"/>
                  </a:lnTo>
                  <a:lnTo>
                    <a:pt x="329687" y="64132"/>
                  </a:lnTo>
                  <a:lnTo>
                    <a:pt x="328333" y="71424"/>
                  </a:lnTo>
                  <a:lnTo>
                    <a:pt x="326438" y="78270"/>
                  </a:lnTo>
                  <a:lnTo>
                    <a:pt x="324182" y="84818"/>
                  </a:lnTo>
                  <a:lnTo>
                    <a:pt x="322679" y="90175"/>
                  </a:lnTo>
                  <a:lnTo>
                    <a:pt x="321677" y="94739"/>
                  </a:lnTo>
                  <a:lnTo>
                    <a:pt x="321008" y="98774"/>
                  </a:lnTo>
                  <a:lnTo>
                    <a:pt x="320563" y="102456"/>
                  </a:lnTo>
                  <a:lnTo>
                    <a:pt x="320266" y="105903"/>
                  </a:lnTo>
                  <a:lnTo>
                    <a:pt x="319707" y="115196"/>
                  </a:lnTo>
                  <a:lnTo>
                    <a:pt x="322333" y="115517"/>
                  </a:lnTo>
                  <a:lnTo>
                    <a:pt x="328602" y="11577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SMARTPenAnnotation446"/>
            <p:cNvSpPr/>
            <p:nvPr/>
          </p:nvSpPr>
          <p:spPr>
            <a:xfrm>
              <a:off x="8840390" y="2911078"/>
              <a:ext cx="26790" cy="142876"/>
            </a:xfrm>
            <a:custGeom>
              <a:avLst/>
              <a:gdLst/>
              <a:ahLst/>
              <a:cxnLst/>
              <a:rect l="0" t="0" r="0" b="0"/>
              <a:pathLst>
                <a:path w="26790" h="142876">
                  <a:moveTo>
                    <a:pt x="26789" y="0"/>
                  </a:moveTo>
                  <a:lnTo>
                    <a:pt x="26789" y="25731"/>
                  </a:lnTo>
                  <a:lnTo>
                    <a:pt x="25797" y="31044"/>
                  </a:lnTo>
                  <a:lnTo>
                    <a:pt x="24144" y="36571"/>
                  </a:lnTo>
                  <a:lnTo>
                    <a:pt x="22048" y="42240"/>
                  </a:lnTo>
                  <a:lnTo>
                    <a:pt x="20652" y="48004"/>
                  </a:lnTo>
                  <a:lnTo>
                    <a:pt x="19721" y="53831"/>
                  </a:lnTo>
                  <a:lnTo>
                    <a:pt x="19101" y="59699"/>
                  </a:lnTo>
                  <a:lnTo>
                    <a:pt x="17695" y="65596"/>
                  </a:lnTo>
                  <a:lnTo>
                    <a:pt x="15766" y="71512"/>
                  </a:lnTo>
                  <a:lnTo>
                    <a:pt x="13488" y="77440"/>
                  </a:lnTo>
                  <a:lnTo>
                    <a:pt x="11968" y="82385"/>
                  </a:lnTo>
                  <a:lnTo>
                    <a:pt x="10955" y="86673"/>
                  </a:lnTo>
                  <a:lnTo>
                    <a:pt x="10280" y="90524"/>
                  </a:lnTo>
                  <a:lnTo>
                    <a:pt x="9830" y="95076"/>
                  </a:lnTo>
                  <a:lnTo>
                    <a:pt x="9530" y="100095"/>
                  </a:lnTo>
                  <a:lnTo>
                    <a:pt x="9330" y="105425"/>
                  </a:lnTo>
                  <a:lnTo>
                    <a:pt x="8204" y="109971"/>
                  </a:lnTo>
                  <a:lnTo>
                    <a:pt x="6462" y="113993"/>
                  </a:lnTo>
                  <a:lnTo>
                    <a:pt x="1277" y="122838"/>
                  </a:lnTo>
                  <a:lnTo>
                    <a:pt x="568" y="126693"/>
                  </a:lnTo>
                  <a:lnTo>
                    <a:pt x="113" y="132513"/>
                  </a:lnTo>
                  <a:lnTo>
                    <a:pt x="51" y="135954"/>
                  </a:lnTo>
                  <a:lnTo>
                    <a:pt x="0" y="1428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SMARTPenAnnotation447"/>
            <p:cNvSpPr/>
            <p:nvPr/>
          </p:nvSpPr>
          <p:spPr>
            <a:xfrm>
              <a:off x="8768953" y="3009304"/>
              <a:ext cx="196454" cy="35720"/>
            </a:xfrm>
            <a:custGeom>
              <a:avLst/>
              <a:gdLst/>
              <a:ahLst/>
              <a:cxnLst/>
              <a:rect l="0" t="0" r="0" b="0"/>
              <a:pathLst>
                <a:path w="196454" h="35720">
                  <a:moveTo>
                    <a:pt x="0" y="0"/>
                  </a:moveTo>
                  <a:lnTo>
                    <a:pt x="0" y="5145"/>
                  </a:lnTo>
                  <a:lnTo>
                    <a:pt x="0" y="874"/>
                  </a:lnTo>
                  <a:lnTo>
                    <a:pt x="992" y="583"/>
                  </a:lnTo>
                  <a:lnTo>
                    <a:pt x="4740" y="259"/>
                  </a:lnTo>
                  <a:lnTo>
                    <a:pt x="12359" y="115"/>
                  </a:lnTo>
                  <a:lnTo>
                    <a:pt x="63231" y="7"/>
                  </a:lnTo>
                  <a:lnTo>
                    <a:pt x="72912" y="997"/>
                  </a:lnTo>
                  <a:lnTo>
                    <a:pt x="83335" y="2649"/>
                  </a:lnTo>
                  <a:lnTo>
                    <a:pt x="94252" y="4743"/>
                  </a:lnTo>
                  <a:lnTo>
                    <a:pt x="104506" y="7131"/>
                  </a:lnTo>
                  <a:lnTo>
                    <a:pt x="114319" y="9715"/>
                  </a:lnTo>
                  <a:lnTo>
                    <a:pt x="133160" y="15232"/>
                  </a:lnTo>
                  <a:lnTo>
                    <a:pt x="151455" y="20991"/>
                  </a:lnTo>
                  <a:lnTo>
                    <a:pt x="159509" y="23916"/>
                  </a:lnTo>
                  <a:lnTo>
                    <a:pt x="166863" y="26858"/>
                  </a:lnTo>
                  <a:lnTo>
                    <a:pt x="173749" y="29812"/>
                  </a:lnTo>
                  <a:lnTo>
                    <a:pt x="179333" y="31781"/>
                  </a:lnTo>
                  <a:lnTo>
                    <a:pt x="184047" y="33094"/>
                  </a:lnTo>
                  <a:lnTo>
                    <a:pt x="196453" y="3571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SMARTPenAnnotation448"/>
            <p:cNvSpPr/>
            <p:nvPr/>
          </p:nvSpPr>
          <p:spPr>
            <a:xfrm>
              <a:off x="6625828" y="3278177"/>
              <a:ext cx="53579" cy="168683"/>
            </a:xfrm>
            <a:custGeom>
              <a:avLst/>
              <a:gdLst/>
              <a:ahLst/>
              <a:cxnLst/>
              <a:rect l="0" t="0" r="0" b="0"/>
              <a:pathLst>
                <a:path w="53579" h="168683">
                  <a:moveTo>
                    <a:pt x="0" y="7948"/>
                  </a:moveTo>
                  <a:lnTo>
                    <a:pt x="4740" y="3207"/>
                  </a:lnTo>
                  <a:lnTo>
                    <a:pt x="6136" y="2803"/>
                  </a:lnTo>
                  <a:lnTo>
                    <a:pt x="7067" y="3525"/>
                  </a:lnTo>
                  <a:lnTo>
                    <a:pt x="7688" y="5000"/>
                  </a:lnTo>
                  <a:lnTo>
                    <a:pt x="9094" y="4990"/>
                  </a:lnTo>
                  <a:lnTo>
                    <a:pt x="11024" y="3992"/>
                  </a:lnTo>
                  <a:lnTo>
                    <a:pt x="13302" y="2334"/>
                  </a:lnTo>
                  <a:lnTo>
                    <a:pt x="15813" y="1229"/>
                  </a:lnTo>
                  <a:lnTo>
                    <a:pt x="18480" y="491"/>
                  </a:lnTo>
                  <a:lnTo>
                    <a:pt x="21249" y="0"/>
                  </a:lnTo>
                  <a:lnTo>
                    <a:pt x="23096" y="665"/>
                  </a:lnTo>
                  <a:lnTo>
                    <a:pt x="24327" y="2101"/>
                  </a:lnTo>
                  <a:lnTo>
                    <a:pt x="25148" y="4049"/>
                  </a:lnTo>
                  <a:lnTo>
                    <a:pt x="26687" y="5349"/>
                  </a:lnTo>
                  <a:lnTo>
                    <a:pt x="28705" y="6215"/>
                  </a:lnTo>
                  <a:lnTo>
                    <a:pt x="31043" y="6793"/>
                  </a:lnTo>
                  <a:lnTo>
                    <a:pt x="33594" y="8170"/>
                  </a:lnTo>
                  <a:lnTo>
                    <a:pt x="36287" y="10080"/>
                  </a:lnTo>
                  <a:lnTo>
                    <a:pt x="39073" y="12346"/>
                  </a:lnTo>
                  <a:lnTo>
                    <a:pt x="40931" y="15840"/>
                  </a:lnTo>
                  <a:lnTo>
                    <a:pt x="42171" y="20155"/>
                  </a:lnTo>
                  <a:lnTo>
                    <a:pt x="42997" y="25015"/>
                  </a:lnTo>
                  <a:lnTo>
                    <a:pt x="43547" y="30240"/>
                  </a:lnTo>
                  <a:lnTo>
                    <a:pt x="43914" y="35708"/>
                  </a:lnTo>
                  <a:lnTo>
                    <a:pt x="44159" y="41337"/>
                  </a:lnTo>
                  <a:lnTo>
                    <a:pt x="44430" y="52884"/>
                  </a:lnTo>
                  <a:lnTo>
                    <a:pt x="44605" y="81206"/>
                  </a:lnTo>
                  <a:lnTo>
                    <a:pt x="43627" y="89529"/>
                  </a:lnTo>
                  <a:lnTo>
                    <a:pt x="41983" y="98054"/>
                  </a:lnTo>
                  <a:lnTo>
                    <a:pt x="39895" y="106714"/>
                  </a:lnTo>
                  <a:lnTo>
                    <a:pt x="38503" y="114471"/>
                  </a:lnTo>
                  <a:lnTo>
                    <a:pt x="37575" y="121627"/>
                  </a:lnTo>
                  <a:lnTo>
                    <a:pt x="36956" y="128382"/>
                  </a:lnTo>
                  <a:lnTo>
                    <a:pt x="37535" y="134870"/>
                  </a:lnTo>
                  <a:lnTo>
                    <a:pt x="38914" y="141180"/>
                  </a:lnTo>
                  <a:lnTo>
                    <a:pt x="40826" y="147371"/>
                  </a:lnTo>
                  <a:lnTo>
                    <a:pt x="42100" y="152490"/>
                  </a:lnTo>
                  <a:lnTo>
                    <a:pt x="42949" y="156895"/>
                  </a:lnTo>
                  <a:lnTo>
                    <a:pt x="44549" y="167992"/>
                  </a:lnTo>
                  <a:lnTo>
                    <a:pt x="45574" y="168222"/>
                  </a:lnTo>
                  <a:lnTo>
                    <a:pt x="47250" y="168375"/>
                  </a:lnTo>
                  <a:lnTo>
                    <a:pt x="53578" y="16868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SMARTPenAnnotation449"/>
            <p:cNvSpPr/>
            <p:nvPr/>
          </p:nvSpPr>
          <p:spPr>
            <a:xfrm>
              <a:off x="6724054" y="3303984"/>
              <a:ext cx="214314" cy="167842"/>
            </a:xfrm>
            <a:custGeom>
              <a:avLst/>
              <a:gdLst/>
              <a:ahLst/>
              <a:cxnLst/>
              <a:rect l="0" t="0" r="0" b="0"/>
              <a:pathLst>
                <a:path w="214314" h="167842">
                  <a:moveTo>
                    <a:pt x="0" y="0"/>
                  </a:moveTo>
                  <a:lnTo>
                    <a:pt x="0" y="81125"/>
                  </a:lnTo>
                  <a:lnTo>
                    <a:pt x="992" y="89802"/>
                  </a:lnTo>
                  <a:lnTo>
                    <a:pt x="2647" y="98564"/>
                  </a:lnTo>
                  <a:lnTo>
                    <a:pt x="4741" y="107381"/>
                  </a:lnTo>
                  <a:lnTo>
                    <a:pt x="6137" y="115244"/>
                  </a:lnTo>
                  <a:lnTo>
                    <a:pt x="7068" y="122470"/>
                  </a:lnTo>
                  <a:lnTo>
                    <a:pt x="7689" y="129271"/>
                  </a:lnTo>
                  <a:lnTo>
                    <a:pt x="8103" y="134798"/>
                  </a:lnTo>
                  <a:lnTo>
                    <a:pt x="8378" y="139475"/>
                  </a:lnTo>
                  <a:lnTo>
                    <a:pt x="8685" y="147317"/>
                  </a:lnTo>
                  <a:lnTo>
                    <a:pt x="8857" y="157310"/>
                  </a:lnTo>
                  <a:lnTo>
                    <a:pt x="8920" y="167841"/>
                  </a:lnTo>
                  <a:lnTo>
                    <a:pt x="8929" y="143885"/>
                  </a:lnTo>
                  <a:lnTo>
                    <a:pt x="7938" y="138588"/>
                  </a:lnTo>
                  <a:lnTo>
                    <a:pt x="6284" y="133072"/>
                  </a:lnTo>
                  <a:lnTo>
                    <a:pt x="4189" y="127410"/>
                  </a:lnTo>
                  <a:lnTo>
                    <a:pt x="3784" y="120658"/>
                  </a:lnTo>
                  <a:lnTo>
                    <a:pt x="4508" y="113181"/>
                  </a:lnTo>
                  <a:lnTo>
                    <a:pt x="5982" y="105220"/>
                  </a:lnTo>
                  <a:lnTo>
                    <a:pt x="6965" y="96935"/>
                  </a:lnTo>
                  <a:lnTo>
                    <a:pt x="7620" y="88436"/>
                  </a:lnTo>
                  <a:lnTo>
                    <a:pt x="8057" y="79793"/>
                  </a:lnTo>
                  <a:lnTo>
                    <a:pt x="10332" y="71055"/>
                  </a:lnTo>
                  <a:lnTo>
                    <a:pt x="13833" y="62253"/>
                  </a:lnTo>
                  <a:lnTo>
                    <a:pt x="28971" y="31479"/>
                  </a:lnTo>
                  <a:lnTo>
                    <a:pt x="33204" y="25947"/>
                  </a:lnTo>
                  <a:lnTo>
                    <a:pt x="38011" y="21267"/>
                  </a:lnTo>
                  <a:lnTo>
                    <a:pt x="43201" y="17154"/>
                  </a:lnTo>
                  <a:lnTo>
                    <a:pt x="47652" y="13421"/>
                  </a:lnTo>
                  <a:lnTo>
                    <a:pt x="51612" y="9939"/>
                  </a:lnTo>
                  <a:lnTo>
                    <a:pt x="55244" y="6626"/>
                  </a:lnTo>
                  <a:lnTo>
                    <a:pt x="59650" y="5410"/>
                  </a:lnTo>
                  <a:lnTo>
                    <a:pt x="64571" y="5591"/>
                  </a:lnTo>
                  <a:lnTo>
                    <a:pt x="69837" y="6704"/>
                  </a:lnTo>
                  <a:lnTo>
                    <a:pt x="74339" y="8438"/>
                  </a:lnTo>
                  <a:lnTo>
                    <a:pt x="78333" y="10586"/>
                  </a:lnTo>
                  <a:lnTo>
                    <a:pt x="81987" y="13010"/>
                  </a:lnTo>
                  <a:lnTo>
                    <a:pt x="85417" y="15619"/>
                  </a:lnTo>
                  <a:lnTo>
                    <a:pt x="88694" y="18350"/>
                  </a:lnTo>
                  <a:lnTo>
                    <a:pt x="91872" y="21163"/>
                  </a:lnTo>
                  <a:lnTo>
                    <a:pt x="93991" y="24031"/>
                  </a:lnTo>
                  <a:lnTo>
                    <a:pt x="95402" y="26934"/>
                  </a:lnTo>
                  <a:lnTo>
                    <a:pt x="96344" y="29862"/>
                  </a:lnTo>
                  <a:lnTo>
                    <a:pt x="97963" y="33799"/>
                  </a:lnTo>
                  <a:lnTo>
                    <a:pt x="100036" y="38408"/>
                  </a:lnTo>
                  <a:lnTo>
                    <a:pt x="102409" y="43465"/>
                  </a:lnTo>
                  <a:lnTo>
                    <a:pt x="103992" y="49812"/>
                  </a:lnTo>
                  <a:lnTo>
                    <a:pt x="105046" y="57021"/>
                  </a:lnTo>
                  <a:lnTo>
                    <a:pt x="105750" y="64803"/>
                  </a:lnTo>
                  <a:lnTo>
                    <a:pt x="106219" y="71975"/>
                  </a:lnTo>
                  <a:lnTo>
                    <a:pt x="106740" y="85236"/>
                  </a:lnTo>
                  <a:lnTo>
                    <a:pt x="107871" y="92543"/>
                  </a:lnTo>
                  <a:lnTo>
                    <a:pt x="109618" y="100391"/>
                  </a:lnTo>
                  <a:lnTo>
                    <a:pt x="111773" y="108599"/>
                  </a:lnTo>
                  <a:lnTo>
                    <a:pt x="113211" y="115063"/>
                  </a:lnTo>
                  <a:lnTo>
                    <a:pt x="114169" y="120365"/>
                  </a:lnTo>
                  <a:lnTo>
                    <a:pt x="114809" y="124892"/>
                  </a:lnTo>
                  <a:lnTo>
                    <a:pt x="115234" y="128902"/>
                  </a:lnTo>
                  <a:lnTo>
                    <a:pt x="115518" y="132567"/>
                  </a:lnTo>
                  <a:lnTo>
                    <a:pt x="115708" y="136003"/>
                  </a:lnTo>
                  <a:lnTo>
                    <a:pt x="115918" y="142467"/>
                  </a:lnTo>
                  <a:lnTo>
                    <a:pt x="116053" y="149960"/>
                  </a:lnTo>
                  <a:lnTo>
                    <a:pt x="117057" y="150575"/>
                  </a:lnTo>
                  <a:lnTo>
                    <a:pt x="120817" y="151258"/>
                  </a:lnTo>
                  <a:lnTo>
                    <a:pt x="122217" y="150448"/>
                  </a:lnTo>
                  <a:lnTo>
                    <a:pt x="123149" y="148916"/>
                  </a:lnTo>
                  <a:lnTo>
                    <a:pt x="123772" y="146902"/>
                  </a:lnTo>
                  <a:lnTo>
                    <a:pt x="124186" y="143576"/>
                  </a:lnTo>
                  <a:lnTo>
                    <a:pt x="124463" y="139373"/>
                  </a:lnTo>
                  <a:lnTo>
                    <a:pt x="124770" y="130404"/>
                  </a:lnTo>
                  <a:lnTo>
                    <a:pt x="124907" y="123111"/>
                  </a:lnTo>
                  <a:lnTo>
                    <a:pt x="125935" y="117793"/>
                  </a:lnTo>
                  <a:lnTo>
                    <a:pt x="127613" y="111271"/>
                  </a:lnTo>
                  <a:lnTo>
                    <a:pt x="129724" y="103946"/>
                  </a:lnTo>
                  <a:lnTo>
                    <a:pt x="132123" y="97078"/>
                  </a:lnTo>
                  <a:lnTo>
                    <a:pt x="134715" y="90516"/>
                  </a:lnTo>
                  <a:lnTo>
                    <a:pt x="137435" y="84156"/>
                  </a:lnTo>
                  <a:lnTo>
                    <a:pt x="140241" y="76940"/>
                  </a:lnTo>
                  <a:lnTo>
                    <a:pt x="146004" y="60985"/>
                  </a:lnTo>
                  <a:lnTo>
                    <a:pt x="148930" y="54547"/>
                  </a:lnTo>
                  <a:lnTo>
                    <a:pt x="151872" y="49263"/>
                  </a:lnTo>
                  <a:lnTo>
                    <a:pt x="154826" y="44748"/>
                  </a:lnTo>
                  <a:lnTo>
                    <a:pt x="157788" y="40746"/>
                  </a:lnTo>
                  <a:lnTo>
                    <a:pt x="160755" y="37086"/>
                  </a:lnTo>
                  <a:lnTo>
                    <a:pt x="163724" y="33654"/>
                  </a:lnTo>
                  <a:lnTo>
                    <a:pt x="166696" y="31365"/>
                  </a:lnTo>
                  <a:lnTo>
                    <a:pt x="172645" y="28823"/>
                  </a:lnTo>
                  <a:lnTo>
                    <a:pt x="175620" y="29137"/>
                  </a:lnTo>
                  <a:lnTo>
                    <a:pt x="178596" y="30339"/>
                  </a:lnTo>
                  <a:lnTo>
                    <a:pt x="184548" y="34320"/>
                  </a:lnTo>
                  <a:lnTo>
                    <a:pt x="190500" y="39396"/>
                  </a:lnTo>
                  <a:lnTo>
                    <a:pt x="193477" y="43131"/>
                  </a:lnTo>
                  <a:lnTo>
                    <a:pt x="196453" y="47606"/>
                  </a:lnTo>
                  <a:lnTo>
                    <a:pt x="199430" y="52573"/>
                  </a:lnTo>
                  <a:lnTo>
                    <a:pt x="201414" y="57869"/>
                  </a:lnTo>
                  <a:lnTo>
                    <a:pt x="202737" y="63384"/>
                  </a:lnTo>
                  <a:lnTo>
                    <a:pt x="203620" y="69045"/>
                  </a:lnTo>
                  <a:lnTo>
                    <a:pt x="204207" y="74803"/>
                  </a:lnTo>
                  <a:lnTo>
                    <a:pt x="204599" y="80627"/>
                  </a:lnTo>
                  <a:lnTo>
                    <a:pt x="204861" y="86493"/>
                  </a:lnTo>
                  <a:lnTo>
                    <a:pt x="205150" y="98304"/>
                  </a:lnTo>
                  <a:lnTo>
                    <a:pt x="205228" y="104231"/>
                  </a:lnTo>
                  <a:lnTo>
                    <a:pt x="206272" y="110167"/>
                  </a:lnTo>
                  <a:lnTo>
                    <a:pt x="207960" y="116109"/>
                  </a:lnTo>
                  <a:lnTo>
                    <a:pt x="210078" y="122054"/>
                  </a:lnTo>
                  <a:lnTo>
                    <a:pt x="211490" y="127010"/>
                  </a:lnTo>
                  <a:lnTo>
                    <a:pt x="212431" y="131306"/>
                  </a:lnTo>
                  <a:lnTo>
                    <a:pt x="213058" y="135162"/>
                  </a:lnTo>
                  <a:lnTo>
                    <a:pt x="213476" y="138726"/>
                  </a:lnTo>
                  <a:lnTo>
                    <a:pt x="213755" y="142093"/>
                  </a:lnTo>
                  <a:lnTo>
                    <a:pt x="213941" y="145330"/>
                  </a:lnTo>
                  <a:lnTo>
                    <a:pt x="214148" y="151573"/>
                  </a:lnTo>
                  <a:lnTo>
                    <a:pt x="214313" y="1607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SMARTPenAnnotation450"/>
            <p:cNvSpPr/>
            <p:nvPr/>
          </p:nvSpPr>
          <p:spPr>
            <a:xfrm>
              <a:off x="6965156" y="3279163"/>
              <a:ext cx="103246" cy="238706"/>
            </a:xfrm>
            <a:custGeom>
              <a:avLst/>
              <a:gdLst/>
              <a:ahLst/>
              <a:cxnLst/>
              <a:rect l="0" t="0" r="0" b="0"/>
              <a:pathLst>
                <a:path w="103246" h="238706">
                  <a:moveTo>
                    <a:pt x="35719" y="69469"/>
                  </a:moveTo>
                  <a:lnTo>
                    <a:pt x="28030" y="69469"/>
                  </a:lnTo>
                  <a:lnTo>
                    <a:pt x="27616" y="70462"/>
                  </a:lnTo>
                  <a:lnTo>
                    <a:pt x="27034" y="77591"/>
                  </a:lnTo>
                  <a:lnTo>
                    <a:pt x="26862" y="91830"/>
                  </a:lnTo>
                  <a:lnTo>
                    <a:pt x="26790" y="189905"/>
                  </a:lnTo>
                  <a:lnTo>
                    <a:pt x="25797" y="196392"/>
                  </a:lnTo>
                  <a:lnTo>
                    <a:pt x="24143" y="202702"/>
                  </a:lnTo>
                  <a:lnTo>
                    <a:pt x="22049" y="208893"/>
                  </a:lnTo>
                  <a:lnTo>
                    <a:pt x="20652" y="214012"/>
                  </a:lnTo>
                  <a:lnTo>
                    <a:pt x="19721" y="218417"/>
                  </a:lnTo>
                  <a:lnTo>
                    <a:pt x="18227" y="227876"/>
                  </a:lnTo>
                  <a:lnTo>
                    <a:pt x="17968" y="234254"/>
                  </a:lnTo>
                  <a:lnTo>
                    <a:pt x="16940" y="235881"/>
                  </a:lnTo>
                  <a:lnTo>
                    <a:pt x="15262" y="236965"/>
                  </a:lnTo>
                  <a:lnTo>
                    <a:pt x="10181" y="238705"/>
                  </a:lnTo>
                  <a:lnTo>
                    <a:pt x="9763" y="237856"/>
                  </a:lnTo>
                  <a:lnTo>
                    <a:pt x="9177" y="230928"/>
                  </a:lnTo>
                  <a:lnTo>
                    <a:pt x="9002" y="215756"/>
                  </a:lnTo>
                  <a:lnTo>
                    <a:pt x="8940" y="175899"/>
                  </a:lnTo>
                  <a:lnTo>
                    <a:pt x="7944" y="166219"/>
                  </a:lnTo>
                  <a:lnTo>
                    <a:pt x="6289" y="155797"/>
                  </a:lnTo>
                  <a:lnTo>
                    <a:pt x="4192" y="144881"/>
                  </a:lnTo>
                  <a:lnTo>
                    <a:pt x="3786" y="133634"/>
                  </a:lnTo>
                  <a:lnTo>
                    <a:pt x="4509" y="122168"/>
                  </a:lnTo>
                  <a:lnTo>
                    <a:pt x="5982" y="110555"/>
                  </a:lnTo>
                  <a:lnTo>
                    <a:pt x="6964" y="99836"/>
                  </a:lnTo>
                  <a:lnTo>
                    <a:pt x="7619" y="89714"/>
                  </a:lnTo>
                  <a:lnTo>
                    <a:pt x="8057" y="79989"/>
                  </a:lnTo>
                  <a:lnTo>
                    <a:pt x="9339" y="70529"/>
                  </a:lnTo>
                  <a:lnTo>
                    <a:pt x="11187" y="61247"/>
                  </a:lnTo>
                  <a:lnTo>
                    <a:pt x="13411" y="52081"/>
                  </a:lnTo>
                  <a:lnTo>
                    <a:pt x="15886" y="43987"/>
                  </a:lnTo>
                  <a:lnTo>
                    <a:pt x="18528" y="36606"/>
                  </a:lnTo>
                  <a:lnTo>
                    <a:pt x="21282" y="29701"/>
                  </a:lnTo>
                  <a:lnTo>
                    <a:pt x="24109" y="24105"/>
                  </a:lnTo>
                  <a:lnTo>
                    <a:pt x="26987" y="19383"/>
                  </a:lnTo>
                  <a:lnTo>
                    <a:pt x="29898" y="15243"/>
                  </a:lnTo>
                  <a:lnTo>
                    <a:pt x="32830" y="11490"/>
                  </a:lnTo>
                  <a:lnTo>
                    <a:pt x="35777" y="7996"/>
                  </a:lnTo>
                  <a:lnTo>
                    <a:pt x="38734" y="4674"/>
                  </a:lnTo>
                  <a:lnTo>
                    <a:pt x="42690" y="2460"/>
                  </a:lnTo>
                  <a:lnTo>
                    <a:pt x="47312" y="984"/>
                  </a:lnTo>
                  <a:lnTo>
                    <a:pt x="52376" y="0"/>
                  </a:lnTo>
                  <a:lnTo>
                    <a:pt x="56746" y="336"/>
                  </a:lnTo>
                  <a:lnTo>
                    <a:pt x="60650" y="1553"/>
                  </a:lnTo>
                  <a:lnTo>
                    <a:pt x="78787" y="10633"/>
                  </a:lnTo>
                  <a:lnTo>
                    <a:pt x="83283" y="15363"/>
                  </a:lnTo>
                  <a:lnTo>
                    <a:pt x="87272" y="21492"/>
                  </a:lnTo>
                  <a:lnTo>
                    <a:pt x="90924" y="28555"/>
                  </a:lnTo>
                  <a:lnTo>
                    <a:pt x="93358" y="35247"/>
                  </a:lnTo>
                  <a:lnTo>
                    <a:pt x="94981" y="41694"/>
                  </a:lnTo>
                  <a:lnTo>
                    <a:pt x="96063" y="47976"/>
                  </a:lnTo>
                  <a:lnTo>
                    <a:pt x="96785" y="54148"/>
                  </a:lnTo>
                  <a:lnTo>
                    <a:pt x="97265" y="60247"/>
                  </a:lnTo>
                  <a:lnTo>
                    <a:pt x="97585" y="66298"/>
                  </a:lnTo>
                  <a:lnTo>
                    <a:pt x="98791" y="72316"/>
                  </a:lnTo>
                  <a:lnTo>
                    <a:pt x="100587" y="78313"/>
                  </a:lnTo>
                  <a:lnTo>
                    <a:pt x="102776" y="84294"/>
                  </a:lnTo>
                  <a:lnTo>
                    <a:pt x="103245" y="90267"/>
                  </a:lnTo>
                  <a:lnTo>
                    <a:pt x="102564" y="96233"/>
                  </a:lnTo>
                  <a:lnTo>
                    <a:pt x="101118" y="102194"/>
                  </a:lnTo>
                  <a:lnTo>
                    <a:pt x="100154" y="107161"/>
                  </a:lnTo>
                  <a:lnTo>
                    <a:pt x="99512" y="111464"/>
                  </a:lnTo>
                  <a:lnTo>
                    <a:pt x="98798" y="118891"/>
                  </a:lnTo>
                  <a:lnTo>
                    <a:pt x="98481" y="125500"/>
                  </a:lnTo>
                  <a:lnTo>
                    <a:pt x="97403" y="128651"/>
                  </a:lnTo>
                  <a:lnTo>
                    <a:pt x="95694" y="131744"/>
                  </a:lnTo>
                  <a:lnTo>
                    <a:pt x="93561" y="134798"/>
                  </a:lnTo>
                  <a:lnTo>
                    <a:pt x="90155" y="136834"/>
                  </a:lnTo>
                  <a:lnTo>
                    <a:pt x="85901" y="138192"/>
                  </a:lnTo>
                  <a:lnTo>
                    <a:pt x="81079" y="139097"/>
                  </a:lnTo>
                  <a:lnTo>
                    <a:pt x="77866" y="140692"/>
                  </a:lnTo>
                  <a:lnTo>
                    <a:pt x="75723" y="142748"/>
                  </a:lnTo>
                  <a:lnTo>
                    <a:pt x="74294" y="145111"/>
                  </a:lnTo>
                  <a:lnTo>
                    <a:pt x="70365" y="145694"/>
                  </a:lnTo>
                  <a:lnTo>
                    <a:pt x="64769" y="145090"/>
                  </a:lnTo>
                  <a:lnTo>
                    <a:pt x="58062" y="143696"/>
                  </a:lnTo>
                  <a:lnTo>
                    <a:pt x="51607" y="142766"/>
                  </a:lnTo>
                  <a:lnTo>
                    <a:pt x="45319" y="142147"/>
                  </a:lnTo>
                  <a:lnTo>
                    <a:pt x="39142" y="141733"/>
                  </a:lnTo>
                  <a:lnTo>
                    <a:pt x="33040" y="141458"/>
                  </a:lnTo>
                  <a:lnTo>
                    <a:pt x="20968" y="141151"/>
                  </a:lnTo>
                  <a:lnTo>
                    <a:pt x="15963" y="140078"/>
                  </a:lnTo>
                  <a:lnTo>
                    <a:pt x="11635" y="138370"/>
                  </a:lnTo>
                  <a:lnTo>
                    <a:pt x="0" y="13197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SMARTPenAnnotation451"/>
            <p:cNvSpPr/>
            <p:nvPr/>
          </p:nvSpPr>
          <p:spPr>
            <a:xfrm>
              <a:off x="7109266" y="3296982"/>
              <a:ext cx="96992" cy="131860"/>
            </a:xfrm>
            <a:custGeom>
              <a:avLst/>
              <a:gdLst/>
              <a:ahLst/>
              <a:cxnLst/>
              <a:rect l="0" t="0" r="0" b="0"/>
              <a:pathLst>
                <a:path w="96992" h="131860">
                  <a:moveTo>
                    <a:pt x="16624" y="33791"/>
                  </a:moveTo>
                  <a:lnTo>
                    <a:pt x="16624" y="59781"/>
                  </a:lnTo>
                  <a:lnTo>
                    <a:pt x="15632" y="65008"/>
                  </a:lnTo>
                  <a:lnTo>
                    <a:pt x="13979" y="70478"/>
                  </a:lnTo>
                  <a:lnTo>
                    <a:pt x="11884" y="76108"/>
                  </a:lnTo>
                  <a:lnTo>
                    <a:pt x="10487" y="81846"/>
                  </a:lnTo>
                  <a:lnTo>
                    <a:pt x="9556" y="87656"/>
                  </a:lnTo>
                  <a:lnTo>
                    <a:pt x="8935" y="93513"/>
                  </a:lnTo>
                  <a:lnTo>
                    <a:pt x="8522" y="98411"/>
                  </a:lnTo>
                  <a:lnTo>
                    <a:pt x="8246" y="102668"/>
                  </a:lnTo>
                  <a:lnTo>
                    <a:pt x="8063" y="106498"/>
                  </a:lnTo>
                  <a:lnTo>
                    <a:pt x="6948" y="110044"/>
                  </a:lnTo>
                  <a:lnTo>
                    <a:pt x="5212" y="113399"/>
                  </a:lnTo>
                  <a:lnTo>
                    <a:pt x="3063" y="116629"/>
                  </a:lnTo>
                  <a:lnTo>
                    <a:pt x="2623" y="119774"/>
                  </a:lnTo>
                  <a:lnTo>
                    <a:pt x="3321" y="122863"/>
                  </a:lnTo>
                  <a:lnTo>
                    <a:pt x="7618" y="131859"/>
                  </a:lnTo>
                  <a:lnTo>
                    <a:pt x="2931" y="127230"/>
                  </a:lnTo>
                  <a:lnTo>
                    <a:pt x="1543" y="124857"/>
                  </a:lnTo>
                  <a:lnTo>
                    <a:pt x="617" y="122283"/>
                  </a:lnTo>
                  <a:lnTo>
                    <a:pt x="0" y="119574"/>
                  </a:lnTo>
                  <a:lnTo>
                    <a:pt x="580" y="115785"/>
                  </a:lnTo>
                  <a:lnTo>
                    <a:pt x="1960" y="111274"/>
                  </a:lnTo>
                  <a:lnTo>
                    <a:pt x="3871" y="106282"/>
                  </a:lnTo>
                  <a:lnTo>
                    <a:pt x="5145" y="100970"/>
                  </a:lnTo>
                  <a:lnTo>
                    <a:pt x="5995" y="95444"/>
                  </a:lnTo>
                  <a:lnTo>
                    <a:pt x="6562" y="89776"/>
                  </a:lnTo>
                  <a:lnTo>
                    <a:pt x="6939" y="83020"/>
                  </a:lnTo>
                  <a:lnTo>
                    <a:pt x="7359" y="67577"/>
                  </a:lnTo>
                  <a:lnTo>
                    <a:pt x="8463" y="60284"/>
                  </a:lnTo>
                  <a:lnTo>
                    <a:pt x="10191" y="53437"/>
                  </a:lnTo>
                  <a:lnTo>
                    <a:pt x="12336" y="46889"/>
                  </a:lnTo>
                  <a:lnTo>
                    <a:pt x="14758" y="40538"/>
                  </a:lnTo>
                  <a:lnTo>
                    <a:pt x="17364" y="34320"/>
                  </a:lnTo>
                  <a:lnTo>
                    <a:pt x="20094" y="28191"/>
                  </a:lnTo>
                  <a:lnTo>
                    <a:pt x="22906" y="23112"/>
                  </a:lnTo>
                  <a:lnTo>
                    <a:pt x="25773" y="18734"/>
                  </a:lnTo>
                  <a:lnTo>
                    <a:pt x="28677" y="14823"/>
                  </a:lnTo>
                  <a:lnTo>
                    <a:pt x="32597" y="11224"/>
                  </a:lnTo>
                  <a:lnTo>
                    <a:pt x="37194" y="7832"/>
                  </a:lnTo>
                  <a:lnTo>
                    <a:pt x="42244" y="4579"/>
                  </a:lnTo>
                  <a:lnTo>
                    <a:pt x="46603" y="2410"/>
                  </a:lnTo>
                  <a:lnTo>
                    <a:pt x="50500" y="964"/>
                  </a:lnTo>
                  <a:lnTo>
                    <a:pt x="54092" y="0"/>
                  </a:lnTo>
                  <a:lnTo>
                    <a:pt x="57477" y="350"/>
                  </a:lnTo>
                  <a:lnTo>
                    <a:pt x="60727" y="1575"/>
                  </a:lnTo>
                  <a:lnTo>
                    <a:pt x="63886" y="3384"/>
                  </a:lnTo>
                  <a:lnTo>
                    <a:pt x="66983" y="4590"/>
                  </a:lnTo>
                  <a:lnTo>
                    <a:pt x="70040" y="5394"/>
                  </a:lnTo>
                  <a:lnTo>
                    <a:pt x="73071" y="5930"/>
                  </a:lnTo>
                  <a:lnTo>
                    <a:pt x="75091" y="7279"/>
                  </a:lnTo>
                  <a:lnTo>
                    <a:pt x="76438" y="9172"/>
                  </a:lnTo>
                  <a:lnTo>
                    <a:pt x="77336" y="11425"/>
                  </a:lnTo>
                  <a:lnTo>
                    <a:pt x="78927" y="13919"/>
                  </a:lnTo>
                  <a:lnTo>
                    <a:pt x="80980" y="16575"/>
                  </a:lnTo>
                  <a:lnTo>
                    <a:pt x="86663" y="23225"/>
                  </a:lnTo>
                  <a:lnTo>
                    <a:pt x="88121" y="23770"/>
                  </a:lnTo>
                  <a:lnTo>
                    <a:pt x="90086" y="24134"/>
                  </a:lnTo>
                  <a:lnTo>
                    <a:pt x="96991" y="248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SMARTPenAnnotation452"/>
            <p:cNvSpPr/>
            <p:nvPr/>
          </p:nvSpPr>
          <p:spPr>
            <a:xfrm>
              <a:off x="7198572" y="3303984"/>
              <a:ext cx="16616" cy="125017"/>
            </a:xfrm>
            <a:custGeom>
              <a:avLst/>
              <a:gdLst/>
              <a:ahLst/>
              <a:cxnLst/>
              <a:rect l="0" t="0" r="0" b="0"/>
              <a:pathLst>
                <a:path w="16616" h="125017">
                  <a:moveTo>
                    <a:pt x="16615" y="0"/>
                  </a:moveTo>
                  <a:lnTo>
                    <a:pt x="16615" y="7688"/>
                  </a:lnTo>
                  <a:lnTo>
                    <a:pt x="15623" y="9094"/>
                  </a:lnTo>
                  <a:lnTo>
                    <a:pt x="13969" y="11024"/>
                  </a:lnTo>
                  <a:lnTo>
                    <a:pt x="11875" y="13302"/>
                  </a:lnTo>
                  <a:lnTo>
                    <a:pt x="10478" y="15814"/>
                  </a:lnTo>
                  <a:lnTo>
                    <a:pt x="9547" y="18480"/>
                  </a:lnTo>
                  <a:lnTo>
                    <a:pt x="8926" y="21250"/>
                  </a:lnTo>
                  <a:lnTo>
                    <a:pt x="8512" y="25080"/>
                  </a:lnTo>
                  <a:lnTo>
                    <a:pt x="8237" y="29619"/>
                  </a:lnTo>
                  <a:lnTo>
                    <a:pt x="7930" y="39953"/>
                  </a:lnTo>
                  <a:lnTo>
                    <a:pt x="7717" y="68626"/>
                  </a:lnTo>
                  <a:lnTo>
                    <a:pt x="6715" y="74524"/>
                  </a:lnTo>
                  <a:lnTo>
                    <a:pt x="5054" y="80441"/>
                  </a:lnTo>
                  <a:lnTo>
                    <a:pt x="2955" y="86369"/>
                  </a:lnTo>
                  <a:lnTo>
                    <a:pt x="1555" y="91314"/>
                  </a:lnTo>
                  <a:lnTo>
                    <a:pt x="622" y="95603"/>
                  </a:lnTo>
                  <a:lnTo>
                    <a:pt x="0" y="99454"/>
                  </a:lnTo>
                  <a:lnTo>
                    <a:pt x="577" y="104006"/>
                  </a:lnTo>
                  <a:lnTo>
                    <a:pt x="1955" y="109025"/>
                  </a:lnTo>
                  <a:lnTo>
                    <a:pt x="7685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SMARTPenAnnotation453"/>
            <p:cNvSpPr/>
            <p:nvPr/>
          </p:nvSpPr>
          <p:spPr>
            <a:xfrm>
              <a:off x="7206257" y="3259335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0" y="0"/>
                  </a:moveTo>
                  <a:lnTo>
                    <a:pt x="0" y="7689"/>
                  </a:lnTo>
                  <a:lnTo>
                    <a:pt x="993" y="8103"/>
                  </a:lnTo>
                  <a:lnTo>
                    <a:pt x="2647" y="8379"/>
                  </a:lnTo>
                  <a:lnTo>
                    <a:pt x="7689" y="8821"/>
                  </a:lnTo>
                  <a:lnTo>
                    <a:pt x="11024" y="8882"/>
                  </a:lnTo>
                  <a:lnTo>
                    <a:pt x="17860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SMARTPenAnnotation454"/>
            <p:cNvSpPr/>
            <p:nvPr/>
          </p:nvSpPr>
          <p:spPr>
            <a:xfrm>
              <a:off x="7251550" y="3268298"/>
              <a:ext cx="119942" cy="187447"/>
            </a:xfrm>
            <a:custGeom>
              <a:avLst/>
              <a:gdLst/>
              <a:ahLst/>
              <a:cxnLst/>
              <a:rect l="0" t="0" r="0" b="0"/>
              <a:pathLst>
                <a:path w="119942" h="187447">
                  <a:moveTo>
                    <a:pt x="106512" y="8897"/>
                  </a:moveTo>
                  <a:lnTo>
                    <a:pt x="106512" y="4156"/>
                  </a:lnTo>
                  <a:lnTo>
                    <a:pt x="105520" y="2760"/>
                  </a:lnTo>
                  <a:lnTo>
                    <a:pt x="103866" y="1829"/>
                  </a:lnTo>
                  <a:lnTo>
                    <a:pt x="98823" y="335"/>
                  </a:lnTo>
                  <a:lnTo>
                    <a:pt x="96425" y="212"/>
                  </a:lnTo>
                  <a:lnTo>
                    <a:pt x="84561" y="40"/>
                  </a:lnTo>
                  <a:lnTo>
                    <a:pt x="77574" y="0"/>
                  </a:lnTo>
                  <a:lnTo>
                    <a:pt x="73330" y="981"/>
                  </a:lnTo>
                  <a:lnTo>
                    <a:pt x="68515" y="2627"/>
                  </a:lnTo>
                  <a:lnTo>
                    <a:pt x="63322" y="4717"/>
                  </a:lnTo>
                  <a:lnTo>
                    <a:pt x="57875" y="6111"/>
                  </a:lnTo>
                  <a:lnTo>
                    <a:pt x="52259" y="7040"/>
                  </a:lnTo>
                  <a:lnTo>
                    <a:pt x="46531" y="7658"/>
                  </a:lnTo>
                  <a:lnTo>
                    <a:pt x="41720" y="9063"/>
                  </a:lnTo>
                  <a:lnTo>
                    <a:pt x="37521" y="10992"/>
                  </a:lnTo>
                  <a:lnTo>
                    <a:pt x="33729" y="13270"/>
                  </a:lnTo>
                  <a:lnTo>
                    <a:pt x="29217" y="15781"/>
                  </a:lnTo>
                  <a:lnTo>
                    <a:pt x="18911" y="21217"/>
                  </a:lnTo>
                  <a:lnTo>
                    <a:pt x="14377" y="24056"/>
                  </a:lnTo>
                  <a:lnTo>
                    <a:pt x="10362" y="26940"/>
                  </a:lnTo>
                  <a:lnTo>
                    <a:pt x="6693" y="29856"/>
                  </a:lnTo>
                  <a:lnTo>
                    <a:pt x="4248" y="33783"/>
                  </a:lnTo>
                  <a:lnTo>
                    <a:pt x="2618" y="38386"/>
                  </a:lnTo>
                  <a:lnTo>
                    <a:pt x="1530" y="43439"/>
                  </a:lnTo>
                  <a:lnTo>
                    <a:pt x="805" y="47800"/>
                  </a:lnTo>
                  <a:lnTo>
                    <a:pt x="322" y="51700"/>
                  </a:lnTo>
                  <a:lnTo>
                    <a:pt x="0" y="55292"/>
                  </a:lnTo>
                  <a:lnTo>
                    <a:pt x="777" y="58678"/>
                  </a:lnTo>
                  <a:lnTo>
                    <a:pt x="2288" y="61928"/>
                  </a:lnTo>
                  <a:lnTo>
                    <a:pt x="4287" y="65087"/>
                  </a:lnTo>
                  <a:lnTo>
                    <a:pt x="7605" y="68185"/>
                  </a:lnTo>
                  <a:lnTo>
                    <a:pt x="11800" y="71243"/>
                  </a:lnTo>
                  <a:lnTo>
                    <a:pt x="16582" y="74273"/>
                  </a:lnTo>
                  <a:lnTo>
                    <a:pt x="21754" y="78278"/>
                  </a:lnTo>
                  <a:lnTo>
                    <a:pt x="27187" y="82932"/>
                  </a:lnTo>
                  <a:lnTo>
                    <a:pt x="32792" y="88020"/>
                  </a:lnTo>
                  <a:lnTo>
                    <a:pt x="38514" y="92403"/>
                  </a:lnTo>
                  <a:lnTo>
                    <a:pt x="44313" y="96318"/>
                  </a:lnTo>
                  <a:lnTo>
                    <a:pt x="50163" y="99920"/>
                  </a:lnTo>
                  <a:lnTo>
                    <a:pt x="57040" y="103313"/>
                  </a:lnTo>
                  <a:lnTo>
                    <a:pt x="64601" y="106568"/>
                  </a:lnTo>
                  <a:lnTo>
                    <a:pt x="72618" y="109729"/>
                  </a:lnTo>
                  <a:lnTo>
                    <a:pt x="78955" y="112830"/>
                  </a:lnTo>
                  <a:lnTo>
                    <a:pt x="84172" y="115888"/>
                  </a:lnTo>
                  <a:lnTo>
                    <a:pt x="88643" y="118920"/>
                  </a:lnTo>
                  <a:lnTo>
                    <a:pt x="93607" y="121933"/>
                  </a:lnTo>
                  <a:lnTo>
                    <a:pt x="98901" y="124934"/>
                  </a:lnTo>
                  <a:lnTo>
                    <a:pt x="104414" y="127927"/>
                  </a:lnTo>
                  <a:lnTo>
                    <a:pt x="108090" y="131906"/>
                  </a:lnTo>
                  <a:lnTo>
                    <a:pt x="110541" y="136544"/>
                  </a:lnTo>
                  <a:lnTo>
                    <a:pt x="112174" y="141620"/>
                  </a:lnTo>
                  <a:lnTo>
                    <a:pt x="114256" y="145996"/>
                  </a:lnTo>
                  <a:lnTo>
                    <a:pt x="116635" y="149906"/>
                  </a:lnTo>
                  <a:lnTo>
                    <a:pt x="119214" y="153504"/>
                  </a:lnTo>
                  <a:lnTo>
                    <a:pt x="119941" y="155903"/>
                  </a:lnTo>
                  <a:lnTo>
                    <a:pt x="119434" y="157503"/>
                  </a:lnTo>
                  <a:lnTo>
                    <a:pt x="116224" y="160272"/>
                  </a:lnTo>
                  <a:lnTo>
                    <a:pt x="111490" y="164810"/>
                  </a:lnTo>
                  <a:lnTo>
                    <a:pt x="107846" y="167409"/>
                  </a:lnTo>
                  <a:lnTo>
                    <a:pt x="103432" y="170134"/>
                  </a:lnTo>
                  <a:lnTo>
                    <a:pt x="98506" y="172943"/>
                  </a:lnTo>
                  <a:lnTo>
                    <a:pt x="87740" y="178710"/>
                  </a:lnTo>
                  <a:lnTo>
                    <a:pt x="82092" y="181637"/>
                  </a:lnTo>
                  <a:lnTo>
                    <a:pt x="76341" y="183588"/>
                  </a:lnTo>
                  <a:lnTo>
                    <a:pt x="70523" y="184889"/>
                  </a:lnTo>
                  <a:lnTo>
                    <a:pt x="64660" y="185756"/>
                  </a:lnTo>
                  <a:lnTo>
                    <a:pt x="58767" y="186334"/>
                  </a:lnTo>
                  <a:lnTo>
                    <a:pt x="52854" y="186720"/>
                  </a:lnTo>
                  <a:lnTo>
                    <a:pt x="41984" y="187148"/>
                  </a:lnTo>
                  <a:lnTo>
                    <a:pt x="30287" y="187389"/>
                  </a:lnTo>
                  <a:lnTo>
                    <a:pt x="23686" y="187446"/>
                  </a:lnTo>
                  <a:lnTo>
                    <a:pt x="21530" y="186469"/>
                  </a:lnTo>
                  <a:lnTo>
                    <a:pt x="20091" y="184825"/>
                  </a:lnTo>
                  <a:lnTo>
                    <a:pt x="17215" y="1785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SMARTPenAnnotation455"/>
            <p:cNvSpPr/>
            <p:nvPr/>
          </p:nvSpPr>
          <p:spPr>
            <a:xfrm>
              <a:off x="7380954" y="3312925"/>
              <a:ext cx="244842" cy="124555"/>
            </a:xfrm>
            <a:custGeom>
              <a:avLst/>
              <a:gdLst/>
              <a:ahLst/>
              <a:cxnLst/>
              <a:rect l="0" t="0" r="0" b="0"/>
              <a:pathLst>
                <a:path w="244842" h="124555">
                  <a:moveTo>
                    <a:pt x="84264" y="26778"/>
                  </a:moveTo>
                  <a:lnTo>
                    <a:pt x="84264" y="22037"/>
                  </a:lnTo>
                  <a:lnTo>
                    <a:pt x="83272" y="20641"/>
                  </a:lnTo>
                  <a:lnTo>
                    <a:pt x="81619" y="19710"/>
                  </a:lnTo>
                  <a:lnTo>
                    <a:pt x="76576" y="18216"/>
                  </a:lnTo>
                  <a:lnTo>
                    <a:pt x="70962" y="17957"/>
                  </a:lnTo>
                  <a:lnTo>
                    <a:pt x="63015" y="17880"/>
                  </a:lnTo>
                  <a:lnTo>
                    <a:pt x="60176" y="18862"/>
                  </a:lnTo>
                  <a:lnTo>
                    <a:pt x="54376" y="22598"/>
                  </a:lnTo>
                  <a:lnTo>
                    <a:pt x="51441" y="24984"/>
                  </a:lnTo>
                  <a:lnTo>
                    <a:pt x="48491" y="27566"/>
                  </a:lnTo>
                  <a:lnTo>
                    <a:pt x="45533" y="30280"/>
                  </a:lnTo>
                  <a:lnTo>
                    <a:pt x="31888" y="43580"/>
                  </a:lnTo>
                  <a:lnTo>
                    <a:pt x="27519" y="48893"/>
                  </a:lnTo>
                  <a:lnTo>
                    <a:pt x="23614" y="54420"/>
                  </a:lnTo>
                  <a:lnTo>
                    <a:pt x="20019" y="60089"/>
                  </a:lnTo>
                  <a:lnTo>
                    <a:pt x="16629" y="65852"/>
                  </a:lnTo>
                  <a:lnTo>
                    <a:pt x="13377" y="71679"/>
                  </a:lnTo>
                  <a:lnTo>
                    <a:pt x="10217" y="77548"/>
                  </a:lnTo>
                  <a:lnTo>
                    <a:pt x="7118" y="82453"/>
                  </a:lnTo>
                  <a:lnTo>
                    <a:pt x="4060" y="86715"/>
                  </a:lnTo>
                  <a:lnTo>
                    <a:pt x="1029" y="90548"/>
                  </a:lnTo>
                  <a:lnTo>
                    <a:pt x="0" y="95088"/>
                  </a:lnTo>
                  <a:lnTo>
                    <a:pt x="307" y="100099"/>
                  </a:lnTo>
                  <a:lnTo>
                    <a:pt x="3188" y="112919"/>
                  </a:lnTo>
                  <a:lnTo>
                    <a:pt x="4416" y="114963"/>
                  </a:lnTo>
                  <a:lnTo>
                    <a:pt x="6228" y="117318"/>
                  </a:lnTo>
                  <a:lnTo>
                    <a:pt x="8427" y="119880"/>
                  </a:lnTo>
                  <a:lnTo>
                    <a:pt x="11879" y="121588"/>
                  </a:lnTo>
                  <a:lnTo>
                    <a:pt x="16164" y="122727"/>
                  </a:lnTo>
                  <a:lnTo>
                    <a:pt x="21005" y="123486"/>
                  </a:lnTo>
                  <a:lnTo>
                    <a:pt x="26216" y="123992"/>
                  </a:lnTo>
                  <a:lnTo>
                    <a:pt x="31674" y="124329"/>
                  </a:lnTo>
                  <a:lnTo>
                    <a:pt x="37298" y="124554"/>
                  </a:lnTo>
                  <a:lnTo>
                    <a:pt x="43032" y="123712"/>
                  </a:lnTo>
                  <a:lnTo>
                    <a:pt x="48839" y="122158"/>
                  </a:lnTo>
                  <a:lnTo>
                    <a:pt x="54694" y="120130"/>
                  </a:lnTo>
                  <a:lnTo>
                    <a:pt x="60582" y="117786"/>
                  </a:lnTo>
                  <a:lnTo>
                    <a:pt x="66492" y="115232"/>
                  </a:lnTo>
                  <a:lnTo>
                    <a:pt x="78350" y="109747"/>
                  </a:lnTo>
                  <a:lnTo>
                    <a:pt x="90234" y="104002"/>
                  </a:lnTo>
                  <a:lnTo>
                    <a:pt x="95190" y="100089"/>
                  </a:lnTo>
                  <a:lnTo>
                    <a:pt x="99486" y="95496"/>
                  </a:lnTo>
                  <a:lnTo>
                    <a:pt x="103341" y="90449"/>
                  </a:lnTo>
                  <a:lnTo>
                    <a:pt x="107897" y="85100"/>
                  </a:lnTo>
                  <a:lnTo>
                    <a:pt x="112918" y="79550"/>
                  </a:lnTo>
                  <a:lnTo>
                    <a:pt x="118249" y="73865"/>
                  </a:lnTo>
                  <a:lnTo>
                    <a:pt x="121804" y="67099"/>
                  </a:lnTo>
                  <a:lnTo>
                    <a:pt x="124173" y="59612"/>
                  </a:lnTo>
                  <a:lnTo>
                    <a:pt x="125753" y="51644"/>
                  </a:lnTo>
                  <a:lnTo>
                    <a:pt x="126807" y="44347"/>
                  </a:lnTo>
                  <a:lnTo>
                    <a:pt x="127509" y="37499"/>
                  </a:lnTo>
                  <a:lnTo>
                    <a:pt x="127977" y="30948"/>
                  </a:lnTo>
                  <a:lnTo>
                    <a:pt x="127297" y="25589"/>
                  </a:lnTo>
                  <a:lnTo>
                    <a:pt x="125851" y="21024"/>
                  </a:lnTo>
                  <a:lnTo>
                    <a:pt x="123895" y="16989"/>
                  </a:lnTo>
                  <a:lnTo>
                    <a:pt x="121599" y="14299"/>
                  </a:lnTo>
                  <a:lnTo>
                    <a:pt x="119076" y="12505"/>
                  </a:lnTo>
                  <a:lnTo>
                    <a:pt x="112635" y="9520"/>
                  </a:lnTo>
                  <a:lnTo>
                    <a:pt x="103157" y="4886"/>
                  </a:lnTo>
                  <a:lnTo>
                    <a:pt x="97852" y="3254"/>
                  </a:lnTo>
                  <a:lnTo>
                    <a:pt x="92330" y="2166"/>
                  </a:lnTo>
                  <a:lnTo>
                    <a:pt x="86665" y="1440"/>
                  </a:lnTo>
                  <a:lnTo>
                    <a:pt x="81896" y="956"/>
                  </a:lnTo>
                  <a:lnTo>
                    <a:pt x="77724" y="633"/>
                  </a:lnTo>
                  <a:lnTo>
                    <a:pt x="70443" y="275"/>
                  </a:lnTo>
                  <a:lnTo>
                    <a:pt x="59379" y="27"/>
                  </a:lnTo>
                  <a:lnTo>
                    <a:pt x="62780" y="0"/>
                  </a:lnTo>
                  <a:lnTo>
                    <a:pt x="64980" y="988"/>
                  </a:lnTo>
                  <a:lnTo>
                    <a:pt x="70071" y="4732"/>
                  </a:lnTo>
                  <a:lnTo>
                    <a:pt x="72818" y="6128"/>
                  </a:lnTo>
                  <a:lnTo>
                    <a:pt x="78516" y="7678"/>
                  </a:lnTo>
                  <a:lnTo>
                    <a:pt x="82416" y="9084"/>
                  </a:lnTo>
                  <a:lnTo>
                    <a:pt x="87001" y="11013"/>
                  </a:lnTo>
                  <a:lnTo>
                    <a:pt x="92042" y="13291"/>
                  </a:lnTo>
                  <a:lnTo>
                    <a:pt x="96395" y="14810"/>
                  </a:lnTo>
                  <a:lnTo>
                    <a:pt x="103877" y="16498"/>
                  </a:lnTo>
                  <a:lnTo>
                    <a:pt x="108253" y="17940"/>
                  </a:lnTo>
                  <a:lnTo>
                    <a:pt x="113156" y="19894"/>
                  </a:lnTo>
                  <a:lnTo>
                    <a:pt x="118408" y="22188"/>
                  </a:lnTo>
                  <a:lnTo>
                    <a:pt x="122901" y="24710"/>
                  </a:lnTo>
                  <a:lnTo>
                    <a:pt x="126890" y="27384"/>
                  </a:lnTo>
                  <a:lnTo>
                    <a:pt x="130540" y="30158"/>
                  </a:lnTo>
                  <a:lnTo>
                    <a:pt x="133967" y="33000"/>
                  </a:lnTo>
                  <a:lnTo>
                    <a:pt x="137243" y="35887"/>
                  </a:lnTo>
                  <a:lnTo>
                    <a:pt x="143529" y="41740"/>
                  </a:lnTo>
                  <a:lnTo>
                    <a:pt x="149631" y="47649"/>
                  </a:lnTo>
                  <a:lnTo>
                    <a:pt x="151655" y="51606"/>
                  </a:lnTo>
                  <a:lnTo>
                    <a:pt x="153003" y="56228"/>
                  </a:lnTo>
                  <a:lnTo>
                    <a:pt x="153903" y="61295"/>
                  </a:lnTo>
                  <a:lnTo>
                    <a:pt x="154503" y="65664"/>
                  </a:lnTo>
                  <a:lnTo>
                    <a:pt x="154903" y="69569"/>
                  </a:lnTo>
                  <a:lnTo>
                    <a:pt x="155168" y="73164"/>
                  </a:lnTo>
                  <a:lnTo>
                    <a:pt x="155347" y="76554"/>
                  </a:lnTo>
                  <a:lnTo>
                    <a:pt x="155544" y="82965"/>
                  </a:lnTo>
                  <a:lnTo>
                    <a:pt x="155697" y="110985"/>
                  </a:lnTo>
                  <a:lnTo>
                    <a:pt x="154707" y="112682"/>
                  </a:lnTo>
                  <a:lnTo>
                    <a:pt x="153054" y="113813"/>
                  </a:lnTo>
                  <a:lnTo>
                    <a:pt x="148013" y="115628"/>
                  </a:lnTo>
                  <a:lnTo>
                    <a:pt x="147599" y="114784"/>
                  </a:lnTo>
                  <a:lnTo>
                    <a:pt x="147139" y="111202"/>
                  </a:lnTo>
                  <a:lnTo>
                    <a:pt x="146881" y="108347"/>
                  </a:lnTo>
                  <a:lnTo>
                    <a:pt x="146804" y="98020"/>
                  </a:lnTo>
                  <a:lnTo>
                    <a:pt x="147786" y="94116"/>
                  </a:lnTo>
                  <a:lnTo>
                    <a:pt x="149432" y="90522"/>
                  </a:lnTo>
                  <a:lnTo>
                    <a:pt x="151522" y="87133"/>
                  </a:lnTo>
                  <a:lnTo>
                    <a:pt x="153907" y="81898"/>
                  </a:lnTo>
                  <a:lnTo>
                    <a:pt x="156490" y="75430"/>
                  </a:lnTo>
                  <a:lnTo>
                    <a:pt x="159204" y="68143"/>
                  </a:lnTo>
                  <a:lnTo>
                    <a:pt x="162997" y="61300"/>
                  </a:lnTo>
                  <a:lnTo>
                    <a:pt x="167511" y="54753"/>
                  </a:lnTo>
                  <a:lnTo>
                    <a:pt x="172505" y="48405"/>
                  </a:lnTo>
                  <a:lnTo>
                    <a:pt x="176825" y="42188"/>
                  </a:lnTo>
                  <a:lnTo>
                    <a:pt x="180698" y="36059"/>
                  </a:lnTo>
                  <a:lnTo>
                    <a:pt x="184273" y="29989"/>
                  </a:lnTo>
                  <a:lnTo>
                    <a:pt x="187647" y="24949"/>
                  </a:lnTo>
                  <a:lnTo>
                    <a:pt x="190890" y="20598"/>
                  </a:lnTo>
                  <a:lnTo>
                    <a:pt x="194043" y="16705"/>
                  </a:lnTo>
                  <a:lnTo>
                    <a:pt x="198129" y="13117"/>
                  </a:lnTo>
                  <a:lnTo>
                    <a:pt x="202838" y="9733"/>
                  </a:lnTo>
                  <a:lnTo>
                    <a:pt x="207963" y="6485"/>
                  </a:lnTo>
                  <a:lnTo>
                    <a:pt x="212370" y="4320"/>
                  </a:lnTo>
                  <a:lnTo>
                    <a:pt x="219914" y="1914"/>
                  </a:lnTo>
                  <a:lnTo>
                    <a:pt x="226574" y="844"/>
                  </a:lnTo>
                  <a:lnTo>
                    <a:pt x="229739" y="559"/>
                  </a:lnTo>
                  <a:lnTo>
                    <a:pt x="232841" y="1361"/>
                  </a:lnTo>
                  <a:lnTo>
                    <a:pt x="238934" y="4898"/>
                  </a:lnTo>
                  <a:lnTo>
                    <a:pt x="240955" y="7230"/>
                  </a:lnTo>
                  <a:lnTo>
                    <a:pt x="242303" y="9777"/>
                  </a:lnTo>
                  <a:lnTo>
                    <a:pt x="243202" y="12468"/>
                  </a:lnTo>
                  <a:lnTo>
                    <a:pt x="243801" y="16245"/>
                  </a:lnTo>
                  <a:lnTo>
                    <a:pt x="244200" y="20748"/>
                  </a:lnTo>
                  <a:lnTo>
                    <a:pt x="244467" y="25735"/>
                  </a:lnTo>
                  <a:lnTo>
                    <a:pt x="244762" y="36567"/>
                  </a:lnTo>
                  <a:lnTo>
                    <a:pt x="244841" y="42233"/>
                  </a:lnTo>
                  <a:lnTo>
                    <a:pt x="243902" y="47995"/>
                  </a:lnTo>
                  <a:lnTo>
                    <a:pt x="242283" y="53821"/>
                  </a:lnTo>
                  <a:lnTo>
                    <a:pt x="240211" y="59690"/>
                  </a:lnTo>
                  <a:lnTo>
                    <a:pt x="238831" y="65586"/>
                  </a:lnTo>
                  <a:lnTo>
                    <a:pt x="237910" y="71502"/>
                  </a:lnTo>
                  <a:lnTo>
                    <a:pt x="237296" y="77430"/>
                  </a:lnTo>
                  <a:lnTo>
                    <a:pt x="235895" y="82374"/>
                  </a:lnTo>
                  <a:lnTo>
                    <a:pt x="233969" y="86662"/>
                  </a:lnTo>
                  <a:lnTo>
                    <a:pt x="231692" y="90513"/>
                  </a:lnTo>
                  <a:lnTo>
                    <a:pt x="231167" y="95065"/>
                  </a:lnTo>
                  <a:lnTo>
                    <a:pt x="231809" y="100084"/>
                  </a:lnTo>
                  <a:lnTo>
                    <a:pt x="236069" y="1160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SMARTPenAnnotation456"/>
            <p:cNvSpPr/>
            <p:nvPr/>
          </p:nvSpPr>
          <p:spPr>
            <a:xfrm>
              <a:off x="7688496" y="3197409"/>
              <a:ext cx="687551" cy="231592"/>
            </a:xfrm>
            <a:custGeom>
              <a:avLst/>
              <a:gdLst/>
              <a:ahLst/>
              <a:cxnLst/>
              <a:rect l="0" t="0" r="0" b="0"/>
              <a:pathLst>
                <a:path w="687551" h="231592">
                  <a:moveTo>
                    <a:pt x="62472" y="88716"/>
                  </a:moveTo>
                  <a:lnTo>
                    <a:pt x="53543" y="88716"/>
                  </a:lnTo>
                  <a:lnTo>
                    <a:pt x="53543" y="93456"/>
                  </a:lnTo>
                  <a:lnTo>
                    <a:pt x="52550" y="95845"/>
                  </a:lnTo>
                  <a:lnTo>
                    <a:pt x="48803" y="101145"/>
                  </a:lnTo>
                  <a:lnTo>
                    <a:pt x="47406" y="103947"/>
                  </a:lnTo>
                  <a:lnTo>
                    <a:pt x="45854" y="109706"/>
                  </a:lnTo>
                  <a:lnTo>
                    <a:pt x="45165" y="115574"/>
                  </a:lnTo>
                  <a:lnTo>
                    <a:pt x="44981" y="118527"/>
                  </a:lnTo>
                  <a:lnTo>
                    <a:pt x="43866" y="122480"/>
                  </a:lnTo>
                  <a:lnTo>
                    <a:pt x="42131" y="127100"/>
                  </a:lnTo>
                  <a:lnTo>
                    <a:pt x="39981" y="132165"/>
                  </a:lnTo>
                  <a:lnTo>
                    <a:pt x="34948" y="143083"/>
                  </a:lnTo>
                  <a:lnTo>
                    <a:pt x="32216" y="148773"/>
                  </a:lnTo>
                  <a:lnTo>
                    <a:pt x="30395" y="154551"/>
                  </a:lnTo>
                  <a:lnTo>
                    <a:pt x="29181" y="160387"/>
                  </a:lnTo>
                  <a:lnTo>
                    <a:pt x="28372" y="166262"/>
                  </a:lnTo>
                  <a:lnTo>
                    <a:pt x="26840" y="171171"/>
                  </a:lnTo>
                  <a:lnTo>
                    <a:pt x="24827" y="175436"/>
                  </a:lnTo>
                  <a:lnTo>
                    <a:pt x="22493" y="179271"/>
                  </a:lnTo>
                  <a:lnTo>
                    <a:pt x="19900" y="186179"/>
                  </a:lnTo>
                  <a:lnTo>
                    <a:pt x="19207" y="189410"/>
                  </a:lnTo>
                  <a:lnTo>
                    <a:pt x="15793" y="195645"/>
                  </a:lnTo>
                  <a:lnTo>
                    <a:pt x="10257" y="202993"/>
                  </a:lnTo>
                  <a:lnTo>
                    <a:pt x="8810" y="203596"/>
                  </a:lnTo>
                  <a:lnTo>
                    <a:pt x="368" y="204755"/>
                  </a:lnTo>
                  <a:lnTo>
                    <a:pt x="44" y="197663"/>
                  </a:lnTo>
                  <a:lnTo>
                    <a:pt x="0" y="192368"/>
                  </a:lnTo>
                  <a:lnTo>
                    <a:pt x="981" y="188575"/>
                  </a:lnTo>
                  <a:lnTo>
                    <a:pt x="2626" y="184062"/>
                  </a:lnTo>
                  <a:lnTo>
                    <a:pt x="4715" y="179069"/>
                  </a:lnTo>
                  <a:lnTo>
                    <a:pt x="7100" y="173756"/>
                  </a:lnTo>
                  <a:lnTo>
                    <a:pt x="12396" y="162561"/>
                  </a:lnTo>
                  <a:lnTo>
                    <a:pt x="29777" y="127361"/>
                  </a:lnTo>
                  <a:lnTo>
                    <a:pt x="33730" y="121424"/>
                  </a:lnTo>
                  <a:lnTo>
                    <a:pt x="38350" y="115482"/>
                  </a:lnTo>
                  <a:lnTo>
                    <a:pt x="43414" y="109537"/>
                  </a:lnTo>
                  <a:lnTo>
                    <a:pt x="48775" y="104581"/>
                  </a:lnTo>
                  <a:lnTo>
                    <a:pt x="54333" y="100285"/>
                  </a:lnTo>
                  <a:lnTo>
                    <a:pt x="64808" y="93857"/>
                  </a:lnTo>
                  <a:lnTo>
                    <a:pt x="72771" y="91001"/>
                  </a:lnTo>
                  <a:lnTo>
                    <a:pt x="87572" y="89393"/>
                  </a:lnTo>
                  <a:lnTo>
                    <a:pt x="92105" y="90159"/>
                  </a:lnTo>
                  <a:lnTo>
                    <a:pt x="106507" y="95872"/>
                  </a:lnTo>
                  <a:lnTo>
                    <a:pt x="109688" y="96463"/>
                  </a:lnTo>
                  <a:lnTo>
                    <a:pt x="112801" y="98842"/>
                  </a:lnTo>
                  <a:lnTo>
                    <a:pt x="115868" y="102412"/>
                  </a:lnTo>
                  <a:lnTo>
                    <a:pt x="118906" y="106776"/>
                  </a:lnTo>
                  <a:lnTo>
                    <a:pt x="120931" y="110678"/>
                  </a:lnTo>
                  <a:lnTo>
                    <a:pt x="123180" y="117659"/>
                  </a:lnTo>
                  <a:lnTo>
                    <a:pt x="123780" y="121902"/>
                  </a:lnTo>
                  <a:lnTo>
                    <a:pt x="124180" y="126715"/>
                  </a:lnTo>
                  <a:lnTo>
                    <a:pt x="124625" y="136362"/>
                  </a:lnTo>
                  <a:lnTo>
                    <a:pt x="124822" y="143957"/>
                  </a:lnTo>
                  <a:lnTo>
                    <a:pt x="124966" y="170703"/>
                  </a:lnTo>
                  <a:lnTo>
                    <a:pt x="123979" y="173139"/>
                  </a:lnTo>
                  <a:lnTo>
                    <a:pt x="122328" y="174764"/>
                  </a:lnTo>
                  <a:lnTo>
                    <a:pt x="117291" y="177371"/>
                  </a:lnTo>
                  <a:lnTo>
                    <a:pt x="116877" y="178577"/>
                  </a:lnTo>
                  <a:lnTo>
                    <a:pt x="116295" y="183030"/>
                  </a:lnTo>
                  <a:lnTo>
                    <a:pt x="116072" y="177591"/>
                  </a:lnTo>
                  <a:lnTo>
                    <a:pt x="116060" y="173526"/>
                  </a:lnTo>
                  <a:lnTo>
                    <a:pt x="117049" y="171053"/>
                  </a:lnTo>
                  <a:lnTo>
                    <a:pt x="120793" y="165659"/>
                  </a:lnTo>
                  <a:lnTo>
                    <a:pt x="124173" y="161839"/>
                  </a:lnTo>
                  <a:lnTo>
                    <a:pt x="133221" y="152303"/>
                  </a:lnTo>
                  <a:lnTo>
                    <a:pt x="137419" y="146982"/>
                  </a:lnTo>
                  <a:lnTo>
                    <a:pt x="141210" y="141451"/>
                  </a:lnTo>
                  <a:lnTo>
                    <a:pt x="144730" y="135779"/>
                  </a:lnTo>
                  <a:lnTo>
                    <a:pt x="150053" y="130013"/>
                  </a:lnTo>
                  <a:lnTo>
                    <a:pt x="156578" y="124185"/>
                  </a:lnTo>
                  <a:lnTo>
                    <a:pt x="163905" y="118315"/>
                  </a:lnTo>
                  <a:lnTo>
                    <a:pt x="170773" y="113409"/>
                  </a:lnTo>
                  <a:lnTo>
                    <a:pt x="177337" y="109147"/>
                  </a:lnTo>
                  <a:lnTo>
                    <a:pt x="183697" y="105313"/>
                  </a:lnTo>
                  <a:lnTo>
                    <a:pt x="193410" y="98407"/>
                  </a:lnTo>
                  <a:lnTo>
                    <a:pt x="197390" y="95177"/>
                  </a:lnTo>
                  <a:lnTo>
                    <a:pt x="202027" y="93023"/>
                  </a:lnTo>
                  <a:lnTo>
                    <a:pt x="212470" y="90630"/>
                  </a:lnTo>
                  <a:lnTo>
                    <a:pt x="217041" y="90984"/>
                  </a:lnTo>
                  <a:lnTo>
                    <a:pt x="221081" y="92212"/>
                  </a:lnTo>
                  <a:lnTo>
                    <a:pt x="228215" y="96223"/>
                  </a:lnTo>
                  <a:lnTo>
                    <a:pt x="234693" y="101312"/>
                  </a:lnTo>
                  <a:lnTo>
                    <a:pt x="236817" y="105051"/>
                  </a:lnTo>
                  <a:lnTo>
                    <a:pt x="238234" y="109528"/>
                  </a:lnTo>
                  <a:lnTo>
                    <a:pt x="239178" y="114496"/>
                  </a:lnTo>
                  <a:lnTo>
                    <a:pt x="239807" y="118801"/>
                  </a:lnTo>
                  <a:lnTo>
                    <a:pt x="240227" y="122663"/>
                  </a:lnTo>
                  <a:lnTo>
                    <a:pt x="240507" y="126230"/>
                  </a:lnTo>
                  <a:lnTo>
                    <a:pt x="240693" y="130592"/>
                  </a:lnTo>
                  <a:lnTo>
                    <a:pt x="240900" y="140731"/>
                  </a:lnTo>
                  <a:lnTo>
                    <a:pt x="241017" y="157595"/>
                  </a:lnTo>
                  <a:lnTo>
                    <a:pt x="240041" y="162417"/>
                  </a:lnTo>
                  <a:lnTo>
                    <a:pt x="238399" y="166623"/>
                  </a:lnTo>
                  <a:lnTo>
                    <a:pt x="236311" y="170420"/>
                  </a:lnTo>
                  <a:lnTo>
                    <a:pt x="234920" y="174935"/>
                  </a:lnTo>
                  <a:lnTo>
                    <a:pt x="233992" y="179929"/>
                  </a:lnTo>
                  <a:lnTo>
                    <a:pt x="232503" y="192723"/>
                  </a:lnTo>
                  <a:lnTo>
                    <a:pt x="232245" y="199679"/>
                  </a:lnTo>
                  <a:lnTo>
                    <a:pt x="233201" y="201387"/>
                  </a:lnTo>
                  <a:lnTo>
                    <a:pt x="234831" y="202525"/>
                  </a:lnTo>
                  <a:lnTo>
                    <a:pt x="239287" y="203789"/>
                  </a:lnTo>
                  <a:lnTo>
                    <a:pt x="257870" y="204668"/>
                  </a:lnTo>
                  <a:lnTo>
                    <a:pt x="274378" y="204762"/>
                  </a:lnTo>
                  <a:lnTo>
                    <a:pt x="285968" y="202138"/>
                  </a:lnTo>
                  <a:lnTo>
                    <a:pt x="303649" y="195083"/>
                  </a:lnTo>
                  <a:lnTo>
                    <a:pt x="315513" y="189568"/>
                  </a:lnTo>
                  <a:lnTo>
                    <a:pt x="327401" y="183810"/>
                  </a:lnTo>
                  <a:lnTo>
                    <a:pt x="334342" y="179893"/>
                  </a:lnTo>
                  <a:lnTo>
                    <a:pt x="341945" y="175297"/>
                  </a:lnTo>
                  <a:lnTo>
                    <a:pt x="349991" y="170249"/>
                  </a:lnTo>
                  <a:lnTo>
                    <a:pt x="357339" y="165891"/>
                  </a:lnTo>
                  <a:lnTo>
                    <a:pt x="364222" y="161994"/>
                  </a:lnTo>
                  <a:lnTo>
                    <a:pt x="370795" y="158404"/>
                  </a:lnTo>
                  <a:lnTo>
                    <a:pt x="377162" y="154026"/>
                  </a:lnTo>
                  <a:lnTo>
                    <a:pt x="383390" y="149123"/>
                  </a:lnTo>
                  <a:lnTo>
                    <a:pt x="398164" y="136477"/>
                  </a:lnTo>
                  <a:lnTo>
                    <a:pt x="399376" y="134447"/>
                  </a:lnTo>
                  <a:lnTo>
                    <a:pt x="400723" y="129546"/>
                  </a:lnTo>
                  <a:lnTo>
                    <a:pt x="400090" y="126850"/>
                  </a:lnTo>
                  <a:lnTo>
                    <a:pt x="396741" y="121208"/>
                  </a:lnTo>
                  <a:lnTo>
                    <a:pt x="391944" y="115394"/>
                  </a:lnTo>
                  <a:lnTo>
                    <a:pt x="389277" y="112454"/>
                  </a:lnTo>
                  <a:lnTo>
                    <a:pt x="385514" y="110494"/>
                  </a:lnTo>
                  <a:lnTo>
                    <a:pt x="376041" y="108317"/>
                  </a:lnTo>
                  <a:lnTo>
                    <a:pt x="364293" y="107091"/>
                  </a:lnTo>
                  <a:lnTo>
                    <a:pt x="360920" y="108903"/>
                  </a:lnTo>
                  <a:lnTo>
                    <a:pt x="357680" y="112096"/>
                  </a:lnTo>
                  <a:lnTo>
                    <a:pt x="354527" y="116209"/>
                  </a:lnTo>
                  <a:lnTo>
                    <a:pt x="348379" y="123424"/>
                  </a:lnTo>
                  <a:lnTo>
                    <a:pt x="345350" y="126738"/>
                  </a:lnTo>
                  <a:lnTo>
                    <a:pt x="336693" y="135711"/>
                  </a:lnTo>
                  <a:lnTo>
                    <a:pt x="331607" y="140881"/>
                  </a:lnTo>
                  <a:lnTo>
                    <a:pt x="327223" y="146313"/>
                  </a:lnTo>
                  <a:lnTo>
                    <a:pt x="323308" y="151919"/>
                  </a:lnTo>
                  <a:lnTo>
                    <a:pt x="319707" y="157640"/>
                  </a:lnTo>
                  <a:lnTo>
                    <a:pt x="317306" y="163439"/>
                  </a:lnTo>
                  <a:lnTo>
                    <a:pt x="315706" y="169289"/>
                  </a:lnTo>
                  <a:lnTo>
                    <a:pt x="314638" y="175173"/>
                  </a:lnTo>
                  <a:lnTo>
                    <a:pt x="313927" y="180088"/>
                  </a:lnTo>
                  <a:lnTo>
                    <a:pt x="313452" y="184357"/>
                  </a:lnTo>
                  <a:lnTo>
                    <a:pt x="313136" y="188195"/>
                  </a:lnTo>
                  <a:lnTo>
                    <a:pt x="312785" y="195106"/>
                  </a:lnTo>
                  <a:lnTo>
                    <a:pt x="312628" y="201485"/>
                  </a:lnTo>
                  <a:lnTo>
                    <a:pt x="312559" y="207627"/>
                  </a:lnTo>
                  <a:lnTo>
                    <a:pt x="314525" y="209662"/>
                  </a:lnTo>
                  <a:lnTo>
                    <a:pt x="317820" y="211018"/>
                  </a:lnTo>
                  <a:lnTo>
                    <a:pt x="332626" y="213195"/>
                  </a:lnTo>
                  <a:lnTo>
                    <a:pt x="346798" y="213573"/>
                  </a:lnTo>
                  <a:lnTo>
                    <a:pt x="357842" y="211015"/>
                  </a:lnTo>
                  <a:lnTo>
                    <a:pt x="363565" y="208944"/>
                  </a:lnTo>
                  <a:lnTo>
                    <a:pt x="369365" y="205579"/>
                  </a:lnTo>
                  <a:lnTo>
                    <a:pt x="375216" y="201351"/>
                  </a:lnTo>
                  <a:lnTo>
                    <a:pt x="381101" y="196548"/>
                  </a:lnTo>
                  <a:lnTo>
                    <a:pt x="387008" y="192354"/>
                  </a:lnTo>
                  <a:lnTo>
                    <a:pt x="392931" y="188566"/>
                  </a:lnTo>
                  <a:lnTo>
                    <a:pt x="398864" y="185048"/>
                  </a:lnTo>
                  <a:lnTo>
                    <a:pt x="404804" y="180718"/>
                  </a:lnTo>
                  <a:lnTo>
                    <a:pt x="410748" y="175847"/>
                  </a:lnTo>
                  <a:lnTo>
                    <a:pt x="416696" y="170616"/>
                  </a:lnTo>
                  <a:lnTo>
                    <a:pt x="422644" y="165144"/>
                  </a:lnTo>
                  <a:lnTo>
                    <a:pt x="434546" y="153772"/>
                  </a:lnTo>
                  <a:lnTo>
                    <a:pt x="438514" y="148954"/>
                  </a:lnTo>
                  <a:lnTo>
                    <a:pt x="441158" y="144750"/>
                  </a:lnTo>
                  <a:lnTo>
                    <a:pt x="442922" y="140954"/>
                  </a:lnTo>
                  <a:lnTo>
                    <a:pt x="447527" y="134091"/>
                  </a:lnTo>
                  <a:lnTo>
                    <a:pt x="450145" y="130873"/>
                  </a:lnTo>
                  <a:lnTo>
                    <a:pt x="450897" y="128726"/>
                  </a:lnTo>
                  <a:lnTo>
                    <a:pt x="450406" y="127296"/>
                  </a:lnTo>
                  <a:lnTo>
                    <a:pt x="449088" y="126342"/>
                  </a:lnTo>
                  <a:lnTo>
                    <a:pt x="448208" y="124714"/>
                  </a:lnTo>
                  <a:lnTo>
                    <a:pt x="447230" y="120259"/>
                  </a:lnTo>
                  <a:lnTo>
                    <a:pt x="445978" y="119666"/>
                  </a:lnTo>
                  <a:lnTo>
                    <a:pt x="444151" y="120264"/>
                  </a:lnTo>
                  <a:lnTo>
                    <a:pt x="438829" y="123610"/>
                  </a:lnTo>
                  <a:lnTo>
                    <a:pt x="433167" y="128931"/>
                  </a:lnTo>
                  <a:lnTo>
                    <a:pt x="431641" y="131400"/>
                  </a:lnTo>
                  <a:lnTo>
                    <a:pt x="429946" y="136791"/>
                  </a:lnTo>
                  <a:lnTo>
                    <a:pt x="429193" y="142494"/>
                  </a:lnTo>
                  <a:lnTo>
                    <a:pt x="428709" y="149499"/>
                  </a:lnTo>
                  <a:lnTo>
                    <a:pt x="428625" y="155453"/>
                  </a:lnTo>
                  <a:lnTo>
                    <a:pt x="428590" y="160031"/>
                  </a:lnTo>
                  <a:lnTo>
                    <a:pt x="428590" y="155377"/>
                  </a:lnTo>
                  <a:lnTo>
                    <a:pt x="429582" y="153992"/>
                  </a:lnTo>
                  <a:lnTo>
                    <a:pt x="431236" y="153069"/>
                  </a:lnTo>
                  <a:lnTo>
                    <a:pt x="433330" y="152454"/>
                  </a:lnTo>
                  <a:lnTo>
                    <a:pt x="438304" y="149125"/>
                  </a:lnTo>
                  <a:lnTo>
                    <a:pt x="444812" y="144337"/>
                  </a:lnTo>
                  <a:lnTo>
                    <a:pt x="454320" y="138902"/>
                  </a:lnTo>
                  <a:lnTo>
                    <a:pt x="465161" y="133180"/>
                  </a:lnTo>
                  <a:lnTo>
                    <a:pt x="488290" y="121421"/>
                  </a:lnTo>
                  <a:lnTo>
                    <a:pt x="502748" y="115489"/>
                  </a:lnTo>
                  <a:lnTo>
                    <a:pt x="518103" y="109544"/>
                  </a:lnTo>
                  <a:lnTo>
                    <a:pt x="531543" y="103595"/>
                  </a:lnTo>
                  <a:lnTo>
                    <a:pt x="545525" y="99408"/>
                  </a:lnTo>
                  <a:lnTo>
                    <a:pt x="560584" y="97800"/>
                  </a:lnTo>
                  <a:lnTo>
                    <a:pt x="564314" y="100360"/>
                  </a:lnTo>
                  <a:lnTo>
                    <a:pt x="571515" y="106749"/>
                  </a:lnTo>
                  <a:lnTo>
                    <a:pt x="575787" y="110952"/>
                  </a:lnTo>
                  <a:lnTo>
                    <a:pt x="577322" y="113462"/>
                  </a:lnTo>
                  <a:lnTo>
                    <a:pt x="579029" y="118896"/>
                  </a:lnTo>
                  <a:lnTo>
                    <a:pt x="578492" y="122727"/>
                  </a:lnTo>
                  <a:lnTo>
                    <a:pt x="577142" y="127265"/>
                  </a:lnTo>
                  <a:lnTo>
                    <a:pt x="575249" y="132274"/>
                  </a:lnTo>
                  <a:lnTo>
                    <a:pt x="573988" y="136606"/>
                  </a:lnTo>
                  <a:lnTo>
                    <a:pt x="573147" y="140486"/>
                  </a:lnTo>
                  <a:lnTo>
                    <a:pt x="572212" y="147444"/>
                  </a:lnTo>
                  <a:lnTo>
                    <a:pt x="571796" y="153843"/>
                  </a:lnTo>
                  <a:lnTo>
                    <a:pt x="571612" y="162640"/>
                  </a:lnTo>
                  <a:lnTo>
                    <a:pt x="571563" y="167764"/>
                  </a:lnTo>
                  <a:lnTo>
                    <a:pt x="572523" y="171180"/>
                  </a:lnTo>
                  <a:lnTo>
                    <a:pt x="574154" y="173458"/>
                  </a:lnTo>
                  <a:lnTo>
                    <a:pt x="576235" y="174976"/>
                  </a:lnTo>
                  <a:lnTo>
                    <a:pt x="577621" y="176980"/>
                  </a:lnTo>
                  <a:lnTo>
                    <a:pt x="579162" y="181853"/>
                  </a:lnTo>
                  <a:lnTo>
                    <a:pt x="580565" y="182557"/>
                  </a:lnTo>
                  <a:lnTo>
                    <a:pt x="582492" y="182035"/>
                  </a:lnTo>
                  <a:lnTo>
                    <a:pt x="584769" y="180694"/>
                  </a:lnTo>
                  <a:lnTo>
                    <a:pt x="592591" y="179204"/>
                  </a:lnTo>
                  <a:lnTo>
                    <a:pt x="597455" y="178807"/>
                  </a:lnTo>
                  <a:lnTo>
                    <a:pt x="601690" y="177550"/>
                  </a:lnTo>
                  <a:lnTo>
                    <a:pt x="609042" y="173508"/>
                  </a:lnTo>
                  <a:lnTo>
                    <a:pt x="612391" y="170048"/>
                  </a:lnTo>
                  <a:lnTo>
                    <a:pt x="615616" y="165757"/>
                  </a:lnTo>
                  <a:lnTo>
                    <a:pt x="618758" y="160913"/>
                  </a:lnTo>
                  <a:lnTo>
                    <a:pt x="621845" y="155699"/>
                  </a:lnTo>
                  <a:lnTo>
                    <a:pt x="624895" y="150238"/>
                  </a:lnTo>
                  <a:lnTo>
                    <a:pt x="627921" y="144614"/>
                  </a:lnTo>
                  <a:lnTo>
                    <a:pt x="630931" y="137887"/>
                  </a:lnTo>
                  <a:lnTo>
                    <a:pt x="633929" y="130426"/>
                  </a:lnTo>
                  <a:lnTo>
                    <a:pt x="636919" y="122476"/>
                  </a:lnTo>
                  <a:lnTo>
                    <a:pt x="639906" y="115191"/>
                  </a:lnTo>
                  <a:lnTo>
                    <a:pt x="642890" y="108350"/>
                  </a:lnTo>
                  <a:lnTo>
                    <a:pt x="645870" y="101805"/>
                  </a:lnTo>
                  <a:lnTo>
                    <a:pt x="648850" y="94466"/>
                  </a:lnTo>
                  <a:lnTo>
                    <a:pt x="651828" y="86595"/>
                  </a:lnTo>
                  <a:lnTo>
                    <a:pt x="657783" y="69914"/>
                  </a:lnTo>
                  <a:lnTo>
                    <a:pt x="663737" y="52578"/>
                  </a:lnTo>
                  <a:lnTo>
                    <a:pt x="665722" y="44780"/>
                  </a:lnTo>
                  <a:lnTo>
                    <a:pt x="667045" y="37597"/>
                  </a:lnTo>
                  <a:lnTo>
                    <a:pt x="667927" y="30824"/>
                  </a:lnTo>
                  <a:lnTo>
                    <a:pt x="668515" y="25317"/>
                  </a:lnTo>
                  <a:lnTo>
                    <a:pt x="668907" y="20653"/>
                  </a:lnTo>
                  <a:lnTo>
                    <a:pt x="669169" y="16551"/>
                  </a:lnTo>
                  <a:lnTo>
                    <a:pt x="668350" y="12825"/>
                  </a:lnTo>
                  <a:lnTo>
                    <a:pt x="664796" y="6039"/>
                  </a:lnTo>
                  <a:lnTo>
                    <a:pt x="661116" y="0"/>
                  </a:lnTo>
                  <a:lnTo>
                    <a:pt x="660919" y="4969"/>
                  </a:lnTo>
                  <a:lnTo>
                    <a:pt x="660867" y="9072"/>
                  </a:lnTo>
                  <a:lnTo>
                    <a:pt x="659839" y="13791"/>
                  </a:lnTo>
                  <a:lnTo>
                    <a:pt x="658163" y="18923"/>
                  </a:lnTo>
                  <a:lnTo>
                    <a:pt x="656052" y="24328"/>
                  </a:lnTo>
                  <a:lnTo>
                    <a:pt x="654645" y="29915"/>
                  </a:lnTo>
                  <a:lnTo>
                    <a:pt x="653707" y="35625"/>
                  </a:lnTo>
                  <a:lnTo>
                    <a:pt x="653083" y="41415"/>
                  </a:lnTo>
                  <a:lnTo>
                    <a:pt x="651673" y="49244"/>
                  </a:lnTo>
                  <a:lnTo>
                    <a:pt x="649742" y="58433"/>
                  </a:lnTo>
                  <a:lnTo>
                    <a:pt x="647461" y="68527"/>
                  </a:lnTo>
                  <a:lnTo>
                    <a:pt x="645942" y="78233"/>
                  </a:lnTo>
                  <a:lnTo>
                    <a:pt x="644929" y="87681"/>
                  </a:lnTo>
                  <a:lnTo>
                    <a:pt x="644254" y="96955"/>
                  </a:lnTo>
                  <a:lnTo>
                    <a:pt x="643803" y="106115"/>
                  </a:lnTo>
                  <a:lnTo>
                    <a:pt x="643303" y="124230"/>
                  </a:lnTo>
                  <a:lnTo>
                    <a:pt x="643021" y="146422"/>
                  </a:lnTo>
                  <a:lnTo>
                    <a:pt x="643973" y="153976"/>
                  </a:lnTo>
                  <a:lnTo>
                    <a:pt x="645601" y="161988"/>
                  </a:lnTo>
                  <a:lnTo>
                    <a:pt x="647678" y="170306"/>
                  </a:lnTo>
                  <a:lnTo>
                    <a:pt x="649062" y="177836"/>
                  </a:lnTo>
                  <a:lnTo>
                    <a:pt x="649986" y="184840"/>
                  </a:lnTo>
                  <a:lnTo>
                    <a:pt x="650601" y="191494"/>
                  </a:lnTo>
                  <a:lnTo>
                    <a:pt x="652003" y="196922"/>
                  </a:lnTo>
                  <a:lnTo>
                    <a:pt x="653931" y="201533"/>
                  </a:lnTo>
                  <a:lnTo>
                    <a:pt x="656207" y="205599"/>
                  </a:lnTo>
                  <a:lnTo>
                    <a:pt x="661383" y="212763"/>
                  </a:lnTo>
                  <a:lnTo>
                    <a:pt x="666991" y="219254"/>
                  </a:lnTo>
                  <a:lnTo>
                    <a:pt x="672791" y="225446"/>
                  </a:lnTo>
                  <a:lnTo>
                    <a:pt x="675726" y="227494"/>
                  </a:lnTo>
                  <a:lnTo>
                    <a:pt x="687550" y="23159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SMARTPenAnnotation457"/>
            <p:cNvSpPr/>
            <p:nvPr/>
          </p:nvSpPr>
          <p:spPr>
            <a:xfrm>
              <a:off x="8331398" y="3295422"/>
              <a:ext cx="125017" cy="53211"/>
            </a:xfrm>
            <a:custGeom>
              <a:avLst/>
              <a:gdLst/>
              <a:ahLst/>
              <a:cxnLst/>
              <a:rect l="0" t="0" r="0" b="0"/>
              <a:pathLst>
                <a:path w="125017" h="53211">
                  <a:moveTo>
                    <a:pt x="0" y="8562"/>
                  </a:moveTo>
                  <a:lnTo>
                    <a:pt x="0" y="3821"/>
                  </a:lnTo>
                  <a:lnTo>
                    <a:pt x="992" y="2425"/>
                  </a:lnTo>
                  <a:lnTo>
                    <a:pt x="2646" y="1494"/>
                  </a:lnTo>
                  <a:lnTo>
                    <a:pt x="4741" y="874"/>
                  </a:lnTo>
                  <a:lnTo>
                    <a:pt x="7130" y="460"/>
                  </a:lnTo>
                  <a:lnTo>
                    <a:pt x="9714" y="184"/>
                  </a:lnTo>
                  <a:lnTo>
                    <a:pt x="12429" y="0"/>
                  </a:lnTo>
                  <a:lnTo>
                    <a:pt x="15232" y="870"/>
                  </a:lnTo>
                  <a:lnTo>
                    <a:pt x="18092" y="2442"/>
                  </a:lnTo>
                  <a:lnTo>
                    <a:pt x="20991" y="4482"/>
                  </a:lnTo>
                  <a:lnTo>
                    <a:pt x="25900" y="6834"/>
                  </a:lnTo>
                  <a:lnTo>
                    <a:pt x="32150" y="9394"/>
                  </a:lnTo>
                  <a:lnTo>
                    <a:pt x="39293" y="12093"/>
                  </a:lnTo>
                  <a:lnTo>
                    <a:pt x="55167" y="17738"/>
                  </a:lnTo>
                  <a:lnTo>
                    <a:pt x="63567" y="20632"/>
                  </a:lnTo>
                  <a:lnTo>
                    <a:pt x="71151" y="24546"/>
                  </a:lnTo>
                  <a:lnTo>
                    <a:pt x="78192" y="29140"/>
                  </a:lnTo>
                  <a:lnTo>
                    <a:pt x="84870" y="34187"/>
                  </a:lnTo>
                  <a:lnTo>
                    <a:pt x="91307" y="38544"/>
                  </a:lnTo>
                  <a:lnTo>
                    <a:pt x="97582" y="42440"/>
                  </a:lnTo>
                  <a:lnTo>
                    <a:pt x="103750" y="46031"/>
                  </a:lnTo>
                  <a:lnTo>
                    <a:pt x="108855" y="48424"/>
                  </a:lnTo>
                  <a:lnTo>
                    <a:pt x="113249" y="50019"/>
                  </a:lnTo>
                  <a:lnTo>
                    <a:pt x="125016" y="5321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SMARTPenAnnotation458"/>
            <p:cNvSpPr/>
            <p:nvPr/>
          </p:nvSpPr>
          <p:spPr>
            <a:xfrm>
              <a:off x="7509867" y="3536156"/>
              <a:ext cx="26790" cy="169665"/>
            </a:xfrm>
            <a:custGeom>
              <a:avLst/>
              <a:gdLst/>
              <a:ahLst/>
              <a:cxnLst/>
              <a:rect l="0" t="0" r="0" b="0"/>
              <a:pathLst>
                <a:path w="26790" h="169665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8"/>
                  </a:lnTo>
                  <a:lnTo>
                    <a:pt x="6137" y="9094"/>
                  </a:lnTo>
                  <a:lnTo>
                    <a:pt x="7067" y="11024"/>
                  </a:lnTo>
                  <a:lnTo>
                    <a:pt x="7688" y="13302"/>
                  </a:lnTo>
                  <a:lnTo>
                    <a:pt x="9094" y="15814"/>
                  </a:lnTo>
                  <a:lnTo>
                    <a:pt x="11024" y="18480"/>
                  </a:lnTo>
                  <a:lnTo>
                    <a:pt x="13302" y="21250"/>
                  </a:lnTo>
                  <a:lnTo>
                    <a:pt x="15813" y="24088"/>
                  </a:lnTo>
                  <a:lnTo>
                    <a:pt x="21250" y="29888"/>
                  </a:lnTo>
                  <a:lnTo>
                    <a:pt x="23096" y="33816"/>
                  </a:lnTo>
                  <a:lnTo>
                    <a:pt x="24327" y="38419"/>
                  </a:lnTo>
                  <a:lnTo>
                    <a:pt x="25148" y="43472"/>
                  </a:lnTo>
                  <a:lnTo>
                    <a:pt x="25694" y="47833"/>
                  </a:lnTo>
                  <a:lnTo>
                    <a:pt x="26059" y="51732"/>
                  </a:lnTo>
                  <a:lnTo>
                    <a:pt x="26303" y="55324"/>
                  </a:lnTo>
                  <a:lnTo>
                    <a:pt x="26465" y="59703"/>
                  </a:lnTo>
                  <a:lnTo>
                    <a:pt x="26725" y="78343"/>
                  </a:lnTo>
                  <a:lnTo>
                    <a:pt x="26789" y="16966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SMARTPenAnnotation459"/>
            <p:cNvSpPr/>
            <p:nvPr/>
          </p:nvSpPr>
          <p:spPr>
            <a:xfrm>
              <a:off x="7411640" y="3652242"/>
              <a:ext cx="223243" cy="160318"/>
            </a:xfrm>
            <a:custGeom>
              <a:avLst/>
              <a:gdLst/>
              <a:ahLst/>
              <a:cxnLst/>
              <a:rect l="0" t="0" r="0" b="0"/>
              <a:pathLst>
                <a:path w="223243" h="160318">
                  <a:moveTo>
                    <a:pt x="0" y="0"/>
                  </a:moveTo>
                  <a:lnTo>
                    <a:pt x="0" y="18042"/>
                  </a:lnTo>
                  <a:lnTo>
                    <a:pt x="992" y="21950"/>
                  </a:lnTo>
                  <a:lnTo>
                    <a:pt x="2646" y="25547"/>
                  </a:lnTo>
                  <a:lnTo>
                    <a:pt x="4741" y="28938"/>
                  </a:lnTo>
                  <a:lnTo>
                    <a:pt x="7129" y="33183"/>
                  </a:lnTo>
                  <a:lnTo>
                    <a:pt x="12429" y="43190"/>
                  </a:lnTo>
                  <a:lnTo>
                    <a:pt x="14240" y="48637"/>
                  </a:lnTo>
                  <a:lnTo>
                    <a:pt x="15446" y="54253"/>
                  </a:lnTo>
                  <a:lnTo>
                    <a:pt x="16250" y="59981"/>
                  </a:lnTo>
                  <a:lnTo>
                    <a:pt x="17779" y="64792"/>
                  </a:lnTo>
                  <a:lnTo>
                    <a:pt x="19790" y="68991"/>
                  </a:lnTo>
                  <a:lnTo>
                    <a:pt x="22124" y="72783"/>
                  </a:lnTo>
                  <a:lnTo>
                    <a:pt x="24671" y="77295"/>
                  </a:lnTo>
                  <a:lnTo>
                    <a:pt x="30147" y="87601"/>
                  </a:lnTo>
                  <a:lnTo>
                    <a:pt x="32004" y="93127"/>
                  </a:lnTo>
                  <a:lnTo>
                    <a:pt x="33243" y="98796"/>
                  </a:lnTo>
                  <a:lnTo>
                    <a:pt x="34068" y="104559"/>
                  </a:lnTo>
                  <a:lnTo>
                    <a:pt x="35610" y="110386"/>
                  </a:lnTo>
                  <a:lnTo>
                    <a:pt x="37631" y="116254"/>
                  </a:lnTo>
                  <a:lnTo>
                    <a:pt x="39970" y="122151"/>
                  </a:lnTo>
                  <a:lnTo>
                    <a:pt x="42522" y="127075"/>
                  </a:lnTo>
                  <a:lnTo>
                    <a:pt x="45215" y="131349"/>
                  </a:lnTo>
                  <a:lnTo>
                    <a:pt x="48003" y="135191"/>
                  </a:lnTo>
                  <a:lnTo>
                    <a:pt x="50854" y="138744"/>
                  </a:lnTo>
                  <a:lnTo>
                    <a:pt x="53746" y="142106"/>
                  </a:lnTo>
                  <a:lnTo>
                    <a:pt x="56667" y="145338"/>
                  </a:lnTo>
                  <a:lnTo>
                    <a:pt x="59607" y="147494"/>
                  </a:lnTo>
                  <a:lnTo>
                    <a:pt x="65518" y="149889"/>
                  </a:lnTo>
                  <a:lnTo>
                    <a:pt x="71452" y="153599"/>
                  </a:lnTo>
                  <a:lnTo>
                    <a:pt x="74424" y="155977"/>
                  </a:lnTo>
                  <a:lnTo>
                    <a:pt x="77398" y="157563"/>
                  </a:lnTo>
                  <a:lnTo>
                    <a:pt x="83347" y="159324"/>
                  </a:lnTo>
                  <a:lnTo>
                    <a:pt x="89299" y="160108"/>
                  </a:lnTo>
                  <a:lnTo>
                    <a:pt x="92274" y="160317"/>
                  </a:lnTo>
                  <a:lnTo>
                    <a:pt x="95251" y="159464"/>
                  </a:lnTo>
                  <a:lnTo>
                    <a:pt x="101203" y="155870"/>
                  </a:lnTo>
                  <a:lnTo>
                    <a:pt x="107156" y="153611"/>
                  </a:lnTo>
                  <a:lnTo>
                    <a:pt x="110133" y="153009"/>
                  </a:lnTo>
                  <a:lnTo>
                    <a:pt x="113110" y="150623"/>
                  </a:lnTo>
                  <a:lnTo>
                    <a:pt x="116086" y="147048"/>
                  </a:lnTo>
                  <a:lnTo>
                    <a:pt x="119063" y="142681"/>
                  </a:lnTo>
                  <a:lnTo>
                    <a:pt x="123031" y="138776"/>
                  </a:lnTo>
                  <a:lnTo>
                    <a:pt x="127662" y="135182"/>
                  </a:lnTo>
                  <a:lnTo>
                    <a:pt x="132733" y="131793"/>
                  </a:lnTo>
                  <a:lnTo>
                    <a:pt x="137106" y="128541"/>
                  </a:lnTo>
                  <a:lnTo>
                    <a:pt x="141013" y="125382"/>
                  </a:lnTo>
                  <a:lnTo>
                    <a:pt x="144611" y="122283"/>
                  </a:lnTo>
                  <a:lnTo>
                    <a:pt x="148993" y="119225"/>
                  </a:lnTo>
                  <a:lnTo>
                    <a:pt x="153899" y="116195"/>
                  </a:lnTo>
                  <a:lnTo>
                    <a:pt x="159155" y="113182"/>
                  </a:lnTo>
                  <a:lnTo>
                    <a:pt x="170285" y="107188"/>
                  </a:lnTo>
                  <a:lnTo>
                    <a:pt x="176031" y="104201"/>
                  </a:lnTo>
                  <a:lnTo>
                    <a:pt x="180854" y="101217"/>
                  </a:lnTo>
                  <a:lnTo>
                    <a:pt x="185062" y="98236"/>
                  </a:lnTo>
                  <a:lnTo>
                    <a:pt x="188859" y="95256"/>
                  </a:lnTo>
                  <a:lnTo>
                    <a:pt x="193375" y="92277"/>
                  </a:lnTo>
                  <a:lnTo>
                    <a:pt x="198369" y="89300"/>
                  </a:lnTo>
                  <a:lnTo>
                    <a:pt x="211163" y="82131"/>
                  </a:lnTo>
                  <a:lnTo>
                    <a:pt x="215559" y="81151"/>
                  </a:lnTo>
                  <a:lnTo>
                    <a:pt x="218120" y="80890"/>
                  </a:lnTo>
                  <a:lnTo>
                    <a:pt x="219828" y="79723"/>
                  </a:lnTo>
                  <a:lnTo>
                    <a:pt x="220966" y="77953"/>
                  </a:lnTo>
                  <a:lnTo>
                    <a:pt x="223242" y="7143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SMARTPenAnnotation460"/>
            <p:cNvSpPr/>
            <p:nvPr/>
          </p:nvSpPr>
          <p:spPr>
            <a:xfrm>
              <a:off x="7224117" y="3759398"/>
              <a:ext cx="26790" cy="250032"/>
            </a:xfrm>
            <a:custGeom>
              <a:avLst/>
              <a:gdLst/>
              <a:ahLst/>
              <a:cxnLst/>
              <a:rect l="0" t="0" r="0" b="0"/>
              <a:pathLst>
                <a:path w="26790" h="250032">
                  <a:moveTo>
                    <a:pt x="0" y="0"/>
                  </a:moveTo>
                  <a:lnTo>
                    <a:pt x="0" y="12429"/>
                  </a:lnTo>
                  <a:lnTo>
                    <a:pt x="992" y="14239"/>
                  </a:lnTo>
                  <a:lnTo>
                    <a:pt x="2646" y="15446"/>
                  </a:lnTo>
                  <a:lnTo>
                    <a:pt x="4740" y="16250"/>
                  </a:lnTo>
                  <a:lnTo>
                    <a:pt x="6137" y="18771"/>
                  </a:lnTo>
                  <a:lnTo>
                    <a:pt x="7067" y="22436"/>
                  </a:lnTo>
                  <a:lnTo>
                    <a:pt x="7688" y="26863"/>
                  </a:lnTo>
                  <a:lnTo>
                    <a:pt x="8102" y="31800"/>
                  </a:lnTo>
                  <a:lnTo>
                    <a:pt x="8377" y="37075"/>
                  </a:lnTo>
                  <a:lnTo>
                    <a:pt x="8684" y="48228"/>
                  </a:lnTo>
                  <a:lnTo>
                    <a:pt x="8929" y="144809"/>
                  </a:lnTo>
                  <a:lnTo>
                    <a:pt x="8929" y="193067"/>
                  </a:lnTo>
                  <a:lnTo>
                    <a:pt x="9922" y="198165"/>
                  </a:lnTo>
                  <a:lnTo>
                    <a:pt x="11576" y="202555"/>
                  </a:lnTo>
                  <a:lnTo>
                    <a:pt x="13670" y="206474"/>
                  </a:lnTo>
                  <a:lnTo>
                    <a:pt x="15066" y="211071"/>
                  </a:lnTo>
                  <a:lnTo>
                    <a:pt x="15997" y="216120"/>
                  </a:lnTo>
                  <a:lnTo>
                    <a:pt x="16618" y="221471"/>
                  </a:lnTo>
                  <a:lnTo>
                    <a:pt x="17032" y="226030"/>
                  </a:lnTo>
                  <a:lnTo>
                    <a:pt x="17491" y="233742"/>
                  </a:lnTo>
                  <a:lnTo>
                    <a:pt x="18606" y="237187"/>
                  </a:lnTo>
                  <a:lnTo>
                    <a:pt x="20342" y="240476"/>
                  </a:lnTo>
                  <a:lnTo>
                    <a:pt x="26789" y="2500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SMARTPenAnnotation461"/>
            <p:cNvSpPr/>
            <p:nvPr/>
          </p:nvSpPr>
          <p:spPr>
            <a:xfrm>
              <a:off x="7295564" y="3866554"/>
              <a:ext cx="141057" cy="158961"/>
            </a:xfrm>
            <a:custGeom>
              <a:avLst/>
              <a:gdLst/>
              <a:ahLst/>
              <a:cxnLst/>
              <a:rect l="0" t="0" r="0" b="0"/>
              <a:pathLst>
                <a:path w="141057" h="158961">
                  <a:moveTo>
                    <a:pt x="26779" y="0"/>
                  </a:moveTo>
                  <a:lnTo>
                    <a:pt x="26779" y="8898"/>
                  </a:lnTo>
                  <a:lnTo>
                    <a:pt x="19091" y="16615"/>
                  </a:lnTo>
                  <a:lnTo>
                    <a:pt x="18401" y="19952"/>
                  </a:lnTo>
                  <a:lnTo>
                    <a:pt x="18218" y="22231"/>
                  </a:lnTo>
                  <a:lnTo>
                    <a:pt x="17103" y="25735"/>
                  </a:lnTo>
                  <a:lnTo>
                    <a:pt x="15368" y="30055"/>
                  </a:lnTo>
                  <a:lnTo>
                    <a:pt x="13218" y="34920"/>
                  </a:lnTo>
                  <a:lnTo>
                    <a:pt x="11786" y="39155"/>
                  </a:lnTo>
                  <a:lnTo>
                    <a:pt x="10830" y="42970"/>
                  </a:lnTo>
                  <a:lnTo>
                    <a:pt x="10193" y="46506"/>
                  </a:lnTo>
                  <a:lnTo>
                    <a:pt x="8776" y="50848"/>
                  </a:lnTo>
                  <a:lnTo>
                    <a:pt x="6840" y="55727"/>
                  </a:lnTo>
                  <a:lnTo>
                    <a:pt x="4557" y="60964"/>
                  </a:lnTo>
                  <a:lnTo>
                    <a:pt x="3035" y="65447"/>
                  </a:lnTo>
                  <a:lnTo>
                    <a:pt x="2020" y="69429"/>
                  </a:lnTo>
                  <a:lnTo>
                    <a:pt x="1343" y="73075"/>
                  </a:lnTo>
                  <a:lnTo>
                    <a:pt x="892" y="77490"/>
                  </a:lnTo>
                  <a:lnTo>
                    <a:pt x="592" y="82418"/>
                  </a:lnTo>
                  <a:lnTo>
                    <a:pt x="258" y="92193"/>
                  </a:lnTo>
                  <a:lnTo>
                    <a:pt x="69" y="104266"/>
                  </a:lnTo>
                  <a:lnTo>
                    <a:pt x="0" y="126632"/>
                  </a:lnTo>
                  <a:lnTo>
                    <a:pt x="989" y="130062"/>
                  </a:lnTo>
                  <a:lnTo>
                    <a:pt x="2640" y="133341"/>
                  </a:lnTo>
                  <a:lnTo>
                    <a:pt x="4734" y="136519"/>
                  </a:lnTo>
                  <a:lnTo>
                    <a:pt x="8114" y="139630"/>
                  </a:lnTo>
                  <a:lnTo>
                    <a:pt x="12351" y="142696"/>
                  </a:lnTo>
                  <a:lnTo>
                    <a:pt x="17160" y="145732"/>
                  </a:lnTo>
                  <a:lnTo>
                    <a:pt x="22351" y="148748"/>
                  </a:lnTo>
                  <a:lnTo>
                    <a:pt x="33410" y="154746"/>
                  </a:lnTo>
                  <a:lnTo>
                    <a:pt x="39137" y="156742"/>
                  </a:lnTo>
                  <a:lnTo>
                    <a:pt x="44940" y="158073"/>
                  </a:lnTo>
                  <a:lnTo>
                    <a:pt x="50793" y="158960"/>
                  </a:lnTo>
                  <a:lnTo>
                    <a:pt x="56679" y="158560"/>
                  </a:lnTo>
                  <a:lnTo>
                    <a:pt x="62587" y="157300"/>
                  </a:lnTo>
                  <a:lnTo>
                    <a:pt x="68511" y="155469"/>
                  </a:lnTo>
                  <a:lnTo>
                    <a:pt x="74444" y="153255"/>
                  </a:lnTo>
                  <a:lnTo>
                    <a:pt x="80384" y="150787"/>
                  </a:lnTo>
                  <a:lnTo>
                    <a:pt x="86328" y="148150"/>
                  </a:lnTo>
                  <a:lnTo>
                    <a:pt x="98225" y="142574"/>
                  </a:lnTo>
                  <a:lnTo>
                    <a:pt x="104175" y="139698"/>
                  </a:lnTo>
                  <a:lnTo>
                    <a:pt x="109134" y="135796"/>
                  </a:lnTo>
                  <a:lnTo>
                    <a:pt x="113433" y="131210"/>
                  </a:lnTo>
                  <a:lnTo>
                    <a:pt x="117291" y="126169"/>
                  </a:lnTo>
                  <a:lnTo>
                    <a:pt x="120854" y="121816"/>
                  </a:lnTo>
                  <a:lnTo>
                    <a:pt x="124223" y="117922"/>
                  </a:lnTo>
                  <a:lnTo>
                    <a:pt x="127461" y="114334"/>
                  </a:lnTo>
                  <a:lnTo>
                    <a:pt x="130611" y="109957"/>
                  </a:lnTo>
                  <a:lnTo>
                    <a:pt x="133704" y="105055"/>
                  </a:lnTo>
                  <a:lnTo>
                    <a:pt x="136758" y="99802"/>
                  </a:lnTo>
                  <a:lnTo>
                    <a:pt x="138793" y="95308"/>
                  </a:lnTo>
                  <a:lnTo>
                    <a:pt x="140151" y="91320"/>
                  </a:lnTo>
                  <a:lnTo>
                    <a:pt x="141056" y="87669"/>
                  </a:lnTo>
                  <a:lnTo>
                    <a:pt x="140667" y="83251"/>
                  </a:lnTo>
                  <a:lnTo>
                    <a:pt x="139415" y="78321"/>
                  </a:lnTo>
                  <a:lnTo>
                    <a:pt x="137589" y="73050"/>
                  </a:lnTo>
                  <a:lnTo>
                    <a:pt x="135379" y="68544"/>
                  </a:lnTo>
                  <a:lnTo>
                    <a:pt x="132914" y="64547"/>
                  </a:lnTo>
                  <a:lnTo>
                    <a:pt x="130278" y="60891"/>
                  </a:lnTo>
                  <a:lnTo>
                    <a:pt x="127528" y="57461"/>
                  </a:lnTo>
                  <a:lnTo>
                    <a:pt x="124703" y="54183"/>
                  </a:lnTo>
                  <a:lnTo>
                    <a:pt x="121827" y="51005"/>
                  </a:lnTo>
                  <a:lnTo>
                    <a:pt x="117926" y="47894"/>
                  </a:lnTo>
                  <a:lnTo>
                    <a:pt x="113341" y="44828"/>
                  </a:lnTo>
                  <a:lnTo>
                    <a:pt x="108300" y="41791"/>
                  </a:lnTo>
                  <a:lnTo>
                    <a:pt x="103947" y="39768"/>
                  </a:lnTo>
                  <a:lnTo>
                    <a:pt x="100052" y="38418"/>
                  </a:lnTo>
                  <a:lnTo>
                    <a:pt x="96464" y="37518"/>
                  </a:lnTo>
                  <a:lnTo>
                    <a:pt x="92088" y="35926"/>
                  </a:lnTo>
                  <a:lnTo>
                    <a:pt x="87186" y="33873"/>
                  </a:lnTo>
                  <a:lnTo>
                    <a:pt x="81932" y="31511"/>
                  </a:lnTo>
                  <a:lnTo>
                    <a:pt x="77439" y="29938"/>
                  </a:lnTo>
                  <a:lnTo>
                    <a:pt x="73451" y="28888"/>
                  </a:lnTo>
                  <a:lnTo>
                    <a:pt x="69800" y="28189"/>
                  </a:lnTo>
                  <a:lnTo>
                    <a:pt x="66374" y="27722"/>
                  </a:lnTo>
                  <a:lnTo>
                    <a:pt x="63097" y="27411"/>
                  </a:lnTo>
                  <a:lnTo>
                    <a:pt x="53568" y="2678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SMARTPenAnnotation462"/>
            <p:cNvSpPr/>
            <p:nvPr/>
          </p:nvSpPr>
          <p:spPr>
            <a:xfrm>
              <a:off x="7438429" y="3867000"/>
              <a:ext cx="285751" cy="187079"/>
            </a:xfrm>
            <a:custGeom>
              <a:avLst/>
              <a:gdLst/>
              <a:ahLst/>
              <a:cxnLst/>
              <a:rect l="0" t="0" r="0" b="0"/>
              <a:pathLst>
                <a:path w="285751" h="187079">
                  <a:moveTo>
                    <a:pt x="0" y="53132"/>
                  </a:moveTo>
                  <a:lnTo>
                    <a:pt x="0" y="47988"/>
                  </a:lnTo>
                  <a:lnTo>
                    <a:pt x="0" y="57850"/>
                  </a:lnTo>
                  <a:lnTo>
                    <a:pt x="992" y="60246"/>
                  </a:lnTo>
                  <a:lnTo>
                    <a:pt x="4741" y="65554"/>
                  </a:lnTo>
                  <a:lnTo>
                    <a:pt x="6137" y="69351"/>
                  </a:lnTo>
                  <a:lnTo>
                    <a:pt x="7068" y="73867"/>
                  </a:lnTo>
                  <a:lnTo>
                    <a:pt x="7689" y="78862"/>
                  </a:lnTo>
                  <a:lnTo>
                    <a:pt x="9094" y="83184"/>
                  </a:lnTo>
                  <a:lnTo>
                    <a:pt x="11024" y="87057"/>
                  </a:lnTo>
                  <a:lnTo>
                    <a:pt x="13302" y="90632"/>
                  </a:lnTo>
                  <a:lnTo>
                    <a:pt x="14822" y="94999"/>
                  </a:lnTo>
                  <a:lnTo>
                    <a:pt x="15834" y="99895"/>
                  </a:lnTo>
                  <a:lnTo>
                    <a:pt x="16509" y="105143"/>
                  </a:lnTo>
                  <a:lnTo>
                    <a:pt x="17952" y="109635"/>
                  </a:lnTo>
                  <a:lnTo>
                    <a:pt x="19906" y="113621"/>
                  </a:lnTo>
                  <a:lnTo>
                    <a:pt x="22200" y="117271"/>
                  </a:lnTo>
                  <a:lnTo>
                    <a:pt x="24722" y="120696"/>
                  </a:lnTo>
                  <a:lnTo>
                    <a:pt x="27395" y="123972"/>
                  </a:lnTo>
                  <a:lnTo>
                    <a:pt x="30170" y="127148"/>
                  </a:lnTo>
                  <a:lnTo>
                    <a:pt x="33012" y="131249"/>
                  </a:lnTo>
                  <a:lnTo>
                    <a:pt x="35899" y="135968"/>
                  </a:lnTo>
                  <a:lnTo>
                    <a:pt x="38815" y="141099"/>
                  </a:lnTo>
                  <a:lnTo>
                    <a:pt x="41752" y="144519"/>
                  </a:lnTo>
                  <a:lnTo>
                    <a:pt x="44702" y="146799"/>
                  </a:lnTo>
                  <a:lnTo>
                    <a:pt x="50625" y="150324"/>
                  </a:lnTo>
                  <a:lnTo>
                    <a:pt x="56566" y="155199"/>
                  </a:lnTo>
                  <a:lnTo>
                    <a:pt x="59538" y="156895"/>
                  </a:lnTo>
                  <a:lnTo>
                    <a:pt x="65488" y="158781"/>
                  </a:lnTo>
                  <a:lnTo>
                    <a:pt x="74415" y="159842"/>
                  </a:lnTo>
                  <a:lnTo>
                    <a:pt x="83344" y="160156"/>
                  </a:lnTo>
                  <a:lnTo>
                    <a:pt x="86321" y="159208"/>
                  </a:lnTo>
                  <a:lnTo>
                    <a:pt x="92274" y="155509"/>
                  </a:lnTo>
                  <a:lnTo>
                    <a:pt x="94258" y="153134"/>
                  </a:lnTo>
                  <a:lnTo>
                    <a:pt x="95581" y="150557"/>
                  </a:lnTo>
                  <a:lnTo>
                    <a:pt x="96463" y="147848"/>
                  </a:lnTo>
                  <a:lnTo>
                    <a:pt x="100089" y="142192"/>
                  </a:lnTo>
                  <a:lnTo>
                    <a:pt x="102444" y="139294"/>
                  </a:lnTo>
                  <a:lnTo>
                    <a:pt x="105008" y="135378"/>
                  </a:lnTo>
                  <a:lnTo>
                    <a:pt x="107708" y="130783"/>
                  </a:lnTo>
                  <a:lnTo>
                    <a:pt x="110500" y="125736"/>
                  </a:lnTo>
                  <a:lnTo>
                    <a:pt x="112362" y="120386"/>
                  </a:lnTo>
                  <a:lnTo>
                    <a:pt x="113604" y="114836"/>
                  </a:lnTo>
                  <a:lnTo>
                    <a:pt x="114431" y="109151"/>
                  </a:lnTo>
                  <a:lnTo>
                    <a:pt x="115975" y="104368"/>
                  </a:lnTo>
                  <a:lnTo>
                    <a:pt x="117996" y="100188"/>
                  </a:lnTo>
                  <a:lnTo>
                    <a:pt x="120336" y="96409"/>
                  </a:lnTo>
                  <a:lnTo>
                    <a:pt x="121896" y="91906"/>
                  </a:lnTo>
                  <a:lnTo>
                    <a:pt x="122936" y="86919"/>
                  </a:lnTo>
                  <a:lnTo>
                    <a:pt x="123629" y="81610"/>
                  </a:lnTo>
                  <a:lnTo>
                    <a:pt x="124092" y="77078"/>
                  </a:lnTo>
                  <a:lnTo>
                    <a:pt x="124400" y="73065"/>
                  </a:lnTo>
                  <a:lnTo>
                    <a:pt x="124605" y="69397"/>
                  </a:lnTo>
                  <a:lnTo>
                    <a:pt x="124833" y="62676"/>
                  </a:lnTo>
                  <a:lnTo>
                    <a:pt x="124894" y="59495"/>
                  </a:lnTo>
                  <a:lnTo>
                    <a:pt x="125927" y="56382"/>
                  </a:lnTo>
                  <a:lnTo>
                    <a:pt x="127607" y="53314"/>
                  </a:lnTo>
                  <a:lnTo>
                    <a:pt x="129720" y="50277"/>
                  </a:lnTo>
                  <a:lnTo>
                    <a:pt x="131129" y="47260"/>
                  </a:lnTo>
                  <a:lnTo>
                    <a:pt x="132068" y="44256"/>
                  </a:lnTo>
                  <a:lnTo>
                    <a:pt x="133575" y="37048"/>
                  </a:lnTo>
                  <a:lnTo>
                    <a:pt x="133781" y="33416"/>
                  </a:lnTo>
                  <a:lnTo>
                    <a:pt x="133836" y="31058"/>
                  </a:lnTo>
                  <a:lnTo>
                    <a:pt x="134864" y="29487"/>
                  </a:lnTo>
                  <a:lnTo>
                    <a:pt x="136542" y="28439"/>
                  </a:lnTo>
                  <a:lnTo>
                    <a:pt x="142505" y="26466"/>
                  </a:lnTo>
                  <a:lnTo>
                    <a:pt x="147506" y="31120"/>
                  </a:lnTo>
                  <a:lnTo>
                    <a:pt x="150531" y="34042"/>
                  </a:lnTo>
                  <a:lnTo>
                    <a:pt x="150956" y="35445"/>
                  </a:lnTo>
                  <a:lnTo>
                    <a:pt x="151427" y="39649"/>
                  </a:lnTo>
                  <a:lnTo>
                    <a:pt x="152546" y="42159"/>
                  </a:lnTo>
                  <a:lnTo>
                    <a:pt x="156434" y="47594"/>
                  </a:lnTo>
                  <a:lnTo>
                    <a:pt x="160877" y="53030"/>
                  </a:lnTo>
                  <a:lnTo>
                    <a:pt x="165098" y="57386"/>
                  </a:lnTo>
                  <a:lnTo>
                    <a:pt x="167612" y="58945"/>
                  </a:lnTo>
                  <a:lnTo>
                    <a:pt x="175891" y="62131"/>
                  </a:lnTo>
                  <a:lnTo>
                    <a:pt x="184628" y="67925"/>
                  </a:lnTo>
                  <a:lnTo>
                    <a:pt x="190537" y="69629"/>
                  </a:lnTo>
                  <a:lnTo>
                    <a:pt x="199441" y="70588"/>
                  </a:lnTo>
                  <a:lnTo>
                    <a:pt x="208363" y="70872"/>
                  </a:lnTo>
                  <a:lnTo>
                    <a:pt x="216175" y="70976"/>
                  </a:lnTo>
                  <a:lnTo>
                    <a:pt x="218530" y="70981"/>
                  </a:lnTo>
                  <a:lnTo>
                    <a:pt x="221094" y="69993"/>
                  </a:lnTo>
                  <a:lnTo>
                    <a:pt x="226586" y="66248"/>
                  </a:lnTo>
                  <a:lnTo>
                    <a:pt x="232336" y="61277"/>
                  </a:lnTo>
                  <a:lnTo>
                    <a:pt x="235258" y="58562"/>
                  </a:lnTo>
                  <a:lnTo>
                    <a:pt x="238198" y="56752"/>
                  </a:lnTo>
                  <a:lnTo>
                    <a:pt x="247077" y="53213"/>
                  </a:lnTo>
                  <a:lnTo>
                    <a:pt x="253017" y="48869"/>
                  </a:lnTo>
                  <a:lnTo>
                    <a:pt x="254999" y="46321"/>
                  </a:lnTo>
                  <a:lnTo>
                    <a:pt x="256320" y="43631"/>
                  </a:lnTo>
                  <a:lnTo>
                    <a:pt x="257787" y="37995"/>
                  </a:lnTo>
                  <a:lnTo>
                    <a:pt x="258439" y="32184"/>
                  </a:lnTo>
                  <a:lnTo>
                    <a:pt x="257622" y="28252"/>
                  </a:lnTo>
                  <a:lnTo>
                    <a:pt x="256084" y="23647"/>
                  </a:lnTo>
                  <a:lnTo>
                    <a:pt x="254066" y="18593"/>
                  </a:lnTo>
                  <a:lnTo>
                    <a:pt x="251729" y="15223"/>
                  </a:lnTo>
                  <a:lnTo>
                    <a:pt x="249179" y="12977"/>
                  </a:lnTo>
                  <a:lnTo>
                    <a:pt x="243699" y="9488"/>
                  </a:lnTo>
                  <a:lnTo>
                    <a:pt x="237957" y="4631"/>
                  </a:lnTo>
                  <a:lnTo>
                    <a:pt x="235037" y="2939"/>
                  </a:lnTo>
                  <a:lnTo>
                    <a:pt x="229146" y="1058"/>
                  </a:lnTo>
                  <a:lnTo>
                    <a:pt x="220251" y="0"/>
                  </a:lnTo>
                  <a:lnTo>
                    <a:pt x="217279" y="843"/>
                  </a:lnTo>
                  <a:lnTo>
                    <a:pt x="211331" y="4427"/>
                  </a:lnTo>
                  <a:lnTo>
                    <a:pt x="205381" y="9326"/>
                  </a:lnTo>
                  <a:lnTo>
                    <a:pt x="202405" y="12022"/>
                  </a:lnTo>
                  <a:lnTo>
                    <a:pt x="200421" y="15804"/>
                  </a:lnTo>
                  <a:lnTo>
                    <a:pt x="199099" y="20309"/>
                  </a:lnTo>
                  <a:lnTo>
                    <a:pt x="198217" y="25297"/>
                  </a:lnTo>
                  <a:lnTo>
                    <a:pt x="196637" y="30607"/>
                  </a:lnTo>
                  <a:lnTo>
                    <a:pt x="194591" y="36131"/>
                  </a:lnTo>
                  <a:lnTo>
                    <a:pt x="192236" y="41798"/>
                  </a:lnTo>
                  <a:lnTo>
                    <a:pt x="190665" y="47561"/>
                  </a:lnTo>
                  <a:lnTo>
                    <a:pt x="189618" y="53387"/>
                  </a:lnTo>
                  <a:lnTo>
                    <a:pt x="188920" y="59255"/>
                  </a:lnTo>
                  <a:lnTo>
                    <a:pt x="189447" y="65152"/>
                  </a:lnTo>
                  <a:lnTo>
                    <a:pt x="190790" y="71067"/>
                  </a:lnTo>
                  <a:lnTo>
                    <a:pt x="192678" y="76995"/>
                  </a:lnTo>
                  <a:lnTo>
                    <a:pt x="194929" y="82932"/>
                  </a:lnTo>
                  <a:lnTo>
                    <a:pt x="197421" y="88874"/>
                  </a:lnTo>
                  <a:lnTo>
                    <a:pt x="200075" y="94819"/>
                  </a:lnTo>
                  <a:lnTo>
                    <a:pt x="205670" y="106717"/>
                  </a:lnTo>
                  <a:lnTo>
                    <a:pt x="226236" y="148383"/>
                  </a:lnTo>
                  <a:lnTo>
                    <a:pt x="229206" y="153344"/>
                  </a:lnTo>
                  <a:lnTo>
                    <a:pt x="232180" y="157643"/>
                  </a:lnTo>
                  <a:lnTo>
                    <a:pt x="235154" y="161501"/>
                  </a:lnTo>
                  <a:lnTo>
                    <a:pt x="239121" y="165066"/>
                  </a:lnTo>
                  <a:lnTo>
                    <a:pt x="243750" y="168435"/>
                  </a:lnTo>
                  <a:lnTo>
                    <a:pt x="248821" y="171672"/>
                  </a:lnTo>
                  <a:lnTo>
                    <a:pt x="253192" y="174823"/>
                  </a:lnTo>
                  <a:lnTo>
                    <a:pt x="257100" y="177916"/>
                  </a:lnTo>
                  <a:lnTo>
                    <a:pt x="260697" y="180969"/>
                  </a:lnTo>
                  <a:lnTo>
                    <a:pt x="267339" y="184363"/>
                  </a:lnTo>
                  <a:lnTo>
                    <a:pt x="273599" y="185871"/>
                  </a:lnTo>
                  <a:lnTo>
                    <a:pt x="276657" y="186273"/>
                  </a:lnTo>
                  <a:lnTo>
                    <a:pt x="285750" y="18707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SMARTPenAnnotation463"/>
            <p:cNvSpPr/>
            <p:nvPr/>
          </p:nvSpPr>
          <p:spPr>
            <a:xfrm>
              <a:off x="7768828" y="3795235"/>
              <a:ext cx="85432" cy="276703"/>
            </a:xfrm>
            <a:custGeom>
              <a:avLst/>
              <a:gdLst/>
              <a:ahLst/>
              <a:cxnLst/>
              <a:rect l="0" t="0" r="0" b="0"/>
              <a:pathLst>
                <a:path w="85432" h="276703">
                  <a:moveTo>
                    <a:pt x="53578" y="17741"/>
                  </a:moveTo>
                  <a:lnTo>
                    <a:pt x="53578" y="10053"/>
                  </a:lnTo>
                  <a:lnTo>
                    <a:pt x="56224" y="6717"/>
                  </a:lnTo>
                  <a:lnTo>
                    <a:pt x="58319" y="4439"/>
                  </a:lnTo>
                  <a:lnTo>
                    <a:pt x="60707" y="2919"/>
                  </a:lnTo>
                  <a:lnTo>
                    <a:pt x="63292" y="1907"/>
                  </a:lnTo>
                  <a:lnTo>
                    <a:pt x="69828" y="282"/>
                  </a:lnTo>
                  <a:lnTo>
                    <a:pt x="71357" y="148"/>
                  </a:lnTo>
                  <a:lnTo>
                    <a:pt x="73368" y="60"/>
                  </a:lnTo>
                  <a:lnTo>
                    <a:pt x="75701" y="0"/>
                  </a:lnTo>
                  <a:lnTo>
                    <a:pt x="77256" y="953"/>
                  </a:lnTo>
                  <a:lnTo>
                    <a:pt x="78293" y="2580"/>
                  </a:lnTo>
                  <a:lnTo>
                    <a:pt x="79445" y="7034"/>
                  </a:lnTo>
                  <a:lnTo>
                    <a:pt x="79958" y="12321"/>
                  </a:lnTo>
                  <a:lnTo>
                    <a:pt x="81086" y="15120"/>
                  </a:lnTo>
                  <a:lnTo>
                    <a:pt x="82831" y="17978"/>
                  </a:lnTo>
                  <a:lnTo>
                    <a:pt x="84986" y="20875"/>
                  </a:lnTo>
                  <a:lnTo>
                    <a:pt x="85431" y="24792"/>
                  </a:lnTo>
                  <a:lnTo>
                    <a:pt x="84736" y="29387"/>
                  </a:lnTo>
                  <a:lnTo>
                    <a:pt x="83279" y="34435"/>
                  </a:lnTo>
                  <a:lnTo>
                    <a:pt x="82309" y="39784"/>
                  </a:lnTo>
                  <a:lnTo>
                    <a:pt x="81661" y="45335"/>
                  </a:lnTo>
                  <a:lnTo>
                    <a:pt x="81230" y="51020"/>
                  </a:lnTo>
                  <a:lnTo>
                    <a:pt x="79950" y="56794"/>
                  </a:lnTo>
                  <a:lnTo>
                    <a:pt x="78104" y="62628"/>
                  </a:lnTo>
                  <a:lnTo>
                    <a:pt x="75882" y="68502"/>
                  </a:lnTo>
                  <a:lnTo>
                    <a:pt x="68014" y="90989"/>
                  </a:lnTo>
                  <a:lnTo>
                    <a:pt x="59398" y="116504"/>
                  </a:lnTo>
                  <a:lnTo>
                    <a:pt x="56466" y="124263"/>
                  </a:lnTo>
                  <a:lnTo>
                    <a:pt x="53519" y="131420"/>
                  </a:lnTo>
                  <a:lnTo>
                    <a:pt x="50562" y="138175"/>
                  </a:lnTo>
                  <a:lnTo>
                    <a:pt x="47599" y="145656"/>
                  </a:lnTo>
                  <a:lnTo>
                    <a:pt x="41660" y="161904"/>
                  </a:lnTo>
                  <a:lnTo>
                    <a:pt x="38687" y="169412"/>
                  </a:lnTo>
                  <a:lnTo>
                    <a:pt x="35714" y="176402"/>
                  </a:lnTo>
                  <a:lnTo>
                    <a:pt x="32738" y="183046"/>
                  </a:lnTo>
                  <a:lnTo>
                    <a:pt x="29763" y="190452"/>
                  </a:lnTo>
                  <a:lnTo>
                    <a:pt x="23811" y="206619"/>
                  </a:lnTo>
                  <a:lnTo>
                    <a:pt x="20835" y="214105"/>
                  </a:lnTo>
                  <a:lnTo>
                    <a:pt x="17858" y="221080"/>
                  </a:lnTo>
                  <a:lnTo>
                    <a:pt x="14882" y="227714"/>
                  </a:lnTo>
                  <a:lnTo>
                    <a:pt x="12897" y="234122"/>
                  </a:lnTo>
                  <a:lnTo>
                    <a:pt x="11575" y="240378"/>
                  </a:lnTo>
                  <a:lnTo>
                    <a:pt x="10693" y="246533"/>
                  </a:lnTo>
                  <a:lnTo>
                    <a:pt x="9113" y="251628"/>
                  </a:lnTo>
                  <a:lnTo>
                    <a:pt x="7067" y="256018"/>
                  </a:lnTo>
                  <a:lnTo>
                    <a:pt x="4712" y="259936"/>
                  </a:lnTo>
                  <a:lnTo>
                    <a:pt x="2094" y="266935"/>
                  </a:lnTo>
                  <a:lnTo>
                    <a:pt x="0" y="2767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SMARTPenAnnotation464"/>
            <p:cNvSpPr/>
            <p:nvPr/>
          </p:nvSpPr>
          <p:spPr>
            <a:xfrm>
              <a:off x="7858125" y="3866756"/>
              <a:ext cx="133542" cy="231802"/>
            </a:xfrm>
            <a:custGeom>
              <a:avLst/>
              <a:gdLst/>
              <a:ahLst/>
              <a:cxnLst/>
              <a:rect l="0" t="0" r="0" b="0"/>
              <a:pathLst>
                <a:path w="133542" h="231802">
                  <a:moveTo>
                    <a:pt x="26789" y="71236"/>
                  </a:moveTo>
                  <a:lnTo>
                    <a:pt x="31529" y="71236"/>
                  </a:lnTo>
                  <a:lnTo>
                    <a:pt x="32925" y="72228"/>
                  </a:lnTo>
                  <a:lnTo>
                    <a:pt x="33856" y="73882"/>
                  </a:lnTo>
                  <a:lnTo>
                    <a:pt x="34477" y="75976"/>
                  </a:lnTo>
                  <a:lnTo>
                    <a:pt x="34891" y="79357"/>
                  </a:lnTo>
                  <a:lnTo>
                    <a:pt x="35166" y="83595"/>
                  </a:lnTo>
                  <a:lnTo>
                    <a:pt x="35350" y="88405"/>
                  </a:lnTo>
                  <a:lnTo>
                    <a:pt x="36465" y="93596"/>
                  </a:lnTo>
                  <a:lnTo>
                    <a:pt x="38201" y="99041"/>
                  </a:lnTo>
                  <a:lnTo>
                    <a:pt x="40350" y="104655"/>
                  </a:lnTo>
                  <a:lnTo>
                    <a:pt x="41783" y="110383"/>
                  </a:lnTo>
                  <a:lnTo>
                    <a:pt x="42738" y="116185"/>
                  </a:lnTo>
                  <a:lnTo>
                    <a:pt x="43375" y="122038"/>
                  </a:lnTo>
                  <a:lnTo>
                    <a:pt x="42807" y="127924"/>
                  </a:lnTo>
                  <a:lnTo>
                    <a:pt x="41436" y="133833"/>
                  </a:lnTo>
                  <a:lnTo>
                    <a:pt x="39530" y="139756"/>
                  </a:lnTo>
                  <a:lnTo>
                    <a:pt x="38260" y="146681"/>
                  </a:lnTo>
                  <a:lnTo>
                    <a:pt x="37413" y="154275"/>
                  </a:lnTo>
                  <a:lnTo>
                    <a:pt x="36848" y="162314"/>
                  </a:lnTo>
                  <a:lnTo>
                    <a:pt x="36472" y="169658"/>
                  </a:lnTo>
                  <a:lnTo>
                    <a:pt x="36053" y="183109"/>
                  </a:lnTo>
                  <a:lnTo>
                    <a:pt x="34949" y="189474"/>
                  </a:lnTo>
                  <a:lnTo>
                    <a:pt x="33222" y="195702"/>
                  </a:lnTo>
                  <a:lnTo>
                    <a:pt x="31077" y="201838"/>
                  </a:lnTo>
                  <a:lnTo>
                    <a:pt x="29648" y="206921"/>
                  </a:lnTo>
                  <a:lnTo>
                    <a:pt x="28695" y="211302"/>
                  </a:lnTo>
                  <a:lnTo>
                    <a:pt x="28059" y="215215"/>
                  </a:lnTo>
                  <a:lnTo>
                    <a:pt x="27353" y="222208"/>
                  </a:lnTo>
                  <a:lnTo>
                    <a:pt x="26900" y="230042"/>
                  </a:lnTo>
                  <a:lnTo>
                    <a:pt x="27855" y="230684"/>
                  </a:lnTo>
                  <a:lnTo>
                    <a:pt x="31563" y="231399"/>
                  </a:lnTo>
                  <a:lnTo>
                    <a:pt x="34487" y="231801"/>
                  </a:lnTo>
                  <a:lnTo>
                    <a:pt x="33905" y="230865"/>
                  </a:lnTo>
                  <a:lnTo>
                    <a:pt x="30613" y="227179"/>
                  </a:lnTo>
                  <a:lnTo>
                    <a:pt x="29338" y="223816"/>
                  </a:lnTo>
                  <a:lnTo>
                    <a:pt x="28488" y="219588"/>
                  </a:lnTo>
                  <a:lnTo>
                    <a:pt x="27922" y="214786"/>
                  </a:lnTo>
                  <a:lnTo>
                    <a:pt x="27544" y="209600"/>
                  </a:lnTo>
                  <a:lnTo>
                    <a:pt x="27292" y="204158"/>
                  </a:lnTo>
                  <a:lnTo>
                    <a:pt x="27013" y="191828"/>
                  </a:lnTo>
                  <a:lnTo>
                    <a:pt x="26797" y="124641"/>
                  </a:lnTo>
                  <a:lnTo>
                    <a:pt x="27786" y="116761"/>
                  </a:lnTo>
                  <a:lnTo>
                    <a:pt x="29439" y="109524"/>
                  </a:lnTo>
                  <a:lnTo>
                    <a:pt x="31532" y="102714"/>
                  </a:lnTo>
                  <a:lnTo>
                    <a:pt x="32927" y="95198"/>
                  </a:lnTo>
                  <a:lnTo>
                    <a:pt x="33858" y="87211"/>
                  </a:lnTo>
                  <a:lnTo>
                    <a:pt x="34478" y="78909"/>
                  </a:lnTo>
                  <a:lnTo>
                    <a:pt x="36876" y="71390"/>
                  </a:lnTo>
                  <a:lnTo>
                    <a:pt x="40459" y="64393"/>
                  </a:lnTo>
                  <a:lnTo>
                    <a:pt x="44832" y="57745"/>
                  </a:lnTo>
                  <a:lnTo>
                    <a:pt x="48739" y="51328"/>
                  </a:lnTo>
                  <a:lnTo>
                    <a:pt x="52337" y="45065"/>
                  </a:lnTo>
                  <a:lnTo>
                    <a:pt x="58980" y="32815"/>
                  </a:lnTo>
                  <a:lnTo>
                    <a:pt x="65239" y="20756"/>
                  </a:lnTo>
                  <a:lnTo>
                    <a:pt x="68297" y="15755"/>
                  </a:lnTo>
                  <a:lnTo>
                    <a:pt x="71328" y="11428"/>
                  </a:lnTo>
                  <a:lnTo>
                    <a:pt x="74341" y="7552"/>
                  </a:lnTo>
                  <a:lnTo>
                    <a:pt x="77342" y="4967"/>
                  </a:lnTo>
                  <a:lnTo>
                    <a:pt x="80335" y="3244"/>
                  </a:lnTo>
                  <a:lnTo>
                    <a:pt x="83322" y="2095"/>
                  </a:lnTo>
                  <a:lnTo>
                    <a:pt x="86305" y="1330"/>
                  </a:lnTo>
                  <a:lnTo>
                    <a:pt x="89287" y="819"/>
                  </a:lnTo>
                  <a:lnTo>
                    <a:pt x="92267" y="479"/>
                  </a:lnTo>
                  <a:lnTo>
                    <a:pt x="95246" y="252"/>
                  </a:lnTo>
                  <a:lnTo>
                    <a:pt x="98223" y="100"/>
                  </a:lnTo>
                  <a:lnTo>
                    <a:pt x="101201" y="0"/>
                  </a:lnTo>
                  <a:lnTo>
                    <a:pt x="104178" y="925"/>
                  </a:lnTo>
                  <a:lnTo>
                    <a:pt x="107155" y="2534"/>
                  </a:lnTo>
                  <a:lnTo>
                    <a:pt x="110132" y="4599"/>
                  </a:lnTo>
                  <a:lnTo>
                    <a:pt x="112117" y="6967"/>
                  </a:lnTo>
                  <a:lnTo>
                    <a:pt x="113439" y="9539"/>
                  </a:lnTo>
                  <a:lnTo>
                    <a:pt x="115902" y="16033"/>
                  </a:lnTo>
                  <a:lnTo>
                    <a:pt x="117947" y="20544"/>
                  </a:lnTo>
                  <a:lnTo>
                    <a:pt x="120303" y="25535"/>
                  </a:lnTo>
                  <a:lnTo>
                    <a:pt x="121874" y="29854"/>
                  </a:lnTo>
                  <a:lnTo>
                    <a:pt x="122921" y="33726"/>
                  </a:lnTo>
                  <a:lnTo>
                    <a:pt x="123619" y="37300"/>
                  </a:lnTo>
                  <a:lnTo>
                    <a:pt x="125076" y="41667"/>
                  </a:lnTo>
                  <a:lnTo>
                    <a:pt x="127041" y="46562"/>
                  </a:lnTo>
                  <a:lnTo>
                    <a:pt x="129342" y="51810"/>
                  </a:lnTo>
                  <a:lnTo>
                    <a:pt x="130876" y="57293"/>
                  </a:lnTo>
                  <a:lnTo>
                    <a:pt x="131899" y="62933"/>
                  </a:lnTo>
                  <a:lnTo>
                    <a:pt x="132581" y="68677"/>
                  </a:lnTo>
                  <a:lnTo>
                    <a:pt x="133036" y="73499"/>
                  </a:lnTo>
                  <a:lnTo>
                    <a:pt x="133339" y="77705"/>
                  </a:lnTo>
                  <a:lnTo>
                    <a:pt x="133541" y="81502"/>
                  </a:lnTo>
                  <a:lnTo>
                    <a:pt x="132683" y="85025"/>
                  </a:lnTo>
                  <a:lnTo>
                    <a:pt x="129085" y="91586"/>
                  </a:lnTo>
                  <a:lnTo>
                    <a:pt x="126736" y="94724"/>
                  </a:lnTo>
                  <a:lnTo>
                    <a:pt x="124178" y="97809"/>
                  </a:lnTo>
                  <a:lnTo>
                    <a:pt x="121480" y="100858"/>
                  </a:lnTo>
                  <a:lnTo>
                    <a:pt x="118690" y="102890"/>
                  </a:lnTo>
                  <a:lnTo>
                    <a:pt x="115837" y="104245"/>
                  </a:lnTo>
                  <a:lnTo>
                    <a:pt x="112943" y="105148"/>
                  </a:lnTo>
                  <a:lnTo>
                    <a:pt x="110022" y="105750"/>
                  </a:lnTo>
                  <a:lnTo>
                    <a:pt x="107082" y="106152"/>
                  </a:lnTo>
                  <a:lnTo>
                    <a:pt x="104130" y="106419"/>
                  </a:lnTo>
                  <a:lnTo>
                    <a:pt x="100178" y="106597"/>
                  </a:lnTo>
                  <a:lnTo>
                    <a:pt x="90495" y="106796"/>
                  </a:lnTo>
                  <a:lnTo>
                    <a:pt x="85135" y="105856"/>
                  </a:lnTo>
                  <a:lnTo>
                    <a:pt x="79576" y="104238"/>
                  </a:lnTo>
                  <a:lnTo>
                    <a:pt x="73887" y="102167"/>
                  </a:lnTo>
                  <a:lnTo>
                    <a:pt x="68109" y="100786"/>
                  </a:lnTo>
                  <a:lnTo>
                    <a:pt x="62273" y="99866"/>
                  </a:lnTo>
                  <a:lnTo>
                    <a:pt x="56398" y="99252"/>
                  </a:lnTo>
                  <a:lnTo>
                    <a:pt x="50497" y="97851"/>
                  </a:lnTo>
                  <a:lnTo>
                    <a:pt x="44579" y="95924"/>
                  </a:lnTo>
                  <a:lnTo>
                    <a:pt x="38649" y="93648"/>
                  </a:lnTo>
                  <a:lnTo>
                    <a:pt x="32711" y="92130"/>
                  </a:lnTo>
                  <a:lnTo>
                    <a:pt x="26768" y="91119"/>
                  </a:lnTo>
                  <a:lnTo>
                    <a:pt x="20822" y="90444"/>
                  </a:lnTo>
                  <a:lnTo>
                    <a:pt x="15866" y="89002"/>
                  </a:lnTo>
                  <a:lnTo>
                    <a:pt x="11569" y="87049"/>
                  </a:lnTo>
                  <a:lnTo>
                    <a:pt x="0" y="8016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SMARTPenAnnotation465"/>
            <p:cNvSpPr/>
            <p:nvPr/>
          </p:nvSpPr>
          <p:spPr>
            <a:xfrm>
              <a:off x="8002517" y="3875685"/>
              <a:ext cx="141359" cy="115353"/>
            </a:xfrm>
            <a:custGeom>
              <a:avLst/>
              <a:gdLst/>
              <a:ahLst/>
              <a:cxnLst/>
              <a:rect l="0" t="0" r="0" b="0"/>
              <a:pathLst>
                <a:path w="141359" h="115353">
                  <a:moveTo>
                    <a:pt x="114568" y="8729"/>
                  </a:moveTo>
                  <a:lnTo>
                    <a:pt x="87628" y="8729"/>
                  </a:lnTo>
                  <a:lnTo>
                    <a:pt x="83710" y="9721"/>
                  </a:lnTo>
                  <a:lnTo>
                    <a:pt x="80105" y="11375"/>
                  </a:lnTo>
                  <a:lnTo>
                    <a:pt x="76710" y="13469"/>
                  </a:lnTo>
                  <a:lnTo>
                    <a:pt x="72462" y="15858"/>
                  </a:lnTo>
                  <a:lnTo>
                    <a:pt x="62451" y="21158"/>
                  </a:lnTo>
                  <a:lnTo>
                    <a:pt x="45659" y="29720"/>
                  </a:lnTo>
                  <a:lnTo>
                    <a:pt x="40847" y="32644"/>
                  </a:lnTo>
                  <a:lnTo>
                    <a:pt x="36648" y="35587"/>
                  </a:lnTo>
                  <a:lnTo>
                    <a:pt x="32856" y="38540"/>
                  </a:lnTo>
                  <a:lnTo>
                    <a:pt x="28343" y="42494"/>
                  </a:lnTo>
                  <a:lnTo>
                    <a:pt x="23351" y="47113"/>
                  </a:lnTo>
                  <a:lnTo>
                    <a:pt x="18038" y="52178"/>
                  </a:lnTo>
                  <a:lnTo>
                    <a:pt x="14496" y="56546"/>
                  </a:lnTo>
                  <a:lnTo>
                    <a:pt x="12135" y="60451"/>
                  </a:lnTo>
                  <a:lnTo>
                    <a:pt x="10561" y="64046"/>
                  </a:lnTo>
                  <a:lnTo>
                    <a:pt x="6166" y="73332"/>
                  </a:lnTo>
                  <a:lnTo>
                    <a:pt x="3605" y="78587"/>
                  </a:lnTo>
                  <a:lnTo>
                    <a:pt x="1897" y="83082"/>
                  </a:lnTo>
                  <a:lnTo>
                    <a:pt x="759" y="87071"/>
                  </a:lnTo>
                  <a:lnTo>
                    <a:pt x="0" y="90722"/>
                  </a:lnTo>
                  <a:lnTo>
                    <a:pt x="486" y="94149"/>
                  </a:lnTo>
                  <a:lnTo>
                    <a:pt x="1802" y="97425"/>
                  </a:lnTo>
                  <a:lnTo>
                    <a:pt x="3673" y="100602"/>
                  </a:lnTo>
                  <a:lnTo>
                    <a:pt x="5912" y="103712"/>
                  </a:lnTo>
                  <a:lnTo>
                    <a:pt x="8396" y="106778"/>
                  </a:lnTo>
                  <a:lnTo>
                    <a:pt x="11045" y="109813"/>
                  </a:lnTo>
                  <a:lnTo>
                    <a:pt x="13802" y="111837"/>
                  </a:lnTo>
                  <a:lnTo>
                    <a:pt x="16633" y="113187"/>
                  </a:lnTo>
                  <a:lnTo>
                    <a:pt x="19513" y="114086"/>
                  </a:lnTo>
                  <a:lnTo>
                    <a:pt x="22425" y="114686"/>
                  </a:lnTo>
                  <a:lnTo>
                    <a:pt x="25358" y="115085"/>
                  </a:lnTo>
                  <a:lnTo>
                    <a:pt x="28305" y="115352"/>
                  </a:lnTo>
                  <a:lnTo>
                    <a:pt x="32256" y="114537"/>
                  </a:lnTo>
                  <a:lnTo>
                    <a:pt x="36873" y="113002"/>
                  </a:lnTo>
                  <a:lnTo>
                    <a:pt x="41935" y="110986"/>
                  </a:lnTo>
                  <a:lnTo>
                    <a:pt x="47295" y="108650"/>
                  </a:lnTo>
                  <a:lnTo>
                    <a:pt x="58542" y="103409"/>
                  </a:lnTo>
                  <a:lnTo>
                    <a:pt x="63327" y="99630"/>
                  </a:lnTo>
                  <a:lnTo>
                    <a:pt x="67509" y="95127"/>
                  </a:lnTo>
                  <a:lnTo>
                    <a:pt x="71289" y="90140"/>
                  </a:lnTo>
                  <a:lnTo>
                    <a:pt x="75794" y="84831"/>
                  </a:lnTo>
                  <a:lnTo>
                    <a:pt x="80781" y="79307"/>
                  </a:lnTo>
                  <a:lnTo>
                    <a:pt x="86090" y="73640"/>
                  </a:lnTo>
                  <a:lnTo>
                    <a:pt x="90623" y="67878"/>
                  </a:lnTo>
                  <a:lnTo>
                    <a:pt x="94636" y="62052"/>
                  </a:lnTo>
                  <a:lnTo>
                    <a:pt x="98304" y="56184"/>
                  </a:lnTo>
                  <a:lnTo>
                    <a:pt x="102733" y="50287"/>
                  </a:lnTo>
                  <a:lnTo>
                    <a:pt x="107670" y="44372"/>
                  </a:lnTo>
                  <a:lnTo>
                    <a:pt x="112947" y="38444"/>
                  </a:lnTo>
                  <a:lnTo>
                    <a:pt x="117455" y="32508"/>
                  </a:lnTo>
                  <a:lnTo>
                    <a:pt x="121454" y="26565"/>
                  </a:lnTo>
                  <a:lnTo>
                    <a:pt x="125112" y="20620"/>
                  </a:lnTo>
                  <a:lnTo>
                    <a:pt x="128543" y="15664"/>
                  </a:lnTo>
                  <a:lnTo>
                    <a:pt x="131822" y="11368"/>
                  </a:lnTo>
                  <a:lnTo>
                    <a:pt x="141192" y="0"/>
                  </a:lnTo>
                  <a:lnTo>
                    <a:pt x="141284" y="2534"/>
                  </a:lnTo>
                  <a:lnTo>
                    <a:pt x="141344" y="12246"/>
                  </a:lnTo>
                  <a:lnTo>
                    <a:pt x="140356" y="16034"/>
                  </a:lnTo>
                  <a:lnTo>
                    <a:pt x="138706" y="20545"/>
                  </a:lnTo>
                  <a:lnTo>
                    <a:pt x="136613" y="25536"/>
                  </a:lnTo>
                  <a:lnTo>
                    <a:pt x="134226" y="30847"/>
                  </a:lnTo>
                  <a:lnTo>
                    <a:pt x="128928" y="42041"/>
                  </a:lnTo>
                  <a:lnTo>
                    <a:pt x="127117" y="47804"/>
                  </a:lnTo>
                  <a:lnTo>
                    <a:pt x="125911" y="53630"/>
                  </a:lnTo>
                  <a:lnTo>
                    <a:pt x="125107" y="59499"/>
                  </a:lnTo>
                  <a:lnTo>
                    <a:pt x="125562" y="64404"/>
                  </a:lnTo>
                  <a:lnTo>
                    <a:pt x="126858" y="68666"/>
                  </a:lnTo>
                  <a:lnTo>
                    <a:pt x="128716" y="72499"/>
                  </a:lnTo>
                  <a:lnTo>
                    <a:pt x="129953" y="76047"/>
                  </a:lnTo>
                  <a:lnTo>
                    <a:pt x="130778" y="79404"/>
                  </a:lnTo>
                  <a:lnTo>
                    <a:pt x="131328" y="82635"/>
                  </a:lnTo>
                  <a:lnTo>
                    <a:pt x="131695" y="85780"/>
                  </a:lnTo>
                  <a:lnTo>
                    <a:pt x="131939" y="88870"/>
                  </a:lnTo>
                  <a:lnTo>
                    <a:pt x="132102" y="91922"/>
                  </a:lnTo>
                  <a:lnTo>
                    <a:pt x="133203" y="93957"/>
                  </a:lnTo>
                  <a:lnTo>
                    <a:pt x="134929" y="95313"/>
                  </a:lnTo>
                  <a:lnTo>
                    <a:pt x="141358" y="9802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SMARTPenAnnotation466"/>
            <p:cNvSpPr/>
            <p:nvPr/>
          </p:nvSpPr>
          <p:spPr>
            <a:xfrm>
              <a:off x="8161734" y="3813379"/>
              <a:ext cx="125017" cy="169103"/>
            </a:xfrm>
            <a:custGeom>
              <a:avLst/>
              <a:gdLst/>
              <a:ahLst/>
              <a:cxnLst/>
              <a:rect l="0" t="0" r="0" b="0"/>
              <a:pathLst>
                <a:path w="125017" h="169103">
                  <a:moveTo>
                    <a:pt x="125016" y="26386"/>
                  </a:moveTo>
                  <a:lnTo>
                    <a:pt x="125016" y="21646"/>
                  </a:lnTo>
                  <a:lnTo>
                    <a:pt x="124023" y="20249"/>
                  </a:lnTo>
                  <a:lnTo>
                    <a:pt x="122370" y="19318"/>
                  </a:lnTo>
                  <a:lnTo>
                    <a:pt x="120275" y="18698"/>
                  </a:lnTo>
                  <a:lnTo>
                    <a:pt x="119871" y="17292"/>
                  </a:lnTo>
                  <a:lnTo>
                    <a:pt x="120594" y="15362"/>
                  </a:lnTo>
                  <a:lnTo>
                    <a:pt x="122068" y="13084"/>
                  </a:lnTo>
                  <a:lnTo>
                    <a:pt x="122058" y="11565"/>
                  </a:lnTo>
                  <a:lnTo>
                    <a:pt x="121060" y="10552"/>
                  </a:lnTo>
                  <a:lnTo>
                    <a:pt x="119402" y="9877"/>
                  </a:lnTo>
                  <a:lnTo>
                    <a:pt x="118297" y="8435"/>
                  </a:lnTo>
                  <a:lnTo>
                    <a:pt x="117559" y="6481"/>
                  </a:lnTo>
                  <a:lnTo>
                    <a:pt x="117069" y="4186"/>
                  </a:lnTo>
                  <a:lnTo>
                    <a:pt x="115749" y="2657"/>
                  </a:lnTo>
                  <a:lnTo>
                    <a:pt x="113877" y="1637"/>
                  </a:lnTo>
                  <a:lnTo>
                    <a:pt x="111636" y="957"/>
                  </a:lnTo>
                  <a:lnTo>
                    <a:pt x="109151" y="504"/>
                  </a:lnTo>
                  <a:lnTo>
                    <a:pt x="106502" y="202"/>
                  </a:lnTo>
                  <a:lnTo>
                    <a:pt x="103744" y="0"/>
                  </a:lnTo>
                  <a:lnTo>
                    <a:pt x="101905" y="858"/>
                  </a:lnTo>
                  <a:lnTo>
                    <a:pt x="100678" y="2422"/>
                  </a:lnTo>
                  <a:lnTo>
                    <a:pt x="99861" y="4457"/>
                  </a:lnTo>
                  <a:lnTo>
                    <a:pt x="96307" y="9364"/>
                  </a:lnTo>
                  <a:lnTo>
                    <a:pt x="93970" y="12061"/>
                  </a:lnTo>
                  <a:lnTo>
                    <a:pt x="91420" y="13860"/>
                  </a:lnTo>
                  <a:lnTo>
                    <a:pt x="88729" y="15059"/>
                  </a:lnTo>
                  <a:lnTo>
                    <a:pt x="85941" y="15858"/>
                  </a:lnTo>
                  <a:lnTo>
                    <a:pt x="84083" y="18375"/>
                  </a:lnTo>
                  <a:lnTo>
                    <a:pt x="82844" y="22038"/>
                  </a:lnTo>
                  <a:lnTo>
                    <a:pt x="82019" y="26464"/>
                  </a:lnTo>
                  <a:lnTo>
                    <a:pt x="80476" y="31399"/>
                  </a:lnTo>
                  <a:lnTo>
                    <a:pt x="78456" y="36673"/>
                  </a:lnTo>
                  <a:lnTo>
                    <a:pt x="76116" y="42174"/>
                  </a:lnTo>
                  <a:lnTo>
                    <a:pt x="74557" y="47826"/>
                  </a:lnTo>
                  <a:lnTo>
                    <a:pt x="73516" y="53577"/>
                  </a:lnTo>
                  <a:lnTo>
                    <a:pt x="72824" y="59397"/>
                  </a:lnTo>
                  <a:lnTo>
                    <a:pt x="73354" y="65260"/>
                  </a:lnTo>
                  <a:lnTo>
                    <a:pt x="74699" y="71154"/>
                  </a:lnTo>
                  <a:lnTo>
                    <a:pt x="76589" y="77067"/>
                  </a:lnTo>
                  <a:lnTo>
                    <a:pt x="77849" y="82994"/>
                  </a:lnTo>
                  <a:lnTo>
                    <a:pt x="78688" y="88929"/>
                  </a:lnTo>
                  <a:lnTo>
                    <a:pt x="79248" y="94871"/>
                  </a:lnTo>
                  <a:lnTo>
                    <a:pt x="80613" y="100816"/>
                  </a:lnTo>
                  <a:lnTo>
                    <a:pt x="82516" y="106764"/>
                  </a:lnTo>
                  <a:lnTo>
                    <a:pt x="84776" y="112713"/>
                  </a:lnTo>
                  <a:lnTo>
                    <a:pt x="86283" y="118664"/>
                  </a:lnTo>
                  <a:lnTo>
                    <a:pt x="87288" y="124616"/>
                  </a:lnTo>
                  <a:lnTo>
                    <a:pt x="87957" y="130568"/>
                  </a:lnTo>
                  <a:lnTo>
                    <a:pt x="89396" y="135528"/>
                  </a:lnTo>
                  <a:lnTo>
                    <a:pt x="91347" y="139827"/>
                  </a:lnTo>
                  <a:lnTo>
                    <a:pt x="93640" y="143685"/>
                  </a:lnTo>
                  <a:lnTo>
                    <a:pt x="95168" y="147250"/>
                  </a:lnTo>
                  <a:lnTo>
                    <a:pt x="96188" y="150618"/>
                  </a:lnTo>
                  <a:lnTo>
                    <a:pt x="96867" y="153856"/>
                  </a:lnTo>
                  <a:lnTo>
                    <a:pt x="97320" y="157006"/>
                  </a:lnTo>
                  <a:lnTo>
                    <a:pt x="97623" y="160099"/>
                  </a:lnTo>
                  <a:lnTo>
                    <a:pt x="97824" y="163153"/>
                  </a:lnTo>
                  <a:lnTo>
                    <a:pt x="96966" y="165189"/>
                  </a:lnTo>
                  <a:lnTo>
                    <a:pt x="95402" y="166547"/>
                  </a:lnTo>
                  <a:lnTo>
                    <a:pt x="90503" y="168725"/>
                  </a:lnTo>
                  <a:lnTo>
                    <a:pt x="87187" y="169023"/>
                  </a:lnTo>
                  <a:lnTo>
                    <a:pt x="84914" y="169102"/>
                  </a:lnTo>
                  <a:lnTo>
                    <a:pt x="82406" y="168163"/>
                  </a:lnTo>
                  <a:lnTo>
                    <a:pt x="79742" y="166545"/>
                  </a:lnTo>
                  <a:lnTo>
                    <a:pt x="76973" y="164474"/>
                  </a:lnTo>
                  <a:lnTo>
                    <a:pt x="73143" y="162101"/>
                  </a:lnTo>
                  <a:lnTo>
                    <a:pt x="68607" y="159527"/>
                  </a:lnTo>
                  <a:lnTo>
                    <a:pt x="58273" y="154021"/>
                  </a:lnTo>
                  <a:lnTo>
                    <a:pt x="47065" y="148266"/>
                  </a:lnTo>
                  <a:lnTo>
                    <a:pt x="41299" y="146335"/>
                  </a:lnTo>
                  <a:lnTo>
                    <a:pt x="35470" y="145047"/>
                  </a:lnTo>
                  <a:lnTo>
                    <a:pt x="29600" y="144189"/>
                  </a:lnTo>
                  <a:lnTo>
                    <a:pt x="24694" y="142624"/>
                  </a:lnTo>
                  <a:lnTo>
                    <a:pt x="20431" y="140589"/>
                  </a:lnTo>
                  <a:lnTo>
                    <a:pt x="16597" y="138240"/>
                  </a:lnTo>
                  <a:lnTo>
                    <a:pt x="13049" y="135682"/>
                  </a:lnTo>
                  <a:lnTo>
                    <a:pt x="9692" y="132985"/>
                  </a:lnTo>
                  <a:lnTo>
                    <a:pt x="0" y="12461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SMARTPenAnnotation467"/>
            <p:cNvSpPr/>
            <p:nvPr/>
          </p:nvSpPr>
          <p:spPr>
            <a:xfrm>
              <a:off x="8295679" y="3805323"/>
              <a:ext cx="89298" cy="212504"/>
            </a:xfrm>
            <a:custGeom>
              <a:avLst/>
              <a:gdLst/>
              <a:ahLst/>
              <a:cxnLst/>
              <a:rect l="0" t="0" r="0" b="0"/>
              <a:pathLst>
                <a:path w="89298" h="212504">
                  <a:moveTo>
                    <a:pt x="89297" y="25512"/>
                  </a:moveTo>
                  <a:lnTo>
                    <a:pt x="89297" y="9003"/>
                  </a:lnTo>
                  <a:lnTo>
                    <a:pt x="88305" y="8553"/>
                  </a:lnTo>
                  <a:lnTo>
                    <a:pt x="86651" y="8253"/>
                  </a:lnTo>
                  <a:lnTo>
                    <a:pt x="84556" y="8053"/>
                  </a:lnTo>
                  <a:lnTo>
                    <a:pt x="83160" y="6928"/>
                  </a:lnTo>
                  <a:lnTo>
                    <a:pt x="82229" y="5185"/>
                  </a:lnTo>
                  <a:lnTo>
                    <a:pt x="80736" y="0"/>
                  </a:lnTo>
                  <a:lnTo>
                    <a:pt x="79621" y="567"/>
                  </a:lnTo>
                  <a:lnTo>
                    <a:pt x="77885" y="1937"/>
                  </a:lnTo>
                  <a:lnTo>
                    <a:pt x="75736" y="3842"/>
                  </a:lnTo>
                  <a:lnTo>
                    <a:pt x="73311" y="5113"/>
                  </a:lnTo>
                  <a:lnTo>
                    <a:pt x="70702" y="5959"/>
                  </a:lnTo>
                  <a:lnTo>
                    <a:pt x="67970" y="6524"/>
                  </a:lnTo>
                  <a:lnTo>
                    <a:pt x="65158" y="7893"/>
                  </a:lnTo>
                  <a:lnTo>
                    <a:pt x="62290" y="9797"/>
                  </a:lnTo>
                  <a:lnTo>
                    <a:pt x="59386" y="12059"/>
                  </a:lnTo>
                  <a:lnTo>
                    <a:pt x="56458" y="15551"/>
                  </a:lnTo>
                  <a:lnTo>
                    <a:pt x="53514" y="19864"/>
                  </a:lnTo>
                  <a:lnTo>
                    <a:pt x="50558" y="24723"/>
                  </a:lnTo>
                  <a:lnTo>
                    <a:pt x="48589" y="28955"/>
                  </a:lnTo>
                  <a:lnTo>
                    <a:pt x="47275" y="32769"/>
                  </a:lnTo>
                  <a:lnTo>
                    <a:pt x="46400" y="36303"/>
                  </a:lnTo>
                  <a:lnTo>
                    <a:pt x="44824" y="40644"/>
                  </a:lnTo>
                  <a:lnTo>
                    <a:pt x="42781" y="45522"/>
                  </a:lnTo>
                  <a:lnTo>
                    <a:pt x="40427" y="50758"/>
                  </a:lnTo>
                  <a:lnTo>
                    <a:pt x="39850" y="57226"/>
                  </a:lnTo>
                  <a:lnTo>
                    <a:pt x="40457" y="64514"/>
                  </a:lnTo>
                  <a:lnTo>
                    <a:pt x="41854" y="72350"/>
                  </a:lnTo>
                  <a:lnTo>
                    <a:pt x="42786" y="79557"/>
                  </a:lnTo>
                  <a:lnTo>
                    <a:pt x="43407" y="86347"/>
                  </a:lnTo>
                  <a:lnTo>
                    <a:pt x="43821" y="92858"/>
                  </a:lnTo>
                  <a:lnTo>
                    <a:pt x="44280" y="105384"/>
                  </a:lnTo>
                  <a:lnTo>
                    <a:pt x="44404" y="111503"/>
                  </a:lnTo>
                  <a:lnTo>
                    <a:pt x="45477" y="117565"/>
                  </a:lnTo>
                  <a:lnTo>
                    <a:pt x="47186" y="123592"/>
                  </a:lnTo>
                  <a:lnTo>
                    <a:pt x="49317" y="129594"/>
                  </a:lnTo>
                  <a:lnTo>
                    <a:pt x="51729" y="135580"/>
                  </a:lnTo>
                  <a:lnTo>
                    <a:pt x="54330" y="141555"/>
                  </a:lnTo>
                  <a:lnTo>
                    <a:pt x="57056" y="147522"/>
                  </a:lnTo>
                  <a:lnTo>
                    <a:pt x="58873" y="152493"/>
                  </a:lnTo>
                  <a:lnTo>
                    <a:pt x="60085" y="156799"/>
                  </a:lnTo>
                  <a:lnTo>
                    <a:pt x="60893" y="160662"/>
                  </a:lnTo>
                  <a:lnTo>
                    <a:pt x="61431" y="165221"/>
                  </a:lnTo>
                  <a:lnTo>
                    <a:pt x="61790" y="170245"/>
                  </a:lnTo>
                  <a:lnTo>
                    <a:pt x="62189" y="180127"/>
                  </a:lnTo>
                  <a:lnTo>
                    <a:pt x="62367" y="187827"/>
                  </a:lnTo>
                  <a:lnTo>
                    <a:pt x="61422" y="191269"/>
                  </a:lnTo>
                  <a:lnTo>
                    <a:pt x="59799" y="194556"/>
                  </a:lnTo>
                  <a:lnTo>
                    <a:pt x="57726" y="197739"/>
                  </a:lnTo>
                  <a:lnTo>
                    <a:pt x="55351" y="200854"/>
                  </a:lnTo>
                  <a:lnTo>
                    <a:pt x="52776" y="203922"/>
                  </a:lnTo>
                  <a:lnTo>
                    <a:pt x="50067" y="206960"/>
                  </a:lnTo>
                  <a:lnTo>
                    <a:pt x="47269" y="208985"/>
                  </a:lnTo>
                  <a:lnTo>
                    <a:pt x="44411" y="210336"/>
                  </a:lnTo>
                  <a:lnTo>
                    <a:pt x="37436" y="212503"/>
                  </a:lnTo>
                  <a:lnTo>
                    <a:pt x="35872" y="211688"/>
                  </a:lnTo>
                  <a:lnTo>
                    <a:pt x="33836" y="210153"/>
                  </a:lnTo>
                  <a:lnTo>
                    <a:pt x="31487" y="208137"/>
                  </a:lnTo>
                  <a:lnTo>
                    <a:pt x="28929" y="205801"/>
                  </a:lnTo>
                  <a:lnTo>
                    <a:pt x="23441" y="200560"/>
                  </a:lnTo>
                  <a:lnTo>
                    <a:pt x="21580" y="197774"/>
                  </a:lnTo>
                  <a:lnTo>
                    <a:pt x="19513" y="192031"/>
                  </a:lnTo>
                  <a:lnTo>
                    <a:pt x="17970" y="190103"/>
                  </a:lnTo>
                  <a:lnTo>
                    <a:pt x="15949" y="188818"/>
                  </a:lnTo>
                  <a:lnTo>
                    <a:pt x="13609" y="187961"/>
                  </a:lnTo>
                  <a:lnTo>
                    <a:pt x="11057" y="186397"/>
                  </a:lnTo>
                  <a:lnTo>
                    <a:pt x="8363" y="184363"/>
                  </a:lnTo>
                  <a:lnTo>
                    <a:pt x="0" y="17731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SMARTPenAnnotation468"/>
            <p:cNvSpPr/>
            <p:nvPr/>
          </p:nvSpPr>
          <p:spPr>
            <a:xfrm>
              <a:off x="8420695" y="3911203"/>
              <a:ext cx="17860" cy="53579"/>
            </a:xfrm>
            <a:custGeom>
              <a:avLst/>
              <a:gdLst/>
              <a:ahLst/>
              <a:cxnLst/>
              <a:rect l="0" t="0" r="0" b="0"/>
              <a:pathLst>
                <a:path w="17860" h="53579">
                  <a:moveTo>
                    <a:pt x="17859" y="0"/>
                  </a:moveTo>
                  <a:lnTo>
                    <a:pt x="17859" y="7688"/>
                  </a:lnTo>
                  <a:lnTo>
                    <a:pt x="16867" y="9094"/>
                  </a:lnTo>
                  <a:lnTo>
                    <a:pt x="15214" y="11024"/>
                  </a:lnTo>
                  <a:lnTo>
                    <a:pt x="13118" y="13302"/>
                  </a:lnTo>
                  <a:lnTo>
                    <a:pt x="8146" y="18480"/>
                  </a:lnTo>
                  <a:lnTo>
                    <a:pt x="5430" y="21249"/>
                  </a:lnTo>
                  <a:lnTo>
                    <a:pt x="3621" y="25080"/>
                  </a:lnTo>
                  <a:lnTo>
                    <a:pt x="2414" y="29618"/>
                  </a:lnTo>
                  <a:lnTo>
                    <a:pt x="1609" y="34629"/>
                  </a:lnTo>
                  <a:lnTo>
                    <a:pt x="1073" y="38960"/>
                  </a:lnTo>
                  <a:lnTo>
                    <a:pt x="714" y="42841"/>
                  </a:lnTo>
                  <a:lnTo>
                    <a:pt x="0" y="5357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SMARTPenAnnotation469"/>
            <p:cNvSpPr/>
            <p:nvPr/>
          </p:nvSpPr>
          <p:spPr>
            <a:xfrm>
              <a:off x="8456414" y="3830835"/>
              <a:ext cx="26790" cy="26791"/>
            </a:xfrm>
            <a:custGeom>
              <a:avLst/>
              <a:gdLst/>
              <a:ahLst/>
              <a:cxnLst/>
              <a:rect l="0" t="0" r="0" b="0"/>
              <a:pathLst>
                <a:path w="26790" h="26791">
                  <a:moveTo>
                    <a:pt x="0" y="0"/>
                  </a:moveTo>
                  <a:lnTo>
                    <a:pt x="13637" y="0"/>
                  </a:lnTo>
                  <a:lnTo>
                    <a:pt x="15045" y="993"/>
                  </a:lnTo>
                  <a:lnTo>
                    <a:pt x="15983" y="2646"/>
                  </a:lnTo>
                  <a:lnTo>
                    <a:pt x="17488" y="7689"/>
                  </a:lnTo>
                  <a:lnTo>
                    <a:pt x="18604" y="9095"/>
                  </a:lnTo>
                  <a:lnTo>
                    <a:pt x="20340" y="11025"/>
                  </a:lnTo>
                  <a:lnTo>
                    <a:pt x="22490" y="13303"/>
                  </a:lnTo>
                  <a:lnTo>
                    <a:pt x="23923" y="15814"/>
                  </a:lnTo>
                  <a:lnTo>
                    <a:pt x="24879" y="18480"/>
                  </a:lnTo>
                  <a:lnTo>
                    <a:pt x="26789" y="2679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SMARTPenAnnotation470"/>
            <p:cNvSpPr/>
            <p:nvPr/>
          </p:nvSpPr>
          <p:spPr>
            <a:xfrm>
              <a:off x="8501217" y="3839957"/>
              <a:ext cx="249713" cy="169473"/>
            </a:xfrm>
            <a:custGeom>
              <a:avLst/>
              <a:gdLst/>
              <a:ahLst/>
              <a:cxnLst/>
              <a:rect l="0" t="0" r="0" b="0"/>
              <a:pathLst>
                <a:path w="249713" h="169473">
                  <a:moveTo>
                    <a:pt x="62353" y="35527"/>
                  </a:moveTo>
                  <a:lnTo>
                    <a:pt x="41026" y="35527"/>
                  </a:lnTo>
                  <a:lnTo>
                    <a:pt x="38214" y="36519"/>
                  </a:lnTo>
                  <a:lnTo>
                    <a:pt x="32441" y="40268"/>
                  </a:lnTo>
                  <a:lnTo>
                    <a:pt x="26570" y="45241"/>
                  </a:lnTo>
                  <a:lnTo>
                    <a:pt x="23614" y="47956"/>
                  </a:lnTo>
                  <a:lnTo>
                    <a:pt x="17685" y="53619"/>
                  </a:lnTo>
                  <a:lnTo>
                    <a:pt x="5794" y="65338"/>
                  </a:lnTo>
                  <a:lnTo>
                    <a:pt x="3811" y="69292"/>
                  </a:lnTo>
                  <a:lnTo>
                    <a:pt x="2490" y="73912"/>
                  </a:lnTo>
                  <a:lnTo>
                    <a:pt x="1608" y="78976"/>
                  </a:lnTo>
                  <a:lnTo>
                    <a:pt x="1020" y="83344"/>
                  </a:lnTo>
                  <a:lnTo>
                    <a:pt x="629" y="87249"/>
                  </a:lnTo>
                  <a:lnTo>
                    <a:pt x="367" y="90844"/>
                  </a:lnTo>
                  <a:lnTo>
                    <a:pt x="193" y="94233"/>
                  </a:lnTo>
                  <a:lnTo>
                    <a:pt x="0" y="100645"/>
                  </a:lnTo>
                  <a:lnTo>
                    <a:pt x="940" y="103744"/>
                  </a:lnTo>
                  <a:lnTo>
                    <a:pt x="2560" y="106802"/>
                  </a:lnTo>
                  <a:lnTo>
                    <a:pt x="4632" y="109832"/>
                  </a:lnTo>
                  <a:lnTo>
                    <a:pt x="7005" y="112845"/>
                  </a:lnTo>
                  <a:lnTo>
                    <a:pt x="9579" y="115846"/>
                  </a:lnTo>
                  <a:lnTo>
                    <a:pt x="12288" y="118838"/>
                  </a:lnTo>
                  <a:lnTo>
                    <a:pt x="16077" y="121826"/>
                  </a:lnTo>
                  <a:lnTo>
                    <a:pt x="20589" y="124809"/>
                  </a:lnTo>
                  <a:lnTo>
                    <a:pt x="25581" y="127791"/>
                  </a:lnTo>
                  <a:lnTo>
                    <a:pt x="30893" y="129778"/>
                  </a:lnTo>
                  <a:lnTo>
                    <a:pt x="36418" y="131104"/>
                  </a:lnTo>
                  <a:lnTo>
                    <a:pt x="42087" y="131987"/>
                  </a:lnTo>
                  <a:lnTo>
                    <a:pt x="46858" y="132576"/>
                  </a:lnTo>
                  <a:lnTo>
                    <a:pt x="51030" y="132968"/>
                  </a:lnTo>
                  <a:lnTo>
                    <a:pt x="54804" y="133230"/>
                  </a:lnTo>
                  <a:lnTo>
                    <a:pt x="59305" y="132412"/>
                  </a:lnTo>
                  <a:lnTo>
                    <a:pt x="64290" y="130875"/>
                  </a:lnTo>
                  <a:lnTo>
                    <a:pt x="69597" y="128858"/>
                  </a:lnTo>
                  <a:lnTo>
                    <a:pt x="74127" y="125529"/>
                  </a:lnTo>
                  <a:lnTo>
                    <a:pt x="78140" y="121325"/>
                  </a:lnTo>
                  <a:lnTo>
                    <a:pt x="81808" y="116538"/>
                  </a:lnTo>
                  <a:lnTo>
                    <a:pt x="85245" y="111363"/>
                  </a:lnTo>
                  <a:lnTo>
                    <a:pt x="88528" y="105928"/>
                  </a:lnTo>
                  <a:lnTo>
                    <a:pt x="91709" y="100320"/>
                  </a:lnTo>
                  <a:lnTo>
                    <a:pt x="97890" y="88798"/>
                  </a:lnTo>
                  <a:lnTo>
                    <a:pt x="100927" y="82947"/>
                  </a:lnTo>
                  <a:lnTo>
                    <a:pt x="102952" y="77062"/>
                  </a:lnTo>
                  <a:lnTo>
                    <a:pt x="104301" y="71155"/>
                  </a:lnTo>
                  <a:lnTo>
                    <a:pt x="105201" y="65232"/>
                  </a:lnTo>
                  <a:lnTo>
                    <a:pt x="105801" y="59299"/>
                  </a:lnTo>
                  <a:lnTo>
                    <a:pt x="106202" y="53359"/>
                  </a:lnTo>
                  <a:lnTo>
                    <a:pt x="106468" y="47415"/>
                  </a:lnTo>
                  <a:lnTo>
                    <a:pt x="105654" y="42460"/>
                  </a:lnTo>
                  <a:lnTo>
                    <a:pt x="104118" y="38165"/>
                  </a:lnTo>
                  <a:lnTo>
                    <a:pt x="97217" y="24733"/>
                  </a:lnTo>
                  <a:lnTo>
                    <a:pt x="94526" y="19401"/>
                  </a:lnTo>
                  <a:lnTo>
                    <a:pt x="90747" y="14854"/>
                  </a:lnTo>
                  <a:lnTo>
                    <a:pt x="86244" y="10831"/>
                  </a:lnTo>
                  <a:lnTo>
                    <a:pt x="74237" y="1986"/>
                  </a:lnTo>
                  <a:lnTo>
                    <a:pt x="69951" y="776"/>
                  </a:lnTo>
                  <a:lnTo>
                    <a:pt x="63853" y="0"/>
                  </a:lnTo>
                  <a:lnTo>
                    <a:pt x="64346" y="928"/>
                  </a:lnTo>
                  <a:lnTo>
                    <a:pt x="67539" y="4606"/>
                  </a:lnTo>
                  <a:lnTo>
                    <a:pt x="68787" y="6975"/>
                  </a:lnTo>
                  <a:lnTo>
                    <a:pt x="70172" y="12254"/>
                  </a:lnTo>
                  <a:lnTo>
                    <a:pt x="72527" y="16043"/>
                  </a:lnTo>
                  <a:lnTo>
                    <a:pt x="76081" y="20553"/>
                  </a:lnTo>
                  <a:lnTo>
                    <a:pt x="80435" y="25545"/>
                  </a:lnTo>
                  <a:lnTo>
                    <a:pt x="87918" y="33736"/>
                  </a:lnTo>
                  <a:lnTo>
                    <a:pt x="95543" y="41676"/>
                  </a:lnTo>
                  <a:lnTo>
                    <a:pt x="136651" y="83034"/>
                  </a:lnTo>
                  <a:lnTo>
                    <a:pt x="138675" y="86050"/>
                  </a:lnTo>
                  <a:lnTo>
                    <a:pt x="140023" y="89052"/>
                  </a:lnTo>
                  <a:lnTo>
                    <a:pt x="140922" y="92047"/>
                  </a:lnTo>
                  <a:lnTo>
                    <a:pt x="140529" y="94043"/>
                  </a:lnTo>
                  <a:lnTo>
                    <a:pt x="139275" y="95373"/>
                  </a:lnTo>
                  <a:lnTo>
                    <a:pt x="134874" y="97509"/>
                  </a:lnTo>
                  <a:lnTo>
                    <a:pt x="129370" y="102619"/>
                  </a:lnTo>
                  <a:lnTo>
                    <a:pt x="125257" y="106583"/>
                  </a:lnTo>
                  <a:lnTo>
                    <a:pt x="117845" y="106914"/>
                  </a:lnTo>
                  <a:lnTo>
                    <a:pt x="117207" y="106931"/>
                  </a:lnTo>
                  <a:lnTo>
                    <a:pt x="121050" y="106955"/>
                  </a:lnTo>
                  <a:lnTo>
                    <a:pt x="122320" y="105966"/>
                  </a:lnTo>
                  <a:lnTo>
                    <a:pt x="123167" y="104314"/>
                  </a:lnTo>
                  <a:lnTo>
                    <a:pt x="124526" y="99275"/>
                  </a:lnTo>
                  <a:lnTo>
                    <a:pt x="127358" y="95940"/>
                  </a:lnTo>
                  <a:lnTo>
                    <a:pt x="129502" y="93662"/>
                  </a:lnTo>
                  <a:lnTo>
                    <a:pt x="131924" y="90158"/>
                  </a:lnTo>
                  <a:lnTo>
                    <a:pt x="134531" y="85839"/>
                  </a:lnTo>
                  <a:lnTo>
                    <a:pt x="137261" y="80974"/>
                  </a:lnTo>
                  <a:lnTo>
                    <a:pt x="140072" y="76739"/>
                  </a:lnTo>
                  <a:lnTo>
                    <a:pt x="142939" y="72924"/>
                  </a:lnTo>
                  <a:lnTo>
                    <a:pt x="145842" y="69388"/>
                  </a:lnTo>
                  <a:lnTo>
                    <a:pt x="149763" y="65046"/>
                  </a:lnTo>
                  <a:lnTo>
                    <a:pt x="159410" y="54930"/>
                  </a:lnTo>
                  <a:lnTo>
                    <a:pt x="171257" y="42819"/>
                  </a:lnTo>
                  <a:lnTo>
                    <a:pt x="175635" y="39396"/>
                  </a:lnTo>
                  <a:lnTo>
                    <a:pt x="180539" y="36122"/>
                  </a:lnTo>
                  <a:lnTo>
                    <a:pt x="185792" y="32947"/>
                  </a:lnTo>
                  <a:lnTo>
                    <a:pt x="190286" y="29838"/>
                  </a:lnTo>
                  <a:lnTo>
                    <a:pt x="194274" y="26774"/>
                  </a:lnTo>
                  <a:lnTo>
                    <a:pt x="197926" y="23738"/>
                  </a:lnTo>
                  <a:lnTo>
                    <a:pt x="204629" y="20366"/>
                  </a:lnTo>
                  <a:lnTo>
                    <a:pt x="211906" y="18867"/>
                  </a:lnTo>
                  <a:lnTo>
                    <a:pt x="216626" y="18467"/>
                  </a:lnTo>
                  <a:lnTo>
                    <a:pt x="221755" y="18200"/>
                  </a:lnTo>
                  <a:lnTo>
                    <a:pt x="226168" y="19015"/>
                  </a:lnTo>
                  <a:lnTo>
                    <a:pt x="233718" y="22566"/>
                  </a:lnTo>
                  <a:lnTo>
                    <a:pt x="240379" y="27451"/>
                  </a:lnTo>
                  <a:lnTo>
                    <a:pt x="243545" y="30143"/>
                  </a:lnTo>
                  <a:lnTo>
                    <a:pt x="245656" y="33922"/>
                  </a:lnTo>
                  <a:lnTo>
                    <a:pt x="247062" y="38426"/>
                  </a:lnTo>
                  <a:lnTo>
                    <a:pt x="248000" y="43413"/>
                  </a:lnTo>
                  <a:lnTo>
                    <a:pt x="248626" y="48722"/>
                  </a:lnTo>
                  <a:lnTo>
                    <a:pt x="249043" y="54245"/>
                  </a:lnTo>
                  <a:lnTo>
                    <a:pt x="249321" y="59912"/>
                  </a:lnTo>
                  <a:lnTo>
                    <a:pt x="249629" y="74146"/>
                  </a:lnTo>
                  <a:lnTo>
                    <a:pt x="249712" y="82109"/>
                  </a:lnTo>
                  <a:lnTo>
                    <a:pt x="248774" y="89402"/>
                  </a:lnTo>
                  <a:lnTo>
                    <a:pt x="247157" y="96248"/>
                  </a:lnTo>
                  <a:lnTo>
                    <a:pt x="245087" y="102797"/>
                  </a:lnTo>
                  <a:lnTo>
                    <a:pt x="242715" y="109147"/>
                  </a:lnTo>
                  <a:lnTo>
                    <a:pt x="240141" y="115365"/>
                  </a:lnTo>
                  <a:lnTo>
                    <a:pt x="237434" y="121494"/>
                  </a:lnTo>
                  <a:lnTo>
                    <a:pt x="235628" y="127565"/>
                  </a:lnTo>
                  <a:lnTo>
                    <a:pt x="234424" y="133597"/>
                  </a:lnTo>
                  <a:lnTo>
                    <a:pt x="233622" y="139602"/>
                  </a:lnTo>
                  <a:lnTo>
                    <a:pt x="232095" y="144598"/>
                  </a:lnTo>
                  <a:lnTo>
                    <a:pt x="230084" y="148921"/>
                  </a:lnTo>
                  <a:lnTo>
                    <a:pt x="227753" y="152795"/>
                  </a:lnTo>
                  <a:lnTo>
                    <a:pt x="226197" y="156369"/>
                  </a:lnTo>
                  <a:lnTo>
                    <a:pt x="225161" y="159745"/>
                  </a:lnTo>
                  <a:lnTo>
                    <a:pt x="223087" y="1694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SMARTPenAnnotation471"/>
            <p:cNvSpPr/>
            <p:nvPr/>
          </p:nvSpPr>
          <p:spPr>
            <a:xfrm>
              <a:off x="8840390" y="3946921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8930" y="0"/>
                  </a:moveTo>
                  <a:lnTo>
                    <a:pt x="1242" y="0"/>
                  </a:lnTo>
                  <a:lnTo>
                    <a:pt x="828" y="993"/>
                  </a:lnTo>
                  <a:lnTo>
                    <a:pt x="552" y="2646"/>
                  </a:lnTo>
                  <a:lnTo>
                    <a:pt x="32" y="8562"/>
                  </a:lnTo>
                  <a:lnTo>
                    <a:pt x="0" y="1786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SMARTPenAnnotation472"/>
            <p:cNvSpPr/>
            <p:nvPr/>
          </p:nvSpPr>
          <p:spPr>
            <a:xfrm>
              <a:off x="6983738" y="4126789"/>
              <a:ext cx="204661" cy="257688"/>
            </a:xfrm>
            <a:custGeom>
              <a:avLst/>
              <a:gdLst/>
              <a:ahLst/>
              <a:cxnLst/>
              <a:rect l="0" t="0" r="0" b="0"/>
              <a:pathLst>
                <a:path w="204661" h="257688">
                  <a:moveTo>
                    <a:pt x="204660" y="16586"/>
                  </a:moveTo>
                  <a:lnTo>
                    <a:pt x="204660" y="8897"/>
                  </a:lnTo>
                  <a:lnTo>
                    <a:pt x="203668" y="8483"/>
                  </a:lnTo>
                  <a:lnTo>
                    <a:pt x="199920" y="8024"/>
                  </a:lnTo>
                  <a:lnTo>
                    <a:pt x="198523" y="6909"/>
                  </a:lnTo>
                  <a:lnTo>
                    <a:pt x="197592" y="5173"/>
                  </a:lnTo>
                  <a:lnTo>
                    <a:pt x="196971" y="3024"/>
                  </a:lnTo>
                  <a:lnTo>
                    <a:pt x="195566" y="1591"/>
                  </a:lnTo>
                  <a:lnTo>
                    <a:pt x="193637" y="636"/>
                  </a:lnTo>
                  <a:lnTo>
                    <a:pt x="191358" y="0"/>
                  </a:lnTo>
                  <a:lnTo>
                    <a:pt x="188847" y="567"/>
                  </a:lnTo>
                  <a:lnTo>
                    <a:pt x="183411" y="3844"/>
                  </a:lnTo>
                  <a:lnTo>
                    <a:pt x="177687" y="5962"/>
                  </a:lnTo>
                  <a:lnTo>
                    <a:pt x="174772" y="6526"/>
                  </a:lnTo>
                  <a:lnTo>
                    <a:pt x="170844" y="7895"/>
                  </a:lnTo>
                  <a:lnTo>
                    <a:pt x="166241" y="9799"/>
                  </a:lnTo>
                  <a:lnTo>
                    <a:pt x="161187" y="12061"/>
                  </a:lnTo>
                  <a:lnTo>
                    <a:pt x="150282" y="17221"/>
                  </a:lnTo>
                  <a:lnTo>
                    <a:pt x="144595" y="19986"/>
                  </a:lnTo>
                  <a:lnTo>
                    <a:pt x="137828" y="22821"/>
                  </a:lnTo>
                  <a:lnTo>
                    <a:pt x="130340" y="25704"/>
                  </a:lnTo>
                  <a:lnTo>
                    <a:pt x="122371" y="28617"/>
                  </a:lnTo>
                  <a:lnTo>
                    <a:pt x="114082" y="32544"/>
                  </a:lnTo>
                  <a:lnTo>
                    <a:pt x="105579" y="37147"/>
                  </a:lnTo>
                  <a:lnTo>
                    <a:pt x="96934" y="42199"/>
                  </a:lnTo>
                  <a:lnTo>
                    <a:pt x="88195" y="48544"/>
                  </a:lnTo>
                  <a:lnTo>
                    <a:pt x="79392" y="55751"/>
                  </a:lnTo>
                  <a:lnTo>
                    <a:pt x="70546" y="63532"/>
                  </a:lnTo>
                  <a:lnTo>
                    <a:pt x="61673" y="70703"/>
                  </a:lnTo>
                  <a:lnTo>
                    <a:pt x="52781" y="77469"/>
                  </a:lnTo>
                  <a:lnTo>
                    <a:pt x="43875" y="83964"/>
                  </a:lnTo>
                  <a:lnTo>
                    <a:pt x="35955" y="91270"/>
                  </a:lnTo>
                  <a:lnTo>
                    <a:pt x="28690" y="99117"/>
                  </a:lnTo>
                  <a:lnTo>
                    <a:pt x="21863" y="107326"/>
                  </a:lnTo>
                  <a:lnTo>
                    <a:pt x="16319" y="115774"/>
                  </a:lnTo>
                  <a:lnTo>
                    <a:pt x="11630" y="124383"/>
                  </a:lnTo>
                  <a:lnTo>
                    <a:pt x="7512" y="133099"/>
                  </a:lnTo>
                  <a:lnTo>
                    <a:pt x="4767" y="140894"/>
                  </a:lnTo>
                  <a:lnTo>
                    <a:pt x="2937" y="148075"/>
                  </a:lnTo>
                  <a:lnTo>
                    <a:pt x="1717" y="154847"/>
                  </a:lnTo>
                  <a:lnTo>
                    <a:pt x="904" y="161346"/>
                  </a:lnTo>
                  <a:lnTo>
                    <a:pt x="362" y="167663"/>
                  </a:lnTo>
                  <a:lnTo>
                    <a:pt x="0" y="173858"/>
                  </a:lnTo>
                  <a:lnTo>
                    <a:pt x="751" y="180965"/>
                  </a:lnTo>
                  <a:lnTo>
                    <a:pt x="2244" y="188680"/>
                  </a:lnTo>
                  <a:lnTo>
                    <a:pt x="4232" y="196799"/>
                  </a:lnTo>
                  <a:lnTo>
                    <a:pt x="7541" y="203205"/>
                  </a:lnTo>
                  <a:lnTo>
                    <a:pt x="11732" y="208467"/>
                  </a:lnTo>
                  <a:lnTo>
                    <a:pt x="16509" y="212967"/>
                  </a:lnTo>
                  <a:lnTo>
                    <a:pt x="22672" y="217952"/>
                  </a:lnTo>
                  <a:lnTo>
                    <a:pt x="29757" y="223260"/>
                  </a:lnTo>
                  <a:lnTo>
                    <a:pt x="37456" y="228783"/>
                  </a:lnTo>
                  <a:lnTo>
                    <a:pt x="44574" y="233456"/>
                  </a:lnTo>
                  <a:lnTo>
                    <a:pt x="51303" y="237565"/>
                  </a:lnTo>
                  <a:lnTo>
                    <a:pt x="57774" y="241296"/>
                  </a:lnTo>
                  <a:lnTo>
                    <a:pt x="66056" y="243783"/>
                  </a:lnTo>
                  <a:lnTo>
                    <a:pt x="75546" y="245441"/>
                  </a:lnTo>
                  <a:lnTo>
                    <a:pt x="85842" y="246547"/>
                  </a:lnTo>
                  <a:lnTo>
                    <a:pt x="94690" y="248276"/>
                  </a:lnTo>
                  <a:lnTo>
                    <a:pt x="102573" y="250421"/>
                  </a:lnTo>
                  <a:lnTo>
                    <a:pt x="109813" y="252843"/>
                  </a:lnTo>
                  <a:lnTo>
                    <a:pt x="116624" y="254457"/>
                  </a:lnTo>
                  <a:lnTo>
                    <a:pt x="123149" y="255534"/>
                  </a:lnTo>
                  <a:lnTo>
                    <a:pt x="142152" y="25768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SMARTPenAnnotation473"/>
            <p:cNvSpPr/>
            <p:nvPr/>
          </p:nvSpPr>
          <p:spPr>
            <a:xfrm>
              <a:off x="7172447" y="4237469"/>
              <a:ext cx="148959" cy="128590"/>
            </a:xfrm>
            <a:custGeom>
              <a:avLst/>
              <a:gdLst/>
              <a:ahLst/>
              <a:cxnLst/>
              <a:rect l="0" t="0" r="0" b="0"/>
              <a:pathLst>
                <a:path w="148959" h="128590">
                  <a:moveTo>
                    <a:pt x="132037" y="13062"/>
                  </a:moveTo>
                  <a:lnTo>
                    <a:pt x="101890" y="13062"/>
                  </a:lnTo>
                  <a:lnTo>
                    <a:pt x="98048" y="14054"/>
                  </a:lnTo>
                  <a:lnTo>
                    <a:pt x="93503" y="15708"/>
                  </a:lnTo>
                  <a:lnTo>
                    <a:pt x="88488" y="17802"/>
                  </a:lnTo>
                  <a:lnTo>
                    <a:pt x="83161" y="20191"/>
                  </a:lnTo>
                  <a:lnTo>
                    <a:pt x="71950" y="25490"/>
                  </a:lnTo>
                  <a:lnTo>
                    <a:pt x="67174" y="29285"/>
                  </a:lnTo>
                  <a:lnTo>
                    <a:pt x="62998" y="33799"/>
                  </a:lnTo>
                  <a:lnTo>
                    <a:pt x="59222" y="38793"/>
                  </a:lnTo>
                  <a:lnTo>
                    <a:pt x="54720" y="44107"/>
                  </a:lnTo>
                  <a:lnTo>
                    <a:pt x="49735" y="49634"/>
                  </a:lnTo>
                  <a:lnTo>
                    <a:pt x="38904" y="61066"/>
                  </a:lnTo>
                  <a:lnTo>
                    <a:pt x="14625" y="85762"/>
                  </a:lnTo>
                  <a:lnTo>
                    <a:pt x="11099" y="90302"/>
                  </a:lnTo>
                  <a:lnTo>
                    <a:pt x="7755" y="95313"/>
                  </a:lnTo>
                  <a:lnTo>
                    <a:pt x="4534" y="100638"/>
                  </a:lnTo>
                  <a:lnTo>
                    <a:pt x="2387" y="105181"/>
                  </a:lnTo>
                  <a:lnTo>
                    <a:pt x="955" y="109201"/>
                  </a:lnTo>
                  <a:lnTo>
                    <a:pt x="0" y="112873"/>
                  </a:lnTo>
                  <a:lnTo>
                    <a:pt x="356" y="116314"/>
                  </a:lnTo>
                  <a:lnTo>
                    <a:pt x="1586" y="119599"/>
                  </a:lnTo>
                  <a:lnTo>
                    <a:pt x="3398" y="122782"/>
                  </a:lnTo>
                  <a:lnTo>
                    <a:pt x="6590" y="124904"/>
                  </a:lnTo>
                  <a:lnTo>
                    <a:pt x="10702" y="126319"/>
                  </a:lnTo>
                  <a:lnTo>
                    <a:pt x="15428" y="127262"/>
                  </a:lnTo>
                  <a:lnTo>
                    <a:pt x="20564" y="127890"/>
                  </a:lnTo>
                  <a:lnTo>
                    <a:pt x="25972" y="128309"/>
                  </a:lnTo>
                  <a:lnTo>
                    <a:pt x="31561" y="128589"/>
                  </a:lnTo>
                  <a:lnTo>
                    <a:pt x="37272" y="127783"/>
                  </a:lnTo>
                  <a:lnTo>
                    <a:pt x="43063" y="126254"/>
                  </a:lnTo>
                  <a:lnTo>
                    <a:pt x="71357" y="116670"/>
                  </a:lnTo>
                  <a:lnTo>
                    <a:pt x="78685" y="112891"/>
                  </a:lnTo>
                  <a:lnTo>
                    <a:pt x="85555" y="108388"/>
                  </a:lnTo>
                  <a:lnTo>
                    <a:pt x="92119" y="103402"/>
                  </a:lnTo>
                  <a:lnTo>
                    <a:pt x="98480" y="98093"/>
                  </a:lnTo>
                  <a:lnTo>
                    <a:pt x="104705" y="92570"/>
                  </a:lnTo>
                  <a:lnTo>
                    <a:pt x="110839" y="86903"/>
                  </a:lnTo>
                  <a:lnTo>
                    <a:pt x="115921" y="81141"/>
                  </a:lnTo>
                  <a:lnTo>
                    <a:pt x="120300" y="75315"/>
                  </a:lnTo>
                  <a:lnTo>
                    <a:pt x="124213" y="69446"/>
                  </a:lnTo>
                  <a:lnTo>
                    <a:pt x="128805" y="63550"/>
                  </a:lnTo>
                  <a:lnTo>
                    <a:pt x="133851" y="57635"/>
                  </a:lnTo>
                  <a:lnTo>
                    <a:pt x="139199" y="51707"/>
                  </a:lnTo>
                  <a:lnTo>
                    <a:pt x="142765" y="46762"/>
                  </a:lnTo>
                  <a:lnTo>
                    <a:pt x="145142" y="42474"/>
                  </a:lnTo>
                  <a:lnTo>
                    <a:pt x="146727" y="38623"/>
                  </a:lnTo>
                  <a:lnTo>
                    <a:pt x="147783" y="34071"/>
                  </a:lnTo>
                  <a:lnTo>
                    <a:pt x="148488" y="29053"/>
                  </a:lnTo>
                  <a:lnTo>
                    <a:pt x="148958" y="23722"/>
                  </a:lnTo>
                  <a:lnTo>
                    <a:pt x="148278" y="20169"/>
                  </a:lnTo>
                  <a:lnTo>
                    <a:pt x="146833" y="17800"/>
                  </a:lnTo>
                  <a:lnTo>
                    <a:pt x="144878" y="16220"/>
                  </a:lnTo>
                  <a:lnTo>
                    <a:pt x="141590" y="14176"/>
                  </a:lnTo>
                  <a:lnTo>
                    <a:pt x="137413" y="11820"/>
                  </a:lnTo>
                  <a:lnTo>
                    <a:pt x="132645" y="9257"/>
                  </a:lnTo>
                  <a:lnTo>
                    <a:pt x="128473" y="6557"/>
                  </a:lnTo>
                  <a:lnTo>
                    <a:pt x="124700" y="3764"/>
                  </a:lnTo>
                  <a:lnTo>
                    <a:pt x="121193" y="911"/>
                  </a:lnTo>
                  <a:lnTo>
                    <a:pt x="117862" y="0"/>
                  </a:lnTo>
                  <a:lnTo>
                    <a:pt x="114650" y="385"/>
                  </a:lnTo>
                  <a:lnTo>
                    <a:pt x="111516" y="1634"/>
                  </a:lnTo>
                  <a:lnTo>
                    <a:pt x="108434" y="2467"/>
                  </a:lnTo>
                  <a:lnTo>
                    <a:pt x="105388" y="3022"/>
                  </a:lnTo>
                  <a:lnTo>
                    <a:pt x="102364" y="3392"/>
                  </a:lnTo>
                  <a:lnTo>
                    <a:pt x="100349" y="4631"/>
                  </a:lnTo>
                  <a:lnTo>
                    <a:pt x="99006" y="6449"/>
                  </a:lnTo>
                  <a:lnTo>
                    <a:pt x="96849" y="11756"/>
                  </a:lnTo>
                  <a:lnTo>
                    <a:pt x="97665" y="13183"/>
                  </a:lnTo>
                  <a:lnTo>
                    <a:pt x="99200" y="15127"/>
                  </a:lnTo>
                  <a:lnTo>
                    <a:pt x="105248" y="2199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SMARTPenAnnotation474"/>
            <p:cNvSpPr/>
            <p:nvPr/>
          </p:nvSpPr>
          <p:spPr>
            <a:xfrm>
              <a:off x="7349142" y="4270308"/>
              <a:ext cx="138457" cy="194536"/>
            </a:xfrm>
            <a:custGeom>
              <a:avLst/>
              <a:gdLst/>
              <a:ahLst/>
              <a:cxnLst/>
              <a:rect l="0" t="0" r="0" b="0"/>
              <a:pathLst>
                <a:path w="138457" h="194536">
                  <a:moveTo>
                    <a:pt x="17850" y="51660"/>
                  </a:moveTo>
                  <a:lnTo>
                    <a:pt x="17850" y="99663"/>
                  </a:lnTo>
                  <a:lnTo>
                    <a:pt x="16858" y="101522"/>
                  </a:lnTo>
                  <a:lnTo>
                    <a:pt x="15204" y="102760"/>
                  </a:lnTo>
                  <a:lnTo>
                    <a:pt x="10161" y="104749"/>
                  </a:lnTo>
                  <a:lnTo>
                    <a:pt x="6826" y="107667"/>
                  </a:lnTo>
                  <a:lnTo>
                    <a:pt x="390" y="113787"/>
                  </a:lnTo>
                  <a:lnTo>
                    <a:pt x="109" y="109315"/>
                  </a:lnTo>
                  <a:lnTo>
                    <a:pt x="14" y="98915"/>
                  </a:lnTo>
                  <a:lnTo>
                    <a:pt x="0" y="93167"/>
                  </a:lnTo>
                  <a:lnTo>
                    <a:pt x="989" y="89254"/>
                  </a:lnTo>
                  <a:lnTo>
                    <a:pt x="2641" y="84660"/>
                  </a:lnTo>
                  <a:lnTo>
                    <a:pt x="4734" y="79614"/>
                  </a:lnTo>
                  <a:lnTo>
                    <a:pt x="7122" y="74264"/>
                  </a:lnTo>
                  <a:lnTo>
                    <a:pt x="12420" y="63029"/>
                  </a:lnTo>
                  <a:lnTo>
                    <a:pt x="29802" y="27801"/>
                  </a:lnTo>
                  <a:lnTo>
                    <a:pt x="33755" y="22855"/>
                  </a:lnTo>
                  <a:lnTo>
                    <a:pt x="38376" y="18566"/>
                  </a:lnTo>
                  <a:lnTo>
                    <a:pt x="43440" y="14715"/>
                  </a:lnTo>
                  <a:lnTo>
                    <a:pt x="48801" y="11155"/>
                  </a:lnTo>
                  <a:lnTo>
                    <a:pt x="54359" y="7790"/>
                  </a:lnTo>
                  <a:lnTo>
                    <a:pt x="60048" y="4554"/>
                  </a:lnTo>
                  <a:lnTo>
                    <a:pt x="65826" y="2397"/>
                  </a:lnTo>
                  <a:lnTo>
                    <a:pt x="71662" y="958"/>
                  </a:lnTo>
                  <a:lnTo>
                    <a:pt x="77537" y="0"/>
                  </a:lnTo>
                  <a:lnTo>
                    <a:pt x="83438" y="353"/>
                  </a:lnTo>
                  <a:lnTo>
                    <a:pt x="89356" y="1580"/>
                  </a:lnTo>
                  <a:lnTo>
                    <a:pt x="95287" y="3391"/>
                  </a:lnTo>
                  <a:lnTo>
                    <a:pt x="100231" y="5590"/>
                  </a:lnTo>
                  <a:lnTo>
                    <a:pt x="104521" y="8049"/>
                  </a:lnTo>
                  <a:lnTo>
                    <a:pt x="108373" y="10679"/>
                  </a:lnTo>
                  <a:lnTo>
                    <a:pt x="112925" y="13426"/>
                  </a:lnTo>
                  <a:lnTo>
                    <a:pt x="117944" y="16248"/>
                  </a:lnTo>
                  <a:lnTo>
                    <a:pt x="123275" y="19123"/>
                  </a:lnTo>
                  <a:lnTo>
                    <a:pt x="126828" y="23023"/>
                  </a:lnTo>
                  <a:lnTo>
                    <a:pt x="129198" y="27608"/>
                  </a:lnTo>
                  <a:lnTo>
                    <a:pt x="130777" y="32649"/>
                  </a:lnTo>
                  <a:lnTo>
                    <a:pt x="132823" y="37994"/>
                  </a:lnTo>
                  <a:lnTo>
                    <a:pt x="135177" y="43541"/>
                  </a:lnTo>
                  <a:lnTo>
                    <a:pt x="137741" y="49224"/>
                  </a:lnTo>
                  <a:lnTo>
                    <a:pt x="138456" y="55989"/>
                  </a:lnTo>
                  <a:lnTo>
                    <a:pt x="137942" y="63476"/>
                  </a:lnTo>
                  <a:lnTo>
                    <a:pt x="136606" y="71444"/>
                  </a:lnTo>
                  <a:lnTo>
                    <a:pt x="135716" y="79732"/>
                  </a:lnTo>
                  <a:lnTo>
                    <a:pt x="135122" y="88234"/>
                  </a:lnTo>
                  <a:lnTo>
                    <a:pt x="134727" y="96879"/>
                  </a:lnTo>
                  <a:lnTo>
                    <a:pt x="133471" y="105619"/>
                  </a:lnTo>
                  <a:lnTo>
                    <a:pt x="131642" y="114422"/>
                  </a:lnTo>
                  <a:lnTo>
                    <a:pt x="129430" y="123267"/>
                  </a:lnTo>
                  <a:lnTo>
                    <a:pt x="127955" y="131148"/>
                  </a:lnTo>
                  <a:lnTo>
                    <a:pt x="126972" y="138386"/>
                  </a:lnTo>
                  <a:lnTo>
                    <a:pt x="126317" y="145197"/>
                  </a:lnTo>
                  <a:lnTo>
                    <a:pt x="124887" y="151721"/>
                  </a:lnTo>
                  <a:lnTo>
                    <a:pt x="122942" y="158055"/>
                  </a:lnTo>
                  <a:lnTo>
                    <a:pt x="120654" y="164262"/>
                  </a:lnTo>
                  <a:lnTo>
                    <a:pt x="120120" y="169392"/>
                  </a:lnTo>
                  <a:lnTo>
                    <a:pt x="120757" y="173804"/>
                  </a:lnTo>
                  <a:lnTo>
                    <a:pt x="122173" y="177738"/>
                  </a:lnTo>
                  <a:lnTo>
                    <a:pt x="123118" y="181353"/>
                  </a:lnTo>
                  <a:lnTo>
                    <a:pt x="123747" y="184755"/>
                  </a:lnTo>
                  <a:lnTo>
                    <a:pt x="125006" y="19453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SMARTPenAnnotation475"/>
            <p:cNvSpPr/>
            <p:nvPr/>
          </p:nvSpPr>
          <p:spPr>
            <a:xfrm>
              <a:off x="7581304" y="4241601"/>
              <a:ext cx="8931" cy="169665"/>
            </a:xfrm>
            <a:custGeom>
              <a:avLst/>
              <a:gdLst/>
              <a:ahLst/>
              <a:cxnLst/>
              <a:rect l="0" t="0" r="0" b="0"/>
              <a:pathLst>
                <a:path w="8931" h="169665">
                  <a:moveTo>
                    <a:pt x="8930" y="0"/>
                  </a:moveTo>
                  <a:lnTo>
                    <a:pt x="8930" y="42499"/>
                  </a:lnTo>
                  <a:lnTo>
                    <a:pt x="7938" y="49169"/>
                  </a:lnTo>
                  <a:lnTo>
                    <a:pt x="6284" y="56592"/>
                  </a:lnTo>
                  <a:lnTo>
                    <a:pt x="4190" y="64517"/>
                  </a:lnTo>
                  <a:lnTo>
                    <a:pt x="2793" y="71785"/>
                  </a:lnTo>
                  <a:lnTo>
                    <a:pt x="1862" y="78615"/>
                  </a:lnTo>
                  <a:lnTo>
                    <a:pt x="1241" y="85152"/>
                  </a:lnTo>
                  <a:lnTo>
                    <a:pt x="827" y="92487"/>
                  </a:lnTo>
                  <a:lnTo>
                    <a:pt x="368" y="108574"/>
                  </a:lnTo>
                  <a:lnTo>
                    <a:pt x="73" y="129889"/>
                  </a:lnTo>
                  <a:lnTo>
                    <a:pt x="0" y="16966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SMARTPenAnnotation476"/>
            <p:cNvSpPr/>
            <p:nvPr/>
          </p:nvSpPr>
          <p:spPr>
            <a:xfrm>
              <a:off x="7554515" y="4232682"/>
              <a:ext cx="71439" cy="196443"/>
            </a:xfrm>
            <a:custGeom>
              <a:avLst/>
              <a:gdLst/>
              <a:ahLst/>
              <a:cxnLst/>
              <a:rect l="0" t="0" r="0" b="0"/>
              <a:pathLst>
                <a:path w="71439" h="196443">
                  <a:moveTo>
                    <a:pt x="71438" y="17849"/>
                  </a:moveTo>
                  <a:lnTo>
                    <a:pt x="71438" y="13108"/>
                  </a:lnTo>
                  <a:lnTo>
                    <a:pt x="70445" y="11712"/>
                  </a:lnTo>
                  <a:lnTo>
                    <a:pt x="68792" y="10781"/>
                  </a:lnTo>
                  <a:lnTo>
                    <a:pt x="66698" y="10160"/>
                  </a:lnTo>
                  <a:lnTo>
                    <a:pt x="65301" y="8754"/>
                  </a:lnTo>
                  <a:lnTo>
                    <a:pt x="64370" y="6825"/>
                  </a:lnTo>
                  <a:lnTo>
                    <a:pt x="63749" y="4546"/>
                  </a:lnTo>
                  <a:lnTo>
                    <a:pt x="62344" y="3027"/>
                  </a:lnTo>
                  <a:lnTo>
                    <a:pt x="60414" y="2015"/>
                  </a:lnTo>
                  <a:lnTo>
                    <a:pt x="54929" y="390"/>
                  </a:lnTo>
                  <a:lnTo>
                    <a:pt x="53486" y="256"/>
                  </a:lnTo>
                  <a:lnTo>
                    <a:pt x="51533" y="167"/>
                  </a:lnTo>
                  <a:lnTo>
                    <a:pt x="46008" y="25"/>
                  </a:lnTo>
                  <a:lnTo>
                    <a:pt x="40312" y="0"/>
                  </a:lnTo>
                  <a:lnTo>
                    <a:pt x="38780" y="989"/>
                  </a:lnTo>
                  <a:lnTo>
                    <a:pt x="37760" y="2640"/>
                  </a:lnTo>
                  <a:lnTo>
                    <a:pt x="37080" y="4733"/>
                  </a:lnTo>
                  <a:lnTo>
                    <a:pt x="35634" y="7120"/>
                  </a:lnTo>
                  <a:lnTo>
                    <a:pt x="33678" y="9704"/>
                  </a:lnTo>
                  <a:lnTo>
                    <a:pt x="31382" y="12419"/>
                  </a:lnTo>
                  <a:lnTo>
                    <a:pt x="29850" y="15221"/>
                  </a:lnTo>
                  <a:lnTo>
                    <a:pt x="28150" y="20980"/>
                  </a:lnTo>
                  <a:lnTo>
                    <a:pt x="27696" y="24898"/>
                  </a:lnTo>
                  <a:lnTo>
                    <a:pt x="27394" y="29493"/>
                  </a:lnTo>
                  <a:lnTo>
                    <a:pt x="27058" y="38899"/>
                  </a:lnTo>
                  <a:lnTo>
                    <a:pt x="26869" y="50765"/>
                  </a:lnTo>
                  <a:lnTo>
                    <a:pt x="26792" y="82934"/>
                  </a:lnTo>
                  <a:lnTo>
                    <a:pt x="25799" y="86043"/>
                  </a:lnTo>
                  <a:lnTo>
                    <a:pt x="24144" y="89109"/>
                  </a:lnTo>
                  <a:lnTo>
                    <a:pt x="22050" y="92144"/>
                  </a:lnTo>
                  <a:lnTo>
                    <a:pt x="20653" y="95160"/>
                  </a:lnTo>
                  <a:lnTo>
                    <a:pt x="19101" y="101158"/>
                  </a:lnTo>
                  <a:lnTo>
                    <a:pt x="18411" y="107130"/>
                  </a:lnTo>
                  <a:lnTo>
                    <a:pt x="18104" y="113092"/>
                  </a:lnTo>
                  <a:lnTo>
                    <a:pt x="17969" y="119049"/>
                  </a:lnTo>
                  <a:lnTo>
                    <a:pt x="17891" y="127980"/>
                  </a:lnTo>
                  <a:lnTo>
                    <a:pt x="18873" y="130957"/>
                  </a:lnTo>
                  <a:lnTo>
                    <a:pt x="20520" y="133934"/>
                  </a:lnTo>
                  <a:lnTo>
                    <a:pt x="22610" y="136911"/>
                  </a:lnTo>
                  <a:lnTo>
                    <a:pt x="24995" y="138896"/>
                  </a:lnTo>
                  <a:lnTo>
                    <a:pt x="27578" y="140218"/>
                  </a:lnTo>
                  <a:lnTo>
                    <a:pt x="30291" y="141101"/>
                  </a:lnTo>
                  <a:lnTo>
                    <a:pt x="33093" y="142680"/>
                  </a:lnTo>
                  <a:lnTo>
                    <a:pt x="35953" y="144726"/>
                  </a:lnTo>
                  <a:lnTo>
                    <a:pt x="38851" y="147082"/>
                  </a:lnTo>
                  <a:lnTo>
                    <a:pt x="41776" y="149645"/>
                  </a:lnTo>
                  <a:lnTo>
                    <a:pt x="44718" y="152346"/>
                  </a:lnTo>
                  <a:lnTo>
                    <a:pt x="47672" y="155138"/>
                  </a:lnTo>
                  <a:lnTo>
                    <a:pt x="50633" y="157000"/>
                  </a:lnTo>
                  <a:lnTo>
                    <a:pt x="53599" y="158241"/>
                  </a:lnTo>
                  <a:lnTo>
                    <a:pt x="56568" y="159069"/>
                  </a:lnTo>
                  <a:lnTo>
                    <a:pt x="58548" y="160613"/>
                  </a:lnTo>
                  <a:lnTo>
                    <a:pt x="59869" y="162634"/>
                  </a:lnTo>
                  <a:lnTo>
                    <a:pt x="60748" y="164974"/>
                  </a:lnTo>
                  <a:lnTo>
                    <a:pt x="62327" y="167526"/>
                  </a:lnTo>
                  <a:lnTo>
                    <a:pt x="64372" y="170219"/>
                  </a:lnTo>
                  <a:lnTo>
                    <a:pt x="66727" y="173007"/>
                  </a:lnTo>
                  <a:lnTo>
                    <a:pt x="68298" y="175858"/>
                  </a:lnTo>
                  <a:lnTo>
                    <a:pt x="70042" y="181672"/>
                  </a:lnTo>
                  <a:lnTo>
                    <a:pt x="71315" y="187000"/>
                  </a:lnTo>
                  <a:lnTo>
                    <a:pt x="71402" y="192101"/>
                  </a:lnTo>
                  <a:lnTo>
                    <a:pt x="70421" y="193548"/>
                  </a:lnTo>
                  <a:lnTo>
                    <a:pt x="68776" y="194513"/>
                  </a:lnTo>
                  <a:lnTo>
                    <a:pt x="66687" y="195157"/>
                  </a:lnTo>
                  <a:lnTo>
                    <a:pt x="64302" y="195585"/>
                  </a:lnTo>
                  <a:lnTo>
                    <a:pt x="61720" y="195871"/>
                  </a:lnTo>
                  <a:lnTo>
                    <a:pt x="59006" y="196062"/>
                  </a:lnTo>
                  <a:lnTo>
                    <a:pt x="56204" y="196189"/>
                  </a:lnTo>
                  <a:lnTo>
                    <a:pt x="50446" y="196329"/>
                  </a:lnTo>
                  <a:lnTo>
                    <a:pt x="14882" y="196442"/>
                  </a:lnTo>
                  <a:lnTo>
                    <a:pt x="11906" y="195450"/>
                  </a:lnTo>
                  <a:lnTo>
                    <a:pt x="8929" y="193797"/>
                  </a:lnTo>
                  <a:lnTo>
                    <a:pt x="0" y="18751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SMARTPenAnnotation477"/>
            <p:cNvSpPr/>
            <p:nvPr/>
          </p:nvSpPr>
          <p:spPr>
            <a:xfrm>
              <a:off x="7697390" y="4223742"/>
              <a:ext cx="35720" cy="178594"/>
            </a:xfrm>
            <a:custGeom>
              <a:avLst/>
              <a:gdLst/>
              <a:ahLst/>
              <a:cxnLst/>
              <a:rect l="0" t="0" r="0" b="0"/>
              <a:pathLst>
                <a:path w="35720" h="178594">
                  <a:moveTo>
                    <a:pt x="35719" y="0"/>
                  </a:moveTo>
                  <a:lnTo>
                    <a:pt x="35719" y="4740"/>
                  </a:lnTo>
                  <a:lnTo>
                    <a:pt x="34727" y="7129"/>
                  </a:lnTo>
                  <a:lnTo>
                    <a:pt x="33073" y="9713"/>
                  </a:lnTo>
                  <a:lnTo>
                    <a:pt x="30979" y="12428"/>
                  </a:lnTo>
                  <a:lnTo>
                    <a:pt x="29582" y="16223"/>
                  </a:lnTo>
                  <a:lnTo>
                    <a:pt x="28651" y="20737"/>
                  </a:lnTo>
                  <a:lnTo>
                    <a:pt x="28030" y="25731"/>
                  </a:lnTo>
                  <a:lnTo>
                    <a:pt x="27616" y="30053"/>
                  </a:lnTo>
                  <a:lnTo>
                    <a:pt x="27341" y="33926"/>
                  </a:lnTo>
                  <a:lnTo>
                    <a:pt x="27157" y="37500"/>
                  </a:lnTo>
                  <a:lnTo>
                    <a:pt x="26043" y="41867"/>
                  </a:lnTo>
                  <a:lnTo>
                    <a:pt x="24307" y="46763"/>
                  </a:lnTo>
                  <a:lnTo>
                    <a:pt x="22158" y="52011"/>
                  </a:lnTo>
                  <a:lnTo>
                    <a:pt x="20725" y="57494"/>
                  </a:lnTo>
                  <a:lnTo>
                    <a:pt x="19769" y="63134"/>
                  </a:lnTo>
                  <a:lnTo>
                    <a:pt x="19133" y="68878"/>
                  </a:lnTo>
                  <a:lnTo>
                    <a:pt x="18708" y="74692"/>
                  </a:lnTo>
                  <a:lnTo>
                    <a:pt x="18426" y="80553"/>
                  </a:lnTo>
                  <a:lnTo>
                    <a:pt x="18237" y="86444"/>
                  </a:lnTo>
                  <a:lnTo>
                    <a:pt x="17118" y="92356"/>
                  </a:lnTo>
                  <a:lnTo>
                    <a:pt x="15381" y="98281"/>
                  </a:lnTo>
                  <a:lnTo>
                    <a:pt x="13231" y="104216"/>
                  </a:lnTo>
                  <a:lnTo>
                    <a:pt x="11797" y="110157"/>
                  </a:lnTo>
                  <a:lnTo>
                    <a:pt x="10842" y="116102"/>
                  </a:lnTo>
                  <a:lnTo>
                    <a:pt x="10204" y="122050"/>
                  </a:lnTo>
                  <a:lnTo>
                    <a:pt x="9779" y="127999"/>
                  </a:lnTo>
                  <a:lnTo>
                    <a:pt x="9496" y="133950"/>
                  </a:lnTo>
                  <a:lnTo>
                    <a:pt x="9307" y="139901"/>
                  </a:lnTo>
                  <a:lnTo>
                    <a:pt x="8189" y="144861"/>
                  </a:lnTo>
                  <a:lnTo>
                    <a:pt x="6452" y="149160"/>
                  </a:lnTo>
                  <a:lnTo>
                    <a:pt x="4301" y="153018"/>
                  </a:lnTo>
                  <a:lnTo>
                    <a:pt x="2867" y="156582"/>
                  </a:lnTo>
                  <a:lnTo>
                    <a:pt x="1912" y="159951"/>
                  </a:lnTo>
                  <a:lnTo>
                    <a:pt x="1274" y="163188"/>
                  </a:lnTo>
                  <a:lnTo>
                    <a:pt x="850" y="166339"/>
                  </a:lnTo>
                  <a:lnTo>
                    <a:pt x="567" y="169432"/>
                  </a:lnTo>
                  <a:lnTo>
                    <a:pt x="0" y="1785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SMARTPenAnnotation478"/>
            <p:cNvSpPr/>
            <p:nvPr/>
          </p:nvSpPr>
          <p:spPr>
            <a:xfrm>
              <a:off x="7670601" y="4268390"/>
              <a:ext cx="187525" cy="112276"/>
            </a:xfrm>
            <a:custGeom>
              <a:avLst/>
              <a:gdLst/>
              <a:ahLst/>
              <a:cxnLst/>
              <a:rect l="0" t="0" r="0" b="0"/>
              <a:pathLst>
                <a:path w="187525" h="112276">
                  <a:moveTo>
                    <a:pt x="0" y="26789"/>
                  </a:moveTo>
                  <a:lnTo>
                    <a:pt x="99476" y="26789"/>
                  </a:lnTo>
                  <a:lnTo>
                    <a:pt x="103029" y="27781"/>
                  </a:lnTo>
                  <a:lnTo>
                    <a:pt x="106389" y="29435"/>
                  </a:lnTo>
                  <a:lnTo>
                    <a:pt x="109621" y="31530"/>
                  </a:lnTo>
                  <a:lnTo>
                    <a:pt x="111776" y="33918"/>
                  </a:lnTo>
                  <a:lnTo>
                    <a:pt x="113213" y="36503"/>
                  </a:lnTo>
                  <a:lnTo>
                    <a:pt x="114171" y="39218"/>
                  </a:lnTo>
                  <a:lnTo>
                    <a:pt x="114809" y="42020"/>
                  </a:lnTo>
                  <a:lnTo>
                    <a:pt x="115235" y="44881"/>
                  </a:lnTo>
                  <a:lnTo>
                    <a:pt x="115519" y="47780"/>
                  </a:lnTo>
                  <a:lnTo>
                    <a:pt x="115708" y="51697"/>
                  </a:lnTo>
                  <a:lnTo>
                    <a:pt x="115918" y="61341"/>
                  </a:lnTo>
                  <a:lnTo>
                    <a:pt x="114981" y="65699"/>
                  </a:lnTo>
                  <a:lnTo>
                    <a:pt x="113366" y="69596"/>
                  </a:lnTo>
                  <a:lnTo>
                    <a:pt x="111296" y="73187"/>
                  </a:lnTo>
                  <a:lnTo>
                    <a:pt x="109917" y="77564"/>
                  </a:lnTo>
                  <a:lnTo>
                    <a:pt x="108997" y="82468"/>
                  </a:lnTo>
                  <a:lnTo>
                    <a:pt x="108383" y="87720"/>
                  </a:lnTo>
                  <a:lnTo>
                    <a:pt x="106982" y="91222"/>
                  </a:lnTo>
                  <a:lnTo>
                    <a:pt x="105056" y="93558"/>
                  </a:lnTo>
                  <a:lnTo>
                    <a:pt x="102779" y="95114"/>
                  </a:lnTo>
                  <a:lnTo>
                    <a:pt x="101262" y="97144"/>
                  </a:lnTo>
                  <a:lnTo>
                    <a:pt x="100251" y="99489"/>
                  </a:lnTo>
                  <a:lnTo>
                    <a:pt x="98262" y="107024"/>
                  </a:lnTo>
                  <a:lnTo>
                    <a:pt x="98234" y="112275"/>
                  </a:lnTo>
                  <a:lnTo>
                    <a:pt x="98227" y="108026"/>
                  </a:lnTo>
                  <a:lnTo>
                    <a:pt x="100873" y="104897"/>
                  </a:lnTo>
                  <a:lnTo>
                    <a:pt x="102967" y="102674"/>
                  </a:lnTo>
                  <a:lnTo>
                    <a:pt x="104363" y="100199"/>
                  </a:lnTo>
                  <a:lnTo>
                    <a:pt x="105294" y="97557"/>
                  </a:lnTo>
                  <a:lnTo>
                    <a:pt x="105915" y="94804"/>
                  </a:lnTo>
                  <a:lnTo>
                    <a:pt x="107321" y="91976"/>
                  </a:lnTo>
                  <a:lnTo>
                    <a:pt x="109251" y="89099"/>
                  </a:lnTo>
                  <a:lnTo>
                    <a:pt x="111529" y="86188"/>
                  </a:lnTo>
                  <a:lnTo>
                    <a:pt x="114040" y="82264"/>
                  </a:lnTo>
                  <a:lnTo>
                    <a:pt x="116707" y="77663"/>
                  </a:lnTo>
                  <a:lnTo>
                    <a:pt x="122315" y="67259"/>
                  </a:lnTo>
                  <a:lnTo>
                    <a:pt x="136958" y="38537"/>
                  </a:lnTo>
                  <a:lnTo>
                    <a:pt x="139923" y="33629"/>
                  </a:lnTo>
                  <a:lnTo>
                    <a:pt x="142891" y="29365"/>
                  </a:lnTo>
                  <a:lnTo>
                    <a:pt x="145863" y="25530"/>
                  </a:lnTo>
                  <a:lnTo>
                    <a:pt x="148835" y="21981"/>
                  </a:lnTo>
                  <a:lnTo>
                    <a:pt x="151809" y="18623"/>
                  </a:lnTo>
                  <a:lnTo>
                    <a:pt x="154784" y="15391"/>
                  </a:lnTo>
                  <a:lnTo>
                    <a:pt x="156768" y="12246"/>
                  </a:lnTo>
                  <a:lnTo>
                    <a:pt x="158090" y="9156"/>
                  </a:lnTo>
                  <a:lnTo>
                    <a:pt x="158972" y="6104"/>
                  </a:lnTo>
                  <a:lnTo>
                    <a:pt x="160552" y="4070"/>
                  </a:lnTo>
                  <a:lnTo>
                    <a:pt x="162597" y="2713"/>
                  </a:lnTo>
                  <a:lnTo>
                    <a:pt x="167515" y="1206"/>
                  </a:lnTo>
                  <a:lnTo>
                    <a:pt x="173008" y="536"/>
                  </a:lnTo>
                  <a:lnTo>
                    <a:pt x="178757" y="238"/>
                  </a:lnTo>
                  <a:lnTo>
                    <a:pt x="187524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SMARTPenAnnotation479"/>
            <p:cNvSpPr/>
            <p:nvPr/>
          </p:nvSpPr>
          <p:spPr>
            <a:xfrm>
              <a:off x="7850713" y="4260735"/>
              <a:ext cx="239584" cy="132018"/>
            </a:xfrm>
            <a:custGeom>
              <a:avLst/>
              <a:gdLst/>
              <a:ahLst/>
              <a:cxnLst/>
              <a:rect l="0" t="0" r="0" b="0"/>
              <a:pathLst>
                <a:path w="239584" h="132018">
                  <a:moveTo>
                    <a:pt x="105638" y="25515"/>
                  </a:moveTo>
                  <a:lnTo>
                    <a:pt x="105638" y="17826"/>
                  </a:lnTo>
                  <a:lnTo>
                    <a:pt x="106630" y="17412"/>
                  </a:lnTo>
                  <a:lnTo>
                    <a:pt x="110379" y="16953"/>
                  </a:lnTo>
                  <a:lnTo>
                    <a:pt x="111775" y="15838"/>
                  </a:lnTo>
                  <a:lnTo>
                    <a:pt x="112706" y="14102"/>
                  </a:lnTo>
                  <a:lnTo>
                    <a:pt x="113327" y="11953"/>
                  </a:lnTo>
                  <a:lnTo>
                    <a:pt x="114732" y="10520"/>
                  </a:lnTo>
                  <a:lnTo>
                    <a:pt x="116662" y="9565"/>
                  </a:lnTo>
                  <a:lnTo>
                    <a:pt x="118940" y="8929"/>
                  </a:lnTo>
                  <a:lnTo>
                    <a:pt x="119467" y="8504"/>
                  </a:lnTo>
                  <a:lnTo>
                    <a:pt x="118826" y="8221"/>
                  </a:lnTo>
                  <a:lnTo>
                    <a:pt x="117407" y="8032"/>
                  </a:lnTo>
                  <a:lnTo>
                    <a:pt x="116461" y="6914"/>
                  </a:lnTo>
                  <a:lnTo>
                    <a:pt x="115830" y="5177"/>
                  </a:lnTo>
                  <a:lnTo>
                    <a:pt x="115410" y="3026"/>
                  </a:lnTo>
                  <a:lnTo>
                    <a:pt x="114137" y="1593"/>
                  </a:lnTo>
                  <a:lnTo>
                    <a:pt x="112296" y="637"/>
                  </a:lnTo>
                  <a:lnTo>
                    <a:pt x="110077" y="0"/>
                  </a:lnTo>
                  <a:lnTo>
                    <a:pt x="107605" y="567"/>
                  </a:lnTo>
                  <a:lnTo>
                    <a:pt x="102213" y="3844"/>
                  </a:lnTo>
                  <a:lnTo>
                    <a:pt x="98394" y="5114"/>
                  </a:lnTo>
                  <a:lnTo>
                    <a:pt x="93864" y="5961"/>
                  </a:lnTo>
                  <a:lnTo>
                    <a:pt x="88858" y="6526"/>
                  </a:lnTo>
                  <a:lnTo>
                    <a:pt x="84530" y="7894"/>
                  </a:lnTo>
                  <a:lnTo>
                    <a:pt x="80652" y="9799"/>
                  </a:lnTo>
                  <a:lnTo>
                    <a:pt x="77075" y="12061"/>
                  </a:lnTo>
                  <a:lnTo>
                    <a:pt x="72705" y="14561"/>
                  </a:lnTo>
                  <a:lnTo>
                    <a:pt x="62559" y="19985"/>
                  </a:lnTo>
                  <a:lnTo>
                    <a:pt x="57074" y="23812"/>
                  </a:lnTo>
                  <a:lnTo>
                    <a:pt x="51434" y="28348"/>
                  </a:lnTo>
                  <a:lnTo>
                    <a:pt x="45690" y="33357"/>
                  </a:lnTo>
                  <a:lnTo>
                    <a:pt x="36662" y="41568"/>
                  </a:lnTo>
                  <a:lnTo>
                    <a:pt x="28349" y="49517"/>
                  </a:lnTo>
                  <a:lnTo>
                    <a:pt x="18040" y="59664"/>
                  </a:lnTo>
                  <a:lnTo>
                    <a:pt x="14497" y="64156"/>
                  </a:lnTo>
                  <a:lnTo>
                    <a:pt x="12135" y="68143"/>
                  </a:lnTo>
                  <a:lnTo>
                    <a:pt x="10561" y="71793"/>
                  </a:lnTo>
                  <a:lnTo>
                    <a:pt x="6166" y="81140"/>
                  </a:lnTo>
                  <a:lnTo>
                    <a:pt x="3605" y="86411"/>
                  </a:lnTo>
                  <a:lnTo>
                    <a:pt x="1897" y="90917"/>
                  </a:lnTo>
                  <a:lnTo>
                    <a:pt x="758" y="94913"/>
                  </a:lnTo>
                  <a:lnTo>
                    <a:pt x="0" y="98569"/>
                  </a:lnTo>
                  <a:lnTo>
                    <a:pt x="486" y="101007"/>
                  </a:lnTo>
                  <a:lnTo>
                    <a:pt x="1802" y="102632"/>
                  </a:lnTo>
                  <a:lnTo>
                    <a:pt x="6304" y="105240"/>
                  </a:lnTo>
                  <a:lnTo>
                    <a:pt x="11824" y="105691"/>
                  </a:lnTo>
                  <a:lnTo>
                    <a:pt x="16979" y="105797"/>
                  </a:lnTo>
                  <a:lnTo>
                    <a:pt x="19743" y="105825"/>
                  </a:lnTo>
                  <a:lnTo>
                    <a:pt x="23570" y="104852"/>
                  </a:lnTo>
                  <a:lnTo>
                    <a:pt x="28106" y="103211"/>
                  </a:lnTo>
                  <a:lnTo>
                    <a:pt x="33115" y="101125"/>
                  </a:lnTo>
                  <a:lnTo>
                    <a:pt x="38437" y="98741"/>
                  </a:lnTo>
                  <a:lnTo>
                    <a:pt x="49643" y="93448"/>
                  </a:lnTo>
                  <a:lnTo>
                    <a:pt x="54418" y="89655"/>
                  </a:lnTo>
                  <a:lnTo>
                    <a:pt x="58593" y="85142"/>
                  </a:lnTo>
                  <a:lnTo>
                    <a:pt x="62369" y="80149"/>
                  </a:lnTo>
                  <a:lnTo>
                    <a:pt x="66870" y="74836"/>
                  </a:lnTo>
                  <a:lnTo>
                    <a:pt x="71856" y="69310"/>
                  </a:lnTo>
                  <a:lnTo>
                    <a:pt x="77163" y="63641"/>
                  </a:lnTo>
                  <a:lnTo>
                    <a:pt x="82686" y="58870"/>
                  </a:lnTo>
                  <a:lnTo>
                    <a:pt x="88352" y="54697"/>
                  </a:lnTo>
                  <a:lnTo>
                    <a:pt x="94114" y="50923"/>
                  </a:lnTo>
                  <a:lnTo>
                    <a:pt x="98948" y="46422"/>
                  </a:lnTo>
                  <a:lnTo>
                    <a:pt x="103162" y="41437"/>
                  </a:lnTo>
                  <a:lnTo>
                    <a:pt x="106964" y="36129"/>
                  </a:lnTo>
                  <a:lnTo>
                    <a:pt x="111483" y="31599"/>
                  </a:lnTo>
                  <a:lnTo>
                    <a:pt x="116480" y="27586"/>
                  </a:lnTo>
                  <a:lnTo>
                    <a:pt x="121796" y="23919"/>
                  </a:lnTo>
                  <a:lnTo>
                    <a:pt x="126331" y="20482"/>
                  </a:lnTo>
                  <a:lnTo>
                    <a:pt x="130348" y="17199"/>
                  </a:lnTo>
                  <a:lnTo>
                    <a:pt x="140713" y="8214"/>
                  </a:lnTo>
                  <a:lnTo>
                    <a:pt x="140927" y="9020"/>
                  </a:lnTo>
                  <a:lnTo>
                    <a:pt x="141166" y="12561"/>
                  </a:lnTo>
                  <a:lnTo>
                    <a:pt x="141272" y="17443"/>
                  </a:lnTo>
                  <a:lnTo>
                    <a:pt x="141300" y="20133"/>
                  </a:lnTo>
                  <a:lnTo>
                    <a:pt x="140327" y="22919"/>
                  </a:lnTo>
                  <a:lnTo>
                    <a:pt x="138686" y="25769"/>
                  </a:lnTo>
                  <a:lnTo>
                    <a:pt x="136600" y="28661"/>
                  </a:lnTo>
                  <a:lnTo>
                    <a:pt x="134216" y="32573"/>
                  </a:lnTo>
                  <a:lnTo>
                    <a:pt x="131636" y="37165"/>
                  </a:lnTo>
                  <a:lnTo>
                    <a:pt x="128923" y="42212"/>
                  </a:lnTo>
                  <a:lnTo>
                    <a:pt x="127115" y="47560"/>
                  </a:lnTo>
                  <a:lnTo>
                    <a:pt x="125909" y="53110"/>
                  </a:lnTo>
                  <a:lnTo>
                    <a:pt x="125105" y="58794"/>
                  </a:lnTo>
                  <a:lnTo>
                    <a:pt x="124569" y="65560"/>
                  </a:lnTo>
                  <a:lnTo>
                    <a:pt x="124212" y="73048"/>
                  </a:lnTo>
                  <a:lnTo>
                    <a:pt x="123639" y="96971"/>
                  </a:lnTo>
                  <a:lnTo>
                    <a:pt x="124583" y="101925"/>
                  </a:lnTo>
                  <a:lnTo>
                    <a:pt x="126207" y="107213"/>
                  </a:lnTo>
                  <a:lnTo>
                    <a:pt x="128280" y="112722"/>
                  </a:lnTo>
                  <a:lnTo>
                    <a:pt x="129662" y="117388"/>
                  </a:lnTo>
                  <a:lnTo>
                    <a:pt x="130584" y="121490"/>
                  </a:lnTo>
                  <a:lnTo>
                    <a:pt x="131198" y="125217"/>
                  </a:lnTo>
                  <a:lnTo>
                    <a:pt x="132600" y="127702"/>
                  </a:lnTo>
                  <a:lnTo>
                    <a:pt x="134527" y="129358"/>
                  </a:lnTo>
                  <a:lnTo>
                    <a:pt x="136804" y="130462"/>
                  </a:lnTo>
                  <a:lnTo>
                    <a:pt x="140306" y="131198"/>
                  </a:lnTo>
                  <a:lnTo>
                    <a:pt x="144625" y="131689"/>
                  </a:lnTo>
                  <a:lnTo>
                    <a:pt x="149489" y="132017"/>
                  </a:lnTo>
                  <a:lnTo>
                    <a:pt x="153723" y="131242"/>
                  </a:lnTo>
                  <a:lnTo>
                    <a:pt x="161075" y="127737"/>
                  </a:lnTo>
                  <a:lnTo>
                    <a:pt x="164424" y="125412"/>
                  </a:lnTo>
                  <a:lnTo>
                    <a:pt x="167649" y="122871"/>
                  </a:lnTo>
                  <a:lnTo>
                    <a:pt x="170791" y="120185"/>
                  </a:lnTo>
                  <a:lnTo>
                    <a:pt x="174870" y="116409"/>
                  </a:lnTo>
                  <a:lnTo>
                    <a:pt x="184694" y="106923"/>
                  </a:lnTo>
                  <a:lnTo>
                    <a:pt x="189100" y="101615"/>
                  </a:lnTo>
                  <a:lnTo>
                    <a:pt x="193030" y="96092"/>
                  </a:lnTo>
                  <a:lnTo>
                    <a:pt x="196641" y="90425"/>
                  </a:lnTo>
                  <a:lnTo>
                    <a:pt x="200042" y="84663"/>
                  </a:lnTo>
                  <a:lnTo>
                    <a:pt x="203300" y="78838"/>
                  </a:lnTo>
                  <a:lnTo>
                    <a:pt x="209567" y="67073"/>
                  </a:lnTo>
                  <a:lnTo>
                    <a:pt x="215659" y="55230"/>
                  </a:lnTo>
                  <a:lnTo>
                    <a:pt x="218673" y="50285"/>
                  </a:lnTo>
                  <a:lnTo>
                    <a:pt x="221674" y="45997"/>
                  </a:lnTo>
                  <a:lnTo>
                    <a:pt x="224668" y="42146"/>
                  </a:lnTo>
                  <a:lnTo>
                    <a:pt x="227655" y="38587"/>
                  </a:lnTo>
                  <a:lnTo>
                    <a:pt x="230639" y="35222"/>
                  </a:lnTo>
                  <a:lnTo>
                    <a:pt x="239428" y="25683"/>
                  </a:lnTo>
                  <a:lnTo>
                    <a:pt x="239514" y="28235"/>
                  </a:lnTo>
                  <a:lnTo>
                    <a:pt x="239538" y="30305"/>
                  </a:lnTo>
                  <a:lnTo>
                    <a:pt x="238561" y="32677"/>
                  </a:lnTo>
                  <a:lnTo>
                    <a:pt x="236917" y="35250"/>
                  </a:lnTo>
                  <a:lnTo>
                    <a:pt x="234829" y="37958"/>
                  </a:lnTo>
                  <a:lnTo>
                    <a:pt x="233438" y="40755"/>
                  </a:lnTo>
                  <a:lnTo>
                    <a:pt x="232509" y="43613"/>
                  </a:lnTo>
                  <a:lnTo>
                    <a:pt x="231891" y="46510"/>
                  </a:lnTo>
                  <a:lnTo>
                    <a:pt x="231479" y="50425"/>
                  </a:lnTo>
                  <a:lnTo>
                    <a:pt x="231203" y="55020"/>
                  </a:lnTo>
                  <a:lnTo>
                    <a:pt x="230899" y="65417"/>
                  </a:lnTo>
                  <a:lnTo>
                    <a:pt x="230685" y="94134"/>
                  </a:lnTo>
                  <a:lnTo>
                    <a:pt x="231668" y="99043"/>
                  </a:lnTo>
                  <a:lnTo>
                    <a:pt x="233314" y="103306"/>
                  </a:lnTo>
                  <a:lnTo>
                    <a:pt x="239583" y="11481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SMARTPenAnnotation480"/>
            <p:cNvSpPr/>
            <p:nvPr/>
          </p:nvSpPr>
          <p:spPr>
            <a:xfrm>
              <a:off x="8135315" y="4242019"/>
              <a:ext cx="258592" cy="151388"/>
            </a:xfrm>
            <a:custGeom>
              <a:avLst/>
              <a:gdLst/>
              <a:ahLst/>
              <a:cxnLst/>
              <a:rect l="0" t="0" r="0" b="0"/>
              <a:pathLst>
                <a:path w="258592" h="151388">
                  <a:moveTo>
                    <a:pt x="17489" y="97809"/>
                  </a:moveTo>
                  <a:lnTo>
                    <a:pt x="12748" y="102549"/>
                  </a:lnTo>
                  <a:lnTo>
                    <a:pt x="11352" y="105930"/>
                  </a:lnTo>
                  <a:lnTo>
                    <a:pt x="10421" y="110168"/>
                  </a:lnTo>
                  <a:lnTo>
                    <a:pt x="8669" y="123753"/>
                  </a:lnTo>
                  <a:lnTo>
                    <a:pt x="5963" y="126868"/>
                  </a:lnTo>
                  <a:lnTo>
                    <a:pt x="0" y="133138"/>
                  </a:lnTo>
                  <a:lnTo>
                    <a:pt x="7351" y="125805"/>
                  </a:lnTo>
                  <a:lnTo>
                    <a:pt x="7754" y="123418"/>
                  </a:lnTo>
                  <a:lnTo>
                    <a:pt x="8022" y="119843"/>
                  </a:lnTo>
                  <a:lnTo>
                    <a:pt x="8202" y="115475"/>
                  </a:lnTo>
                  <a:lnTo>
                    <a:pt x="9313" y="110578"/>
                  </a:lnTo>
                  <a:lnTo>
                    <a:pt x="11046" y="105329"/>
                  </a:lnTo>
                  <a:lnTo>
                    <a:pt x="13194" y="99846"/>
                  </a:lnTo>
                  <a:lnTo>
                    <a:pt x="15618" y="94206"/>
                  </a:lnTo>
                  <a:lnTo>
                    <a:pt x="20957" y="82648"/>
                  </a:lnTo>
                  <a:lnTo>
                    <a:pt x="22778" y="76787"/>
                  </a:lnTo>
                  <a:lnTo>
                    <a:pt x="23992" y="70896"/>
                  </a:lnTo>
                  <a:lnTo>
                    <a:pt x="24800" y="64984"/>
                  </a:lnTo>
                  <a:lnTo>
                    <a:pt x="26332" y="60051"/>
                  </a:lnTo>
                  <a:lnTo>
                    <a:pt x="28346" y="55769"/>
                  </a:lnTo>
                  <a:lnTo>
                    <a:pt x="30681" y="51923"/>
                  </a:lnTo>
                  <a:lnTo>
                    <a:pt x="33229" y="47374"/>
                  </a:lnTo>
                  <a:lnTo>
                    <a:pt x="38706" y="37029"/>
                  </a:lnTo>
                  <a:lnTo>
                    <a:pt x="41555" y="32484"/>
                  </a:lnTo>
                  <a:lnTo>
                    <a:pt x="44447" y="28462"/>
                  </a:lnTo>
                  <a:lnTo>
                    <a:pt x="47368" y="24789"/>
                  </a:lnTo>
                  <a:lnTo>
                    <a:pt x="50307" y="22340"/>
                  </a:lnTo>
                  <a:lnTo>
                    <a:pt x="53258" y="20707"/>
                  </a:lnTo>
                  <a:lnTo>
                    <a:pt x="60383" y="18086"/>
                  </a:lnTo>
                  <a:lnTo>
                    <a:pt x="64004" y="15082"/>
                  </a:lnTo>
                  <a:lnTo>
                    <a:pt x="66358" y="12892"/>
                  </a:lnTo>
                  <a:lnTo>
                    <a:pt x="67928" y="12424"/>
                  </a:lnTo>
                  <a:lnTo>
                    <a:pt x="68974" y="13104"/>
                  </a:lnTo>
                  <a:lnTo>
                    <a:pt x="69672" y="14550"/>
                  </a:lnTo>
                  <a:lnTo>
                    <a:pt x="71129" y="15514"/>
                  </a:lnTo>
                  <a:lnTo>
                    <a:pt x="75395" y="16585"/>
                  </a:lnTo>
                  <a:lnTo>
                    <a:pt x="80598" y="19706"/>
                  </a:lnTo>
                  <a:lnTo>
                    <a:pt x="83374" y="21928"/>
                  </a:lnTo>
                  <a:lnTo>
                    <a:pt x="85225" y="24401"/>
                  </a:lnTo>
                  <a:lnTo>
                    <a:pt x="86459" y="27042"/>
                  </a:lnTo>
                  <a:lnTo>
                    <a:pt x="87281" y="29795"/>
                  </a:lnTo>
                  <a:lnTo>
                    <a:pt x="88822" y="32623"/>
                  </a:lnTo>
                  <a:lnTo>
                    <a:pt x="90841" y="35500"/>
                  </a:lnTo>
                  <a:lnTo>
                    <a:pt x="93179" y="38410"/>
                  </a:lnTo>
                  <a:lnTo>
                    <a:pt x="94739" y="42334"/>
                  </a:lnTo>
                  <a:lnTo>
                    <a:pt x="95778" y="46935"/>
                  </a:lnTo>
                  <a:lnTo>
                    <a:pt x="96471" y="51987"/>
                  </a:lnTo>
                  <a:lnTo>
                    <a:pt x="97925" y="56347"/>
                  </a:lnTo>
                  <a:lnTo>
                    <a:pt x="99886" y="60245"/>
                  </a:lnTo>
                  <a:lnTo>
                    <a:pt x="102186" y="63837"/>
                  </a:lnTo>
                  <a:lnTo>
                    <a:pt x="104712" y="67223"/>
                  </a:lnTo>
                  <a:lnTo>
                    <a:pt x="107388" y="70473"/>
                  </a:lnTo>
                  <a:lnTo>
                    <a:pt x="110163" y="73632"/>
                  </a:lnTo>
                  <a:lnTo>
                    <a:pt x="113007" y="76730"/>
                  </a:lnTo>
                  <a:lnTo>
                    <a:pt x="118812" y="82818"/>
                  </a:lnTo>
                  <a:lnTo>
                    <a:pt x="122741" y="85831"/>
                  </a:lnTo>
                  <a:lnTo>
                    <a:pt x="127344" y="88831"/>
                  </a:lnTo>
                  <a:lnTo>
                    <a:pt x="132398" y="91823"/>
                  </a:lnTo>
                  <a:lnTo>
                    <a:pt x="136759" y="93819"/>
                  </a:lnTo>
                  <a:lnTo>
                    <a:pt x="144251" y="96035"/>
                  </a:lnTo>
                  <a:lnTo>
                    <a:pt x="148630" y="96627"/>
                  </a:lnTo>
                  <a:lnTo>
                    <a:pt x="153534" y="97021"/>
                  </a:lnTo>
                  <a:lnTo>
                    <a:pt x="158787" y="97283"/>
                  </a:lnTo>
                  <a:lnTo>
                    <a:pt x="169916" y="97575"/>
                  </a:lnTo>
                  <a:lnTo>
                    <a:pt x="175662" y="97653"/>
                  </a:lnTo>
                  <a:lnTo>
                    <a:pt x="181477" y="96713"/>
                  </a:lnTo>
                  <a:lnTo>
                    <a:pt x="187338" y="95094"/>
                  </a:lnTo>
                  <a:lnTo>
                    <a:pt x="193229" y="93022"/>
                  </a:lnTo>
                  <a:lnTo>
                    <a:pt x="199142" y="89657"/>
                  </a:lnTo>
                  <a:lnTo>
                    <a:pt x="205067" y="85429"/>
                  </a:lnTo>
                  <a:lnTo>
                    <a:pt x="211002" y="80626"/>
                  </a:lnTo>
                  <a:lnTo>
                    <a:pt x="215951" y="76431"/>
                  </a:lnTo>
                  <a:lnTo>
                    <a:pt x="220242" y="72643"/>
                  </a:lnTo>
                  <a:lnTo>
                    <a:pt x="224096" y="69125"/>
                  </a:lnTo>
                  <a:lnTo>
                    <a:pt x="233668" y="59925"/>
                  </a:lnTo>
                  <a:lnTo>
                    <a:pt x="239000" y="54693"/>
                  </a:lnTo>
                  <a:lnTo>
                    <a:pt x="243546" y="49222"/>
                  </a:lnTo>
                  <a:lnTo>
                    <a:pt x="247569" y="43589"/>
                  </a:lnTo>
                  <a:lnTo>
                    <a:pt x="251242" y="37850"/>
                  </a:lnTo>
                  <a:lnTo>
                    <a:pt x="253692" y="33031"/>
                  </a:lnTo>
                  <a:lnTo>
                    <a:pt x="255325" y="28827"/>
                  </a:lnTo>
                  <a:lnTo>
                    <a:pt x="256413" y="25032"/>
                  </a:lnTo>
                  <a:lnTo>
                    <a:pt x="257140" y="21509"/>
                  </a:lnTo>
                  <a:lnTo>
                    <a:pt x="257623" y="18169"/>
                  </a:lnTo>
                  <a:lnTo>
                    <a:pt x="258399" y="10419"/>
                  </a:lnTo>
                  <a:lnTo>
                    <a:pt x="255860" y="6714"/>
                  </a:lnTo>
                  <a:lnTo>
                    <a:pt x="253794" y="4336"/>
                  </a:lnTo>
                  <a:lnTo>
                    <a:pt x="251425" y="2752"/>
                  </a:lnTo>
                  <a:lnTo>
                    <a:pt x="246145" y="991"/>
                  </a:lnTo>
                  <a:lnTo>
                    <a:pt x="240492" y="208"/>
                  </a:lnTo>
                  <a:lnTo>
                    <a:pt x="237595" y="0"/>
                  </a:lnTo>
                  <a:lnTo>
                    <a:pt x="234672" y="1845"/>
                  </a:lnTo>
                  <a:lnTo>
                    <a:pt x="231731" y="5059"/>
                  </a:lnTo>
                  <a:lnTo>
                    <a:pt x="228778" y="9187"/>
                  </a:lnTo>
                  <a:lnTo>
                    <a:pt x="224825" y="12930"/>
                  </a:lnTo>
                  <a:lnTo>
                    <a:pt x="220205" y="16419"/>
                  </a:lnTo>
                  <a:lnTo>
                    <a:pt x="215141" y="19736"/>
                  </a:lnTo>
                  <a:lnTo>
                    <a:pt x="209781" y="23932"/>
                  </a:lnTo>
                  <a:lnTo>
                    <a:pt x="204223" y="28714"/>
                  </a:lnTo>
                  <a:lnTo>
                    <a:pt x="198533" y="33886"/>
                  </a:lnTo>
                  <a:lnTo>
                    <a:pt x="193747" y="40311"/>
                  </a:lnTo>
                  <a:lnTo>
                    <a:pt x="189565" y="47571"/>
                  </a:lnTo>
                  <a:lnTo>
                    <a:pt x="175724" y="75868"/>
                  </a:lnTo>
                  <a:lnTo>
                    <a:pt x="174573" y="82189"/>
                  </a:lnTo>
                  <a:lnTo>
                    <a:pt x="174797" y="88388"/>
                  </a:lnTo>
                  <a:lnTo>
                    <a:pt x="175939" y="94505"/>
                  </a:lnTo>
                  <a:lnTo>
                    <a:pt x="176700" y="100567"/>
                  </a:lnTo>
                  <a:lnTo>
                    <a:pt x="177209" y="106593"/>
                  </a:lnTo>
                  <a:lnTo>
                    <a:pt x="177547" y="112595"/>
                  </a:lnTo>
                  <a:lnTo>
                    <a:pt x="179757" y="118580"/>
                  </a:lnTo>
                  <a:lnTo>
                    <a:pt x="183215" y="124555"/>
                  </a:lnTo>
                  <a:lnTo>
                    <a:pt x="187504" y="130522"/>
                  </a:lnTo>
                  <a:lnTo>
                    <a:pt x="191356" y="134501"/>
                  </a:lnTo>
                  <a:lnTo>
                    <a:pt x="194916" y="137153"/>
                  </a:lnTo>
                  <a:lnTo>
                    <a:pt x="198281" y="138921"/>
                  </a:lnTo>
                  <a:lnTo>
                    <a:pt x="203502" y="141092"/>
                  </a:lnTo>
                  <a:lnTo>
                    <a:pt x="209959" y="143531"/>
                  </a:lnTo>
                  <a:lnTo>
                    <a:pt x="217240" y="146149"/>
                  </a:lnTo>
                  <a:lnTo>
                    <a:pt x="224078" y="147895"/>
                  </a:lnTo>
                  <a:lnTo>
                    <a:pt x="230622" y="149059"/>
                  </a:lnTo>
                  <a:lnTo>
                    <a:pt x="236968" y="149835"/>
                  </a:lnTo>
                  <a:lnTo>
                    <a:pt x="242192" y="150352"/>
                  </a:lnTo>
                  <a:lnTo>
                    <a:pt x="246666" y="150697"/>
                  </a:lnTo>
                  <a:lnTo>
                    <a:pt x="258591" y="15138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SMARTPenAnnotation481"/>
            <p:cNvSpPr/>
            <p:nvPr/>
          </p:nvSpPr>
          <p:spPr>
            <a:xfrm>
              <a:off x="8430558" y="4163056"/>
              <a:ext cx="168528" cy="239280"/>
            </a:xfrm>
            <a:custGeom>
              <a:avLst/>
              <a:gdLst/>
              <a:ahLst/>
              <a:cxnLst/>
              <a:rect l="0" t="0" r="0" b="0"/>
              <a:pathLst>
                <a:path w="168528" h="239280">
                  <a:moveTo>
                    <a:pt x="97293" y="132123"/>
                  </a:moveTo>
                  <a:lnTo>
                    <a:pt x="92552" y="122642"/>
                  </a:lnTo>
                  <a:lnTo>
                    <a:pt x="92148" y="119850"/>
                  </a:lnTo>
                  <a:lnTo>
                    <a:pt x="92872" y="117988"/>
                  </a:lnTo>
                  <a:lnTo>
                    <a:pt x="94345" y="116746"/>
                  </a:lnTo>
                  <a:lnTo>
                    <a:pt x="94336" y="114927"/>
                  </a:lnTo>
                  <a:lnTo>
                    <a:pt x="93337" y="112721"/>
                  </a:lnTo>
                  <a:lnTo>
                    <a:pt x="91679" y="110259"/>
                  </a:lnTo>
                  <a:lnTo>
                    <a:pt x="89837" y="104877"/>
                  </a:lnTo>
                  <a:lnTo>
                    <a:pt x="89346" y="102053"/>
                  </a:lnTo>
                  <a:lnTo>
                    <a:pt x="87034" y="100170"/>
                  </a:lnTo>
                  <a:lnTo>
                    <a:pt x="83509" y="98915"/>
                  </a:lnTo>
                  <a:lnTo>
                    <a:pt x="79173" y="98078"/>
                  </a:lnTo>
                  <a:lnTo>
                    <a:pt x="75291" y="97520"/>
                  </a:lnTo>
                  <a:lnTo>
                    <a:pt x="71711" y="97149"/>
                  </a:lnTo>
                  <a:lnTo>
                    <a:pt x="68333" y="96900"/>
                  </a:lnTo>
                  <a:lnTo>
                    <a:pt x="64095" y="97727"/>
                  </a:lnTo>
                  <a:lnTo>
                    <a:pt x="59286" y="99271"/>
                  </a:lnTo>
                  <a:lnTo>
                    <a:pt x="54096" y="101292"/>
                  </a:lnTo>
                  <a:lnTo>
                    <a:pt x="48651" y="103632"/>
                  </a:lnTo>
                  <a:lnTo>
                    <a:pt x="37311" y="108877"/>
                  </a:lnTo>
                  <a:lnTo>
                    <a:pt x="32500" y="112657"/>
                  </a:lnTo>
                  <a:lnTo>
                    <a:pt x="28301" y="117161"/>
                  </a:lnTo>
                  <a:lnTo>
                    <a:pt x="24509" y="122149"/>
                  </a:lnTo>
                  <a:lnTo>
                    <a:pt x="19997" y="126466"/>
                  </a:lnTo>
                  <a:lnTo>
                    <a:pt x="15004" y="130336"/>
                  </a:lnTo>
                  <a:lnTo>
                    <a:pt x="9691" y="133908"/>
                  </a:lnTo>
                  <a:lnTo>
                    <a:pt x="6151" y="137282"/>
                  </a:lnTo>
                  <a:lnTo>
                    <a:pt x="3789" y="140523"/>
                  </a:lnTo>
                  <a:lnTo>
                    <a:pt x="1166" y="146771"/>
                  </a:lnTo>
                  <a:lnTo>
                    <a:pt x="0" y="152854"/>
                  </a:lnTo>
                  <a:lnTo>
                    <a:pt x="680" y="155866"/>
                  </a:lnTo>
                  <a:lnTo>
                    <a:pt x="4083" y="161858"/>
                  </a:lnTo>
                  <a:lnTo>
                    <a:pt x="6380" y="163853"/>
                  </a:lnTo>
                  <a:lnTo>
                    <a:pt x="8903" y="165182"/>
                  </a:lnTo>
                  <a:lnTo>
                    <a:pt x="11577" y="166069"/>
                  </a:lnTo>
                  <a:lnTo>
                    <a:pt x="14352" y="166660"/>
                  </a:lnTo>
                  <a:lnTo>
                    <a:pt x="17195" y="167054"/>
                  </a:lnTo>
                  <a:lnTo>
                    <a:pt x="20081" y="167316"/>
                  </a:lnTo>
                  <a:lnTo>
                    <a:pt x="23991" y="166499"/>
                  </a:lnTo>
                  <a:lnTo>
                    <a:pt x="28581" y="164963"/>
                  </a:lnTo>
                  <a:lnTo>
                    <a:pt x="33626" y="162946"/>
                  </a:lnTo>
                  <a:lnTo>
                    <a:pt x="38973" y="160609"/>
                  </a:lnTo>
                  <a:lnTo>
                    <a:pt x="50207" y="155367"/>
                  </a:lnTo>
                  <a:lnTo>
                    <a:pt x="67687" y="146837"/>
                  </a:lnTo>
                  <a:lnTo>
                    <a:pt x="73588" y="141933"/>
                  </a:lnTo>
                  <a:lnTo>
                    <a:pt x="79504" y="135686"/>
                  </a:lnTo>
                  <a:lnTo>
                    <a:pt x="85434" y="128545"/>
                  </a:lnTo>
                  <a:lnTo>
                    <a:pt x="92364" y="121801"/>
                  </a:lnTo>
                  <a:lnTo>
                    <a:pt x="99960" y="115320"/>
                  </a:lnTo>
                  <a:lnTo>
                    <a:pt x="108001" y="109015"/>
                  </a:lnTo>
                  <a:lnTo>
                    <a:pt x="115345" y="101834"/>
                  </a:lnTo>
                  <a:lnTo>
                    <a:pt x="122226" y="94072"/>
                  </a:lnTo>
                  <a:lnTo>
                    <a:pt x="128798" y="85919"/>
                  </a:lnTo>
                  <a:lnTo>
                    <a:pt x="135164" y="77508"/>
                  </a:lnTo>
                  <a:lnTo>
                    <a:pt x="147529" y="60225"/>
                  </a:lnTo>
                  <a:lnTo>
                    <a:pt x="152611" y="52441"/>
                  </a:lnTo>
                  <a:lnTo>
                    <a:pt x="156993" y="45268"/>
                  </a:lnTo>
                  <a:lnTo>
                    <a:pt x="160905" y="38501"/>
                  </a:lnTo>
                  <a:lnTo>
                    <a:pt x="163514" y="32997"/>
                  </a:lnTo>
                  <a:lnTo>
                    <a:pt x="165252" y="28336"/>
                  </a:lnTo>
                  <a:lnTo>
                    <a:pt x="166411" y="24236"/>
                  </a:lnTo>
                  <a:lnTo>
                    <a:pt x="167700" y="17036"/>
                  </a:lnTo>
                  <a:lnTo>
                    <a:pt x="168272" y="10528"/>
                  </a:lnTo>
                  <a:lnTo>
                    <a:pt x="168527" y="4329"/>
                  </a:lnTo>
                  <a:lnTo>
                    <a:pt x="167603" y="2278"/>
                  </a:lnTo>
                  <a:lnTo>
                    <a:pt x="165994" y="911"/>
                  </a:lnTo>
                  <a:lnTo>
                    <a:pt x="163930" y="0"/>
                  </a:lnTo>
                  <a:lnTo>
                    <a:pt x="162553" y="385"/>
                  </a:lnTo>
                  <a:lnTo>
                    <a:pt x="161636" y="1633"/>
                  </a:lnTo>
                  <a:lnTo>
                    <a:pt x="159624" y="6659"/>
                  </a:lnTo>
                  <a:lnTo>
                    <a:pt x="155423" y="15507"/>
                  </a:lnTo>
                  <a:lnTo>
                    <a:pt x="152914" y="21637"/>
                  </a:lnTo>
                  <a:lnTo>
                    <a:pt x="150249" y="28700"/>
                  </a:lnTo>
                  <a:lnTo>
                    <a:pt x="147479" y="36386"/>
                  </a:lnTo>
                  <a:lnTo>
                    <a:pt x="144641" y="45478"/>
                  </a:lnTo>
                  <a:lnTo>
                    <a:pt x="138842" y="66164"/>
                  </a:lnTo>
                  <a:lnTo>
                    <a:pt x="134915" y="77236"/>
                  </a:lnTo>
                  <a:lnTo>
                    <a:pt x="130312" y="88587"/>
                  </a:lnTo>
                  <a:lnTo>
                    <a:pt x="125258" y="100122"/>
                  </a:lnTo>
                  <a:lnTo>
                    <a:pt x="120898" y="111781"/>
                  </a:lnTo>
                  <a:lnTo>
                    <a:pt x="116998" y="123523"/>
                  </a:lnTo>
                  <a:lnTo>
                    <a:pt x="113407" y="135320"/>
                  </a:lnTo>
                  <a:lnTo>
                    <a:pt x="106770" y="159010"/>
                  </a:lnTo>
                  <a:lnTo>
                    <a:pt x="103611" y="170884"/>
                  </a:lnTo>
                  <a:lnTo>
                    <a:pt x="101505" y="180784"/>
                  </a:lnTo>
                  <a:lnTo>
                    <a:pt x="100101" y="189369"/>
                  </a:lnTo>
                  <a:lnTo>
                    <a:pt x="99165" y="197076"/>
                  </a:lnTo>
                  <a:lnTo>
                    <a:pt x="97549" y="204198"/>
                  </a:lnTo>
                  <a:lnTo>
                    <a:pt x="95479" y="210931"/>
                  </a:lnTo>
                  <a:lnTo>
                    <a:pt x="93107" y="217404"/>
                  </a:lnTo>
                  <a:lnTo>
                    <a:pt x="91526" y="222711"/>
                  </a:lnTo>
                  <a:lnTo>
                    <a:pt x="90472" y="227242"/>
                  </a:lnTo>
                  <a:lnTo>
                    <a:pt x="88363" y="23927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SMARTPenAnnotation482"/>
            <p:cNvSpPr/>
            <p:nvPr/>
          </p:nvSpPr>
          <p:spPr>
            <a:xfrm>
              <a:off x="8197453" y="4107656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SMARTPenAnnotation483"/>
            <p:cNvSpPr/>
            <p:nvPr/>
          </p:nvSpPr>
          <p:spPr>
            <a:xfrm>
              <a:off x="7643812" y="4455914"/>
              <a:ext cx="151806" cy="267891"/>
            </a:xfrm>
            <a:custGeom>
              <a:avLst/>
              <a:gdLst/>
              <a:ahLst/>
              <a:cxnLst/>
              <a:rect l="0" t="0" r="0" b="0"/>
              <a:pathLst>
                <a:path w="151806" h="267891">
                  <a:moveTo>
                    <a:pt x="0" y="0"/>
                  </a:moveTo>
                  <a:lnTo>
                    <a:pt x="0" y="4740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7689" y="8561"/>
                  </a:lnTo>
                  <a:lnTo>
                    <a:pt x="11024" y="8766"/>
                  </a:lnTo>
                  <a:lnTo>
                    <a:pt x="13302" y="8820"/>
                  </a:lnTo>
                  <a:lnTo>
                    <a:pt x="15814" y="9849"/>
                  </a:lnTo>
                  <a:lnTo>
                    <a:pt x="18480" y="11527"/>
                  </a:lnTo>
                  <a:lnTo>
                    <a:pt x="21250" y="13638"/>
                  </a:lnTo>
                  <a:lnTo>
                    <a:pt x="24088" y="16037"/>
                  </a:lnTo>
                  <a:lnTo>
                    <a:pt x="26974" y="18629"/>
                  </a:lnTo>
                  <a:lnTo>
                    <a:pt x="32824" y="24154"/>
                  </a:lnTo>
                  <a:lnTo>
                    <a:pt x="47637" y="38740"/>
                  </a:lnTo>
                  <a:lnTo>
                    <a:pt x="50609" y="42694"/>
                  </a:lnTo>
                  <a:lnTo>
                    <a:pt x="53583" y="47314"/>
                  </a:lnTo>
                  <a:lnTo>
                    <a:pt x="56558" y="52379"/>
                  </a:lnTo>
                  <a:lnTo>
                    <a:pt x="59863" y="60652"/>
                  </a:lnTo>
                  <a:lnTo>
                    <a:pt x="62325" y="68628"/>
                  </a:lnTo>
                  <a:lnTo>
                    <a:pt x="64370" y="73533"/>
                  </a:lnTo>
                  <a:lnTo>
                    <a:pt x="66725" y="78787"/>
                  </a:lnTo>
                  <a:lnTo>
                    <a:pt x="71989" y="89917"/>
                  </a:lnTo>
                  <a:lnTo>
                    <a:pt x="83453" y="113232"/>
                  </a:lnTo>
                  <a:lnTo>
                    <a:pt x="85401" y="120136"/>
                  </a:lnTo>
                  <a:lnTo>
                    <a:pt x="86700" y="127716"/>
                  </a:lnTo>
                  <a:lnTo>
                    <a:pt x="87565" y="135745"/>
                  </a:lnTo>
                  <a:lnTo>
                    <a:pt x="89135" y="143083"/>
                  </a:lnTo>
                  <a:lnTo>
                    <a:pt x="91174" y="149959"/>
                  </a:lnTo>
                  <a:lnTo>
                    <a:pt x="93525" y="156527"/>
                  </a:lnTo>
                  <a:lnTo>
                    <a:pt x="96084" y="162890"/>
                  </a:lnTo>
                  <a:lnTo>
                    <a:pt x="98782" y="169117"/>
                  </a:lnTo>
                  <a:lnTo>
                    <a:pt x="101574" y="175252"/>
                  </a:lnTo>
                  <a:lnTo>
                    <a:pt x="105419" y="181326"/>
                  </a:lnTo>
                  <a:lnTo>
                    <a:pt x="109967" y="187361"/>
                  </a:lnTo>
                  <a:lnTo>
                    <a:pt x="114984" y="193368"/>
                  </a:lnTo>
                  <a:lnTo>
                    <a:pt x="119320" y="199357"/>
                  </a:lnTo>
                  <a:lnTo>
                    <a:pt x="123203" y="205334"/>
                  </a:lnTo>
                  <a:lnTo>
                    <a:pt x="126784" y="211304"/>
                  </a:lnTo>
                  <a:lnTo>
                    <a:pt x="130163" y="218259"/>
                  </a:lnTo>
                  <a:lnTo>
                    <a:pt x="133408" y="225874"/>
                  </a:lnTo>
                  <a:lnTo>
                    <a:pt x="136564" y="233926"/>
                  </a:lnTo>
                  <a:lnTo>
                    <a:pt x="139660" y="241279"/>
                  </a:lnTo>
                  <a:lnTo>
                    <a:pt x="151805" y="26789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SMARTPenAnnotation484"/>
            <p:cNvSpPr/>
            <p:nvPr/>
          </p:nvSpPr>
          <p:spPr>
            <a:xfrm>
              <a:off x="7670601" y="4661296"/>
              <a:ext cx="250032" cy="141445"/>
            </a:xfrm>
            <a:custGeom>
              <a:avLst/>
              <a:gdLst/>
              <a:ahLst/>
              <a:cxnLst/>
              <a:rect l="0" t="0" r="0" b="0"/>
              <a:pathLst>
                <a:path w="250032" h="141445">
                  <a:moveTo>
                    <a:pt x="0" y="0"/>
                  </a:moveTo>
                  <a:lnTo>
                    <a:pt x="0" y="26605"/>
                  </a:lnTo>
                  <a:lnTo>
                    <a:pt x="992" y="31628"/>
                  </a:lnTo>
                  <a:lnTo>
                    <a:pt x="2646" y="36960"/>
                  </a:lnTo>
                  <a:lnTo>
                    <a:pt x="4741" y="42500"/>
                  </a:lnTo>
                  <a:lnTo>
                    <a:pt x="7129" y="48177"/>
                  </a:lnTo>
                  <a:lnTo>
                    <a:pt x="9713" y="53946"/>
                  </a:lnTo>
                  <a:lnTo>
                    <a:pt x="12429" y="59777"/>
                  </a:lnTo>
                  <a:lnTo>
                    <a:pt x="15232" y="64656"/>
                  </a:lnTo>
                  <a:lnTo>
                    <a:pt x="18092" y="68901"/>
                  </a:lnTo>
                  <a:lnTo>
                    <a:pt x="20991" y="72723"/>
                  </a:lnTo>
                  <a:lnTo>
                    <a:pt x="23916" y="77256"/>
                  </a:lnTo>
                  <a:lnTo>
                    <a:pt x="26858" y="82262"/>
                  </a:lnTo>
                  <a:lnTo>
                    <a:pt x="29812" y="87584"/>
                  </a:lnTo>
                  <a:lnTo>
                    <a:pt x="33765" y="92124"/>
                  </a:lnTo>
                  <a:lnTo>
                    <a:pt x="38385" y="96142"/>
                  </a:lnTo>
                  <a:lnTo>
                    <a:pt x="43449" y="99814"/>
                  </a:lnTo>
                  <a:lnTo>
                    <a:pt x="47818" y="104246"/>
                  </a:lnTo>
                  <a:lnTo>
                    <a:pt x="51722" y="109185"/>
                  </a:lnTo>
                  <a:lnTo>
                    <a:pt x="55318" y="114462"/>
                  </a:lnTo>
                  <a:lnTo>
                    <a:pt x="59699" y="118972"/>
                  </a:lnTo>
                  <a:lnTo>
                    <a:pt x="64604" y="122971"/>
                  </a:lnTo>
                  <a:lnTo>
                    <a:pt x="69859" y="126629"/>
                  </a:lnTo>
                  <a:lnTo>
                    <a:pt x="74354" y="129068"/>
                  </a:lnTo>
                  <a:lnTo>
                    <a:pt x="81994" y="131778"/>
                  </a:lnTo>
                  <a:lnTo>
                    <a:pt x="86413" y="133493"/>
                  </a:lnTo>
                  <a:lnTo>
                    <a:pt x="91343" y="135628"/>
                  </a:lnTo>
                  <a:lnTo>
                    <a:pt x="96614" y="138044"/>
                  </a:lnTo>
                  <a:lnTo>
                    <a:pt x="101120" y="139654"/>
                  </a:lnTo>
                  <a:lnTo>
                    <a:pt x="108773" y="141444"/>
                  </a:lnTo>
                  <a:lnTo>
                    <a:pt x="112203" y="140929"/>
                  </a:lnTo>
                  <a:lnTo>
                    <a:pt x="115481" y="139593"/>
                  </a:lnTo>
                  <a:lnTo>
                    <a:pt x="122763" y="135463"/>
                  </a:lnTo>
                  <a:lnTo>
                    <a:pt x="132614" y="130321"/>
                  </a:lnTo>
                  <a:lnTo>
                    <a:pt x="138018" y="126568"/>
                  </a:lnTo>
                  <a:lnTo>
                    <a:pt x="143606" y="122082"/>
                  </a:lnTo>
                  <a:lnTo>
                    <a:pt x="149316" y="117107"/>
                  </a:lnTo>
                  <a:lnTo>
                    <a:pt x="155107" y="112798"/>
                  </a:lnTo>
                  <a:lnTo>
                    <a:pt x="160951" y="108933"/>
                  </a:lnTo>
                  <a:lnTo>
                    <a:pt x="166833" y="105364"/>
                  </a:lnTo>
                  <a:lnTo>
                    <a:pt x="171745" y="101001"/>
                  </a:lnTo>
                  <a:lnTo>
                    <a:pt x="176012" y="96107"/>
                  </a:lnTo>
                  <a:lnTo>
                    <a:pt x="179850" y="90861"/>
                  </a:lnTo>
                  <a:lnTo>
                    <a:pt x="184392" y="85378"/>
                  </a:lnTo>
                  <a:lnTo>
                    <a:pt x="189404" y="79740"/>
                  </a:lnTo>
                  <a:lnTo>
                    <a:pt x="199274" y="69174"/>
                  </a:lnTo>
                  <a:lnTo>
                    <a:pt x="210408" y="57648"/>
                  </a:lnTo>
                  <a:lnTo>
                    <a:pt x="216877" y="51088"/>
                  </a:lnTo>
                  <a:lnTo>
                    <a:pt x="218998" y="47949"/>
                  </a:lnTo>
                  <a:lnTo>
                    <a:pt x="220413" y="44865"/>
                  </a:lnTo>
                  <a:lnTo>
                    <a:pt x="221356" y="41816"/>
                  </a:lnTo>
                  <a:lnTo>
                    <a:pt x="222977" y="38792"/>
                  </a:lnTo>
                  <a:lnTo>
                    <a:pt x="225050" y="35783"/>
                  </a:lnTo>
                  <a:lnTo>
                    <a:pt x="230765" y="28566"/>
                  </a:lnTo>
                  <a:lnTo>
                    <a:pt x="234192" y="24933"/>
                  </a:lnTo>
                  <a:lnTo>
                    <a:pt x="236496" y="22576"/>
                  </a:lnTo>
                  <a:lnTo>
                    <a:pt x="239023" y="21003"/>
                  </a:lnTo>
                  <a:lnTo>
                    <a:pt x="244477" y="19257"/>
                  </a:lnTo>
                  <a:lnTo>
                    <a:pt x="246329" y="19784"/>
                  </a:lnTo>
                  <a:lnTo>
                    <a:pt x="247563" y="21127"/>
                  </a:lnTo>
                  <a:lnTo>
                    <a:pt x="250031" y="2678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SMARTPenAnnotation485"/>
            <p:cNvSpPr/>
            <p:nvPr/>
          </p:nvSpPr>
          <p:spPr>
            <a:xfrm>
              <a:off x="7241976" y="4688099"/>
              <a:ext cx="196454" cy="214145"/>
            </a:xfrm>
            <a:custGeom>
              <a:avLst/>
              <a:gdLst/>
              <a:ahLst/>
              <a:cxnLst/>
              <a:rect l="0" t="0" r="0" b="0"/>
              <a:pathLst>
                <a:path w="196454" h="214145">
                  <a:moveTo>
                    <a:pt x="196453" y="44635"/>
                  </a:moveTo>
                  <a:lnTo>
                    <a:pt x="191713" y="39895"/>
                  </a:lnTo>
                  <a:lnTo>
                    <a:pt x="190316" y="37506"/>
                  </a:lnTo>
                  <a:lnTo>
                    <a:pt x="188765" y="32206"/>
                  </a:lnTo>
                  <a:lnTo>
                    <a:pt x="187359" y="30396"/>
                  </a:lnTo>
                  <a:lnTo>
                    <a:pt x="185430" y="29189"/>
                  </a:lnTo>
                  <a:lnTo>
                    <a:pt x="183151" y="28384"/>
                  </a:lnTo>
                  <a:lnTo>
                    <a:pt x="181632" y="26856"/>
                  </a:lnTo>
                  <a:lnTo>
                    <a:pt x="180619" y="24845"/>
                  </a:lnTo>
                  <a:lnTo>
                    <a:pt x="179495" y="19964"/>
                  </a:lnTo>
                  <a:lnTo>
                    <a:pt x="178994" y="14488"/>
                  </a:lnTo>
                  <a:lnTo>
                    <a:pt x="177868" y="11638"/>
                  </a:lnTo>
                  <a:lnTo>
                    <a:pt x="173972" y="5826"/>
                  </a:lnTo>
                  <a:lnTo>
                    <a:pt x="170941" y="1717"/>
                  </a:lnTo>
                  <a:lnTo>
                    <a:pt x="164940" y="755"/>
                  </a:lnTo>
                  <a:lnTo>
                    <a:pt x="160561" y="499"/>
                  </a:lnTo>
                  <a:lnTo>
                    <a:pt x="153050" y="214"/>
                  </a:lnTo>
                  <a:lnTo>
                    <a:pt x="145413" y="88"/>
                  </a:lnTo>
                  <a:lnTo>
                    <a:pt x="118613" y="0"/>
                  </a:lnTo>
                  <a:lnTo>
                    <a:pt x="111817" y="988"/>
                  </a:lnTo>
                  <a:lnTo>
                    <a:pt x="104311" y="2639"/>
                  </a:lnTo>
                  <a:lnTo>
                    <a:pt x="96329" y="4731"/>
                  </a:lnTo>
                  <a:lnTo>
                    <a:pt x="89024" y="7118"/>
                  </a:lnTo>
                  <a:lnTo>
                    <a:pt x="82170" y="9702"/>
                  </a:lnTo>
                  <a:lnTo>
                    <a:pt x="75616" y="12417"/>
                  </a:lnTo>
                  <a:lnTo>
                    <a:pt x="69263" y="15219"/>
                  </a:lnTo>
                  <a:lnTo>
                    <a:pt x="56911" y="20977"/>
                  </a:lnTo>
                  <a:lnTo>
                    <a:pt x="38801" y="29798"/>
                  </a:lnTo>
                  <a:lnTo>
                    <a:pt x="33805" y="33752"/>
                  </a:lnTo>
                  <a:lnTo>
                    <a:pt x="29482" y="38371"/>
                  </a:lnTo>
                  <a:lnTo>
                    <a:pt x="25608" y="43436"/>
                  </a:lnTo>
                  <a:lnTo>
                    <a:pt x="23025" y="47804"/>
                  </a:lnTo>
                  <a:lnTo>
                    <a:pt x="21303" y="51709"/>
                  </a:lnTo>
                  <a:lnTo>
                    <a:pt x="20155" y="55304"/>
                  </a:lnTo>
                  <a:lnTo>
                    <a:pt x="20383" y="59685"/>
                  </a:lnTo>
                  <a:lnTo>
                    <a:pt x="21526" y="64590"/>
                  </a:lnTo>
                  <a:lnTo>
                    <a:pt x="23280" y="69845"/>
                  </a:lnTo>
                  <a:lnTo>
                    <a:pt x="25443" y="74340"/>
                  </a:lnTo>
                  <a:lnTo>
                    <a:pt x="27875" y="78329"/>
                  </a:lnTo>
                  <a:lnTo>
                    <a:pt x="30490" y="81981"/>
                  </a:lnTo>
                  <a:lnTo>
                    <a:pt x="34217" y="86399"/>
                  </a:lnTo>
                  <a:lnTo>
                    <a:pt x="38687" y="91329"/>
                  </a:lnTo>
                  <a:lnTo>
                    <a:pt x="43651" y="96600"/>
                  </a:lnTo>
                  <a:lnTo>
                    <a:pt x="49937" y="102099"/>
                  </a:lnTo>
                  <a:lnTo>
                    <a:pt x="57104" y="107749"/>
                  </a:lnTo>
                  <a:lnTo>
                    <a:pt x="64858" y="113500"/>
                  </a:lnTo>
                  <a:lnTo>
                    <a:pt x="72013" y="118326"/>
                  </a:lnTo>
                  <a:lnTo>
                    <a:pt x="78766" y="122536"/>
                  </a:lnTo>
                  <a:lnTo>
                    <a:pt x="85253" y="126335"/>
                  </a:lnTo>
                  <a:lnTo>
                    <a:pt x="91562" y="130851"/>
                  </a:lnTo>
                  <a:lnTo>
                    <a:pt x="97752" y="135847"/>
                  </a:lnTo>
                  <a:lnTo>
                    <a:pt x="103863" y="141162"/>
                  </a:lnTo>
                  <a:lnTo>
                    <a:pt x="109922" y="146689"/>
                  </a:lnTo>
                  <a:lnTo>
                    <a:pt x="121945" y="158123"/>
                  </a:lnTo>
                  <a:lnTo>
                    <a:pt x="135131" y="170976"/>
                  </a:lnTo>
                  <a:lnTo>
                    <a:pt x="137712" y="174502"/>
                  </a:lnTo>
                  <a:lnTo>
                    <a:pt x="140581" y="181068"/>
                  </a:lnTo>
                  <a:lnTo>
                    <a:pt x="141855" y="187292"/>
                  </a:lnTo>
                  <a:lnTo>
                    <a:pt x="142195" y="190341"/>
                  </a:lnTo>
                  <a:lnTo>
                    <a:pt x="141429" y="193366"/>
                  </a:lnTo>
                  <a:lnTo>
                    <a:pt x="137934" y="199373"/>
                  </a:lnTo>
                  <a:lnTo>
                    <a:pt x="134620" y="202364"/>
                  </a:lnTo>
                  <a:lnTo>
                    <a:pt x="130426" y="205350"/>
                  </a:lnTo>
                  <a:lnTo>
                    <a:pt x="125647" y="208333"/>
                  </a:lnTo>
                  <a:lnTo>
                    <a:pt x="120475" y="210322"/>
                  </a:lnTo>
                  <a:lnTo>
                    <a:pt x="115043" y="211648"/>
                  </a:lnTo>
                  <a:lnTo>
                    <a:pt x="109438" y="212532"/>
                  </a:lnTo>
                  <a:lnTo>
                    <a:pt x="103717" y="213121"/>
                  </a:lnTo>
                  <a:lnTo>
                    <a:pt x="97917" y="213514"/>
                  </a:lnTo>
                  <a:lnTo>
                    <a:pt x="92067" y="213775"/>
                  </a:lnTo>
                  <a:lnTo>
                    <a:pt x="80276" y="214066"/>
                  </a:lnTo>
                  <a:lnTo>
                    <a:pt x="74353" y="214144"/>
                  </a:lnTo>
                  <a:lnTo>
                    <a:pt x="67429" y="213203"/>
                  </a:lnTo>
                  <a:lnTo>
                    <a:pt x="59835" y="211584"/>
                  </a:lnTo>
                  <a:lnTo>
                    <a:pt x="51796" y="209512"/>
                  </a:lnTo>
                  <a:lnTo>
                    <a:pt x="44453" y="208131"/>
                  </a:lnTo>
                  <a:lnTo>
                    <a:pt x="37573" y="207211"/>
                  </a:lnTo>
                  <a:lnTo>
                    <a:pt x="31001" y="206597"/>
                  </a:lnTo>
                  <a:lnTo>
                    <a:pt x="25629" y="205195"/>
                  </a:lnTo>
                  <a:lnTo>
                    <a:pt x="21055" y="203269"/>
                  </a:lnTo>
                  <a:lnTo>
                    <a:pt x="17013" y="200993"/>
                  </a:lnTo>
                  <a:lnTo>
                    <a:pt x="13326" y="199475"/>
                  </a:lnTo>
                  <a:lnTo>
                    <a:pt x="9876" y="198463"/>
                  </a:lnTo>
                  <a:lnTo>
                    <a:pt x="0" y="19644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SMARTPenAnnotation486"/>
            <p:cNvSpPr/>
            <p:nvPr/>
          </p:nvSpPr>
          <p:spPr>
            <a:xfrm>
              <a:off x="7413558" y="4768612"/>
              <a:ext cx="183649" cy="138583"/>
            </a:xfrm>
            <a:custGeom>
              <a:avLst/>
              <a:gdLst/>
              <a:ahLst/>
              <a:cxnLst/>
              <a:rect l="0" t="0" r="0" b="0"/>
              <a:pathLst>
                <a:path w="183649" h="138583">
                  <a:moveTo>
                    <a:pt x="114168" y="35559"/>
                  </a:moveTo>
                  <a:lnTo>
                    <a:pt x="109428" y="35559"/>
                  </a:lnTo>
                  <a:lnTo>
                    <a:pt x="107039" y="36552"/>
                  </a:lnTo>
                  <a:lnTo>
                    <a:pt x="101739" y="40300"/>
                  </a:lnTo>
                  <a:lnTo>
                    <a:pt x="98936" y="42688"/>
                  </a:lnTo>
                  <a:lnTo>
                    <a:pt x="96076" y="45273"/>
                  </a:lnTo>
                  <a:lnTo>
                    <a:pt x="93178" y="47988"/>
                  </a:lnTo>
                  <a:lnTo>
                    <a:pt x="89260" y="49798"/>
                  </a:lnTo>
                  <a:lnTo>
                    <a:pt x="84664" y="51005"/>
                  </a:lnTo>
                  <a:lnTo>
                    <a:pt x="79616" y="51810"/>
                  </a:lnTo>
                  <a:lnTo>
                    <a:pt x="74267" y="54331"/>
                  </a:lnTo>
                  <a:lnTo>
                    <a:pt x="68716" y="57995"/>
                  </a:lnTo>
                  <a:lnTo>
                    <a:pt x="63031" y="62423"/>
                  </a:lnTo>
                  <a:lnTo>
                    <a:pt x="57256" y="66367"/>
                  </a:lnTo>
                  <a:lnTo>
                    <a:pt x="51422" y="69989"/>
                  </a:lnTo>
                  <a:lnTo>
                    <a:pt x="45548" y="73395"/>
                  </a:lnTo>
                  <a:lnTo>
                    <a:pt x="33730" y="79826"/>
                  </a:lnTo>
                  <a:lnTo>
                    <a:pt x="27800" y="82930"/>
                  </a:lnTo>
                  <a:lnTo>
                    <a:pt x="22856" y="85991"/>
                  </a:lnTo>
                  <a:lnTo>
                    <a:pt x="18566" y="89024"/>
                  </a:lnTo>
                  <a:lnTo>
                    <a:pt x="14714" y="92038"/>
                  </a:lnTo>
                  <a:lnTo>
                    <a:pt x="11155" y="95040"/>
                  </a:lnTo>
                  <a:lnTo>
                    <a:pt x="7789" y="98034"/>
                  </a:lnTo>
                  <a:lnTo>
                    <a:pt x="4554" y="101022"/>
                  </a:lnTo>
                  <a:lnTo>
                    <a:pt x="2397" y="104005"/>
                  </a:lnTo>
                  <a:lnTo>
                    <a:pt x="958" y="106987"/>
                  </a:lnTo>
                  <a:lnTo>
                    <a:pt x="0" y="109967"/>
                  </a:lnTo>
                  <a:lnTo>
                    <a:pt x="353" y="112946"/>
                  </a:lnTo>
                  <a:lnTo>
                    <a:pt x="1580" y="115924"/>
                  </a:lnTo>
                  <a:lnTo>
                    <a:pt x="3391" y="118901"/>
                  </a:lnTo>
                  <a:lnTo>
                    <a:pt x="6582" y="121878"/>
                  </a:lnTo>
                  <a:lnTo>
                    <a:pt x="10695" y="124856"/>
                  </a:lnTo>
                  <a:lnTo>
                    <a:pt x="15420" y="127832"/>
                  </a:lnTo>
                  <a:lnTo>
                    <a:pt x="20554" y="129816"/>
                  </a:lnTo>
                  <a:lnTo>
                    <a:pt x="25963" y="131140"/>
                  </a:lnTo>
                  <a:lnTo>
                    <a:pt x="31551" y="132022"/>
                  </a:lnTo>
                  <a:lnTo>
                    <a:pt x="38255" y="133602"/>
                  </a:lnTo>
                  <a:lnTo>
                    <a:pt x="45700" y="135648"/>
                  </a:lnTo>
                  <a:lnTo>
                    <a:pt x="53640" y="138004"/>
                  </a:lnTo>
                  <a:lnTo>
                    <a:pt x="62902" y="138582"/>
                  </a:lnTo>
                  <a:lnTo>
                    <a:pt x="73046" y="137976"/>
                  </a:lnTo>
                  <a:lnTo>
                    <a:pt x="83776" y="136579"/>
                  </a:lnTo>
                  <a:lnTo>
                    <a:pt x="92915" y="134656"/>
                  </a:lnTo>
                  <a:lnTo>
                    <a:pt x="100991" y="132381"/>
                  </a:lnTo>
                  <a:lnTo>
                    <a:pt x="108361" y="129873"/>
                  </a:lnTo>
                  <a:lnTo>
                    <a:pt x="116249" y="126217"/>
                  </a:lnTo>
                  <a:lnTo>
                    <a:pt x="124485" y="121794"/>
                  </a:lnTo>
                  <a:lnTo>
                    <a:pt x="132952" y="116862"/>
                  </a:lnTo>
                  <a:lnTo>
                    <a:pt x="147652" y="108736"/>
                  </a:lnTo>
                  <a:lnTo>
                    <a:pt x="154350" y="105180"/>
                  </a:lnTo>
                  <a:lnTo>
                    <a:pt x="159808" y="100824"/>
                  </a:lnTo>
                  <a:lnTo>
                    <a:pt x="164439" y="95937"/>
                  </a:lnTo>
                  <a:lnTo>
                    <a:pt x="168517" y="90694"/>
                  </a:lnTo>
                  <a:lnTo>
                    <a:pt x="172229" y="85214"/>
                  </a:lnTo>
                  <a:lnTo>
                    <a:pt x="175696" y="79577"/>
                  </a:lnTo>
                  <a:lnTo>
                    <a:pt x="178999" y="73834"/>
                  </a:lnTo>
                  <a:lnTo>
                    <a:pt x="181201" y="68021"/>
                  </a:lnTo>
                  <a:lnTo>
                    <a:pt x="182669" y="62162"/>
                  </a:lnTo>
                  <a:lnTo>
                    <a:pt x="183648" y="56271"/>
                  </a:lnTo>
                  <a:lnTo>
                    <a:pt x="182317" y="50359"/>
                  </a:lnTo>
                  <a:lnTo>
                    <a:pt x="179444" y="44434"/>
                  </a:lnTo>
                  <a:lnTo>
                    <a:pt x="175545" y="38499"/>
                  </a:lnTo>
                  <a:lnTo>
                    <a:pt x="171953" y="33551"/>
                  </a:lnTo>
                  <a:lnTo>
                    <a:pt x="168566" y="29259"/>
                  </a:lnTo>
                  <a:lnTo>
                    <a:pt x="165316" y="25406"/>
                  </a:lnTo>
                  <a:lnTo>
                    <a:pt x="161165" y="21845"/>
                  </a:lnTo>
                  <a:lnTo>
                    <a:pt x="156414" y="18479"/>
                  </a:lnTo>
                  <a:lnTo>
                    <a:pt x="151261" y="15243"/>
                  </a:lnTo>
                  <a:lnTo>
                    <a:pt x="145842" y="12093"/>
                  </a:lnTo>
                  <a:lnTo>
                    <a:pt x="134529" y="5948"/>
                  </a:lnTo>
                  <a:lnTo>
                    <a:pt x="129726" y="3912"/>
                  </a:lnTo>
                  <a:lnTo>
                    <a:pt x="125533" y="2555"/>
                  </a:lnTo>
                  <a:lnTo>
                    <a:pt x="121744" y="1650"/>
                  </a:lnTo>
                  <a:lnTo>
                    <a:pt x="118227" y="1047"/>
                  </a:lnTo>
                  <a:lnTo>
                    <a:pt x="114890" y="645"/>
                  </a:lnTo>
                  <a:lnTo>
                    <a:pt x="111672" y="377"/>
                  </a:lnTo>
                  <a:lnTo>
                    <a:pt x="108536" y="198"/>
                  </a:lnTo>
                  <a:lnTo>
                    <a:pt x="102404" y="0"/>
                  </a:lnTo>
                  <a:lnTo>
                    <a:pt x="100372" y="939"/>
                  </a:lnTo>
                  <a:lnTo>
                    <a:pt x="99018" y="2557"/>
                  </a:lnTo>
                  <a:lnTo>
                    <a:pt x="96309" y="877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SMARTPenAnnotation487"/>
            <p:cNvSpPr/>
            <p:nvPr/>
          </p:nvSpPr>
          <p:spPr>
            <a:xfrm>
              <a:off x="7600131" y="4804181"/>
              <a:ext cx="177627" cy="169655"/>
            </a:xfrm>
            <a:custGeom>
              <a:avLst/>
              <a:gdLst/>
              <a:ahLst/>
              <a:cxnLst/>
              <a:rect l="0" t="0" r="0" b="0"/>
              <a:pathLst>
                <a:path w="177627" h="169655">
                  <a:moveTo>
                    <a:pt x="132978" y="8920"/>
                  </a:moveTo>
                  <a:lnTo>
                    <a:pt x="128238" y="8920"/>
                  </a:lnTo>
                  <a:lnTo>
                    <a:pt x="126841" y="7928"/>
                  </a:lnTo>
                  <a:lnTo>
                    <a:pt x="125910" y="6274"/>
                  </a:lnTo>
                  <a:lnTo>
                    <a:pt x="124416" y="1231"/>
                  </a:lnTo>
                  <a:lnTo>
                    <a:pt x="123302" y="818"/>
                  </a:lnTo>
                  <a:lnTo>
                    <a:pt x="119417" y="358"/>
                  </a:lnTo>
                  <a:lnTo>
                    <a:pt x="114383" y="154"/>
                  </a:lnTo>
                  <a:lnTo>
                    <a:pt x="105971" y="39"/>
                  </a:lnTo>
                  <a:lnTo>
                    <a:pt x="94240" y="0"/>
                  </a:lnTo>
                  <a:lnTo>
                    <a:pt x="90285" y="1981"/>
                  </a:lnTo>
                  <a:lnTo>
                    <a:pt x="85664" y="5287"/>
                  </a:lnTo>
                  <a:lnTo>
                    <a:pt x="80600" y="9474"/>
                  </a:lnTo>
                  <a:lnTo>
                    <a:pt x="75239" y="13259"/>
                  </a:lnTo>
                  <a:lnTo>
                    <a:pt x="69680" y="16773"/>
                  </a:lnTo>
                  <a:lnTo>
                    <a:pt x="63991" y="20109"/>
                  </a:lnTo>
                  <a:lnTo>
                    <a:pt x="57220" y="23325"/>
                  </a:lnTo>
                  <a:lnTo>
                    <a:pt x="49731" y="26460"/>
                  </a:lnTo>
                  <a:lnTo>
                    <a:pt x="41762" y="29543"/>
                  </a:lnTo>
                  <a:lnTo>
                    <a:pt x="35456" y="33583"/>
                  </a:lnTo>
                  <a:lnTo>
                    <a:pt x="30260" y="38261"/>
                  </a:lnTo>
                  <a:lnTo>
                    <a:pt x="25805" y="43363"/>
                  </a:lnTo>
                  <a:lnTo>
                    <a:pt x="20849" y="48749"/>
                  </a:lnTo>
                  <a:lnTo>
                    <a:pt x="10052" y="60025"/>
                  </a:lnTo>
                  <a:lnTo>
                    <a:pt x="6379" y="65811"/>
                  </a:lnTo>
                  <a:lnTo>
                    <a:pt x="3930" y="71652"/>
                  </a:lnTo>
                  <a:lnTo>
                    <a:pt x="2297" y="77531"/>
                  </a:lnTo>
                  <a:lnTo>
                    <a:pt x="1209" y="82441"/>
                  </a:lnTo>
                  <a:lnTo>
                    <a:pt x="484" y="86708"/>
                  </a:lnTo>
                  <a:lnTo>
                    <a:pt x="0" y="90544"/>
                  </a:lnTo>
                  <a:lnTo>
                    <a:pt x="670" y="94094"/>
                  </a:lnTo>
                  <a:lnTo>
                    <a:pt x="2108" y="97453"/>
                  </a:lnTo>
                  <a:lnTo>
                    <a:pt x="4060" y="100684"/>
                  </a:lnTo>
                  <a:lnTo>
                    <a:pt x="6353" y="103831"/>
                  </a:lnTo>
                  <a:lnTo>
                    <a:pt x="8874" y="106920"/>
                  </a:lnTo>
                  <a:lnTo>
                    <a:pt x="11547" y="109972"/>
                  </a:lnTo>
                  <a:lnTo>
                    <a:pt x="15312" y="112007"/>
                  </a:lnTo>
                  <a:lnTo>
                    <a:pt x="19808" y="113364"/>
                  </a:lnTo>
                  <a:lnTo>
                    <a:pt x="24789" y="114268"/>
                  </a:lnTo>
                  <a:lnTo>
                    <a:pt x="31086" y="113878"/>
                  </a:lnTo>
                  <a:lnTo>
                    <a:pt x="38261" y="112627"/>
                  </a:lnTo>
                  <a:lnTo>
                    <a:pt x="46021" y="110800"/>
                  </a:lnTo>
                  <a:lnTo>
                    <a:pt x="53179" y="108590"/>
                  </a:lnTo>
                  <a:lnTo>
                    <a:pt x="59935" y="106125"/>
                  </a:lnTo>
                  <a:lnTo>
                    <a:pt x="66423" y="103488"/>
                  </a:lnTo>
                  <a:lnTo>
                    <a:pt x="73725" y="99747"/>
                  </a:lnTo>
                  <a:lnTo>
                    <a:pt x="81570" y="95268"/>
                  </a:lnTo>
                  <a:lnTo>
                    <a:pt x="89776" y="90298"/>
                  </a:lnTo>
                  <a:lnTo>
                    <a:pt x="97231" y="85000"/>
                  </a:lnTo>
                  <a:lnTo>
                    <a:pt x="104186" y="79484"/>
                  </a:lnTo>
                  <a:lnTo>
                    <a:pt x="110807" y="73822"/>
                  </a:lnTo>
                  <a:lnTo>
                    <a:pt x="118197" y="68063"/>
                  </a:lnTo>
                  <a:lnTo>
                    <a:pt x="126101" y="62239"/>
                  </a:lnTo>
                  <a:lnTo>
                    <a:pt x="134347" y="56373"/>
                  </a:lnTo>
                  <a:lnTo>
                    <a:pt x="140836" y="51469"/>
                  </a:lnTo>
                  <a:lnTo>
                    <a:pt x="146154" y="47208"/>
                  </a:lnTo>
                  <a:lnTo>
                    <a:pt x="150692" y="43375"/>
                  </a:lnTo>
                  <a:lnTo>
                    <a:pt x="154709" y="40820"/>
                  </a:lnTo>
                  <a:lnTo>
                    <a:pt x="158379" y="39116"/>
                  </a:lnTo>
                  <a:lnTo>
                    <a:pt x="161819" y="37981"/>
                  </a:lnTo>
                  <a:lnTo>
                    <a:pt x="165103" y="36231"/>
                  </a:lnTo>
                  <a:lnTo>
                    <a:pt x="168286" y="34073"/>
                  </a:lnTo>
                  <a:lnTo>
                    <a:pt x="171400" y="31642"/>
                  </a:lnTo>
                  <a:lnTo>
                    <a:pt x="173475" y="31013"/>
                  </a:lnTo>
                  <a:lnTo>
                    <a:pt x="174859" y="31587"/>
                  </a:lnTo>
                  <a:lnTo>
                    <a:pt x="177080" y="34895"/>
                  </a:lnTo>
                  <a:lnTo>
                    <a:pt x="177262" y="37151"/>
                  </a:lnTo>
                  <a:lnTo>
                    <a:pt x="177384" y="40639"/>
                  </a:lnTo>
                  <a:lnTo>
                    <a:pt x="177464" y="44949"/>
                  </a:lnTo>
                  <a:lnTo>
                    <a:pt x="176526" y="49807"/>
                  </a:lnTo>
                  <a:lnTo>
                    <a:pt x="174909" y="55029"/>
                  </a:lnTo>
                  <a:lnTo>
                    <a:pt x="172837" y="60495"/>
                  </a:lnTo>
                  <a:lnTo>
                    <a:pt x="165184" y="82410"/>
                  </a:lnTo>
                  <a:lnTo>
                    <a:pt x="163378" y="89663"/>
                  </a:lnTo>
                  <a:lnTo>
                    <a:pt x="162175" y="96483"/>
                  </a:lnTo>
                  <a:lnTo>
                    <a:pt x="161372" y="103014"/>
                  </a:lnTo>
                  <a:lnTo>
                    <a:pt x="160837" y="109353"/>
                  </a:lnTo>
                  <a:lnTo>
                    <a:pt x="160480" y="115563"/>
                  </a:lnTo>
                  <a:lnTo>
                    <a:pt x="160084" y="127755"/>
                  </a:lnTo>
                  <a:lnTo>
                    <a:pt x="159907" y="139788"/>
                  </a:lnTo>
                  <a:lnTo>
                    <a:pt x="160853" y="143790"/>
                  </a:lnTo>
                  <a:lnTo>
                    <a:pt x="162476" y="146458"/>
                  </a:lnTo>
                  <a:lnTo>
                    <a:pt x="164550" y="148237"/>
                  </a:lnTo>
                  <a:lnTo>
                    <a:pt x="166924" y="151407"/>
                  </a:lnTo>
                  <a:lnTo>
                    <a:pt x="169500" y="155506"/>
                  </a:lnTo>
                  <a:lnTo>
                    <a:pt x="177626" y="16965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SMARTPenAnnotation488"/>
            <p:cNvSpPr/>
            <p:nvPr/>
          </p:nvSpPr>
          <p:spPr>
            <a:xfrm>
              <a:off x="7831335" y="4857750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8930" y="0"/>
                  </a:moveTo>
                  <a:lnTo>
                    <a:pt x="0" y="892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SMARTPenAnnotation489"/>
            <p:cNvSpPr/>
            <p:nvPr/>
          </p:nvSpPr>
          <p:spPr>
            <a:xfrm>
              <a:off x="7836397" y="4867252"/>
              <a:ext cx="262830" cy="178022"/>
            </a:xfrm>
            <a:custGeom>
              <a:avLst/>
              <a:gdLst/>
              <a:ahLst/>
              <a:cxnLst/>
              <a:rect l="0" t="0" r="0" b="0"/>
              <a:pathLst>
                <a:path w="262830" h="178022">
                  <a:moveTo>
                    <a:pt x="111024" y="26216"/>
                  </a:moveTo>
                  <a:lnTo>
                    <a:pt x="111024" y="31361"/>
                  </a:lnTo>
                  <a:lnTo>
                    <a:pt x="111024" y="26475"/>
                  </a:lnTo>
                  <a:lnTo>
                    <a:pt x="103895" y="26267"/>
                  </a:lnTo>
                  <a:lnTo>
                    <a:pt x="81213" y="26219"/>
                  </a:lnTo>
                  <a:lnTo>
                    <a:pt x="77260" y="27210"/>
                  </a:lnTo>
                  <a:lnTo>
                    <a:pt x="72639" y="28863"/>
                  </a:lnTo>
                  <a:lnTo>
                    <a:pt x="67575" y="30957"/>
                  </a:lnTo>
                  <a:lnTo>
                    <a:pt x="62215" y="32354"/>
                  </a:lnTo>
                  <a:lnTo>
                    <a:pt x="56656" y="33284"/>
                  </a:lnTo>
                  <a:lnTo>
                    <a:pt x="50967" y="33905"/>
                  </a:lnTo>
                  <a:lnTo>
                    <a:pt x="45189" y="35311"/>
                  </a:lnTo>
                  <a:lnTo>
                    <a:pt x="39353" y="37240"/>
                  </a:lnTo>
                  <a:lnTo>
                    <a:pt x="33478" y="39519"/>
                  </a:lnTo>
                  <a:lnTo>
                    <a:pt x="28569" y="43022"/>
                  </a:lnTo>
                  <a:lnTo>
                    <a:pt x="24304" y="47342"/>
                  </a:lnTo>
                  <a:lnTo>
                    <a:pt x="20469" y="52206"/>
                  </a:lnTo>
                  <a:lnTo>
                    <a:pt x="16919" y="57434"/>
                  </a:lnTo>
                  <a:lnTo>
                    <a:pt x="13561" y="62903"/>
                  </a:lnTo>
                  <a:lnTo>
                    <a:pt x="10331" y="68533"/>
                  </a:lnTo>
                  <a:lnTo>
                    <a:pt x="4094" y="80081"/>
                  </a:lnTo>
                  <a:lnTo>
                    <a:pt x="1043" y="85939"/>
                  </a:lnTo>
                  <a:lnTo>
                    <a:pt x="0" y="90836"/>
                  </a:lnTo>
                  <a:lnTo>
                    <a:pt x="297" y="95093"/>
                  </a:lnTo>
                  <a:lnTo>
                    <a:pt x="1488" y="98923"/>
                  </a:lnTo>
                  <a:lnTo>
                    <a:pt x="3274" y="102469"/>
                  </a:lnTo>
                  <a:lnTo>
                    <a:pt x="5456" y="105825"/>
                  </a:lnTo>
                  <a:lnTo>
                    <a:pt x="7903" y="109054"/>
                  </a:lnTo>
                  <a:lnTo>
                    <a:pt x="10527" y="112199"/>
                  </a:lnTo>
                  <a:lnTo>
                    <a:pt x="13268" y="115289"/>
                  </a:lnTo>
                  <a:lnTo>
                    <a:pt x="16088" y="118340"/>
                  </a:lnTo>
                  <a:lnTo>
                    <a:pt x="19952" y="120374"/>
                  </a:lnTo>
                  <a:lnTo>
                    <a:pt x="24513" y="121730"/>
                  </a:lnTo>
                  <a:lnTo>
                    <a:pt x="29538" y="122634"/>
                  </a:lnTo>
                  <a:lnTo>
                    <a:pt x="34872" y="123237"/>
                  </a:lnTo>
                  <a:lnTo>
                    <a:pt x="40412" y="123639"/>
                  </a:lnTo>
                  <a:lnTo>
                    <a:pt x="46090" y="123907"/>
                  </a:lnTo>
                  <a:lnTo>
                    <a:pt x="50868" y="122101"/>
                  </a:lnTo>
                  <a:lnTo>
                    <a:pt x="55045" y="118913"/>
                  </a:lnTo>
                  <a:lnTo>
                    <a:pt x="58822" y="114803"/>
                  </a:lnTo>
                  <a:lnTo>
                    <a:pt x="63324" y="111071"/>
                  </a:lnTo>
                  <a:lnTo>
                    <a:pt x="68310" y="107591"/>
                  </a:lnTo>
                  <a:lnTo>
                    <a:pt x="73619" y="104279"/>
                  </a:lnTo>
                  <a:lnTo>
                    <a:pt x="79142" y="100086"/>
                  </a:lnTo>
                  <a:lnTo>
                    <a:pt x="84809" y="95306"/>
                  </a:lnTo>
                  <a:lnTo>
                    <a:pt x="90571" y="90136"/>
                  </a:lnTo>
                  <a:lnTo>
                    <a:pt x="102264" y="79099"/>
                  </a:lnTo>
                  <a:lnTo>
                    <a:pt x="108161" y="73378"/>
                  </a:lnTo>
                  <a:lnTo>
                    <a:pt x="113085" y="69564"/>
                  </a:lnTo>
                  <a:lnTo>
                    <a:pt x="121200" y="65325"/>
                  </a:lnTo>
                  <a:lnTo>
                    <a:pt x="123762" y="63203"/>
                  </a:lnTo>
                  <a:lnTo>
                    <a:pt x="125469" y="60796"/>
                  </a:lnTo>
                  <a:lnTo>
                    <a:pt x="128209" y="54544"/>
                  </a:lnTo>
                  <a:lnTo>
                    <a:pt x="128434" y="55023"/>
                  </a:lnTo>
                  <a:lnTo>
                    <a:pt x="128684" y="58202"/>
                  </a:lnTo>
                  <a:lnTo>
                    <a:pt x="127758" y="60438"/>
                  </a:lnTo>
                  <a:lnTo>
                    <a:pt x="121715" y="69319"/>
                  </a:lnTo>
                  <a:lnTo>
                    <a:pt x="119143" y="73803"/>
                  </a:lnTo>
                  <a:lnTo>
                    <a:pt x="116437" y="78777"/>
                  </a:lnTo>
                  <a:lnTo>
                    <a:pt x="113641" y="83085"/>
                  </a:lnTo>
                  <a:lnTo>
                    <a:pt x="110785" y="86949"/>
                  </a:lnTo>
                  <a:lnTo>
                    <a:pt x="107888" y="90517"/>
                  </a:lnTo>
                  <a:lnTo>
                    <a:pt x="105956" y="94881"/>
                  </a:lnTo>
                  <a:lnTo>
                    <a:pt x="104670" y="99774"/>
                  </a:lnTo>
                  <a:lnTo>
                    <a:pt x="103812" y="105020"/>
                  </a:lnTo>
                  <a:lnTo>
                    <a:pt x="103240" y="110502"/>
                  </a:lnTo>
                  <a:lnTo>
                    <a:pt x="102857" y="116141"/>
                  </a:lnTo>
                  <a:lnTo>
                    <a:pt x="102603" y="121885"/>
                  </a:lnTo>
                  <a:lnTo>
                    <a:pt x="103426" y="127699"/>
                  </a:lnTo>
                  <a:lnTo>
                    <a:pt x="104967" y="133559"/>
                  </a:lnTo>
                  <a:lnTo>
                    <a:pt x="106986" y="139450"/>
                  </a:lnTo>
                  <a:lnTo>
                    <a:pt x="109324" y="144370"/>
                  </a:lnTo>
                  <a:lnTo>
                    <a:pt x="111875" y="148641"/>
                  </a:lnTo>
                  <a:lnTo>
                    <a:pt x="114568" y="152482"/>
                  </a:lnTo>
                  <a:lnTo>
                    <a:pt x="117356" y="155042"/>
                  </a:lnTo>
                  <a:lnTo>
                    <a:pt x="120207" y="156748"/>
                  </a:lnTo>
                  <a:lnTo>
                    <a:pt x="123099" y="157886"/>
                  </a:lnTo>
                  <a:lnTo>
                    <a:pt x="127012" y="157652"/>
                  </a:lnTo>
                  <a:lnTo>
                    <a:pt x="131605" y="156504"/>
                  </a:lnTo>
                  <a:lnTo>
                    <a:pt x="136651" y="154747"/>
                  </a:lnTo>
                  <a:lnTo>
                    <a:pt x="141007" y="152583"/>
                  </a:lnTo>
                  <a:lnTo>
                    <a:pt x="148493" y="147533"/>
                  </a:lnTo>
                  <a:lnTo>
                    <a:pt x="152871" y="143805"/>
                  </a:lnTo>
                  <a:lnTo>
                    <a:pt x="157774" y="139335"/>
                  </a:lnTo>
                  <a:lnTo>
                    <a:pt x="168512" y="129077"/>
                  </a:lnTo>
                  <a:lnTo>
                    <a:pt x="179900" y="117904"/>
                  </a:lnTo>
                  <a:lnTo>
                    <a:pt x="185715" y="111154"/>
                  </a:lnTo>
                  <a:lnTo>
                    <a:pt x="191576" y="103677"/>
                  </a:lnTo>
                  <a:lnTo>
                    <a:pt x="197468" y="95716"/>
                  </a:lnTo>
                  <a:lnTo>
                    <a:pt x="209306" y="78933"/>
                  </a:lnTo>
                  <a:lnTo>
                    <a:pt x="215240" y="70291"/>
                  </a:lnTo>
                  <a:lnTo>
                    <a:pt x="220190" y="62544"/>
                  </a:lnTo>
                  <a:lnTo>
                    <a:pt x="224480" y="55396"/>
                  </a:lnTo>
                  <a:lnTo>
                    <a:pt x="228334" y="48646"/>
                  </a:lnTo>
                  <a:lnTo>
                    <a:pt x="235261" y="35854"/>
                  </a:lnTo>
                  <a:lnTo>
                    <a:pt x="238497" y="29665"/>
                  </a:lnTo>
                  <a:lnTo>
                    <a:pt x="240654" y="24547"/>
                  </a:lnTo>
                  <a:lnTo>
                    <a:pt x="242093" y="20143"/>
                  </a:lnTo>
                  <a:lnTo>
                    <a:pt x="243052" y="16214"/>
                  </a:lnTo>
                  <a:lnTo>
                    <a:pt x="243691" y="12603"/>
                  </a:lnTo>
                  <a:lnTo>
                    <a:pt x="244117" y="9203"/>
                  </a:lnTo>
                  <a:lnTo>
                    <a:pt x="244920" y="0"/>
                  </a:lnTo>
                  <a:lnTo>
                    <a:pt x="244955" y="4337"/>
                  </a:lnTo>
                  <a:lnTo>
                    <a:pt x="244969" y="37602"/>
                  </a:lnTo>
                  <a:lnTo>
                    <a:pt x="243977" y="46705"/>
                  </a:lnTo>
                  <a:lnTo>
                    <a:pt x="242323" y="56743"/>
                  </a:lnTo>
                  <a:lnTo>
                    <a:pt x="240229" y="67403"/>
                  </a:lnTo>
                  <a:lnTo>
                    <a:pt x="238833" y="77487"/>
                  </a:lnTo>
                  <a:lnTo>
                    <a:pt x="237902" y="87186"/>
                  </a:lnTo>
                  <a:lnTo>
                    <a:pt x="237281" y="96629"/>
                  </a:lnTo>
                  <a:lnTo>
                    <a:pt x="236867" y="105900"/>
                  </a:lnTo>
                  <a:lnTo>
                    <a:pt x="236408" y="124139"/>
                  </a:lnTo>
                  <a:lnTo>
                    <a:pt x="237278" y="132178"/>
                  </a:lnTo>
                  <a:lnTo>
                    <a:pt x="238850" y="139521"/>
                  </a:lnTo>
                  <a:lnTo>
                    <a:pt x="240889" y="146401"/>
                  </a:lnTo>
                  <a:lnTo>
                    <a:pt x="242250" y="151980"/>
                  </a:lnTo>
                  <a:lnTo>
                    <a:pt x="243157" y="156692"/>
                  </a:lnTo>
                  <a:lnTo>
                    <a:pt x="243760" y="160825"/>
                  </a:lnTo>
                  <a:lnTo>
                    <a:pt x="245156" y="163580"/>
                  </a:lnTo>
                  <a:lnTo>
                    <a:pt x="247078" y="165417"/>
                  </a:lnTo>
                  <a:lnTo>
                    <a:pt x="249352" y="166642"/>
                  </a:lnTo>
                  <a:lnTo>
                    <a:pt x="250868" y="168451"/>
                  </a:lnTo>
                  <a:lnTo>
                    <a:pt x="251879" y="170649"/>
                  </a:lnTo>
                  <a:lnTo>
                    <a:pt x="252552" y="173107"/>
                  </a:lnTo>
                  <a:lnTo>
                    <a:pt x="253993" y="174744"/>
                  </a:lnTo>
                  <a:lnTo>
                    <a:pt x="255947" y="175837"/>
                  </a:lnTo>
                  <a:lnTo>
                    <a:pt x="262829" y="17802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SMARTPenAnnotation490"/>
            <p:cNvSpPr/>
            <p:nvPr/>
          </p:nvSpPr>
          <p:spPr>
            <a:xfrm>
              <a:off x="8180872" y="4850903"/>
              <a:ext cx="176758" cy="211904"/>
            </a:xfrm>
            <a:custGeom>
              <a:avLst/>
              <a:gdLst/>
              <a:ahLst/>
              <a:cxnLst/>
              <a:rect l="0" t="0" r="0" b="0"/>
              <a:pathLst>
                <a:path w="176758" h="211904">
                  <a:moveTo>
                    <a:pt x="61229" y="60425"/>
                  </a:moveTo>
                  <a:lnTo>
                    <a:pt x="61229" y="87288"/>
                  </a:lnTo>
                  <a:lnTo>
                    <a:pt x="60237" y="91232"/>
                  </a:lnTo>
                  <a:lnTo>
                    <a:pt x="58583" y="94854"/>
                  </a:lnTo>
                  <a:lnTo>
                    <a:pt x="56488" y="98260"/>
                  </a:lnTo>
                  <a:lnTo>
                    <a:pt x="55092" y="103508"/>
                  </a:lnTo>
                  <a:lnTo>
                    <a:pt x="54161" y="109983"/>
                  </a:lnTo>
                  <a:lnTo>
                    <a:pt x="53541" y="117276"/>
                  </a:lnTo>
                  <a:lnTo>
                    <a:pt x="52135" y="124122"/>
                  </a:lnTo>
                  <a:lnTo>
                    <a:pt x="50206" y="130671"/>
                  </a:lnTo>
                  <a:lnTo>
                    <a:pt x="47928" y="137022"/>
                  </a:lnTo>
                  <a:lnTo>
                    <a:pt x="44424" y="143239"/>
                  </a:lnTo>
                  <a:lnTo>
                    <a:pt x="40103" y="149368"/>
                  </a:lnTo>
                  <a:lnTo>
                    <a:pt x="35239" y="155439"/>
                  </a:lnTo>
                  <a:lnTo>
                    <a:pt x="31005" y="161471"/>
                  </a:lnTo>
                  <a:lnTo>
                    <a:pt x="27189" y="167476"/>
                  </a:lnTo>
                  <a:lnTo>
                    <a:pt x="23653" y="173464"/>
                  </a:lnTo>
                  <a:lnTo>
                    <a:pt x="21295" y="178449"/>
                  </a:lnTo>
                  <a:lnTo>
                    <a:pt x="19724" y="182764"/>
                  </a:lnTo>
                  <a:lnTo>
                    <a:pt x="18677" y="186632"/>
                  </a:lnTo>
                  <a:lnTo>
                    <a:pt x="16985" y="190204"/>
                  </a:lnTo>
                  <a:lnTo>
                    <a:pt x="12461" y="196817"/>
                  </a:lnTo>
                  <a:lnTo>
                    <a:pt x="8073" y="202731"/>
                  </a:lnTo>
                  <a:lnTo>
                    <a:pt x="3036" y="203131"/>
                  </a:lnTo>
                  <a:lnTo>
                    <a:pt x="1597" y="202195"/>
                  </a:lnTo>
                  <a:lnTo>
                    <a:pt x="639" y="200579"/>
                  </a:lnTo>
                  <a:lnTo>
                    <a:pt x="0" y="198509"/>
                  </a:lnTo>
                  <a:lnTo>
                    <a:pt x="565" y="196137"/>
                  </a:lnTo>
                  <a:lnTo>
                    <a:pt x="3840" y="190856"/>
                  </a:lnTo>
                  <a:lnTo>
                    <a:pt x="5111" y="187067"/>
                  </a:lnTo>
                  <a:lnTo>
                    <a:pt x="5957" y="182556"/>
                  </a:lnTo>
                  <a:lnTo>
                    <a:pt x="6522" y="177564"/>
                  </a:lnTo>
                  <a:lnTo>
                    <a:pt x="6898" y="170268"/>
                  </a:lnTo>
                  <a:lnTo>
                    <a:pt x="7316" y="151577"/>
                  </a:lnTo>
                  <a:lnTo>
                    <a:pt x="8420" y="142029"/>
                  </a:lnTo>
                  <a:lnTo>
                    <a:pt x="10148" y="132687"/>
                  </a:lnTo>
                  <a:lnTo>
                    <a:pt x="12293" y="123482"/>
                  </a:lnTo>
                  <a:lnTo>
                    <a:pt x="15705" y="113377"/>
                  </a:lnTo>
                  <a:lnTo>
                    <a:pt x="19966" y="102672"/>
                  </a:lnTo>
                  <a:lnTo>
                    <a:pt x="24791" y="91566"/>
                  </a:lnTo>
                  <a:lnTo>
                    <a:pt x="28999" y="81186"/>
                  </a:lnTo>
                  <a:lnTo>
                    <a:pt x="36322" y="61714"/>
                  </a:lnTo>
                  <a:lnTo>
                    <a:pt x="40655" y="52355"/>
                  </a:lnTo>
                  <a:lnTo>
                    <a:pt x="45529" y="43138"/>
                  </a:lnTo>
                  <a:lnTo>
                    <a:pt x="50763" y="34018"/>
                  </a:lnTo>
                  <a:lnTo>
                    <a:pt x="56236" y="26945"/>
                  </a:lnTo>
                  <a:lnTo>
                    <a:pt x="61869" y="21238"/>
                  </a:lnTo>
                  <a:lnTo>
                    <a:pt x="67609" y="16440"/>
                  </a:lnTo>
                  <a:lnTo>
                    <a:pt x="72428" y="12250"/>
                  </a:lnTo>
                  <a:lnTo>
                    <a:pt x="76633" y="8465"/>
                  </a:lnTo>
                  <a:lnTo>
                    <a:pt x="80428" y="4949"/>
                  </a:lnTo>
                  <a:lnTo>
                    <a:pt x="84942" y="2605"/>
                  </a:lnTo>
                  <a:lnTo>
                    <a:pt x="89936" y="1042"/>
                  </a:lnTo>
                  <a:lnTo>
                    <a:pt x="95250" y="0"/>
                  </a:lnTo>
                  <a:lnTo>
                    <a:pt x="99785" y="298"/>
                  </a:lnTo>
                  <a:lnTo>
                    <a:pt x="103800" y="1489"/>
                  </a:lnTo>
                  <a:lnTo>
                    <a:pt x="107469" y="3275"/>
                  </a:lnTo>
                  <a:lnTo>
                    <a:pt x="111900" y="6450"/>
                  </a:lnTo>
                  <a:lnTo>
                    <a:pt x="116837" y="10551"/>
                  </a:lnTo>
                  <a:lnTo>
                    <a:pt x="122114" y="15269"/>
                  </a:lnTo>
                  <a:lnTo>
                    <a:pt x="126624" y="21391"/>
                  </a:lnTo>
                  <a:lnTo>
                    <a:pt x="130623" y="28449"/>
                  </a:lnTo>
                  <a:lnTo>
                    <a:pt x="143636" y="55250"/>
                  </a:lnTo>
                  <a:lnTo>
                    <a:pt x="148910" y="65905"/>
                  </a:lnTo>
                  <a:lnTo>
                    <a:pt x="153417" y="75984"/>
                  </a:lnTo>
                  <a:lnTo>
                    <a:pt x="157415" y="85680"/>
                  </a:lnTo>
                  <a:lnTo>
                    <a:pt x="161071" y="95121"/>
                  </a:lnTo>
                  <a:lnTo>
                    <a:pt x="164502" y="105384"/>
                  </a:lnTo>
                  <a:lnTo>
                    <a:pt x="167781" y="116194"/>
                  </a:lnTo>
                  <a:lnTo>
                    <a:pt x="170959" y="127370"/>
                  </a:lnTo>
                  <a:lnTo>
                    <a:pt x="173077" y="137797"/>
                  </a:lnTo>
                  <a:lnTo>
                    <a:pt x="174490" y="147725"/>
                  </a:lnTo>
                  <a:lnTo>
                    <a:pt x="175432" y="157320"/>
                  </a:lnTo>
                  <a:lnTo>
                    <a:pt x="176060" y="165702"/>
                  </a:lnTo>
                  <a:lnTo>
                    <a:pt x="176479" y="173273"/>
                  </a:lnTo>
                  <a:lnTo>
                    <a:pt x="176757" y="180306"/>
                  </a:lnTo>
                  <a:lnTo>
                    <a:pt x="175951" y="186978"/>
                  </a:lnTo>
                  <a:lnTo>
                    <a:pt x="174421" y="193411"/>
                  </a:lnTo>
                  <a:lnTo>
                    <a:pt x="172409" y="199684"/>
                  </a:lnTo>
                  <a:lnTo>
                    <a:pt x="170075" y="203865"/>
                  </a:lnTo>
                  <a:lnTo>
                    <a:pt x="167528" y="206654"/>
                  </a:lnTo>
                  <a:lnTo>
                    <a:pt x="164837" y="208512"/>
                  </a:lnTo>
                  <a:lnTo>
                    <a:pt x="161059" y="209751"/>
                  </a:lnTo>
                  <a:lnTo>
                    <a:pt x="156556" y="210577"/>
                  </a:lnTo>
                  <a:lnTo>
                    <a:pt x="151569" y="211128"/>
                  </a:lnTo>
                  <a:lnTo>
                    <a:pt x="146260" y="211495"/>
                  </a:lnTo>
                  <a:lnTo>
                    <a:pt x="140737" y="211740"/>
                  </a:lnTo>
                  <a:lnTo>
                    <a:pt x="135070" y="211903"/>
                  </a:lnTo>
                  <a:lnTo>
                    <a:pt x="130300" y="211020"/>
                  </a:lnTo>
                  <a:lnTo>
                    <a:pt x="126128" y="209439"/>
                  </a:lnTo>
                  <a:lnTo>
                    <a:pt x="122355" y="207392"/>
                  </a:lnTo>
                  <a:lnTo>
                    <a:pt x="107563" y="199772"/>
                  </a:lnTo>
                  <a:lnTo>
                    <a:pt x="102040" y="195987"/>
                  </a:lnTo>
                  <a:lnTo>
                    <a:pt x="96374" y="191479"/>
                  </a:lnTo>
                  <a:lnTo>
                    <a:pt x="90613" y="186489"/>
                  </a:lnTo>
                  <a:lnTo>
                    <a:pt x="84787" y="181179"/>
                  </a:lnTo>
                  <a:lnTo>
                    <a:pt x="73022" y="169987"/>
                  </a:lnTo>
                  <a:lnTo>
                    <a:pt x="59983" y="157269"/>
                  </a:lnTo>
                  <a:lnTo>
                    <a:pt x="57422" y="153761"/>
                  </a:lnTo>
                  <a:lnTo>
                    <a:pt x="55715" y="150431"/>
                  </a:lnTo>
                  <a:lnTo>
                    <a:pt x="52299" y="14079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SMARTPenAnnotation491"/>
            <p:cNvSpPr/>
            <p:nvPr/>
          </p:nvSpPr>
          <p:spPr>
            <a:xfrm>
              <a:off x="8349258" y="4958258"/>
              <a:ext cx="236046" cy="194172"/>
            </a:xfrm>
            <a:custGeom>
              <a:avLst/>
              <a:gdLst/>
              <a:ahLst/>
              <a:cxnLst/>
              <a:rect l="0" t="0" r="0" b="0"/>
              <a:pathLst>
                <a:path w="236046" h="194172">
                  <a:moveTo>
                    <a:pt x="26788" y="24507"/>
                  </a:moveTo>
                  <a:lnTo>
                    <a:pt x="19100" y="39884"/>
                  </a:lnTo>
                  <a:lnTo>
                    <a:pt x="18411" y="43909"/>
                  </a:lnTo>
                  <a:lnTo>
                    <a:pt x="18227" y="46371"/>
                  </a:lnTo>
                  <a:lnTo>
                    <a:pt x="17112" y="49997"/>
                  </a:lnTo>
                  <a:lnTo>
                    <a:pt x="15377" y="54399"/>
                  </a:lnTo>
                  <a:lnTo>
                    <a:pt x="13227" y="59318"/>
                  </a:lnTo>
                  <a:lnTo>
                    <a:pt x="10803" y="63589"/>
                  </a:lnTo>
                  <a:lnTo>
                    <a:pt x="8193" y="67429"/>
                  </a:lnTo>
                  <a:lnTo>
                    <a:pt x="5462" y="70981"/>
                  </a:lnTo>
                  <a:lnTo>
                    <a:pt x="3641" y="74341"/>
                  </a:lnTo>
                  <a:lnTo>
                    <a:pt x="2427" y="77574"/>
                  </a:lnTo>
                  <a:lnTo>
                    <a:pt x="1618" y="80721"/>
                  </a:lnTo>
                  <a:lnTo>
                    <a:pt x="1078" y="83811"/>
                  </a:lnTo>
                  <a:lnTo>
                    <a:pt x="719" y="86863"/>
                  </a:lnTo>
                  <a:lnTo>
                    <a:pt x="12" y="95787"/>
                  </a:lnTo>
                  <a:lnTo>
                    <a:pt x="0" y="83502"/>
                  </a:lnTo>
                  <a:lnTo>
                    <a:pt x="992" y="79712"/>
                  </a:lnTo>
                  <a:lnTo>
                    <a:pt x="2646" y="75201"/>
                  </a:lnTo>
                  <a:lnTo>
                    <a:pt x="4740" y="70210"/>
                  </a:lnTo>
                  <a:lnTo>
                    <a:pt x="7129" y="64897"/>
                  </a:lnTo>
                  <a:lnTo>
                    <a:pt x="12428" y="53703"/>
                  </a:lnTo>
                  <a:lnTo>
                    <a:pt x="20990" y="36244"/>
                  </a:lnTo>
                  <a:lnTo>
                    <a:pt x="24908" y="30347"/>
                  </a:lnTo>
                  <a:lnTo>
                    <a:pt x="29503" y="24432"/>
                  </a:lnTo>
                  <a:lnTo>
                    <a:pt x="34551" y="18504"/>
                  </a:lnTo>
                  <a:lnTo>
                    <a:pt x="38909" y="13560"/>
                  </a:lnTo>
                  <a:lnTo>
                    <a:pt x="46397" y="5420"/>
                  </a:lnTo>
                  <a:lnTo>
                    <a:pt x="50775" y="2853"/>
                  </a:lnTo>
                  <a:lnTo>
                    <a:pt x="55678" y="1141"/>
                  </a:lnTo>
                  <a:lnTo>
                    <a:pt x="60931" y="0"/>
                  </a:lnTo>
                  <a:lnTo>
                    <a:pt x="65426" y="232"/>
                  </a:lnTo>
                  <a:lnTo>
                    <a:pt x="69414" y="1378"/>
                  </a:lnTo>
                  <a:lnTo>
                    <a:pt x="73065" y="3134"/>
                  </a:lnTo>
                  <a:lnTo>
                    <a:pt x="75499" y="5298"/>
                  </a:lnTo>
                  <a:lnTo>
                    <a:pt x="77122" y="7732"/>
                  </a:lnTo>
                  <a:lnTo>
                    <a:pt x="78203" y="10348"/>
                  </a:lnTo>
                  <a:lnTo>
                    <a:pt x="82051" y="15899"/>
                  </a:lnTo>
                  <a:lnTo>
                    <a:pt x="84465" y="18768"/>
                  </a:lnTo>
                  <a:lnTo>
                    <a:pt x="86076" y="21674"/>
                  </a:lnTo>
                  <a:lnTo>
                    <a:pt x="89334" y="31495"/>
                  </a:lnTo>
                  <a:lnTo>
                    <a:pt x="91305" y="36111"/>
                  </a:lnTo>
                  <a:lnTo>
                    <a:pt x="93613" y="41173"/>
                  </a:lnTo>
                  <a:lnTo>
                    <a:pt x="95150" y="46532"/>
                  </a:lnTo>
                  <a:lnTo>
                    <a:pt x="96176" y="52089"/>
                  </a:lnTo>
                  <a:lnTo>
                    <a:pt x="96859" y="57778"/>
                  </a:lnTo>
                  <a:lnTo>
                    <a:pt x="98307" y="63555"/>
                  </a:lnTo>
                  <a:lnTo>
                    <a:pt x="100265" y="69390"/>
                  </a:lnTo>
                  <a:lnTo>
                    <a:pt x="102561" y="75265"/>
                  </a:lnTo>
                  <a:lnTo>
                    <a:pt x="105085" y="81166"/>
                  </a:lnTo>
                  <a:lnTo>
                    <a:pt x="110534" y="93015"/>
                  </a:lnTo>
                  <a:lnTo>
                    <a:pt x="114369" y="98952"/>
                  </a:lnTo>
                  <a:lnTo>
                    <a:pt x="118910" y="104895"/>
                  </a:lnTo>
                  <a:lnTo>
                    <a:pt x="123922" y="110841"/>
                  </a:lnTo>
                  <a:lnTo>
                    <a:pt x="128254" y="115798"/>
                  </a:lnTo>
                  <a:lnTo>
                    <a:pt x="135715" y="123950"/>
                  </a:lnTo>
                  <a:lnTo>
                    <a:pt x="140086" y="126521"/>
                  </a:lnTo>
                  <a:lnTo>
                    <a:pt x="144984" y="128235"/>
                  </a:lnTo>
                  <a:lnTo>
                    <a:pt x="150234" y="129378"/>
                  </a:lnTo>
                  <a:lnTo>
                    <a:pt x="154726" y="130140"/>
                  </a:lnTo>
                  <a:lnTo>
                    <a:pt x="158714" y="130648"/>
                  </a:lnTo>
                  <a:lnTo>
                    <a:pt x="162363" y="130986"/>
                  </a:lnTo>
                  <a:lnTo>
                    <a:pt x="165788" y="130220"/>
                  </a:lnTo>
                  <a:lnTo>
                    <a:pt x="172241" y="126722"/>
                  </a:lnTo>
                  <a:lnTo>
                    <a:pt x="176343" y="123408"/>
                  </a:lnTo>
                  <a:lnTo>
                    <a:pt x="181061" y="119215"/>
                  </a:lnTo>
                  <a:lnTo>
                    <a:pt x="186193" y="114435"/>
                  </a:lnTo>
                  <a:lnTo>
                    <a:pt x="191597" y="110255"/>
                  </a:lnTo>
                  <a:lnTo>
                    <a:pt x="197184" y="106478"/>
                  </a:lnTo>
                  <a:lnTo>
                    <a:pt x="202894" y="102967"/>
                  </a:lnTo>
                  <a:lnTo>
                    <a:pt x="207692" y="98641"/>
                  </a:lnTo>
                  <a:lnTo>
                    <a:pt x="211883" y="93774"/>
                  </a:lnTo>
                  <a:lnTo>
                    <a:pt x="215669" y="88544"/>
                  </a:lnTo>
                  <a:lnTo>
                    <a:pt x="219185" y="83073"/>
                  </a:lnTo>
                  <a:lnTo>
                    <a:pt x="222522" y="77442"/>
                  </a:lnTo>
                  <a:lnTo>
                    <a:pt x="225738" y="71703"/>
                  </a:lnTo>
                  <a:lnTo>
                    <a:pt x="231958" y="60035"/>
                  </a:lnTo>
                  <a:lnTo>
                    <a:pt x="235006" y="54146"/>
                  </a:lnTo>
                  <a:lnTo>
                    <a:pt x="236045" y="49227"/>
                  </a:lnTo>
                  <a:lnTo>
                    <a:pt x="235746" y="44956"/>
                  </a:lnTo>
                  <a:lnTo>
                    <a:pt x="234555" y="41116"/>
                  </a:lnTo>
                  <a:lnTo>
                    <a:pt x="232768" y="37564"/>
                  </a:lnTo>
                  <a:lnTo>
                    <a:pt x="230584" y="34204"/>
                  </a:lnTo>
                  <a:lnTo>
                    <a:pt x="228137" y="30972"/>
                  </a:lnTo>
                  <a:lnTo>
                    <a:pt x="225513" y="27825"/>
                  </a:lnTo>
                  <a:lnTo>
                    <a:pt x="222772" y="24734"/>
                  </a:lnTo>
                  <a:lnTo>
                    <a:pt x="219952" y="21682"/>
                  </a:lnTo>
                  <a:lnTo>
                    <a:pt x="216088" y="19647"/>
                  </a:lnTo>
                  <a:lnTo>
                    <a:pt x="211527" y="18290"/>
                  </a:lnTo>
                  <a:lnTo>
                    <a:pt x="206502" y="17386"/>
                  </a:lnTo>
                  <a:lnTo>
                    <a:pt x="200176" y="17775"/>
                  </a:lnTo>
                  <a:lnTo>
                    <a:pt x="192981" y="19028"/>
                  </a:lnTo>
                  <a:lnTo>
                    <a:pt x="185209" y="20854"/>
                  </a:lnTo>
                  <a:lnTo>
                    <a:pt x="179035" y="23064"/>
                  </a:lnTo>
                  <a:lnTo>
                    <a:pt x="173927" y="25530"/>
                  </a:lnTo>
                  <a:lnTo>
                    <a:pt x="169529" y="28165"/>
                  </a:lnTo>
                  <a:lnTo>
                    <a:pt x="164613" y="32899"/>
                  </a:lnTo>
                  <a:lnTo>
                    <a:pt x="159351" y="39031"/>
                  </a:lnTo>
                  <a:lnTo>
                    <a:pt x="153859" y="46096"/>
                  </a:lnTo>
                  <a:lnTo>
                    <a:pt x="149206" y="52791"/>
                  </a:lnTo>
                  <a:lnTo>
                    <a:pt x="145111" y="59238"/>
                  </a:lnTo>
                  <a:lnTo>
                    <a:pt x="141388" y="65520"/>
                  </a:lnTo>
                  <a:lnTo>
                    <a:pt x="137915" y="72685"/>
                  </a:lnTo>
                  <a:lnTo>
                    <a:pt x="134607" y="80438"/>
                  </a:lnTo>
                  <a:lnTo>
                    <a:pt x="131410" y="88583"/>
                  </a:lnTo>
                  <a:lnTo>
                    <a:pt x="129278" y="96991"/>
                  </a:lnTo>
                  <a:lnTo>
                    <a:pt x="127857" y="105572"/>
                  </a:lnTo>
                  <a:lnTo>
                    <a:pt x="126909" y="114269"/>
                  </a:lnTo>
                  <a:lnTo>
                    <a:pt x="127271" y="123044"/>
                  </a:lnTo>
                  <a:lnTo>
                    <a:pt x="128503" y="131870"/>
                  </a:lnTo>
                  <a:lnTo>
                    <a:pt x="130317" y="140731"/>
                  </a:lnTo>
                  <a:lnTo>
                    <a:pt x="133511" y="148622"/>
                  </a:lnTo>
                  <a:lnTo>
                    <a:pt x="137624" y="155868"/>
                  </a:lnTo>
                  <a:lnTo>
                    <a:pt x="142350" y="162682"/>
                  </a:lnTo>
                  <a:lnTo>
                    <a:pt x="146493" y="168218"/>
                  </a:lnTo>
                  <a:lnTo>
                    <a:pt x="150248" y="172900"/>
                  </a:lnTo>
                  <a:lnTo>
                    <a:pt x="153743" y="177014"/>
                  </a:lnTo>
                  <a:lnTo>
                    <a:pt x="157066" y="180749"/>
                  </a:lnTo>
                  <a:lnTo>
                    <a:pt x="169663" y="19417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MARTPenAnnotation492"/>
            <p:cNvSpPr/>
            <p:nvPr/>
          </p:nvSpPr>
          <p:spPr>
            <a:xfrm>
              <a:off x="8572500" y="4995827"/>
              <a:ext cx="116055" cy="156033"/>
            </a:xfrm>
            <a:custGeom>
              <a:avLst/>
              <a:gdLst/>
              <a:ahLst/>
              <a:cxnLst/>
              <a:rect l="0" t="0" r="0" b="0"/>
              <a:pathLst>
                <a:path w="116055" h="156033">
                  <a:moveTo>
                    <a:pt x="107156" y="58376"/>
                  </a:moveTo>
                  <a:lnTo>
                    <a:pt x="111897" y="58376"/>
                  </a:lnTo>
                  <a:lnTo>
                    <a:pt x="113293" y="56391"/>
                  </a:lnTo>
                  <a:lnTo>
                    <a:pt x="114224" y="53084"/>
                  </a:lnTo>
                  <a:lnTo>
                    <a:pt x="115718" y="42999"/>
                  </a:lnTo>
                  <a:lnTo>
                    <a:pt x="115923" y="38974"/>
                  </a:lnTo>
                  <a:lnTo>
                    <a:pt x="116037" y="31130"/>
                  </a:lnTo>
                  <a:lnTo>
                    <a:pt x="116054" y="28305"/>
                  </a:lnTo>
                  <a:lnTo>
                    <a:pt x="115072" y="25430"/>
                  </a:lnTo>
                  <a:lnTo>
                    <a:pt x="113425" y="22522"/>
                  </a:lnTo>
                  <a:lnTo>
                    <a:pt x="111335" y="19590"/>
                  </a:lnTo>
                  <a:lnTo>
                    <a:pt x="108950" y="16644"/>
                  </a:lnTo>
                  <a:lnTo>
                    <a:pt x="106367" y="13687"/>
                  </a:lnTo>
                  <a:lnTo>
                    <a:pt x="103654" y="10724"/>
                  </a:lnTo>
                  <a:lnTo>
                    <a:pt x="100852" y="8748"/>
                  </a:lnTo>
                  <a:lnTo>
                    <a:pt x="97993" y="7431"/>
                  </a:lnTo>
                  <a:lnTo>
                    <a:pt x="95094" y="6554"/>
                  </a:lnTo>
                  <a:lnTo>
                    <a:pt x="92169" y="4976"/>
                  </a:lnTo>
                  <a:lnTo>
                    <a:pt x="89227" y="2932"/>
                  </a:lnTo>
                  <a:lnTo>
                    <a:pt x="86274" y="577"/>
                  </a:lnTo>
                  <a:lnTo>
                    <a:pt x="82321" y="0"/>
                  </a:lnTo>
                  <a:lnTo>
                    <a:pt x="77700" y="607"/>
                  </a:lnTo>
                  <a:lnTo>
                    <a:pt x="72636" y="2004"/>
                  </a:lnTo>
                  <a:lnTo>
                    <a:pt x="68267" y="3927"/>
                  </a:lnTo>
                  <a:lnTo>
                    <a:pt x="64363" y="6201"/>
                  </a:lnTo>
                  <a:lnTo>
                    <a:pt x="60768" y="8710"/>
                  </a:lnTo>
                  <a:lnTo>
                    <a:pt x="57379" y="11375"/>
                  </a:lnTo>
                  <a:lnTo>
                    <a:pt x="54127" y="14143"/>
                  </a:lnTo>
                  <a:lnTo>
                    <a:pt x="50968" y="16981"/>
                  </a:lnTo>
                  <a:lnTo>
                    <a:pt x="48861" y="20858"/>
                  </a:lnTo>
                  <a:lnTo>
                    <a:pt x="47456" y="25426"/>
                  </a:lnTo>
                  <a:lnTo>
                    <a:pt x="46521" y="30456"/>
                  </a:lnTo>
                  <a:lnTo>
                    <a:pt x="46889" y="35794"/>
                  </a:lnTo>
                  <a:lnTo>
                    <a:pt x="48126" y="41337"/>
                  </a:lnTo>
                  <a:lnTo>
                    <a:pt x="49944" y="47017"/>
                  </a:lnTo>
                  <a:lnTo>
                    <a:pt x="51155" y="53779"/>
                  </a:lnTo>
                  <a:lnTo>
                    <a:pt x="51963" y="61265"/>
                  </a:lnTo>
                  <a:lnTo>
                    <a:pt x="52501" y="69232"/>
                  </a:lnTo>
                  <a:lnTo>
                    <a:pt x="54844" y="76526"/>
                  </a:lnTo>
                  <a:lnTo>
                    <a:pt x="58391" y="83375"/>
                  </a:lnTo>
                  <a:lnTo>
                    <a:pt x="62740" y="89925"/>
                  </a:lnTo>
                  <a:lnTo>
                    <a:pt x="66631" y="96276"/>
                  </a:lnTo>
                  <a:lnTo>
                    <a:pt x="70217" y="102494"/>
                  </a:lnTo>
                  <a:lnTo>
                    <a:pt x="76848" y="114695"/>
                  </a:lnTo>
                  <a:lnTo>
                    <a:pt x="83102" y="126732"/>
                  </a:lnTo>
                  <a:lnTo>
                    <a:pt x="85167" y="131728"/>
                  </a:lnTo>
                  <a:lnTo>
                    <a:pt x="86544" y="136050"/>
                  </a:lnTo>
                  <a:lnTo>
                    <a:pt x="87462" y="139925"/>
                  </a:lnTo>
                  <a:lnTo>
                    <a:pt x="87081" y="143499"/>
                  </a:lnTo>
                  <a:lnTo>
                    <a:pt x="85835" y="146875"/>
                  </a:lnTo>
                  <a:lnTo>
                    <a:pt x="84012" y="150117"/>
                  </a:lnTo>
                  <a:lnTo>
                    <a:pt x="81805" y="152279"/>
                  </a:lnTo>
                  <a:lnTo>
                    <a:pt x="79341" y="153720"/>
                  </a:lnTo>
                  <a:lnTo>
                    <a:pt x="76707" y="154681"/>
                  </a:lnTo>
                  <a:lnTo>
                    <a:pt x="73959" y="155321"/>
                  </a:lnTo>
                  <a:lnTo>
                    <a:pt x="71133" y="155748"/>
                  </a:lnTo>
                  <a:lnTo>
                    <a:pt x="68258" y="156032"/>
                  </a:lnTo>
                  <a:lnTo>
                    <a:pt x="64357" y="155230"/>
                  </a:lnTo>
                  <a:lnTo>
                    <a:pt x="59772" y="153703"/>
                  </a:lnTo>
                  <a:lnTo>
                    <a:pt x="54731" y="151693"/>
                  </a:lnTo>
                  <a:lnTo>
                    <a:pt x="50378" y="149360"/>
                  </a:lnTo>
                  <a:lnTo>
                    <a:pt x="46483" y="146814"/>
                  </a:lnTo>
                  <a:lnTo>
                    <a:pt x="42895" y="144123"/>
                  </a:lnTo>
                  <a:lnTo>
                    <a:pt x="38519" y="141338"/>
                  </a:lnTo>
                  <a:lnTo>
                    <a:pt x="33616" y="138488"/>
                  </a:lnTo>
                  <a:lnTo>
                    <a:pt x="28364" y="135597"/>
                  </a:lnTo>
                  <a:lnTo>
                    <a:pt x="23870" y="132677"/>
                  </a:lnTo>
                  <a:lnTo>
                    <a:pt x="19882" y="129738"/>
                  </a:lnTo>
                  <a:lnTo>
                    <a:pt x="16231" y="126787"/>
                  </a:lnTo>
                  <a:lnTo>
                    <a:pt x="12805" y="122834"/>
                  </a:lnTo>
                  <a:lnTo>
                    <a:pt x="9528" y="118215"/>
                  </a:lnTo>
                  <a:lnTo>
                    <a:pt x="0" y="1030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MARTPenAnnotation493"/>
            <p:cNvSpPr/>
            <p:nvPr/>
          </p:nvSpPr>
          <p:spPr>
            <a:xfrm>
              <a:off x="8733234" y="4991695"/>
              <a:ext cx="2647" cy="1"/>
            </a:xfrm>
            <a:custGeom>
              <a:avLst/>
              <a:gdLst/>
              <a:ahLst/>
              <a:cxnLst/>
              <a:rect l="0" t="0" r="0" b="0"/>
              <a:pathLst>
                <a:path w="2647" h="1">
                  <a:moveTo>
                    <a:pt x="0" y="0"/>
                  </a:moveTo>
                  <a:lnTo>
                    <a:pt x="2646" y="0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SMARTPenAnnotation494"/>
            <p:cNvSpPr/>
            <p:nvPr/>
          </p:nvSpPr>
          <p:spPr>
            <a:xfrm>
              <a:off x="8661796" y="5000634"/>
              <a:ext cx="139092" cy="142807"/>
            </a:xfrm>
            <a:custGeom>
              <a:avLst/>
              <a:gdLst/>
              <a:ahLst/>
              <a:cxnLst/>
              <a:rect l="0" t="0" r="0" b="0"/>
              <a:pathLst>
                <a:path w="139092" h="142807">
                  <a:moveTo>
                    <a:pt x="133946" y="8920"/>
                  </a:moveTo>
                  <a:lnTo>
                    <a:pt x="139091" y="8920"/>
                  </a:lnTo>
                  <a:lnTo>
                    <a:pt x="129282" y="8920"/>
                  </a:lnTo>
                  <a:lnTo>
                    <a:pt x="127860" y="7928"/>
                  </a:lnTo>
                  <a:lnTo>
                    <a:pt x="126912" y="6275"/>
                  </a:lnTo>
                  <a:lnTo>
                    <a:pt x="126280" y="4180"/>
                  </a:lnTo>
                  <a:lnTo>
                    <a:pt x="124866" y="2783"/>
                  </a:lnTo>
                  <a:lnTo>
                    <a:pt x="122932" y="1852"/>
                  </a:lnTo>
                  <a:lnTo>
                    <a:pt x="120650" y="1232"/>
                  </a:lnTo>
                  <a:lnTo>
                    <a:pt x="118137" y="818"/>
                  </a:lnTo>
                  <a:lnTo>
                    <a:pt x="115469" y="542"/>
                  </a:lnTo>
                  <a:lnTo>
                    <a:pt x="112698" y="358"/>
                  </a:lnTo>
                  <a:lnTo>
                    <a:pt x="104328" y="154"/>
                  </a:lnTo>
                  <a:lnTo>
                    <a:pt x="77748" y="0"/>
                  </a:lnTo>
                  <a:lnTo>
                    <a:pt x="74652" y="989"/>
                  </a:lnTo>
                  <a:lnTo>
                    <a:pt x="71597" y="2641"/>
                  </a:lnTo>
                  <a:lnTo>
                    <a:pt x="68568" y="4734"/>
                  </a:lnTo>
                  <a:lnTo>
                    <a:pt x="65555" y="7121"/>
                  </a:lnTo>
                  <a:lnTo>
                    <a:pt x="62555" y="9705"/>
                  </a:lnTo>
                  <a:lnTo>
                    <a:pt x="59563" y="12420"/>
                  </a:lnTo>
                  <a:lnTo>
                    <a:pt x="57569" y="15222"/>
                  </a:lnTo>
                  <a:lnTo>
                    <a:pt x="56239" y="18082"/>
                  </a:lnTo>
                  <a:lnTo>
                    <a:pt x="55351" y="20981"/>
                  </a:lnTo>
                  <a:lnTo>
                    <a:pt x="55753" y="24899"/>
                  </a:lnTo>
                  <a:lnTo>
                    <a:pt x="57012" y="29495"/>
                  </a:lnTo>
                  <a:lnTo>
                    <a:pt x="58845" y="34543"/>
                  </a:lnTo>
                  <a:lnTo>
                    <a:pt x="60066" y="39892"/>
                  </a:lnTo>
                  <a:lnTo>
                    <a:pt x="60880" y="45444"/>
                  </a:lnTo>
                  <a:lnTo>
                    <a:pt x="61422" y="51128"/>
                  </a:lnTo>
                  <a:lnTo>
                    <a:pt x="62776" y="56903"/>
                  </a:lnTo>
                  <a:lnTo>
                    <a:pt x="64672" y="62737"/>
                  </a:lnTo>
                  <a:lnTo>
                    <a:pt x="66927" y="68610"/>
                  </a:lnTo>
                  <a:lnTo>
                    <a:pt x="70415" y="74511"/>
                  </a:lnTo>
                  <a:lnTo>
                    <a:pt x="74725" y="80429"/>
                  </a:lnTo>
                  <a:lnTo>
                    <a:pt x="79582" y="86358"/>
                  </a:lnTo>
                  <a:lnTo>
                    <a:pt x="82821" y="92295"/>
                  </a:lnTo>
                  <a:lnTo>
                    <a:pt x="84980" y="98238"/>
                  </a:lnTo>
                  <a:lnTo>
                    <a:pt x="86419" y="104184"/>
                  </a:lnTo>
                  <a:lnTo>
                    <a:pt x="88371" y="110132"/>
                  </a:lnTo>
                  <a:lnTo>
                    <a:pt x="90664" y="116082"/>
                  </a:lnTo>
                  <a:lnTo>
                    <a:pt x="93185" y="122033"/>
                  </a:lnTo>
                  <a:lnTo>
                    <a:pt x="95858" y="126993"/>
                  </a:lnTo>
                  <a:lnTo>
                    <a:pt x="98632" y="131292"/>
                  </a:lnTo>
                  <a:lnTo>
                    <a:pt x="105472" y="140580"/>
                  </a:lnTo>
                  <a:lnTo>
                    <a:pt x="105042" y="141342"/>
                  </a:lnTo>
                  <a:lnTo>
                    <a:pt x="103762" y="141850"/>
                  </a:lnTo>
                  <a:lnTo>
                    <a:pt x="99695" y="142414"/>
                  </a:lnTo>
                  <a:lnTo>
                    <a:pt x="97222" y="142565"/>
                  </a:lnTo>
                  <a:lnTo>
                    <a:pt x="94580" y="142665"/>
                  </a:lnTo>
                  <a:lnTo>
                    <a:pt x="81382" y="142806"/>
                  </a:lnTo>
                  <a:lnTo>
                    <a:pt x="77075" y="141834"/>
                  </a:lnTo>
                  <a:lnTo>
                    <a:pt x="73211" y="140193"/>
                  </a:lnTo>
                  <a:lnTo>
                    <a:pt x="69644" y="138107"/>
                  </a:lnTo>
                  <a:lnTo>
                    <a:pt x="65282" y="135724"/>
                  </a:lnTo>
                  <a:lnTo>
                    <a:pt x="49660" y="127631"/>
                  </a:lnTo>
                  <a:lnTo>
                    <a:pt x="20712" y="113054"/>
                  </a:lnTo>
                  <a:lnTo>
                    <a:pt x="15793" y="110093"/>
                  </a:lnTo>
                  <a:lnTo>
                    <a:pt x="11521" y="107126"/>
                  </a:lnTo>
                  <a:lnTo>
                    <a:pt x="0" y="9821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SMARTPenAnnotation495"/>
            <p:cNvSpPr/>
            <p:nvPr/>
          </p:nvSpPr>
          <p:spPr>
            <a:xfrm>
              <a:off x="8788206" y="5036343"/>
              <a:ext cx="275423" cy="223243"/>
            </a:xfrm>
            <a:custGeom>
              <a:avLst/>
              <a:gdLst/>
              <a:ahLst/>
              <a:cxnLst/>
              <a:rect l="0" t="0" r="0" b="0"/>
              <a:pathLst>
                <a:path w="275423" h="223243">
                  <a:moveTo>
                    <a:pt x="43254" y="0"/>
                  </a:moveTo>
                  <a:lnTo>
                    <a:pt x="43254" y="7689"/>
                  </a:lnTo>
                  <a:lnTo>
                    <a:pt x="38514" y="13303"/>
                  </a:lnTo>
                  <a:lnTo>
                    <a:pt x="37118" y="15814"/>
                  </a:lnTo>
                  <a:lnTo>
                    <a:pt x="35567" y="21250"/>
                  </a:lnTo>
                  <a:lnTo>
                    <a:pt x="34160" y="25081"/>
                  </a:lnTo>
                  <a:lnTo>
                    <a:pt x="32231" y="29619"/>
                  </a:lnTo>
                  <a:lnTo>
                    <a:pt x="27441" y="39953"/>
                  </a:lnTo>
                  <a:lnTo>
                    <a:pt x="13366" y="68627"/>
                  </a:lnTo>
                  <a:lnTo>
                    <a:pt x="11423" y="74525"/>
                  </a:lnTo>
                  <a:lnTo>
                    <a:pt x="10127" y="80441"/>
                  </a:lnTo>
                  <a:lnTo>
                    <a:pt x="9263" y="86370"/>
                  </a:lnTo>
                  <a:lnTo>
                    <a:pt x="7695" y="91314"/>
                  </a:lnTo>
                  <a:lnTo>
                    <a:pt x="5658" y="95603"/>
                  </a:lnTo>
                  <a:lnTo>
                    <a:pt x="3307" y="99454"/>
                  </a:lnTo>
                  <a:lnTo>
                    <a:pt x="696" y="106379"/>
                  </a:lnTo>
                  <a:lnTo>
                    <a:pt x="0" y="109614"/>
                  </a:lnTo>
                  <a:lnTo>
                    <a:pt x="528" y="112764"/>
                  </a:lnTo>
                  <a:lnTo>
                    <a:pt x="3760" y="118909"/>
                  </a:lnTo>
                  <a:lnTo>
                    <a:pt x="6416" y="123206"/>
                  </a:lnTo>
                  <a:lnTo>
                    <a:pt x="12330" y="124212"/>
                  </a:lnTo>
                  <a:lnTo>
                    <a:pt x="20581" y="124659"/>
                  </a:lnTo>
                  <a:lnTo>
                    <a:pt x="27555" y="124857"/>
                  </a:lnTo>
                  <a:lnTo>
                    <a:pt x="31796" y="122926"/>
                  </a:lnTo>
                  <a:lnTo>
                    <a:pt x="36608" y="119654"/>
                  </a:lnTo>
                  <a:lnTo>
                    <a:pt x="41799" y="115488"/>
                  </a:lnTo>
                  <a:lnTo>
                    <a:pt x="48238" y="111719"/>
                  </a:lnTo>
                  <a:lnTo>
                    <a:pt x="55506" y="108214"/>
                  </a:lnTo>
                  <a:lnTo>
                    <a:pt x="63329" y="104885"/>
                  </a:lnTo>
                  <a:lnTo>
                    <a:pt x="77312" y="98540"/>
                  </a:lnTo>
                  <a:lnTo>
                    <a:pt x="96340" y="89390"/>
                  </a:lnTo>
                  <a:lnTo>
                    <a:pt x="102458" y="86383"/>
                  </a:lnTo>
                  <a:lnTo>
                    <a:pt x="107528" y="83385"/>
                  </a:lnTo>
                  <a:lnTo>
                    <a:pt x="115807" y="77409"/>
                  </a:lnTo>
                  <a:lnTo>
                    <a:pt x="122795" y="74092"/>
                  </a:lnTo>
                  <a:lnTo>
                    <a:pt x="130624" y="71962"/>
                  </a:lnTo>
                  <a:lnTo>
                    <a:pt x="131266" y="72780"/>
                  </a:lnTo>
                  <a:lnTo>
                    <a:pt x="131980" y="76334"/>
                  </a:lnTo>
                  <a:lnTo>
                    <a:pt x="131179" y="77678"/>
                  </a:lnTo>
                  <a:lnTo>
                    <a:pt x="129651" y="78575"/>
                  </a:lnTo>
                  <a:lnTo>
                    <a:pt x="127642" y="79172"/>
                  </a:lnTo>
                  <a:lnTo>
                    <a:pt x="126301" y="81555"/>
                  </a:lnTo>
                  <a:lnTo>
                    <a:pt x="125408" y="85128"/>
                  </a:lnTo>
                  <a:lnTo>
                    <a:pt x="124813" y="89494"/>
                  </a:lnTo>
                  <a:lnTo>
                    <a:pt x="123424" y="93397"/>
                  </a:lnTo>
                  <a:lnTo>
                    <a:pt x="121505" y="96992"/>
                  </a:lnTo>
                  <a:lnTo>
                    <a:pt x="119234" y="100380"/>
                  </a:lnTo>
                  <a:lnTo>
                    <a:pt x="116728" y="104623"/>
                  </a:lnTo>
                  <a:lnTo>
                    <a:pt x="114065" y="109436"/>
                  </a:lnTo>
                  <a:lnTo>
                    <a:pt x="111298" y="114629"/>
                  </a:lnTo>
                  <a:lnTo>
                    <a:pt x="109453" y="119084"/>
                  </a:lnTo>
                  <a:lnTo>
                    <a:pt x="108223" y="123045"/>
                  </a:lnTo>
                  <a:lnTo>
                    <a:pt x="107402" y="126679"/>
                  </a:lnTo>
                  <a:lnTo>
                    <a:pt x="105864" y="131085"/>
                  </a:lnTo>
                  <a:lnTo>
                    <a:pt x="103845" y="136008"/>
                  </a:lnTo>
                  <a:lnTo>
                    <a:pt x="101507" y="141273"/>
                  </a:lnTo>
                  <a:lnTo>
                    <a:pt x="100942" y="145776"/>
                  </a:lnTo>
                  <a:lnTo>
                    <a:pt x="101556" y="149770"/>
                  </a:lnTo>
                  <a:lnTo>
                    <a:pt x="104931" y="158569"/>
                  </a:lnTo>
                  <a:lnTo>
                    <a:pt x="105517" y="164833"/>
                  </a:lnTo>
                  <a:lnTo>
                    <a:pt x="106591" y="165451"/>
                  </a:lnTo>
                  <a:lnTo>
                    <a:pt x="108299" y="164871"/>
                  </a:lnTo>
                  <a:lnTo>
                    <a:pt x="110430" y="163493"/>
                  </a:lnTo>
                  <a:lnTo>
                    <a:pt x="115444" y="161961"/>
                  </a:lnTo>
                  <a:lnTo>
                    <a:pt x="118170" y="161552"/>
                  </a:lnTo>
                  <a:lnTo>
                    <a:pt x="120979" y="159295"/>
                  </a:lnTo>
                  <a:lnTo>
                    <a:pt x="123845" y="155806"/>
                  </a:lnTo>
                  <a:lnTo>
                    <a:pt x="126747" y="151496"/>
                  </a:lnTo>
                  <a:lnTo>
                    <a:pt x="129674" y="147630"/>
                  </a:lnTo>
                  <a:lnTo>
                    <a:pt x="135572" y="140689"/>
                  </a:lnTo>
                  <a:lnTo>
                    <a:pt x="137542" y="137449"/>
                  </a:lnTo>
                  <a:lnTo>
                    <a:pt x="139731" y="131203"/>
                  </a:lnTo>
                  <a:lnTo>
                    <a:pt x="141306" y="127156"/>
                  </a:lnTo>
                  <a:lnTo>
                    <a:pt x="143349" y="122475"/>
                  </a:lnTo>
                  <a:lnTo>
                    <a:pt x="145702" y="117369"/>
                  </a:lnTo>
                  <a:lnTo>
                    <a:pt x="147272" y="112972"/>
                  </a:lnTo>
                  <a:lnTo>
                    <a:pt x="148319" y="109049"/>
                  </a:lnTo>
                  <a:lnTo>
                    <a:pt x="149016" y="105442"/>
                  </a:lnTo>
                  <a:lnTo>
                    <a:pt x="149791" y="98788"/>
                  </a:lnTo>
                  <a:lnTo>
                    <a:pt x="150135" y="92523"/>
                  </a:lnTo>
                  <a:lnTo>
                    <a:pt x="150375" y="82164"/>
                  </a:lnTo>
                  <a:lnTo>
                    <a:pt x="153041" y="78520"/>
                  </a:lnTo>
                  <a:lnTo>
                    <a:pt x="157533" y="73593"/>
                  </a:lnTo>
                  <a:lnTo>
                    <a:pt x="162836" y="68096"/>
                  </a:lnTo>
                  <a:lnTo>
                    <a:pt x="165640" y="66233"/>
                  </a:lnTo>
                  <a:lnTo>
                    <a:pt x="173333" y="63612"/>
                  </a:lnTo>
                  <a:lnTo>
                    <a:pt x="175482" y="62999"/>
                  </a:lnTo>
                  <a:lnTo>
                    <a:pt x="177046" y="63828"/>
                  </a:lnTo>
                  <a:lnTo>
                    <a:pt x="183990" y="69734"/>
                  </a:lnTo>
                  <a:lnTo>
                    <a:pt x="189478" y="74980"/>
                  </a:lnTo>
                  <a:lnTo>
                    <a:pt x="260426" y="145734"/>
                  </a:lnTo>
                  <a:lnTo>
                    <a:pt x="263441" y="147758"/>
                  </a:lnTo>
                  <a:lnTo>
                    <a:pt x="271434" y="150606"/>
                  </a:lnTo>
                  <a:lnTo>
                    <a:pt x="275271" y="151758"/>
                  </a:lnTo>
                  <a:lnTo>
                    <a:pt x="275381" y="147051"/>
                  </a:lnTo>
                  <a:lnTo>
                    <a:pt x="275422" y="130813"/>
                  </a:lnTo>
                  <a:lnTo>
                    <a:pt x="274432" y="126896"/>
                  </a:lnTo>
                  <a:lnTo>
                    <a:pt x="272779" y="122301"/>
                  </a:lnTo>
                  <a:lnTo>
                    <a:pt x="270686" y="117253"/>
                  </a:lnTo>
                  <a:lnTo>
                    <a:pt x="269289" y="112895"/>
                  </a:lnTo>
                  <a:lnTo>
                    <a:pt x="268359" y="108998"/>
                  </a:lnTo>
                  <a:lnTo>
                    <a:pt x="267738" y="105407"/>
                  </a:lnTo>
                  <a:lnTo>
                    <a:pt x="266332" y="101030"/>
                  </a:lnTo>
                  <a:lnTo>
                    <a:pt x="264403" y="96127"/>
                  </a:lnTo>
                  <a:lnTo>
                    <a:pt x="262125" y="90874"/>
                  </a:lnTo>
                  <a:lnTo>
                    <a:pt x="256947" y="79745"/>
                  </a:lnTo>
                  <a:lnTo>
                    <a:pt x="254177" y="74000"/>
                  </a:lnTo>
                  <a:lnTo>
                    <a:pt x="250346" y="70169"/>
                  </a:lnTo>
                  <a:lnTo>
                    <a:pt x="245808" y="67616"/>
                  </a:lnTo>
                  <a:lnTo>
                    <a:pt x="240798" y="65913"/>
                  </a:lnTo>
                  <a:lnTo>
                    <a:pt x="232586" y="61376"/>
                  </a:lnTo>
                  <a:lnTo>
                    <a:pt x="229007" y="58776"/>
                  </a:lnTo>
                  <a:lnTo>
                    <a:pt x="225629" y="58036"/>
                  </a:lnTo>
                  <a:lnTo>
                    <a:pt x="222384" y="58534"/>
                  </a:lnTo>
                  <a:lnTo>
                    <a:pt x="216133" y="61734"/>
                  </a:lnTo>
                  <a:lnTo>
                    <a:pt x="210048" y="66464"/>
                  </a:lnTo>
                  <a:lnTo>
                    <a:pt x="207036" y="70106"/>
                  </a:lnTo>
                  <a:lnTo>
                    <a:pt x="204036" y="74519"/>
                  </a:lnTo>
                  <a:lnTo>
                    <a:pt x="201044" y="79445"/>
                  </a:lnTo>
                  <a:lnTo>
                    <a:pt x="198057" y="84713"/>
                  </a:lnTo>
                  <a:lnTo>
                    <a:pt x="192093" y="95859"/>
                  </a:lnTo>
                  <a:lnTo>
                    <a:pt x="189112" y="102601"/>
                  </a:lnTo>
                  <a:lnTo>
                    <a:pt x="186134" y="110073"/>
                  </a:lnTo>
                  <a:lnTo>
                    <a:pt x="183156" y="118030"/>
                  </a:lnTo>
                  <a:lnTo>
                    <a:pt x="181171" y="125320"/>
                  </a:lnTo>
                  <a:lnTo>
                    <a:pt x="179847" y="132164"/>
                  </a:lnTo>
                  <a:lnTo>
                    <a:pt x="178965" y="138711"/>
                  </a:lnTo>
                  <a:lnTo>
                    <a:pt x="178376" y="146052"/>
                  </a:lnTo>
                  <a:lnTo>
                    <a:pt x="177984" y="153923"/>
                  </a:lnTo>
                  <a:lnTo>
                    <a:pt x="177723" y="162147"/>
                  </a:lnTo>
                  <a:lnTo>
                    <a:pt x="178541" y="168621"/>
                  </a:lnTo>
                  <a:lnTo>
                    <a:pt x="180078" y="173930"/>
                  </a:lnTo>
                  <a:lnTo>
                    <a:pt x="182096" y="178461"/>
                  </a:lnTo>
                  <a:lnTo>
                    <a:pt x="186982" y="188788"/>
                  </a:lnTo>
                  <a:lnTo>
                    <a:pt x="189674" y="194320"/>
                  </a:lnTo>
                  <a:lnTo>
                    <a:pt x="192462" y="199000"/>
                  </a:lnTo>
                  <a:lnTo>
                    <a:pt x="195312" y="203112"/>
                  </a:lnTo>
                  <a:lnTo>
                    <a:pt x="198205" y="206845"/>
                  </a:lnTo>
                  <a:lnTo>
                    <a:pt x="201125" y="209334"/>
                  </a:lnTo>
                  <a:lnTo>
                    <a:pt x="204064" y="210994"/>
                  </a:lnTo>
                  <a:lnTo>
                    <a:pt x="207015" y="212100"/>
                  </a:lnTo>
                  <a:lnTo>
                    <a:pt x="208983" y="213830"/>
                  </a:lnTo>
                  <a:lnTo>
                    <a:pt x="210295" y="215975"/>
                  </a:lnTo>
                  <a:lnTo>
                    <a:pt x="212919" y="2232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SMARTPenAnnotation496"/>
            <p:cNvSpPr/>
            <p:nvPr/>
          </p:nvSpPr>
          <p:spPr>
            <a:xfrm>
              <a:off x="8947546" y="5179218"/>
              <a:ext cx="133947" cy="115933"/>
            </a:xfrm>
            <a:custGeom>
              <a:avLst/>
              <a:gdLst/>
              <a:ahLst/>
              <a:cxnLst/>
              <a:rect l="0" t="0" r="0" b="0"/>
              <a:pathLst>
                <a:path w="133947" h="115933">
                  <a:moveTo>
                    <a:pt x="133946" y="0"/>
                  </a:moveTo>
                  <a:lnTo>
                    <a:pt x="133946" y="5145"/>
                  </a:lnTo>
                  <a:lnTo>
                    <a:pt x="133946" y="873"/>
                  </a:lnTo>
                  <a:lnTo>
                    <a:pt x="132954" y="582"/>
                  </a:lnTo>
                  <a:lnTo>
                    <a:pt x="129205" y="259"/>
                  </a:lnTo>
                  <a:lnTo>
                    <a:pt x="126258" y="77"/>
                  </a:lnTo>
                  <a:lnTo>
                    <a:pt x="125844" y="1044"/>
                  </a:lnTo>
                  <a:lnTo>
                    <a:pt x="125568" y="2680"/>
                  </a:lnTo>
                  <a:lnTo>
                    <a:pt x="125026" y="8822"/>
                  </a:lnTo>
                  <a:lnTo>
                    <a:pt x="125017" y="16609"/>
                  </a:lnTo>
                  <a:lnTo>
                    <a:pt x="122371" y="19950"/>
                  </a:lnTo>
                  <a:lnTo>
                    <a:pt x="120276" y="22230"/>
                  </a:lnTo>
                  <a:lnTo>
                    <a:pt x="118880" y="24742"/>
                  </a:lnTo>
                  <a:lnTo>
                    <a:pt x="117949" y="27409"/>
                  </a:lnTo>
                  <a:lnTo>
                    <a:pt x="117328" y="30179"/>
                  </a:lnTo>
                  <a:lnTo>
                    <a:pt x="115922" y="33018"/>
                  </a:lnTo>
                  <a:lnTo>
                    <a:pt x="113993" y="35903"/>
                  </a:lnTo>
                  <a:lnTo>
                    <a:pt x="111714" y="38818"/>
                  </a:lnTo>
                  <a:lnTo>
                    <a:pt x="110194" y="42746"/>
                  </a:lnTo>
                  <a:lnTo>
                    <a:pt x="109182" y="47349"/>
                  </a:lnTo>
                  <a:lnTo>
                    <a:pt x="108507" y="52402"/>
                  </a:lnTo>
                  <a:lnTo>
                    <a:pt x="107064" y="56763"/>
                  </a:lnTo>
                  <a:lnTo>
                    <a:pt x="105111" y="60662"/>
                  </a:lnTo>
                  <a:lnTo>
                    <a:pt x="102817" y="64254"/>
                  </a:lnTo>
                  <a:lnTo>
                    <a:pt x="101286" y="67641"/>
                  </a:lnTo>
                  <a:lnTo>
                    <a:pt x="100267" y="70891"/>
                  </a:lnTo>
                  <a:lnTo>
                    <a:pt x="99587" y="74050"/>
                  </a:lnTo>
                  <a:lnTo>
                    <a:pt x="99133" y="77148"/>
                  </a:lnTo>
                  <a:lnTo>
                    <a:pt x="98832" y="80205"/>
                  </a:lnTo>
                  <a:lnTo>
                    <a:pt x="98630" y="83236"/>
                  </a:lnTo>
                  <a:lnTo>
                    <a:pt x="98496" y="86249"/>
                  </a:lnTo>
                  <a:lnTo>
                    <a:pt x="98346" y="92242"/>
                  </a:lnTo>
                  <a:lnTo>
                    <a:pt x="98263" y="101194"/>
                  </a:lnTo>
                  <a:lnTo>
                    <a:pt x="97259" y="104174"/>
                  </a:lnTo>
                  <a:lnTo>
                    <a:pt x="95597" y="107153"/>
                  </a:lnTo>
                  <a:lnTo>
                    <a:pt x="93497" y="110130"/>
                  </a:lnTo>
                  <a:lnTo>
                    <a:pt x="91105" y="112115"/>
                  </a:lnTo>
                  <a:lnTo>
                    <a:pt x="88518" y="113439"/>
                  </a:lnTo>
                  <a:lnTo>
                    <a:pt x="81978" y="115563"/>
                  </a:lnTo>
                  <a:lnTo>
                    <a:pt x="78437" y="115854"/>
                  </a:lnTo>
                  <a:lnTo>
                    <a:pt x="76104" y="115932"/>
                  </a:lnTo>
                  <a:lnTo>
                    <a:pt x="73557" y="114991"/>
                  </a:lnTo>
                  <a:lnTo>
                    <a:pt x="70866" y="113371"/>
                  </a:lnTo>
                  <a:lnTo>
                    <a:pt x="68081" y="111300"/>
                  </a:lnTo>
                  <a:lnTo>
                    <a:pt x="65231" y="109919"/>
                  </a:lnTo>
                  <a:lnTo>
                    <a:pt x="62338" y="108998"/>
                  </a:lnTo>
                  <a:lnTo>
                    <a:pt x="59418" y="108384"/>
                  </a:lnTo>
                  <a:lnTo>
                    <a:pt x="56480" y="106982"/>
                  </a:lnTo>
                  <a:lnTo>
                    <a:pt x="53528" y="105057"/>
                  </a:lnTo>
                  <a:lnTo>
                    <a:pt x="50569" y="102780"/>
                  </a:lnTo>
                  <a:lnTo>
                    <a:pt x="47603" y="100270"/>
                  </a:lnTo>
                  <a:lnTo>
                    <a:pt x="44634" y="97604"/>
                  </a:lnTo>
                  <a:lnTo>
                    <a:pt x="41663" y="94836"/>
                  </a:lnTo>
                  <a:lnTo>
                    <a:pt x="38689" y="92990"/>
                  </a:lnTo>
                  <a:lnTo>
                    <a:pt x="35714" y="91759"/>
                  </a:lnTo>
                  <a:lnTo>
                    <a:pt x="32740" y="90938"/>
                  </a:lnTo>
                  <a:lnTo>
                    <a:pt x="29764" y="89399"/>
                  </a:lnTo>
                  <a:lnTo>
                    <a:pt x="26789" y="87381"/>
                  </a:lnTo>
                  <a:lnTo>
                    <a:pt x="23813" y="85043"/>
                  </a:lnTo>
                  <a:lnTo>
                    <a:pt x="20836" y="83484"/>
                  </a:lnTo>
                  <a:lnTo>
                    <a:pt x="17860" y="82446"/>
                  </a:lnTo>
                  <a:lnTo>
                    <a:pt x="14883" y="81753"/>
                  </a:lnTo>
                  <a:lnTo>
                    <a:pt x="11907" y="81291"/>
                  </a:lnTo>
                  <a:lnTo>
                    <a:pt x="8930" y="80983"/>
                  </a:lnTo>
                  <a:lnTo>
                    <a:pt x="0" y="8036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MARTPenAnnotation497"/>
            <p:cNvSpPr/>
            <p:nvPr/>
          </p:nvSpPr>
          <p:spPr>
            <a:xfrm>
              <a:off x="5824115" y="4205882"/>
              <a:ext cx="1033348" cy="508947"/>
            </a:xfrm>
            <a:custGeom>
              <a:avLst/>
              <a:gdLst/>
              <a:ahLst/>
              <a:cxnLst/>
              <a:rect l="0" t="0" r="0" b="0"/>
              <a:pathLst>
                <a:path w="1033348" h="508947">
                  <a:moveTo>
                    <a:pt x="1016025" y="241102"/>
                  </a:moveTo>
                  <a:lnTo>
                    <a:pt x="1016025" y="224852"/>
                  </a:lnTo>
                  <a:lnTo>
                    <a:pt x="1013380" y="221312"/>
                  </a:lnTo>
                  <a:lnTo>
                    <a:pt x="1000793" y="207113"/>
                  </a:lnTo>
                  <a:lnTo>
                    <a:pt x="995035" y="197553"/>
                  </a:lnTo>
                  <a:lnTo>
                    <a:pt x="991117" y="194210"/>
                  </a:lnTo>
                  <a:lnTo>
                    <a:pt x="986521" y="191981"/>
                  </a:lnTo>
                  <a:lnTo>
                    <a:pt x="977116" y="188513"/>
                  </a:lnTo>
                  <a:lnTo>
                    <a:pt x="969628" y="183664"/>
                  </a:lnTo>
                  <a:lnTo>
                    <a:pt x="955094" y="170615"/>
                  </a:lnTo>
                  <a:lnTo>
                    <a:pt x="938220" y="158922"/>
                  </a:lnTo>
                  <a:lnTo>
                    <a:pt x="915912" y="144433"/>
                  </a:lnTo>
                  <a:lnTo>
                    <a:pt x="890451" y="132312"/>
                  </a:lnTo>
                  <a:lnTo>
                    <a:pt x="864055" y="117697"/>
                  </a:lnTo>
                  <a:lnTo>
                    <a:pt x="846287" y="106550"/>
                  </a:lnTo>
                  <a:lnTo>
                    <a:pt x="827477" y="95973"/>
                  </a:lnTo>
                  <a:lnTo>
                    <a:pt x="805888" y="87965"/>
                  </a:lnTo>
                  <a:lnTo>
                    <a:pt x="783063" y="81098"/>
                  </a:lnTo>
                  <a:lnTo>
                    <a:pt x="747900" y="71654"/>
                  </a:lnTo>
                  <a:lnTo>
                    <a:pt x="724218" y="64589"/>
                  </a:lnTo>
                  <a:lnTo>
                    <a:pt x="700463" y="54834"/>
                  </a:lnTo>
                  <a:lnTo>
                    <a:pt x="674031" y="49176"/>
                  </a:lnTo>
                  <a:lnTo>
                    <a:pt x="646739" y="45668"/>
                  </a:lnTo>
                  <a:lnTo>
                    <a:pt x="621380" y="40802"/>
                  </a:lnTo>
                  <a:lnTo>
                    <a:pt x="594234" y="37979"/>
                  </a:lnTo>
                  <a:lnTo>
                    <a:pt x="566625" y="36723"/>
                  </a:lnTo>
                  <a:lnTo>
                    <a:pt x="541125" y="36166"/>
                  </a:lnTo>
                  <a:lnTo>
                    <a:pt x="499716" y="35852"/>
                  </a:lnTo>
                  <a:lnTo>
                    <a:pt x="470708" y="38424"/>
                  </a:lnTo>
                  <a:lnTo>
                    <a:pt x="441280" y="41882"/>
                  </a:lnTo>
                  <a:lnTo>
                    <a:pt x="411664" y="43419"/>
                  </a:lnTo>
                  <a:lnTo>
                    <a:pt x="381964" y="46748"/>
                  </a:lnTo>
                  <a:lnTo>
                    <a:pt x="353220" y="52527"/>
                  </a:lnTo>
                  <a:lnTo>
                    <a:pt x="313733" y="65945"/>
                  </a:lnTo>
                  <a:lnTo>
                    <a:pt x="285523" y="73296"/>
                  </a:lnTo>
                  <a:lnTo>
                    <a:pt x="259095" y="82516"/>
                  </a:lnTo>
                  <a:lnTo>
                    <a:pt x="234119" y="93229"/>
                  </a:lnTo>
                  <a:lnTo>
                    <a:pt x="196754" y="110416"/>
                  </a:lnTo>
                  <a:lnTo>
                    <a:pt x="169040" y="122165"/>
                  </a:lnTo>
                  <a:lnTo>
                    <a:pt x="145478" y="134001"/>
                  </a:lnTo>
                  <a:lnTo>
                    <a:pt x="124092" y="144884"/>
                  </a:lnTo>
                  <a:lnTo>
                    <a:pt x="101358" y="153029"/>
                  </a:lnTo>
                  <a:lnTo>
                    <a:pt x="91723" y="158574"/>
                  </a:lnTo>
                  <a:lnTo>
                    <a:pt x="75727" y="172673"/>
                  </a:lnTo>
                  <a:lnTo>
                    <a:pt x="59357" y="186215"/>
                  </a:lnTo>
                  <a:lnTo>
                    <a:pt x="43152" y="198849"/>
                  </a:lnTo>
                  <a:lnTo>
                    <a:pt x="29335" y="211078"/>
                  </a:lnTo>
                  <a:lnTo>
                    <a:pt x="19226" y="223128"/>
                  </a:lnTo>
                  <a:lnTo>
                    <a:pt x="11425" y="236090"/>
                  </a:lnTo>
                  <a:lnTo>
                    <a:pt x="4651" y="251773"/>
                  </a:lnTo>
                  <a:lnTo>
                    <a:pt x="979" y="266019"/>
                  </a:lnTo>
                  <a:lnTo>
                    <a:pt x="0" y="272596"/>
                  </a:lnTo>
                  <a:lnTo>
                    <a:pt x="1557" y="287842"/>
                  </a:lnTo>
                  <a:lnTo>
                    <a:pt x="5557" y="303547"/>
                  </a:lnTo>
                  <a:lnTo>
                    <a:pt x="10642" y="317142"/>
                  </a:lnTo>
                  <a:lnTo>
                    <a:pt x="18855" y="332444"/>
                  </a:lnTo>
                  <a:lnTo>
                    <a:pt x="29120" y="348175"/>
                  </a:lnTo>
                  <a:lnTo>
                    <a:pt x="40297" y="361781"/>
                  </a:lnTo>
                  <a:lnTo>
                    <a:pt x="54525" y="377089"/>
                  </a:lnTo>
                  <a:lnTo>
                    <a:pt x="71762" y="392822"/>
                  </a:lnTo>
                  <a:lnTo>
                    <a:pt x="92652" y="406429"/>
                  </a:lnTo>
                  <a:lnTo>
                    <a:pt x="115165" y="419091"/>
                  </a:lnTo>
                  <a:lnTo>
                    <a:pt x="138401" y="431333"/>
                  </a:lnTo>
                  <a:lnTo>
                    <a:pt x="161957" y="443388"/>
                  </a:lnTo>
                  <a:lnTo>
                    <a:pt x="188301" y="455362"/>
                  </a:lnTo>
                  <a:lnTo>
                    <a:pt x="216547" y="466304"/>
                  </a:lnTo>
                  <a:lnTo>
                    <a:pt x="245636" y="474476"/>
                  </a:lnTo>
                  <a:lnTo>
                    <a:pt x="275101" y="481415"/>
                  </a:lnTo>
                  <a:lnTo>
                    <a:pt x="334440" y="493954"/>
                  </a:lnTo>
                  <a:lnTo>
                    <a:pt x="383795" y="502993"/>
                  </a:lnTo>
                  <a:lnTo>
                    <a:pt x="415881" y="506326"/>
                  </a:lnTo>
                  <a:lnTo>
                    <a:pt x="446677" y="507808"/>
                  </a:lnTo>
                  <a:lnTo>
                    <a:pt x="476901" y="508466"/>
                  </a:lnTo>
                  <a:lnTo>
                    <a:pt x="574220" y="508946"/>
                  </a:lnTo>
                  <a:lnTo>
                    <a:pt x="604694" y="506326"/>
                  </a:lnTo>
                  <a:lnTo>
                    <a:pt x="634774" y="501854"/>
                  </a:lnTo>
                  <a:lnTo>
                    <a:pt x="664679" y="496560"/>
                  </a:lnTo>
                  <a:lnTo>
                    <a:pt x="691861" y="490899"/>
                  </a:lnTo>
                  <a:lnTo>
                    <a:pt x="718163" y="486068"/>
                  </a:lnTo>
                  <a:lnTo>
                    <a:pt x="746390" y="483921"/>
                  </a:lnTo>
                  <a:lnTo>
                    <a:pt x="772825" y="477675"/>
                  </a:lnTo>
                  <a:lnTo>
                    <a:pt x="797804" y="469277"/>
                  </a:lnTo>
                  <a:lnTo>
                    <a:pt x="822134" y="462237"/>
                  </a:lnTo>
                  <a:lnTo>
                    <a:pt x="858145" y="452696"/>
                  </a:lnTo>
                  <a:lnTo>
                    <a:pt x="882026" y="443953"/>
                  </a:lnTo>
                  <a:lnTo>
                    <a:pt x="904876" y="433454"/>
                  </a:lnTo>
                  <a:lnTo>
                    <a:pt x="924954" y="422172"/>
                  </a:lnTo>
                  <a:lnTo>
                    <a:pt x="943799" y="410543"/>
                  </a:lnTo>
                  <a:lnTo>
                    <a:pt x="961104" y="398761"/>
                  </a:lnTo>
                  <a:lnTo>
                    <a:pt x="975410" y="386910"/>
                  </a:lnTo>
                  <a:lnTo>
                    <a:pt x="988383" y="375027"/>
                  </a:lnTo>
                  <a:lnTo>
                    <a:pt x="994620" y="369081"/>
                  </a:lnTo>
                  <a:lnTo>
                    <a:pt x="1004197" y="354536"/>
                  </a:lnTo>
                  <a:lnTo>
                    <a:pt x="1008140" y="346491"/>
                  </a:lnTo>
                  <a:lnTo>
                    <a:pt x="1011760" y="338150"/>
                  </a:lnTo>
                  <a:lnTo>
                    <a:pt x="1015166" y="329613"/>
                  </a:lnTo>
                  <a:lnTo>
                    <a:pt x="1021596" y="312190"/>
                  </a:lnTo>
                  <a:lnTo>
                    <a:pt x="1027762" y="294525"/>
                  </a:lnTo>
                  <a:lnTo>
                    <a:pt x="1029803" y="285647"/>
                  </a:lnTo>
                  <a:lnTo>
                    <a:pt x="1031163" y="276752"/>
                  </a:lnTo>
                  <a:lnTo>
                    <a:pt x="1032071" y="267845"/>
                  </a:lnTo>
                  <a:lnTo>
                    <a:pt x="1032675" y="258931"/>
                  </a:lnTo>
                  <a:lnTo>
                    <a:pt x="1033078" y="250011"/>
                  </a:lnTo>
                  <a:lnTo>
                    <a:pt x="1033347" y="241088"/>
                  </a:lnTo>
                  <a:lnTo>
                    <a:pt x="1032534" y="232163"/>
                  </a:lnTo>
                  <a:lnTo>
                    <a:pt x="1030999" y="223237"/>
                  </a:lnTo>
                  <a:lnTo>
                    <a:pt x="1028985" y="214309"/>
                  </a:lnTo>
                  <a:lnTo>
                    <a:pt x="1026649" y="205381"/>
                  </a:lnTo>
                  <a:lnTo>
                    <a:pt x="1024101" y="196452"/>
                  </a:lnTo>
                  <a:lnTo>
                    <a:pt x="1021409" y="187523"/>
                  </a:lnTo>
                  <a:lnTo>
                    <a:pt x="1017630" y="177601"/>
                  </a:lnTo>
                  <a:lnTo>
                    <a:pt x="1013126" y="167018"/>
                  </a:lnTo>
                  <a:lnTo>
                    <a:pt x="1008139" y="155994"/>
                  </a:lnTo>
                  <a:lnTo>
                    <a:pt x="1002831" y="145668"/>
                  </a:lnTo>
                  <a:lnTo>
                    <a:pt x="997307" y="135808"/>
                  </a:lnTo>
                  <a:lnTo>
                    <a:pt x="991640" y="126257"/>
                  </a:lnTo>
                  <a:lnTo>
                    <a:pt x="984886" y="116914"/>
                  </a:lnTo>
                  <a:lnTo>
                    <a:pt x="977407" y="107708"/>
                  </a:lnTo>
                  <a:lnTo>
                    <a:pt x="969443" y="98595"/>
                  </a:lnTo>
                  <a:lnTo>
                    <a:pt x="952658" y="83177"/>
                  </a:lnTo>
                  <a:lnTo>
                    <a:pt x="935276" y="68717"/>
                  </a:lnTo>
                  <a:lnTo>
                    <a:pt x="926474" y="60695"/>
                  </a:lnTo>
                  <a:lnTo>
                    <a:pt x="917629" y="52370"/>
                  </a:lnTo>
                  <a:lnTo>
                    <a:pt x="897218" y="40473"/>
                  </a:lnTo>
                  <a:lnTo>
                    <a:pt x="874917" y="30887"/>
                  </a:lnTo>
                  <a:lnTo>
                    <a:pt x="842034" y="15326"/>
                  </a:lnTo>
                  <a:lnTo>
                    <a:pt x="818841" y="4982"/>
                  </a:lnTo>
                  <a:lnTo>
                    <a:pt x="792783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SMARTPenAnnotation498"/>
            <p:cNvSpPr/>
            <p:nvPr/>
          </p:nvSpPr>
          <p:spPr>
            <a:xfrm>
              <a:off x="6849070" y="4483070"/>
              <a:ext cx="276821" cy="80001"/>
            </a:xfrm>
            <a:custGeom>
              <a:avLst/>
              <a:gdLst/>
              <a:ahLst/>
              <a:cxnLst/>
              <a:rect l="0" t="0" r="0" b="0"/>
              <a:pathLst>
                <a:path w="276821" h="80001">
                  <a:moveTo>
                    <a:pt x="0" y="8562"/>
                  </a:moveTo>
                  <a:lnTo>
                    <a:pt x="4741" y="8562"/>
                  </a:lnTo>
                  <a:lnTo>
                    <a:pt x="6137" y="7570"/>
                  </a:lnTo>
                  <a:lnTo>
                    <a:pt x="7068" y="5916"/>
                  </a:lnTo>
                  <a:lnTo>
                    <a:pt x="7688" y="3822"/>
                  </a:lnTo>
                  <a:lnTo>
                    <a:pt x="10087" y="2425"/>
                  </a:lnTo>
                  <a:lnTo>
                    <a:pt x="18043" y="874"/>
                  </a:lnTo>
                  <a:lnTo>
                    <a:pt x="25548" y="185"/>
                  </a:lnTo>
                  <a:lnTo>
                    <a:pt x="28938" y="0"/>
                  </a:lnTo>
                  <a:lnTo>
                    <a:pt x="33182" y="870"/>
                  </a:lnTo>
                  <a:lnTo>
                    <a:pt x="37997" y="2442"/>
                  </a:lnTo>
                  <a:lnTo>
                    <a:pt x="43190" y="4482"/>
                  </a:lnTo>
                  <a:lnTo>
                    <a:pt x="48637" y="5842"/>
                  </a:lnTo>
                  <a:lnTo>
                    <a:pt x="54253" y="6749"/>
                  </a:lnTo>
                  <a:lnTo>
                    <a:pt x="59981" y="7353"/>
                  </a:lnTo>
                  <a:lnTo>
                    <a:pt x="65784" y="8749"/>
                  </a:lnTo>
                  <a:lnTo>
                    <a:pt x="71637" y="10671"/>
                  </a:lnTo>
                  <a:lnTo>
                    <a:pt x="77524" y="12945"/>
                  </a:lnTo>
                  <a:lnTo>
                    <a:pt x="92002" y="18117"/>
                  </a:lnTo>
                  <a:lnTo>
                    <a:pt x="100030" y="20885"/>
                  </a:lnTo>
                  <a:lnTo>
                    <a:pt x="107366" y="23723"/>
                  </a:lnTo>
                  <a:lnTo>
                    <a:pt x="114242" y="26607"/>
                  </a:lnTo>
                  <a:lnTo>
                    <a:pt x="120809" y="29522"/>
                  </a:lnTo>
                  <a:lnTo>
                    <a:pt x="128165" y="32457"/>
                  </a:lnTo>
                  <a:lnTo>
                    <a:pt x="144275" y="38364"/>
                  </a:lnTo>
                  <a:lnTo>
                    <a:pt x="151745" y="41329"/>
                  </a:lnTo>
                  <a:lnTo>
                    <a:pt x="158710" y="44297"/>
                  </a:lnTo>
                  <a:lnTo>
                    <a:pt x="165339" y="47268"/>
                  </a:lnTo>
                  <a:lnTo>
                    <a:pt x="172733" y="50242"/>
                  </a:lnTo>
                  <a:lnTo>
                    <a:pt x="188888" y="56191"/>
                  </a:lnTo>
                  <a:lnTo>
                    <a:pt x="196370" y="59166"/>
                  </a:lnTo>
                  <a:lnTo>
                    <a:pt x="203343" y="62142"/>
                  </a:lnTo>
                  <a:lnTo>
                    <a:pt x="209976" y="65118"/>
                  </a:lnTo>
                  <a:lnTo>
                    <a:pt x="217375" y="67102"/>
                  </a:lnTo>
                  <a:lnTo>
                    <a:pt x="225284" y="68425"/>
                  </a:lnTo>
                  <a:lnTo>
                    <a:pt x="233533" y="69307"/>
                  </a:lnTo>
                  <a:lnTo>
                    <a:pt x="242009" y="70887"/>
                  </a:lnTo>
                  <a:lnTo>
                    <a:pt x="250636" y="72932"/>
                  </a:lnTo>
                  <a:lnTo>
                    <a:pt x="276820" y="8000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63713" y="1989138"/>
            <a:ext cx="61928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/>
              <a:t>Be sure I looked up at her eyes</a:t>
            </a:r>
            <a:br>
              <a:rPr lang="en-GB" sz="2400"/>
            </a:br>
            <a:r>
              <a:rPr lang="en-GB" sz="2400"/>
              <a:t>Happy and proud; at last I knew</a:t>
            </a:r>
            <a:br>
              <a:rPr lang="en-GB" sz="2400"/>
            </a:br>
            <a:r>
              <a:rPr lang="en-GB" sz="2400"/>
              <a:t>Porphyria worshipped me; surprise</a:t>
            </a:r>
            <a:br>
              <a:rPr lang="en-GB" sz="2400"/>
            </a:br>
            <a:r>
              <a:rPr lang="en-GB" sz="2400"/>
              <a:t>Made my heart swell, and still it grew</a:t>
            </a:r>
            <a:br>
              <a:rPr lang="en-GB" sz="2400"/>
            </a:br>
            <a:r>
              <a:rPr lang="en-GB" sz="2400"/>
              <a:t>While I debated what to do.</a:t>
            </a:r>
            <a:br>
              <a:rPr lang="en-GB" sz="2400"/>
            </a:br>
            <a:r>
              <a:rPr lang="en-GB" sz="2400"/>
              <a:t>That moment she was mine, mine, fair,</a:t>
            </a:r>
            <a:br>
              <a:rPr lang="en-GB" sz="2400"/>
            </a:br>
            <a:r>
              <a:rPr lang="en-GB" sz="2400"/>
              <a:t>Perfectly pure and good: I found</a:t>
            </a:r>
            <a:br>
              <a:rPr lang="en-GB" sz="2400"/>
            </a:br>
            <a:r>
              <a:rPr lang="en-GB" sz="2400"/>
              <a:t>A thing to do, and all her hair</a:t>
            </a:r>
            <a:br>
              <a:rPr lang="en-GB" sz="2400"/>
            </a:br>
            <a:r>
              <a:rPr lang="en-GB" sz="2400"/>
              <a:t>In one long yellow string I wound</a:t>
            </a:r>
            <a:br>
              <a:rPr lang="en-GB" sz="2400"/>
            </a:br>
            <a:r>
              <a:rPr lang="en-GB" sz="2400"/>
              <a:t>Three times her little throat around, </a:t>
            </a:r>
          </a:p>
        </p:txBody>
      </p:sp>
      <p:grpSp>
        <p:nvGrpSpPr>
          <p:cNvPr id="268" name="Group 267"/>
          <p:cNvGrpSpPr/>
          <p:nvPr/>
        </p:nvGrpSpPr>
        <p:grpSpPr>
          <a:xfrm>
            <a:off x="209263" y="383976"/>
            <a:ext cx="8870314" cy="6116837"/>
            <a:chOff x="209263" y="383976"/>
            <a:chExt cx="8870314" cy="6116837"/>
          </a:xfrm>
        </p:grpSpPr>
        <p:sp>
          <p:nvSpPr>
            <p:cNvPr id="5" name="SMARTPenAnnotation80"/>
            <p:cNvSpPr/>
            <p:nvPr/>
          </p:nvSpPr>
          <p:spPr>
            <a:xfrm>
              <a:off x="410765" y="2178844"/>
              <a:ext cx="884040" cy="17860"/>
            </a:xfrm>
            <a:custGeom>
              <a:avLst/>
              <a:gdLst/>
              <a:ahLst/>
              <a:cxnLst/>
              <a:rect l="0" t="0" r="0" b="0"/>
              <a:pathLst>
                <a:path w="884040" h="17860">
                  <a:moveTo>
                    <a:pt x="0" y="17859"/>
                  </a:moveTo>
                  <a:lnTo>
                    <a:pt x="34888" y="17859"/>
                  </a:lnTo>
                  <a:lnTo>
                    <a:pt x="40126" y="16866"/>
                  </a:lnTo>
                  <a:lnTo>
                    <a:pt x="45602" y="15213"/>
                  </a:lnTo>
                  <a:lnTo>
                    <a:pt x="51237" y="13118"/>
                  </a:lnTo>
                  <a:lnTo>
                    <a:pt x="57971" y="11722"/>
                  </a:lnTo>
                  <a:lnTo>
                    <a:pt x="65436" y="10791"/>
                  </a:lnTo>
                  <a:lnTo>
                    <a:pt x="73390" y="10170"/>
                  </a:lnTo>
                  <a:lnTo>
                    <a:pt x="81669" y="9756"/>
                  </a:lnTo>
                  <a:lnTo>
                    <a:pt x="98805" y="9297"/>
                  </a:lnTo>
                  <a:lnTo>
                    <a:pt x="125187" y="9038"/>
                  </a:lnTo>
                  <a:lnTo>
                    <a:pt x="134060" y="8009"/>
                  </a:lnTo>
                  <a:lnTo>
                    <a:pt x="142951" y="6332"/>
                  </a:lnTo>
                  <a:lnTo>
                    <a:pt x="151856" y="4221"/>
                  </a:lnTo>
                  <a:lnTo>
                    <a:pt x="161761" y="2814"/>
                  </a:lnTo>
                  <a:lnTo>
                    <a:pt x="172333" y="1875"/>
                  </a:lnTo>
                  <a:lnTo>
                    <a:pt x="183349" y="1250"/>
                  </a:lnTo>
                  <a:lnTo>
                    <a:pt x="203528" y="555"/>
                  </a:lnTo>
                  <a:lnTo>
                    <a:pt x="234268" y="164"/>
                  </a:lnTo>
                  <a:lnTo>
                    <a:pt x="395785" y="0"/>
                  </a:lnTo>
                  <a:lnTo>
                    <a:pt x="408716" y="992"/>
                  </a:lnTo>
                  <a:lnTo>
                    <a:pt x="422298" y="2645"/>
                  </a:lnTo>
                  <a:lnTo>
                    <a:pt x="436313" y="4740"/>
                  </a:lnTo>
                  <a:lnTo>
                    <a:pt x="449625" y="6136"/>
                  </a:lnTo>
                  <a:lnTo>
                    <a:pt x="462469" y="7067"/>
                  </a:lnTo>
                  <a:lnTo>
                    <a:pt x="475000" y="7688"/>
                  </a:lnTo>
                  <a:lnTo>
                    <a:pt x="502153" y="8377"/>
                  </a:lnTo>
                  <a:lnTo>
                    <a:pt x="555266" y="8820"/>
                  </a:lnTo>
                  <a:lnTo>
                    <a:pt x="567623" y="9848"/>
                  </a:lnTo>
                  <a:lnTo>
                    <a:pt x="579829" y="11526"/>
                  </a:lnTo>
                  <a:lnTo>
                    <a:pt x="591936" y="13637"/>
                  </a:lnTo>
                  <a:lnTo>
                    <a:pt x="604968" y="15044"/>
                  </a:lnTo>
                  <a:lnTo>
                    <a:pt x="618617" y="15982"/>
                  </a:lnTo>
                  <a:lnTo>
                    <a:pt x="632677" y="16608"/>
                  </a:lnTo>
                  <a:lnTo>
                    <a:pt x="661528" y="17303"/>
                  </a:lnTo>
                  <a:lnTo>
                    <a:pt x="884039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SMARTPenAnnotation81"/>
            <p:cNvSpPr/>
            <p:nvPr/>
          </p:nvSpPr>
          <p:spPr>
            <a:xfrm>
              <a:off x="1473408" y="2009338"/>
              <a:ext cx="266069" cy="428467"/>
            </a:xfrm>
            <a:custGeom>
              <a:avLst/>
              <a:gdLst/>
              <a:ahLst/>
              <a:cxnLst/>
              <a:rect l="0" t="0" r="0" b="0"/>
              <a:pathLst>
                <a:path w="266069" h="428467">
                  <a:moveTo>
                    <a:pt x="17849" y="80208"/>
                  </a:moveTo>
                  <a:lnTo>
                    <a:pt x="9287" y="80208"/>
                  </a:lnTo>
                  <a:lnTo>
                    <a:pt x="8952" y="92637"/>
                  </a:lnTo>
                  <a:lnTo>
                    <a:pt x="8929" y="101199"/>
                  </a:lnTo>
                  <a:lnTo>
                    <a:pt x="9918" y="104124"/>
                  </a:lnTo>
                  <a:lnTo>
                    <a:pt x="13663" y="110020"/>
                  </a:lnTo>
                  <a:lnTo>
                    <a:pt x="15989" y="118593"/>
                  </a:lnTo>
                  <a:lnTo>
                    <a:pt x="17022" y="130011"/>
                  </a:lnTo>
                  <a:lnTo>
                    <a:pt x="17298" y="137222"/>
                  </a:lnTo>
                  <a:lnTo>
                    <a:pt x="17686" y="161594"/>
                  </a:lnTo>
                  <a:lnTo>
                    <a:pt x="17849" y="327111"/>
                  </a:lnTo>
                  <a:lnTo>
                    <a:pt x="15203" y="339102"/>
                  </a:lnTo>
                  <a:lnTo>
                    <a:pt x="11712" y="350054"/>
                  </a:lnTo>
                  <a:lnTo>
                    <a:pt x="9471" y="362523"/>
                  </a:lnTo>
                  <a:lnTo>
                    <a:pt x="8929" y="365899"/>
                  </a:lnTo>
                  <a:lnTo>
                    <a:pt x="8920" y="223035"/>
                  </a:lnTo>
                  <a:lnTo>
                    <a:pt x="7927" y="214122"/>
                  </a:lnTo>
                  <a:lnTo>
                    <a:pt x="6274" y="205203"/>
                  </a:lnTo>
                  <a:lnTo>
                    <a:pt x="4179" y="196280"/>
                  </a:lnTo>
                  <a:lnTo>
                    <a:pt x="2783" y="187355"/>
                  </a:lnTo>
                  <a:lnTo>
                    <a:pt x="1852" y="178429"/>
                  </a:lnTo>
                  <a:lnTo>
                    <a:pt x="1231" y="169501"/>
                  </a:lnTo>
                  <a:lnTo>
                    <a:pt x="817" y="160573"/>
                  </a:lnTo>
                  <a:lnTo>
                    <a:pt x="358" y="142715"/>
                  </a:lnTo>
                  <a:lnTo>
                    <a:pt x="11" y="89303"/>
                  </a:lnTo>
                  <a:lnTo>
                    <a:pt x="0" y="75651"/>
                  </a:lnTo>
                  <a:lnTo>
                    <a:pt x="2640" y="62970"/>
                  </a:lnTo>
                  <a:lnTo>
                    <a:pt x="6129" y="50719"/>
                  </a:lnTo>
                  <a:lnTo>
                    <a:pt x="7679" y="38659"/>
                  </a:lnTo>
                  <a:lnTo>
                    <a:pt x="11014" y="29331"/>
                  </a:lnTo>
                  <a:lnTo>
                    <a:pt x="14812" y="21877"/>
                  </a:lnTo>
                  <a:lnTo>
                    <a:pt x="16499" y="15257"/>
                  </a:lnTo>
                  <a:lnTo>
                    <a:pt x="17672" y="2557"/>
                  </a:lnTo>
                  <a:lnTo>
                    <a:pt x="17839" y="0"/>
                  </a:lnTo>
                  <a:lnTo>
                    <a:pt x="17846" y="4629"/>
                  </a:lnTo>
                  <a:lnTo>
                    <a:pt x="18839" y="7002"/>
                  </a:lnTo>
                  <a:lnTo>
                    <a:pt x="24978" y="15082"/>
                  </a:lnTo>
                  <a:lnTo>
                    <a:pt x="33080" y="24752"/>
                  </a:lnTo>
                  <a:lnTo>
                    <a:pt x="38840" y="34394"/>
                  </a:lnTo>
                  <a:lnTo>
                    <a:pt x="44707" y="45294"/>
                  </a:lnTo>
                  <a:lnTo>
                    <a:pt x="62504" y="80279"/>
                  </a:lnTo>
                  <a:lnTo>
                    <a:pt x="69446" y="92146"/>
                  </a:lnTo>
                  <a:lnTo>
                    <a:pt x="74075" y="98089"/>
                  </a:lnTo>
                  <a:lnTo>
                    <a:pt x="79146" y="104035"/>
                  </a:lnTo>
                  <a:lnTo>
                    <a:pt x="87425" y="115933"/>
                  </a:lnTo>
                  <a:lnTo>
                    <a:pt x="95405" y="127836"/>
                  </a:lnTo>
                  <a:lnTo>
                    <a:pt x="100311" y="133788"/>
                  </a:lnTo>
                  <a:lnTo>
                    <a:pt x="105566" y="139741"/>
                  </a:lnTo>
                  <a:lnTo>
                    <a:pt x="116696" y="151646"/>
                  </a:lnTo>
                  <a:lnTo>
                    <a:pt x="122443" y="157599"/>
                  </a:lnTo>
                  <a:lnTo>
                    <a:pt x="129250" y="163552"/>
                  </a:lnTo>
                  <a:lnTo>
                    <a:pt x="136765" y="169505"/>
                  </a:lnTo>
                  <a:lnTo>
                    <a:pt x="144751" y="175459"/>
                  </a:lnTo>
                  <a:lnTo>
                    <a:pt x="152060" y="181412"/>
                  </a:lnTo>
                  <a:lnTo>
                    <a:pt x="158917" y="187365"/>
                  </a:lnTo>
                  <a:lnTo>
                    <a:pt x="165472" y="193318"/>
                  </a:lnTo>
                  <a:lnTo>
                    <a:pt x="172820" y="198279"/>
                  </a:lnTo>
                  <a:lnTo>
                    <a:pt x="180694" y="202578"/>
                  </a:lnTo>
                  <a:lnTo>
                    <a:pt x="188920" y="206437"/>
                  </a:lnTo>
                  <a:lnTo>
                    <a:pt x="196389" y="210993"/>
                  </a:lnTo>
                  <a:lnTo>
                    <a:pt x="203352" y="216016"/>
                  </a:lnTo>
                  <a:lnTo>
                    <a:pt x="209979" y="221348"/>
                  </a:lnTo>
                  <a:lnTo>
                    <a:pt x="216381" y="226887"/>
                  </a:lnTo>
                  <a:lnTo>
                    <a:pt x="222633" y="232565"/>
                  </a:lnTo>
                  <a:lnTo>
                    <a:pt x="238268" y="247390"/>
                  </a:lnTo>
                  <a:lnTo>
                    <a:pt x="261762" y="270563"/>
                  </a:lnTo>
                  <a:lnTo>
                    <a:pt x="263802" y="273588"/>
                  </a:lnTo>
                  <a:lnTo>
                    <a:pt x="266068" y="279595"/>
                  </a:lnTo>
                  <a:lnTo>
                    <a:pt x="265680" y="282586"/>
                  </a:lnTo>
                  <a:lnTo>
                    <a:pt x="264429" y="285572"/>
                  </a:lnTo>
                  <a:lnTo>
                    <a:pt x="257928" y="294515"/>
                  </a:lnTo>
                  <a:lnTo>
                    <a:pt x="255293" y="297494"/>
                  </a:lnTo>
                  <a:lnTo>
                    <a:pt x="247072" y="303449"/>
                  </a:lnTo>
                  <a:lnTo>
                    <a:pt x="242102" y="306426"/>
                  </a:lnTo>
                  <a:lnTo>
                    <a:pt x="236804" y="308411"/>
                  </a:lnTo>
                  <a:lnTo>
                    <a:pt x="231288" y="309734"/>
                  </a:lnTo>
                  <a:lnTo>
                    <a:pt x="225626" y="310616"/>
                  </a:lnTo>
                  <a:lnTo>
                    <a:pt x="219867" y="313189"/>
                  </a:lnTo>
                  <a:lnTo>
                    <a:pt x="214044" y="316888"/>
                  </a:lnTo>
                  <a:lnTo>
                    <a:pt x="208177" y="321338"/>
                  </a:lnTo>
                  <a:lnTo>
                    <a:pt x="201289" y="325298"/>
                  </a:lnTo>
                  <a:lnTo>
                    <a:pt x="193721" y="328929"/>
                  </a:lnTo>
                  <a:lnTo>
                    <a:pt x="185698" y="332343"/>
                  </a:lnTo>
                  <a:lnTo>
                    <a:pt x="177374" y="335611"/>
                  </a:lnTo>
                  <a:lnTo>
                    <a:pt x="160187" y="341887"/>
                  </a:lnTo>
                  <a:lnTo>
                    <a:pt x="150444" y="344950"/>
                  </a:lnTo>
                  <a:lnTo>
                    <a:pt x="108937" y="356995"/>
                  </a:lnTo>
                  <a:lnTo>
                    <a:pt x="71781" y="368928"/>
                  </a:lnTo>
                  <a:lnTo>
                    <a:pt x="63726" y="372899"/>
                  </a:lnTo>
                  <a:lnTo>
                    <a:pt x="56371" y="377531"/>
                  </a:lnTo>
                  <a:lnTo>
                    <a:pt x="49484" y="382603"/>
                  </a:lnTo>
                  <a:lnTo>
                    <a:pt x="42908" y="386977"/>
                  </a:lnTo>
                  <a:lnTo>
                    <a:pt x="36539" y="390885"/>
                  </a:lnTo>
                  <a:lnTo>
                    <a:pt x="30309" y="394482"/>
                  </a:lnTo>
                  <a:lnTo>
                    <a:pt x="26156" y="397873"/>
                  </a:lnTo>
                  <a:lnTo>
                    <a:pt x="23387" y="401125"/>
                  </a:lnTo>
                  <a:lnTo>
                    <a:pt x="21541" y="404286"/>
                  </a:lnTo>
                  <a:lnTo>
                    <a:pt x="19490" y="410443"/>
                  </a:lnTo>
                  <a:lnTo>
                    <a:pt x="18336" y="419488"/>
                  </a:lnTo>
                  <a:lnTo>
                    <a:pt x="17849" y="42846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PenAnnotation82"/>
            <p:cNvSpPr/>
            <p:nvPr/>
          </p:nvSpPr>
          <p:spPr>
            <a:xfrm>
              <a:off x="642937" y="1134070"/>
              <a:ext cx="23005" cy="756943"/>
            </a:xfrm>
            <a:custGeom>
              <a:avLst/>
              <a:gdLst/>
              <a:ahLst/>
              <a:cxnLst/>
              <a:rect l="0" t="0" r="0" b="0"/>
              <a:pathLst>
                <a:path w="23005" h="756943">
                  <a:moveTo>
                    <a:pt x="0" y="0"/>
                  </a:moveTo>
                  <a:lnTo>
                    <a:pt x="0" y="63825"/>
                  </a:lnTo>
                  <a:lnTo>
                    <a:pt x="992" y="73308"/>
                  </a:lnTo>
                  <a:lnTo>
                    <a:pt x="2646" y="83598"/>
                  </a:lnTo>
                  <a:lnTo>
                    <a:pt x="4741" y="94428"/>
                  </a:lnTo>
                  <a:lnTo>
                    <a:pt x="6137" y="105616"/>
                  </a:lnTo>
                  <a:lnTo>
                    <a:pt x="7068" y="117043"/>
                  </a:lnTo>
                  <a:lnTo>
                    <a:pt x="7688" y="128630"/>
                  </a:lnTo>
                  <a:lnTo>
                    <a:pt x="8378" y="152088"/>
                  </a:lnTo>
                  <a:lnTo>
                    <a:pt x="8821" y="204226"/>
                  </a:lnTo>
                  <a:lnTo>
                    <a:pt x="9849" y="218502"/>
                  </a:lnTo>
                  <a:lnTo>
                    <a:pt x="11527" y="232981"/>
                  </a:lnTo>
                  <a:lnTo>
                    <a:pt x="13638" y="247594"/>
                  </a:lnTo>
                  <a:lnTo>
                    <a:pt x="15045" y="262297"/>
                  </a:lnTo>
                  <a:lnTo>
                    <a:pt x="15983" y="277060"/>
                  </a:lnTo>
                  <a:lnTo>
                    <a:pt x="16609" y="291863"/>
                  </a:lnTo>
                  <a:lnTo>
                    <a:pt x="17303" y="324185"/>
                  </a:lnTo>
                  <a:lnTo>
                    <a:pt x="17857" y="540352"/>
                  </a:lnTo>
                  <a:lnTo>
                    <a:pt x="18850" y="555696"/>
                  </a:lnTo>
                  <a:lnTo>
                    <a:pt x="20504" y="570886"/>
                  </a:lnTo>
                  <a:lnTo>
                    <a:pt x="22599" y="585973"/>
                  </a:lnTo>
                  <a:lnTo>
                    <a:pt x="23004" y="600992"/>
                  </a:lnTo>
                  <a:lnTo>
                    <a:pt x="22281" y="615966"/>
                  </a:lnTo>
                  <a:lnTo>
                    <a:pt x="20807" y="630910"/>
                  </a:lnTo>
                  <a:lnTo>
                    <a:pt x="19825" y="643848"/>
                  </a:lnTo>
                  <a:lnTo>
                    <a:pt x="19169" y="655451"/>
                  </a:lnTo>
                  <a:lnTo>
                    <a:pt x="18442" y="676280"/>
                  </a:lnTo>
                  <a:lnTo>
                    <a:pt x="18118" y="695459"/>
                  </a:lnTo>
                  <a:lnTo>
                    <a:pt x="17040" y="704741"/>
                  </a:lnTo>
                  <a:lnTo>
                    <a:pt x="15329" y="713905"/>
                  </a:lnTo>
                  <a:lnTo>
                    <a:pt x="13196" y="722992"/>
                  </a:lnTo>
                  <a:lnTo>
                    <a:pt x="11774" y="730041"/>
                  </a:lnTo>
                  <a:lnTo>
                    <a:pt x="10826" y="735733"/>
                  </a:lnTo>
                  <a:lnTo>
                    <a:pt x="10194" y="740520"/>
                  </a:lnTo>
                  <a:lnTo>
                    <a:pt x="9491" y="748485"/>
                  </a:lnTo>
                  <a:lnTo>
                    <a:pt x="9304" y="751997"/>
                  </a:lnTo>
                  <a:lnTo>
                    <a:pt x="8187" y="754339"/>
                  </a:lnTo>
                  <a:lnTo>
                    <a:pt x="6450" y="755901"/>
                  </a:lnTo>
                  <a:lnTo>
                    <a:pt x="4300" y="756942"/>
                  </a:lnTo>
                  <a:lnTo>
                    <a:pt x="2867" y="756643"/>
                  </a:lnTo>
                  <a:lnTo>
                    <a:pt x="1911" y="755452"/>
                  </a:lnTo>
                  <a:lnTo>
                    <a:pt x="0" y="7500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MARTPenAnnotation83"/>
            <p:cNvSpPr/>
            <p:nvPr/>
          </p:nvSpPr>
          <p:spPr>
            <a:xfrm>
              <a:off x="651867" y="1062632"/>
              <a:ext cx="276821" cy="8931"/>
            </a:xfrm>
            <a:custGeom>
              <a:avLst/>
              <a:gdLst/>
              <a:ahLst/>
              <a:cxnLst/>
              <a:rect l="0" t="0" r="0" b="0"/>
              <a:pathLst>
                <a:path w="276821" h="8931">
                  <a:moveTo>
                    <a:pt x="0" y="8930"/>
                  </a:moveTo>
                  <a:lnTo>
                    <a:pt x="0" y="109"/>
                  </a:lnTo>
                  <a:lnTo>
                    <a:pt x="7129" y="22"/>
                  </a:lnTo>
                  <a:lnTo>
                    <a:pt x="153093" y="0"/>
                  </a:lnTo>
                  <a:lnTo>
                    <a:pt x="162585" y="993"/>
                  </a:lnTo>
                  <a:lnTo>
                    <a:pt x="172882" y="2646"/>
                  </a:lnTo>
                  <a:lnTo>
                    <a:pt x="183716" y="4741"/>
                  </a:lnTo>
                  <a:lnTo>
                    <a:pt x="192922" y="6137"/>
                  </a:lnTo>
                  <a:lnTo>
                    <a:pt x="201044" y="7068"/>
                  </a:lnTo>
                  <a:lnTo>
                    <a:pt x="208444" y="7689"/>
                  </a:lnTo>
                  <a:lnTo>
                    <a:pt x="216353" y="8103"/>
                  </a:lnTo>
                  <a:lnTo>
                    <a:pt x="233079" y="8562"/>
                  </a:lnTo>
                  <a:lnTo>
                    <a:pt x="276820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PenAnnotation84"/>
            <p:cNvSpPr/>
            <p:nvPr/>
          </p:nvSpPr>
          <p:spPr>
            <a:xfrm>
              <a:off x="991304" y="973335"/>
              <a:ext cx="8822" cy="178595"/>
            </a:xfrm>
            <a:custGeom>
              <a:avLst/>
              <a:gdLst/>
              <a:ahLst/>
              <a:cxnLst/>
              <a:rect l="0" t="0" r="0" b="0"/>
              <a:pathLst>
                <a:path w="8822" h="178595">
                  <a:moveTo>
                    <a:pt x="8821" y="0"/>
                  </a:moveTo>
                  <a:lnTo>
                    <a:pt x="8821" y="20991"/>
                  </a:lnTo>
                  <a:lnTo>
                    <a:pt x="7828" y="24908"/>
                  </a:lnTo>
                  <a:lnTo>
                    <a:pt x="6175" y="29504"/>
                  </a:lnTo>
                  <a:lnTo>
                    <a:pt x="4080" y="34552"/>
                  </a:lnTo>
                  <a:lnTo>
                    <a:pt x="2684" y="39902"/>
                  </a:lnTo>
                  <a:lnTo>
                    <a:pt x="1753" y="45453"/>
                  </a:lnTo>
                  <a:lnTo>
                    <a:pt x="1132" y="51138"/>
                  </a:lnTo>
                  <a:lnTo>
                    <a:pt x="718" y="56913"/>
                  </a:lnTo>
                  <a:lnTo>
                    <a:pt x="443" y="62747"/>
                  </a:lnTo>
                  <a:lnTo>
                    <a:pt x="136" y="74521"/>
                  </a:lnTo>
                  <a:lnTo>
                    <a:pt x="0" y="86368"/>
                  </a:lnTo>
                  <a:lnTo>
                    <a:pt x="956" y="93297"/>
                  </a:lnTo>
                  <a:lnTo>
                    <a:pt x="2585" y="100894"/>
                  </a:lnTo>
                  <a:lnTo>
                    <a:pt x="4663" y="108935"/>
                  </a:lnTo>
                  <a:lnTo>
                    <a:pt x="6049" y="116279"/>
                  </a:lnTo>
                  <a:lnTo>
                    <a:pt x="6973" y="123160"/>
                  </a:lnTo>
                  <a:lnTo>
                    <a:pt x="7589" y="129732"/>
                  </a:lnTo>
                  <a:lnTo>
                    <a:pt x="7999" y="136098"/>
                  </a:lnTo>
                  <a:lnTo>
                    <a:pt x="8273" y="142326"/>
                  </a:lnTo>
                  <a:lnTo>
                    <a:pt x="8658" y="157926"/>
                  </a:lnTo>
                  <a:lnTo>
                    <a:pt x="8821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PenAnnotation85"/>
            <p:cNvSpPr/>
            <p:nvPr/>
          </p:nvSpPr>
          <p:spPr>
            <a:xfrm>
              <a:off x="964406" y="964439"/>
              <a:ext cx="239059" cy="213856"/>
            </a:xfrm>
            <a:custGeom>
              <a:avLst/>
              <a:gdLst/>
              <a:ahLst/>
              <a:cxnLst/>
              <a:rect l="0" t="0" r="0" b="0"/>
              <a:pathLst>
                <a:path w="239059" h="213856">
                  <a:moveTo>
                    <a:pt x="8929" y="17826"/>
                  </a:moveTo>
                  <a:lnTo>
                    <a:pt x="25515" y="1240"/>
                  </a:lnTo>
                  <a:lnTo>
                    <a:pt x="31514" y="533"/>
                  </a:lnTo>
                  <a:lnTo>
                    <a:pt x="39803" y="218"/>
                  </a:lnTo>
                  <a:lnTo>
                    <a:pt x="46794" y="79"/>
                  </a:lnTo>
                  <a:lnTo>
                    <a:pt x="61049" y="0"/>
                  </a:lnTo>
                  <a:lnTo>
                    <a:pt x="66496" y="981"/>
                  </a:lnTo>
                  <a:lnTo>
                    <a:pt x="72112" y="2627"/>
                  </a:lnTo>
                  <a:lnTo>
                    <a:pt x="77840" y="4717"/>
                  </a:lnTo>
                  <a:lnTo>
                    <a:pt x="84635" y="6110"/>
                  </a:lnTo>
                  <a:lnTo>
                    <a:pt x="92142" y="7039"/>
                  </a:lnTo>
                  <a:lnTo>
                    <a:pt x="100123" y="7658"/>
                  </a:lnTo>
                  <a:lnTo>
                    <a:pt x="109413" y="9063"/>
                  </a:lnTo>
                  <a:lnTo>
                    <a:pt x="119575" y="10992"/>
                  </a:lnTo>
                  <a:lnTo>
                    <a:pt x="130318" y="13270"/>
                  </a:lnTo>
                  <a:lnTo>
                    <a:pt x="140457" y="15781"/>
                  </a:lnTo>
                  <a:lnTo>
                    <a:pt x="150192" y="18447"/>
                  </a:lnTo>
                  <a:lnTo>
                    <a:pt x="159659" y="21217"/>
                  </a:lnTo>
                  <a:lnTo>
                    <a:pt x="167955" y="24055"/>
                  </a:lnTo>
                  <a:lnTo>
                    <a:pt x="175470" y="26940"/>
                  </a:lnTo>
                  <a:lnTo>
                    <a:pt x="182464" y="29855"/>
                  </a:lnTo>
                  <a:lnTo>
                    <a:pt x="190104" y="32791"/>
                  </a:lnTo>
                  <a:lnTo>
                    <a:pt x="206529" y="38698"/>
                  </a:lnTo>
                  <a:lnTo>
                    <a:pt x="213092" y="41663"/>
                  </a:lnTo>
                  <a:lnTo>
                    <a:pt x="218460" y="44631"/>
                  </a:lnTo>
                  <a:lnTo>
                    <a:pt x="223031" y="47603"/>
                  </a:lnTo>
                  <a:lnTo>
                    <a:pt x="227070" y="50575"/>
                  </a:lnTo>
                  <a:lnTo>
                    <a:pt x="234204" y="56525"/>
                  </a:lnTo>
                  <a:lnTo>
                    <a:pt x="236503" y="59500"/>
                  </a:lnTo>
                  <a:lnTo>
                    <a:pt x="239058" y="65452"/>
                  </a:lnTo>
                  <a:lnTo>
                    <a:pt x="238747" y="68428"/>
                  </a:lnTo>
                  <a:lnTo>
                    <a:pt x="237547" y="71405"/>
                  </a:lnTo>
                  <a:lnTo>
                    <a:pt x="235755" y="74381"/>
                  </a:lnTo>
                  <a:lnTo>
                    <a:pt x="232576" y="78350"/>
                  </a:lnTo>
                  <a:lnTo>
                    <a:pt x="228473" y="82980"/>
                  </a:lnTo>
                  <a:lnTo>
                    <a:pt x="218621" y="93416"/>
                  </a:lnTo>
                  <a:lnTo>
                    <a:pt x="207628" y="104669"/>
                  </a:lnTo>
                  <a:lnTo>
                    <a:pt x="200927" y="110448"/>
                  </a:lnTo>
                  <a:lnTo>
                    <a:pt x="193482" y="116285"/>
                  </a:lnTo>
                  <a:lnTo>
                    <a:pt x="185543" y="122161"/>
                  </a:lnTo>
                  <a:lnTo>
                    <a:pt x="178265" y="128062"/>
                  </a:lnTo>
                  <a:lnTo>
                    <a:pt x="171429" y="133981"/>
                  </a:lnTo>
                  <a:lnTo>
                    <a:pt x="164888" y="139911"/>
                  </a:lnTo>
                  <a:lnTo>
                    <a:pt x="157550" y="145849"/>
                  </a:lnTo>
                  <a:lnTo>
                    <a:pt x="149682" y="151792"/>
                  </a:lnTo>
                  <a:lnTo>
                    <a:pt x="141460" y="157738"/>
                  </a:lnTo>
                  <a:lnTo>
                    <a:pt x="133002" y="162695"/>
                  </a:lnTo>
                  <a:lnTo>
                    <a:pt x="124386" y="166991"/>
                  </a:lnTo>
                  <a:lnTo>
                    <a:pt x="115666" y="170848"/>
                  </a:lnTo>
                  <a:lnTo>
                    <a:pt x="106876" y="175403"/>
                  </a:lnTo>
                  <a:lnTo>
                    <a:pt x="98040" y="180424"/>
                  </a:lnTo>
                  <a:lnTo>
                    <a:pt x="89172" y="185756"/>
                  </a:lnTo>
                  <a:lnTo>
                    <a:pt x="81276" y="190303"/>
                  </a:lnTo>
                  <a:lnTo>
                    <a:pt x="67211" y="198001"/>
                  </a:lnTo>
                  <a:lnTo>
                    <a:pt x="60682" y="200450"/>
                  </a:lnTo>
                  <a:lnTo>
                    <a:pt x="54345" y="202083"/>
                  </a:lnTo>
                  <a:lnTo>
                    <a:pt x="48136" y="203172"/>
                  </a:lnTo>
                  <a:lnTo>
                    <a:pt x="43005" y="204890"/>
                  </a:lnTo>
                  <a:lnTo>
                    <a:pt x="38592" y="207028"/>
                  </a:lnTo>
                  <a:lnTo>
                    <a:pt x="34658" y="209445"/>
                  </a:lnTo>
                  <a:lnTo>
                    <a:pt x="27640" y="212131"/>
                  </a:lnTo>
                  <a:lnTo>
                    <a:pt x="20222" y="213324"/>
                  </a:lnTo>
                  <a:lnTo>
                    <a:pt x="15466" y="213643"/>
                  </a:lnTo>
                  <a:lnTo>
                    <a:pt x="10310" y="213855"/>
                  </a:lnTo>
                  <a:lnTo>
                    <a:pt x="6873" y="213004"/>
                  </a:lnTo>
                  <a:lnTo>
                    <a:pt x="4582" y="211445"/>
                  </a:lnTo>
                  <a:lnTo>
                    <a:pt x="0" y="2053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MARTPenAnnotation86"/>
            <p:cNvSpPr/>
            <p:nvPr/>
          </p:nvSpPr>
          <p:spPr>
            <a:xfrm>
              <a:off x="1224057" y="955588"/>
              <a:ext cx="222553" cy="167699"/>
            </a:xfrm>
            <a:custGeom>
              <a:avLst/>
              <a:gdLst/>
              <a:ahLst/>
              <a:cxnLst/>
              <a:rect l="0" t="0" r="0" b="0"/>
              <a:pathLst>
                <a:path w="222553" h="167699">
                  <a:moveTo>
                    <a:pt x="186833" y="17747"/>
                  </a:moveTo>
                  <a:lnTo>
                    <a:pt x="186833" y="13007"/>
                  </a:lnTo>
                  <a:lnTo>
                    <a:pt x="185841" y="11611"/>
                  </a:lnTo>
                  <a:lnTo>
                    <a:pt x="184187" y="10680"/>
                  </a:lnTo>
                  <a:lnTo>
                    <a:pt x="179145" y="9186"/>
                  </a:lnTo>
                  <a:lnTo>
                    <a:pt x="173531" y="4186"/>
                  </a:lnTo>
                  <a:lnTo>
                    <a:pt x="170027" y="2753"/>
                  </a:lnTo>
                  <a:lnTo>
                    <a:pt x="165707" y="1798"/>
                  </a:lnTo>
                  <a:lnTo>
                    <a:pt x="160843" y="1162"/>
                  </a:lnTo>
                  <a:lnTo>
                    <a:pt x="155616" y="737"/>
                  </a:lnTo>
                  <a:lnTo>
                    <a:pt x="150147" y="454"/>
                  </a:lnTo>
                  <a:lnTo>
                    <a:pt x="138778" y="140"/>
                  </a:lnTo>
                  <a:lnTo>
                    <a:pt x="127111" y="0"/>
                  </a:lnTo>
                  <a:lnTo>
                    <a:pt x="121221" y="955"/>
                  </a:lnTo>
                  <a:lnTo>
                    <a:pt x="115311" y="2584"/>
                  </a:lnTo>
                  <a:lnTo>
                    <a:pt x="109386" y="4662"/>
                  </a:lnTo>
                  <a:lnTo>
                    <a:pt x="102459" y="8031"/>
                  </a:lnTo>
                  <a:lnTo>
                    <a:pt x="94865" y="12262"/>
                  </a:lnTo>
                  <a:lnTo>
                    <a:pt x="86826" y="17067"/>
                  </a:lnTo>
                  <a:lnTo>
                    <a:pt x="69956" y="27698"/>
                  </a:lnTo>
                  <a:lnTo>
                    <a:pt x="61290" y="33311"/>
                  </a:lnTo>
                  <a:lnTo>
                    <a:pt x="53528" y="39037"/>
                  </a:lnTo>
                  <a:lnTo>
                    <a:pt x="46369" y="44839"/>
                  </a:lnTo>
                  <a:lnTo>
                    <a:pt x="39612" y="50691"/>
                  </a:lnTo>
                  <a:lnTo>
                    <a:pt x="33124" y="57569"/>
                  </a:lnTo>
                  <a:lnTo>
                    <a:pt x="26813" y="65131"/>
                  </a:lnTo>
                  <a:lnTo>
                    <a:pt x="20622" y="73149"/>
                  </a:lnTo>
                  <a:lnTo>
                    <a:pt x="15502" y="81471"/>
                  </a:lnTo>
                  <a:lnTo>
                    <a:pt x="11097" y="89995"/>
                  </a:lnTo>
                  <a:lnTo>
                    <a:pt x="7168" y="98655"/>
                  </a:lnTo>
                  <a:lnTo>
                    <a:pt x="4549" y="107405"/>
                  </a:lnTo>
                  <a:lnTo>
                    <a:pt x="2802" y="116214"/>
                  </a:lnTo>
                  <a:lnTo>
                    <a:pt x="1638" y="125064"/>
                  </a:lnTo>
                  <a:lnTo>
                    <a:pt x="862" y="131956"/>
                  </a:lnTo>
                  <a:lnTo>
                    <a:pt x="345" y="137543"/>
                  </a:lnTo>
                  <a:lnTo>
                    <a:pt x="0" y="142259"/>
                  </a:lnTo>
                  <a:lnTo>
                    <a:pt x="762" y="146396"/>
                  </a:lnTo>
                  <a:lnTo>
                    <a:pt x="2262" y="150146"/>
                  </a:lnTo>
                  <a:lnTo>
                    <a:pt x="4255" y="153638"/>
                  </a:lnTo>
                  <a:lnTo>
                    <a:pt x="6575" y="156958"/>
                  </a:lnTo>
                  <a:lnTo>
                    <a:pt x="9114" y="160164"/>
                  </a:lnTo>
                  <a:lnTo>
                    <a:pt x="11799" y="163293"/>
                  </a:lnTo>
                  <a:lnTo>
                    <a:pt x="15574" y="165380"/>
                  </a:lnTo>
                  <a:lnTo>
                    <a:pt x="20074" y="166771"/>
                  </a:lnTo>
                  <a:lnTo>
                    <a:pt x="25059" y="167698"/>
                  </a:lnTo>
                  <a:lnTo>
                    <a:pt x="29374" y="166331"/>
                  </a:lnTo>
                  <a:lnTo>
                    <a:pt x="33243" y="163436"/>
                  </a:lnTo>
                  <a:lnTo>
                    <a:pt x="36815" y="159522"/>
                  </a:lnTo>
                  <a:lnTo>
                    <a:pt x="42173" y="155920"/>
                  </a:lnTo>
                  <a:lnTo>
                    <a:pt x="48721" y="152527"/>
                  </a:lnTo>
                  <a:lnTo>
                    <a:pt x="56063" y="149272"/>
                  </a:lnTo>
                  <a:lnTo>
                    <a:pt x="62942" y="145118"/>
                  </a:lnTo>
                  <a:lnTo>
                    <a:pt x="69513" y="140364"/>
                  </a:lnTo>
                  <a:lnTo>
                    <a:pt x="75877" y="135211"/>
                  </a:lnTo>
                  <a:lnTo>
                    <a:pt x="82105" y="128799"/>
                  </a:lnTo>
                  <a:lnTo>
                    <a:pt x="88241" y="121547"/>
                  </a:lnTo>
                  <a:lnTo>
                    <a:pt x="94316" y="113736"/>
                  </a:lnTo>
                  <a:lnTo>
                    <a:pt x="100350" y="105553"/>
                  </a:lnTo>
                  <a:lnTo>
                    <a:pt x="112347" y="88522"/>
                  </a:lnTo>
                  <a:lnTo>
                    <a:pt x="117332" y="80805"/>
                  </a:lnTo>
                  <a:lnTo>
                    <a:pt x="121647" y="73677"/>
                  </a:lnTo>
                  <a:lnTo>
                    <a:pt x="125517" y="66940"/>
                  </a:lnTo>
                  <a:lnTo>
                    <a:pt x="130080" y="60464"/>
                  </a:lnTo>
                  <a:lnTo>
                    <a:pt x="135107" y="54163"/>
                  </a:lnTo>
                  <a:lnTo>
                    <a:pt x="140443" y="47977"/>
                  </a:lnTo>
                  <a:lnTo>
                    <a:pt x="144000" y="41870"/>
                  </a:lnTo>
                  <a:lnTo>
                    <a:pt x="146372" y="35813"/>
                  </a:lnTo>
                  <a:lnTo>
                    <a:pt x="151032" y="18061"/>
                  </a:lnTo>
                  <a:lnTo>
                    <a:pt x="151090" y="22581"/>
                  </a:lnTo>
                  <a:lnTo>
                    <a:pt x="150106" y="25931"/>
                  </a:lnTo>
                  <a:lnTo>
                    <a:pt x="148458" y="30148"/>
                  </a:lnTo>
                  <a:lnTo>
                    <a:pt x="146367" y="34944"/>
                  </a:lnTo>
                  <a:lnTo>
                    <a:pt x="144973" y="41118"/>
                  </a:lnTo>
                  <a:lnTo>
                    <a:pt x="144043" y="48211"/>
                  </a:lnTo>
                  <a:lnTo>
                    <a:pt x="143424" y="55916"/>
                  </a:lnTo>
                  <a:lnTo>
                    <a:pt x="143011" y="63037"/>
                  </a:lnTo>
                  <a:lnTo>
                    <a:pt x="142552" y="76241"/>
                  </a:lnTo>
                  <a:lnTo>
                    <a:pt x="143422" y="83532"/>
                  </a:lnTo>
                  <a:lnTo>
                    <a:pt x="144994" y="91369"/>
                  </a:lnTo>
                  <a:lnTo>
                    <a:pt x="147034" y="99571"/>
                  </a:lnTo>
                  <a:lnTo>
                    <a:pt x="149386" y="107023"/>
                  </a:lnTo>
                  <a:lnTo>
                    <a:pt x="151947" y="113975"/>
                  </a:lnTo>
                  <a:lnTo>
                    <a:pt x="154646" y="120595"/>
                  </a:lnTo>
                  <a:lnTo>
                    <a:pt x="158430" y="126000"/>
                  </a:lnTo>
                  <a:lnTo>
                    <a:pt x="162937" y="130595"/>
                  </a:lnTo>
                  <a:lnTo>
                    <a:pt x="167926" y="134651"/>
                  </a:lnTo>
                  <a:lnTo>
                    <a:pt x="172244" y="138347"/>
                  </a:lnTo>
                  <a:lnTo>
                    <a:pt x="176115" y="141804"/>
                  </a:lnTo>
                  <a:lnTo>
                    <a:pt x="183062" y="148290"/>
                  </a:lnTo>
                  <a:lnTo>
                    <a:pt x="189456" y="154480"/>
                  </a:lnTo>
                  <a:lnTo>
                    <a:pt x="193543" y="156527"/>
                  </a:lnTo>
                  <a:lnTo>
                    <a:pt x="198252" y="157892"/>
                  </a:lnTo>
                  <a:lnTo>
                    <a:pt x="203375" y="158802"/>
                  </a:lnTo>
                  <a:lnTo>
                    <a:pt x="207783" y="158417"/>
                  </a:lnTo>
                  <a:lnTo>
                    <a:pt x="211714" y="157168"/>
                  </a:lnTo>
                  <a:lnTo>
                    <a:pt x="222552" y="1516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MARTPenAnnotation87"/>
            <p:cNvSpPr/>
            <p:nvPr/>
          </p:nvSpPr>
          <p:spPr>
            <a:xfrm>
              <a:off x="1482328" y="892968"/>
              <a:ext cx="8930" cy="214314"/>
            </a:xfrm>
            <a:custGeom>
              <a:avLst/>
              <a:gdLst/>
              <a:ahLst/>
              <a:cxnLst/>
              <a:rect l="0" t="0" r="0" b="0"/>
              <a:pathLst>
                <a:path w="8930" h="214314">
                  <a:moveTo>
                    <a:pt x="8929" y="0"/>
                  </a:moveTo>
                  <a:lnTo>
                    <a:pt x="8929" y="4741"/>
                  </a:lnTo>
                  <a:lnTo>
                    <a:pt x="7937" y="6137"/>
                  </a:lnTo>
                  <a:lnTo>
                    <a:pt x="6283" y="7068"/>
                  </a:lnTo>
                  <a:lnTo>
                    <a:pt x="4189" y="7689"/>
                  </a:lnTo>
                  <a:lnTo>
                    <a:pt x="2792" y="10087"/>
                  </a:lnTo>
                  <a:lnTo>
                    <a:pt x="1862" y="13670"/>
                  </a:lnTo>
                  <a:lnTo>
                    <a:pt x="1241" y="18043"/>
                  </a:lnTo>
                  <a:lnTo>
                    <a:pt x="1819" y="22943"/>
                  </a:lnTo>
                  <a:lnTo>
                    <a:pt x="3197" y="28194"/>
                  </a:lnTo>
                  <a:lnTo>
                    <a:pt x="5108" y="33679"/>
                  </a:lnTo>
                  <a:lnTo>
                    <a:pt x="6382" y="40312"/>
                  </a:lnTo>
                  <a:lnTo>
                    <a:pt x="7231" y="47711"/>
                  </a:lnTo>
                  <a:lnTo>
                    <a:pt x="7797" y="55620"/>
                  </a:lnTo>
                  <a:lnTo>
                    <a:pt x="8174" y="63869"/>
                  </a:lnTo>
                  <a:lnTo>
                    <a:pt x="8594" y="80972"/>
                  </a:lnTo>
                  <a:lnTo>
                    <a:pt x="7713" y="89700"/>
                  </a:lnTo>
                  <a:lnTo>
                    <a:pt x="6134" y="98496"/>
                  </a:lnTo>
                  <a:lnTo>
                    <a:pt x="4089" y="107336"/>
                  </a:lnTo>
                  <a:lnTo>
                    <a:pt x="2726" y="117198"/>
                  </a:lnTo>
                  <a:lnTo>
                    <a:pt x="1817" y="127741"/>
                  </a:lnTo>
                  <a:lnTo>
                    <a:pt x="808" y="148055"/>
                  </a:lnTo>
                  <a:lnTo>
                    <a:pt x="359" y="163698"/>
                  </a:lnTo>
                  <a:lnTo>
                    <a:pt x="9" y="203019"/>
                  </a:lnTo>
                  <a:lnTo>
                    <a:pt x="0" y="21431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MARTPenAnnotation88"/>
            <p:cNvSpPr/>
            <p:nvPr/>
          </p:nvSpPr>
          <p:spPr>
            <a:xfrm>
              <a:off x="1475607" y="950331"/>
              <a:ext cx="131737" cy="165311"/>
            </a:xfrm>
            <a:custGeom>
              <a:avLst/>
              <a:gdLst/>
              <a:ahLst/>
              <a:cxnLst/>
              <a:rect l="0" t="0" r="0" b="0"/>
              <a:pathLst>
                <a:path w="131737" h="165311">
                  <a:moveTo>
                    <a:pt x="131736" y="5145"/>
                  </a:moveTo>
                  <a:lnTo>
                    <a:pt x="126996" y="5145"/>
                  </a:lnTo>
                  <a:lnTo>
                    <a:pt x="124607" y="4153"/>
                  </a:lnTo>
                  <a:lnTo>
                    <a:pt x="122023" y="2499"/>
                  </a:lnTo>
                  <a:lnTo>
                    <a:pt x="119307" y="405"/>
                  </a:lnTo>
                  <a:lnTo>
                    <a:pt x="116505" y="0"/>
                  </a:lnTo>
                  <a:lnTo>
                    <a:pt x="113645" y="723"/>
                  </a:lnTo>
                  <a:lnTo>
                    <a:pt x="110745" y="2197"/>
                  </a:lnTo>
                  <a:lnTo>
                    <a:pt x="107821" y="3180"/>
                  </a:lnTo>
                  <a:lnTo>
                    <a:pt x="104878" y="3835"/>
                  </a:lnTo>
                  <a:lnTo>
                    <a:pt x="101925" y="4272"/>
                  </a:lnTo>
                  <a:lnTo>
                    <a:pt x="97971" y="5555"/>
                  </a:lnTo>
                  <a:lnTo>
                    <a:pt x="93351" y="7403"/>
                  </a:lnTo>
                  <a:lnTo>
                    <a:pt x="88287" y="9627"/>
                  </a:lnTo>
                  <a:lnTo>
                    <a:pt x="82926" y="13094"/>
                  </a:lnTo>
                  <a:lnTo>
                    <a:pt x="77368" y="17390"/>
                  </a:lnTo>
                  <a:lnTo>
                    <a:pt x="71678" y="22238"/>
                  </a:lnTo>
                  <a:lnTo>
                    <a:pt x="64909" y="27454"/>
                  </a:lnTo>
                  <a:lnTo>
                    <a:pt x="57419" y="32916"/>
                  </a:lnTo>
                  <a:lnTo>
                    <a:pt x="49449" y="38542"/>
                  </a:lnTo>
                  <a:lnTo>
                    <a:pt x="43144" y="44277"/>
                  </a:lnTo>
                  <a:lnTo>
                    <a:pt x="37948" y="50085"/>
                  </a:lnTo>
                  <a:lnTo>
                    <a:pt x="33492" y="55941"/>
                  </a:lnTo>
                  <a:lnTo>
                    <a:pt x="23249" y="70385"/>
                  </a:lnTo>
                  <a:lnTo>
                    <a:pt x="17740" y="78404"/>
                  </a:lnTo>
                  <a:lnTo>
                    <a:pt x="13075" y="85734"/>
                  </a:lnTo>
                  <a:lnTo>
                    <a:pt x="8972" y="92606"/>
                  </a:lnTo>
                  <a:lnTo>
                    <a:pt x="5245" y="99171"/>
                  </a:lnTo>
                  <a:lnTo>
                    <a:pt x="2760" y="105532"/>
                  </a:lnTo>
                  <a:lnTo>
                    <a:pt x="1104" y="111757"/>
                  </a:lnTo>
                  <a:lnTo>
                    <a:pt x="0" y="117892"/>
                  </a:lnTo>
                  <a:lnTo>
                    <a:pt x="256" y="123966"/>
                  </a:lnTo>
                  <a:lnTo>
                    <a:pt x="1419" y="129999"/>
                  </a:lnTo>
                  <a:lnTo>
                    <a:pt x="3186" y="136006"/>
                  </a:lnTo>
                  <a:lnTo>
                    <a:pt x="6349" y="141003"/>
                  </a:lnTo>
                  <a:lnTo>
                    <a:pt x="10441" y="145327"/>
                  </a:lnTo>
                  <a:lnTo>
                    <a:pt x="15154" y="149201"/>
                  </a:lnTo>
                  <a:lnTo>
                    <a:pt x="20280" y="152776"/>
                  </a:lnTo>
                  <a:lnTo>
                    <a:pt x="25682" y="156152"/>
                  </a:lnTo>
                  <a:lnTo>
                    <a:pt x="31268" y="159394"/>
                  </a:lnTo>
                  <a:lnTo>
                    <a:pt x="37968" y="161556"/>
                  </a:lnTo>
                  <a:lnTo>
                    <a:pt x="45412" y="162997"/>
                  </a:lnTo>
                  <a:lnTo>
                    <a:pt x="53351" y="163958"/>
                  </a:lnTo>
                  <a:lnTo>
                    <a:pt x="60628" y="164598"/>
                  </a:lnTo>
                  <a:lnTo>
                    <a:pt x="67463" y="165025"/>
                  </a:lnTo>
                  <a:lnTo>
                    <a:pt x="74005" y="165310"/>
                  </a:lnTo>
                  <a:lnTo>
                    <a:pt x="80350" y="164508"/>
                  </a:lnTo>
                  <a:lnTo>
                    <a:pt x="86565" y="162981"/>
                  </a:lnTo>
                  <a:lnTo>
                    <a:pt x="92692" y="160970"/>
                  </a:lnTo>
                  <a:lnTo>
                    <a:pt x="98762" y="159630"/>
                  </a:lnTo>
                  <a:lnTo>
                    <a:pt x="104792" y="158737"/>
                  </a:lnTo>
                  <a:lnTo>
                    <a:pt x="122807" y="1569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MARTPenAnnotation89"/>
            <p:cNvSpPr/>
            <p:nvPr/>
          </p:nvSpPr>
          <p:spPr>
            <a:xfrm>
              <a:off x="1643171" y="977120"/>
              <a:ext cx="133837" cy="129993"/>
            </a:xfrm>
            <a:custGeom>
              <a:avLst/>
              <a:gdLst/>
              <a:ahLst/>
              <a:cxnLst/>
              <a:rect l="0" t="0" r="0" b="0"/>
              <a:pathLst>
                <a:path w="133837" h="129993">
                  <a:moveTo>
                    <a:pt x="8821" y="5145"/>
                  </a:moveTo>
                  <a:lnTo>
                    <a:pt x="8821" y="0"/>
                  </a:lnTo>
                  <a:lnTo>
                    <a:pt x="8821" y="113518"/>
                  </a:lnTo>
                  <a:lnTo>
                    <a:pt x="7829" y="117081"/>
                  </a:lnTo>
                  <a:lnTo>
                    <a:pt x="6175" y="120449"/>
                  </a:lnTo>
                  <a:lnTo>
                    <a:pt x="0" y="129992"/>
                  </a:lnTo>
                  <a:lnTo>
                    <a:pt x="4664" y="125370"/>
                  </a:lnTo>
                  <a:lnTo>
                    <a:pt x="6049" y="121014"/>
                  </a:lnTo>
                  <a:lnTo>
                    <a:pt x="6973" y="115133"/>
                  </a:lnTo>
                  <a:lnTo>
                    <a:pt x="7589" y="108236"/>
                  </a:lnTo>
                  <a:lnTo>
                    <a:pt x="8000" y="101654"/>
                  </a:lnTo>
                  <a:lnTo>
                    <a:pt x="8456" y="89048"/>
                  </a:lnTo>
                  <a:lnTo>
                    <a:pt x="9569" y="81917"/>
                  </a:lnTo>
                  <a:lnTo>
                    <a:pt x="11304" y="74185"/>
                  </a:lnTo>
                  <a:lnTo>
                    <a:pt x="13453" y="66055"/>
                  </a:lnTo>
                  <a:lnTo>
                    <a:pt x="15878" y="58650"/>
                  </a:lnTo>
                  <a:lnTo>
                    <a:pt x="18486" y="51729"/>
                  </a:lnTo>
                  <a:lnTo>
                    <a:pt x="21218" y="45131"/>
                  </a:lnTo>
                  <a:lnTo>
                    <a:pt x="25023" y="38748"/>
                  </a:lnTo>
                  <a:lnTo>
                    <a:pt x="29544" y="32508"/>
                  </a:lnTo>
                  <a:lnTo>
                    <a:pt x="34542" y="26363"/>
                  </a:lnTo>
                  <a:lnTo>
                    <a:pt x="38867" y="21275"/>
                  </a:lnTo>
                  <a:lnTo>
                    <a:pt x="42742" y="16891"/>
                  </a:lnTo>
                  <a:lnTo>
                    <a:pt x="46318" y="12975"/>
                  </a:lnTo>
                  <a:lnTo>
                    <a:pt x="49694" y="10365"/>
                  </a:lnTo>
                  <a:lnTo>
                    <a:pt x="52937" y="8625"/>
                  </a:lnTo>
                  <a:lnTo>
                    <a:pt x="56091" y="7465"/>
                  </a:lnTo>
                  <a:lnTo>
                    <a:pt x="59186" y="6692"/>
                  </a:lnTo>
                  <a:lnTo>
                    <a:pt x="62241" y="6176"/>
                  </a:lnTo>
                  <a:lnTo>
                    <a:pt x="65270" y="5833"/>
                  </a:lnTo>
                  <a:lnTo>
                    <a:pt x="68282" y="6596"/>
                  </a:lnTo>
                  <a:lnTo>
                    <a:pt x="71282" y="8096"/>
                  </a:lnTo>
                  <a:lnTo>
                    <a:pt x="74274" y="10089"/>
                  </a:lnTo>
                  <a:lnTo>
                    <a:pt x="77261" y="12410"/>
                  </a:lnTo>
                  <a:lnTo>
                    <a:pt x="80244" y="14949"/>
                  </a:lnTo>
                  <a:lnTo>
                    <a:pt x="83226" y="17634"/>
                  </a:lnTo>
                  <a:lnTo>
                    <a:pt x="86205" y="21409"/>
                  </a:lnTo>
                  <a:lnTo>
                    <a:pt x="89184" y="25909"/>
                  </a:lnTo>
                  <a:lnTo>
                    <a:pt x="92162" y="30894"/>
                  </a:lnTo>
                  <a:lnTo>
                    <a:pt x="94147" y="36202"/>
                  </a:lnTo>
                  <a:lnTo>
                    <a:pt x="95470" y="41725"/>
                  </a:lnTo>
                  <a:lnTo>
                    <a:pt x="96353" y="47391"/>
                  </a:lnTo>
                  <a:lnTo>
                    <a:pt x="96941" y="53153"/>
                  </a:lnTo>
                  <a:lnTo>
                    <a:pt x="97333" y="58978"/>
                  </a:lnTo>
                  <a:lnTo>
                    <a:pt x="97595" y="64846"/>
                  </a:lnTo>
                  <a:lnTo>
                    <a:pt x="98761" y="69751"/>
                  </a:lnTo>
                  <a:lnTo>
                    <a:pt x="100531" y="74012"/>
                  </a:lnTo>
                  <a:lnTo>
                    <a:pt x="102703" y="77846"/>
                  </a:lnTo>
                  <a:lnTo>
                    <a:pt x="104151" y="81393"/>
                  </a:lnTo>
                  <a:lnTo>
                    <a:pt x="105117" y="84751"/>
                  </a:lnTo>
                  <a:lnTo>
                    <a:pt x="105760" y="87981"/>
                  </a:lnTo>
                  <a:lnTo>
                    <a:pt x="107181" y="91127"/>
                  </a:lnTo>
                  <a:lnTo>
                    <a:pt x="109121" y="94216"/>
                  </a:lnTo>
                  <a:lnTo>
                    <a:pt x="111406" y="97268"/>
                  </a:lnTo>
                  <a:lnTo>
                    <a:pt x="113922" y="99303"/>
                  </a:lnTo>
                  <a:lnTo>
                    <a:pt x="116591" y="100659"/>
                  </a:lnTo>
                  <a:lnTo>
                    <a:pt x="119363" y="101563"/>
                  </a:lnTo>
                  <a:lnTo>
                    <a:pt x="122203" y="102166"/>
                  </a:lnTo>
                  <a:lnTo>
                    <a:pt x="125089" y="102568"/>
                  </a:lnTo>
                  <a:lnTo>
                    <a:pt x="133836" y="1033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ARTPenAnnotation90"/>
            <p:cNvSpPr/>
            <p:nvPr/>
          </p:nvSpPr>
          <p:spPr>
            <a:xfrm>
              <a:off x="1805301" y="968191"/>
              <a:ext cx="149739" cy="156378"/>
            </a:xfrm>
            <a:custGeom>
              <a:avLst/>
              <a:gdLst/>
              <a:ahLst/>
              <a:cxnLst/>
              <a:rect l="0" t="0" r="0" b="0"/>
              <a:pathLst>
                <a:path w="149739" h="156378">
                  <a:moveTo>
                    <a:pt x="78863" y="5144"/>
                  </a:moveTo>
                  <a:lnTo>
                    <a:pt x="69382" y="5144"/>
                  </a:lnTo>
                  <a:lnTo>
                    <a:pt x="65597" y="4152"/>
                  </a:lnTo>
                  <a:lnTo>
                    <a:pt x="62081" y="2499"/>
                  </a:lnTo>
                  <a:lnTo>
                    <a:pt x="58745" y="404"/>
                  </a:lnTo>
                  <a:lnTo>
                    <a:pt x="56521" y="0"/>
                  </a:lnTo>
                  <a:lnTo>
                    <a:pt x="55039" y="722"/>
                  </a:lnTo>
                  <a:lnTo>
                    <a:pt x="54050" y="2196"/>
                  </a:lnTo>
                  <a:lnTo>
                    <a:pt x="52399" y="3179"/>
                  </a:lnTo>
                  <a:lnTo>
                    <a:pt x="47919" y="4271"/>
                  </a:lnTo>
                  <a:lnTo>
                    <a:pt x="45335" y="5554"/>
                  </a:lnTo>
                  <a:lnTo>
                    <a:pt x="42620" y="7402"/>
                  </a:lnTo>
                  <a:lnTo>
                    <a:pt x="39818" y="9626"/>
                  </a:lnTo>
                  <a:lnTo>
                    <a:pt x="36958" y="13093"/>
                  </a:lnTo>
                  <a:lnTo>
                    <a:pt x="34059" y="17389"/>
                  </a:lnTo>
                  <a:lnTo>
                    <a:pt x="31134" y="22237"/>
                  </a:lnTo>
                  <a:lnTo>
                    <a:pt x="27200" y="27454"/>
                  </a:lnTo>
                  <a:lnTo>
                    <a:pt x="22593" y="32916"/>
                  </a:lnTo>
                  <a:lnTo>
                    <a:pt x="17537" y="38541"/>
                  </a:lnTo>
                  <a:lnTo>
                    <a:pt x="14166" y="45268"/>
                  </a:lnTo>
                  <a:lnTo>
                    <a:pt x="11919" y="52730"/>
                  </a:lnTo>
                  <a:lnTo>
                    <a:pt x="10421" y="60680"/>
                  </a:lnTo>
                  <a:lnTo>
                    <a:pt x="8430" y="68957"/>
                  </a:lnTo>
                  <a:lnTo>
                    <a:pt x="6111" y="77452"/>
                  </a:lnTo>
                  <a:lnTo>
                    <a:pt x="3572" y="86092"/>
                  </a:lnTo>
                  <a:lnTo>
                    <a:pt x="1880" y="93836"/>
                  </a:lnTo>
                  <a:lnTo>
                    <a:pt x="752" y="100983"/>
                  </a:lnTo>
                  <a:lnTo>
                    <a:pt x="0" y="107732"/>
                  </a:lnTo>
                  <a:lnTo>
                    <a:pt x="490" y="114216"/>
                  </a:lnTo>
                  <a:lnTo>
                    <a:pt x="1810" y="120523"/>
                  </a:lnTo>
                  <a:lnTo>
                    <a:pt x="3681" y="126712"/>
                  </a:lnTo>
                  <a:lnTo>
                    <a:pt x="4929" y="131830"/>
                  </a:lnTo>
                  <a:lnTo>
                    <a:pt x="5761" y="136234"/>
                  </a:lnTo>
                  <a:lnTo>
                    <a:pt x="6316" y="140163"/>
                  </a:lnTo>
                  <a:lnTo>
                    <a:pt x="8670" y="143774"/>
                  </a:lnTo>
                  <a:lnTo>
                    <a:pt x="12224" y="147173"/>
                  </a:lnTo>
                  <a:lnTo>
                    <a:pt x="16577" y="150432"/>
                  </a:lnTo>
                  <a:lnTo>
                    <a:pt x="21464" y="152604"/>
                  </a:lnTo>
                  <a:lnTo>
                    <a:pt x="26706" y="154053"/>
                  </a:lnTo>
                  <a:lnTo>
                    <a:pt x="32186" y="155018"/>
                  </a:lnTo>
                  <a:lnTo>
                    <a:pt x="37823" y="155662"/>
                  </a:lnTo>
                  <a:lnTo>
                    <a:pt x="43565" y="156091"/>
                  </a:lnTo>
                  <a:lnTo>
                    <a:pt x="49378" y="156377"/>
                  </a:lnTo>
                  <a:lnTo>
                    <a:pt x="55237" y="155576"/>
                  </a:lnTo>
                  <a:lnTo>
                    <a:pt x="61128" y="154049"/>
                  </a:lnTo>
                  <a:lnTo>
                    <a:pt x="67040" y="152039"/>
                  </a:lnTo>
                  <a:lnTo>
                    <a:pt x="73957" y="148715"/>
                  </a:lnTo>
                  <a:lnTo>
                    <a:pt x="81546" y="144514"/>
                  </a:lnTo>
                  <a:lnTo>
                    <a:pt x="89581" y="139730"/>
                  </a:lnTo>
                  <a:lnTo>
                    <a:pt x="95930" y="134555"/>
                  </a:lnTo>
                  <a:lnTo>
                    <a:pt x="101155" y="129122"/>
                  </a:lnTo>
                  <a:lnTo>
                    <a:pt x="105630" y="123515"/>
                  </a:lnTo>
                  <a:lnTo>
                    <a:pt x="110598" y="117792"/>
                  </a:lnTo>
                  <a:lnTo>
                    <a:pt x="115895" y="111993"/>
                  </a:lnTo>
                  <a:lnTo>
                    <a:pt x="121410" y="106142"/>
                  </a:lnTo>
                  <a:lnTo>
                    <a:pt x="126079" y="100258"/>
                  </a:lnTo>
                  <a:lnTo>
                    <a:pt x="130184" y="94350"/>
                  </a:lnTo>
                  <a:lnTo>
                    <a:pt x="133913" y="88427"/>
                  </a:lnTo>
                  <a:lnTo>
                    <a:pt x="137391" y="82494"/>
                  </a:lnTo>
                  <a:lnTo>
                    <a:pt x="140702" y="76555"/>
                  </a:lnTo>
                  <a:lnTo>
                    <a:pt x="143901" y="70611"/>
                  </a:lnTo>
                  <a:lnTo>
                    <a:pt x="146034" y="65656"/>
                  </a:lnTo>
                  <a:lnTo>
                    <a:pt x="147456" y="61360"/>
                  </a:lnTo>
                  <a:lnTo>
                    <a:pt x="148404" y="57505"/>
                  </a:lnTo>
                  <a:lnTo>
                    <a:pt x="149036" y="53942"/>
                  </a:lnTo>
                  <a:lnTo>
                    <a:pt x="149457" y="50574"/>
                  </a:lnTo>
                  <a:lnTo>
                    <a:pt x="149738" y="47337"/>
                  </a:lnTo>
                  <a:lnTo>
                    <a:pt x="148933" y="45179"/>
                  </a:lnTo>
                  <a:lnTo>
                    <a:pt x="147405" y="43741"/>
                  </a:lnTo>
                  <a:lnTo>
                    <a:pt x="145393" y="42781"/>
                  </a:lnTo>
                  <a:lnTo>
                    <a:pt x="142068" y="42142"/>
                  </a:lnTo>
                  <a:lnTo>
                    <a:pt x="137867" y="41716"/>
                  </a:lnTo>
                  <a:lnTo>
                    <a:pt x="133081" y="41432"/>
                  </a:lnTo>
                  <a:lnTo>
                    <a:pt x="127907" y="40250"/>
                  </a:lnTo>
                  <a:lnTo>
                    <a:pt x="122473" y="38470"/>
                  </a:lnTo>
                  <a:lnTo>
                    <a:pt x="116866" y="36291"/>
                  </a:lnTo>
                  <a:lnTo>
                    <a:pt x="111143" y="34839"/>
                  </a:lnTo>
                  <a:lnTo>
                    <a:pt x="105344" y="33870"/>
                  </a:lnTo>
                  <a:lnTo>
                    <a:pt x="99493" y="33225"/>
                  </a:lnTo>
                  <a:lnTo>
                    <a:pt x="93609" y="32794"/>
                  </a:lnTo>
                  <a:lnTo>
                    <a:pt x="87701" y="32507"/>
                  </a:lnTo>
                  <a:lnTo>
                    <a:pt x="81778" y="32316"/>
                  </a:lnTo>
                  <a:lnTo>
                    <a:pt x="76838" y="33181"/>
                  </a:lnTo>
                  <a:lnTo>
                    <a:pt x="72552" y="34749"/>
                  </a:lnTo>
                  <a:lnTo>
                    <a:pt x="68702" y="36787"/>
                  </a:lnTo>
                  <a:lnTo>
                    <a:pt x="65144" y="38146"/>
                  </a:lnTo>
                  <a:lnTo>
                    <a:pt x="61779" y="39052"/>
                  </a:lnTo>
                  <a:lnTo>
                    <a:pt x="58544" y="39656"/>
                  </a:lnTo>
                  <a:lnTo>
                    <a:pt x="55395" y="40058"/>
                  </a:lnTo>
                  <a:lnTo>
                    <a:pt x="52304" y="40326"/>
                  </a:lnTo>
                  <a:lnTo>
                    <a:pt x="49250" y="40505"/>
                  </a:lnTo>
                  <a:lnTo>
                    <a:pt x="47215" y="41617"/>
                  </a:lnTo>
                  <a:lnTo>
                    <a:pt x="45858" y="43350"/>
                  </a:lnTo>
                  <a:lnTo>
                    <a:pt x="43144" y="497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MARTPenAnnotation91"/>
            <p:cNvSpPr/>
            <p:nvPr/>
          </p:nvSpPr>
          <p:spPr>
            <a:xfrm>
              <a:off x="1974813" y="992436"/>
              <a:ext cx="248121" cy="139346"/>
            </a:xfrm>
            <a:custGeom>
              <a:avLst/>
              <a:gdLst/>
              <a:ahLst/>
              <a:cxnLst/>
              <a:rect l="0" t="0" r="0" b="0"/>
              <a:pathLst>
                <a:path w="248121" h="139346">
                  <a:moveTo>
                    <a:pt x="25437" y="7689"/>
                  </a:moveTo>
                  <a:lnTo>
                    <a:pt x="25437" y="0"/>
                  </a:lnTo>
                  <a:lnTo>
                    <a:pt x="24444" y="578"/>
                  </a:lnTo>
                  <a:lnTo>
                    <a:pt x="20696" y="3867"/>
                  </a:lnTo>
                  <a:lnTo>
                    <a:pt x="17748" y="6556"/>
                  </a:lnTo>
                  <a:lnTo>
                    <a:pt x="17334" y="8918"/>
                  </a:lnTo>
                  <a:lnTo>
                    <a:pt x="17059" y="12477"/>
                  </a:lnTo>
                  <a:lnTo>
                    <a:pt x="16875" y="16834"/>
                  </a:lnTo>
                  <a:lnTo>
                    <a:pt x="15760" y="20731"/>
                  </a:lnTo>
                  <a:lnTo>
                    <a:pt x="14024" y="24321"/>
                  </a:lnTo>
                  <a:lnTo>
                    <a:pt x="11875" y="27706"/>
                  </a:lnTo>
                  <a:lnTo>
                    <a:pt x="10443" y="32940"/>
                  </a:lnTo>
                  <a:lnTo>
                    <a:pt x="9487" y="39406"/>
                  </a:lnTo>
                  <a:lnTo>
                    <a:pt x="8851" y="46693"/>
                  </a:lnTo>
                  <a:lnTo>
                    <a:pt x="7434" y="53535"/>
                  </a:lnTo>
                  <a:lnTo>
                    <a:pt x="5497" y="60081"/>
                  </a:lnTo>
                  <a:lnTo>
                    <a:pt x="3214" y="66429"/>
                  </a:lnTo>
                  <a:lnTo>
                    <a:pt x="1692" y="72646"/>
                  </a:lnTo>
                  <a:lnTo>
                    <a:pt x="677" y="78775"/>
                  </a:lnTo>
                  <a:lnTo>
                    <a:pt x="0" y="84845"/>
                  </a:lnTo>
                  <a:lnTo>
                    <a:pt x="542" y="90876"/>
                  </a:lnTo>
                  <a:lnTo>
                    <a:pt x="1895" y="96881"/>
                  </a:lnTo>
                  <a:lnTo>
                    <a:pt x="3789" y="102869"/>
                  </a:lnTo>
                  <a:lnTo>
                    <a:pt x="5052" y="108845"/>
                  </a:lnTo>
                  <a:lnTo>
                    <a:pt x="5893" y="114814"/>
                  </a:lnTo>
                  <a:lnTo>
                    <a:pt x="6455" y="120777"/>
                  </a:lnTo>
                  <a:lnTo>
                    <a:pt x="7821" y="125745"/>
                  </a:lnTo>
                  <a:lnTo>
                    <a:pt x="9724" y="130049"/>
                  </a:lnTo>
                  <a:lnTo>
                    <a:pt x="11985" y="133911"/>
                  </a:lnTo>
                  <a:lnTo>
                    <a:pt x="14484" y="136485"/>
                  </a:lnTo>
                  <a:lnTo>
                    <a:pt x="17143" y="138201"/>
                  </a:lnTo>
                  <a:lnTo>
                    <a:pt x="19908" y="139345"/>
                  </a:lnTo>
                  <a:lnTo>
                    <a:pt x="22743" y="139116"/>
                  </a:lnTo>
                  <a:lnTo>
                    <a:pt x="25625" y="137971"/>
                  </a:lnTo>
                  <a:lnTo>
                    <a:pt x="32466" y="134053"/>
                  </a:lnTo>
                  <a:lnTo>
                    <a:pt x="42120" y="129004"/>
                  </a:lnTo>
                  <a:lnTo>
                    <a:pt x="46481" y="126269"/>
                  </a:lnTo>
                  <a:lnTo>
                    <a:pt x="50380" y="123453"/>
                  </a:lnTo>
                  <a:lnTo>
                    <a:pt x="53972" y="120584"/>
                  </a:lnTo>
                  <a:lnTo>
                    <a:pt x="58351" y="115694"/>
                  </a:lnTo>
                  <a:lnTo>
                    <a:pt x="63254" y="109458"/>
                  </a:lnTo>
                  <a:lnTo>
                    <a:pt x="68508" y="102324"/>
                  </a:lnTo>
                  <a:lnTo>
                    <a:pt x="73002" y="95583"/>
                  </a:lnTo>
                  <a:lnTo>
                    <a:pt x="76991" y="89105"/>
                  </a:lnTo>
                  <a:lnTo>
                    <a:pt x="80642" y="82802"/>
                  </a:lnTo>
                  <a:lnTo>
                    <a:pt x="85060" y="76616"/>
                  </a:lnTo>
                  <a:lnTo>
                    <a:pt x="89991" y="70507"/>
                  </a:lnTo>
                  <a:lnTo>
                    <a:pt x="95262" y="64451"/>
                  </a:lnTo>
                  <a:lnTo>
                    <a:pt x="99768" y="58428"/>
                  </a:lnTo>
                  <a:lnTo>
                    <a:pt x="103764" y="52429"/>
                  </a:lnTo>
                  <a:lnTo>
                    <a:pt x="112567" y="38024"/>
                  </a:lnTo>
                  <a:lnTo>
                    <a:pt x="114281" y="35849"/>
                  </a:lnTo>
                  <a:lnTo>
                    <a:pt x="116416" y="33408"/>
                  </a:lnTo>
                  <a:lnTo>
                    <a:pt x="118832" y="30788"/>
                  </a:lnTo>
                  <a:lnTo>
                    <a:pt x="120442" y="30033"/>
                  </a:lnTo>
                  <a:lnTo>
                    <a:pt x="121516" y="30523"/>
                  </a:lnTo>
                  <a:lnTo>
                    <a:pt x="122232" y="31841"/>
                  </a:lnTo>
                  <a:lnTo>
                    <a:pt x="123027" y="35952"/>
                  </a:lnTo>
                  <a:lnTo>
                    <a:pt x="123239" y="38437"/>
                  </a:lnTo>
                  <a:lnTo>
                    <a:pt x="123380" y="41086"/>
                  </a:lnTo>
                  <a:lnTo>
                    <a:pt x="123537" y="46675"/>
                  </a:lnTo>
                  <a:lnTo>
                    <a:pt x="123652" y="76698"/>
                  </a:lnTo>
                  <a:lnTo>
                    <a:pt x="124648" y="82468"/>
                  </a:lnTo>
                  <a:lnTo>
                    <a:pt x="126304" y="88299"/>
                  </a:lnTo>
                  <a:lnTo>
                    <a:pt x="128400" y="94171"/>
                  </a:lnTo>
                  <a:lnTo>
                    <a:pt x="129798" y="99078"/>
                  </a:lnTo>
                  <a:lnTo>
                    <a:pt x="130729" y="103341"/>
                  </a:lnTo>
                  <a:lnTo>
                    <a:pt x="131351" y="107176"/>
                  </a:lnTo>
                  <a:lnTo>
                    <a:pt x="132757" y="110724"/>
                  </a:lnTo>
                  <a:lnTo>
                    <a:pt x="134687" y="114082"/>
                  </a:lnTo>
                  <a:lnTo>
                    <a:pt x="136965" y="117313"/>
                  </a:lnTo>
                  <a:lnTo>
                    <a:pt x="140469" y="120459"/>
                  </a:lnTo>
                  <a:lnTo>
                    <a:pt x="144789" y="123548"/>
                  </a:lnTo>
                  <a:lnTo>
                    <a:pt x="149653" y="126600"/>
                  </a:lnTo>
                  <a:lnTo>
                    <a:pt x="153888" y="128635"/>
                  </a:lnTo>
                  <a:lnTo>
                    <a:pt x="161240" y="130896"/>
                  </a:lnTo>
                  <a:lnTo>
                    <a:pt x="165581" y="130506"/>
                  </a:lnTo>
                  <a:lnTo>
                    <a:pt x="170460" y="129255"/>
                  </a:lnTo>
                  <a:lnTo>
                    <a:pt x="175697" y="127428"/>
                  </a:lnTo>
                  <a:lnTo>
                    <a:pt x="181173" y="125218"/>
                  </a:lnTo>
                  <a:lnTo>
                    <a:pt x="186807" y="122752"/>
                  </a:lnTo>
                  <a:lnTo>
                    <a:pt x="192548" y="120117"/>
                  </a:lnTo>
                  <a:lnTo>
                    <a:pt x="197368" y="117367"/>
                  </a:lnTo>
                  <a:lnTo>
                    <a:pt x="201573" y="114542"/>
                  </a:lnTo>
                  <a:lnTo>
                    <a:pt x="205369" y="111666"/>
                  </a:lnTo>
                  <a:lnTo>
                    <a:pt x="209884" y="107765"/>
                  </a:lnTo>
                  <a:lnTo>
                    <a:pt x="214878" y="103179"/>
                  </a:lnTo>
                  <a:lnTo>
                    <a:pt x="220192" y="98138"/>
                  </a:lnTo>
                  <a:lnTo>
                    <a:pt x="224726" y="92793"/>
                  </a:lnTo>
                  <a:lnTo>
                    <a:pt x="228742" y="87245"/>
                  </a:lnTo>
                  <a:lnTo>
                    <a:pt x="232411" y="81562"/>
                  </a:lnTo>
                  <a:lnTo>
                    <a:pt x="235849" y="75789"/>
                  </a:lnTo>
                  <a:lnTo>
                    <a:pt x="239133" y="69956"/>
                  </a:lnTo>
                  <a:lnTo>
                    <a:pt x="242315" y="64083"/>
                  </a:lnTo>
                  <a:lnTo>
                    <a:pt x="244436" y="58183"/>
                  </a:lnTo>
                  <a:lnTo>
                    <a:pt x="245851" y="52266"/>
                  </a:lnTo>
                  <a:lnTo>
                    <a:pt x="246793" y="46336"/>
                  </a:lnTo>
                  <a:lnTo>
                    <a:pt x="247422" y="41391"/>
                  </a:lnTo>
                  <a:lnTo>
                    <a:pt x="247841" y="37102"/>
                  </a:lnTo>
                  <a:lnTo>
                    <a:pt x="248120" y="33251"/>
                  </a:lnTo>
                  <a:lnTo>
                    <a:pt x="247314" y="29691"/>
                  </a:lnTo>
                  <a:lnTo>
                    <a:pt x="245785" y="26326"/>
                  </a:lnTo>
                  <a:lnTo>
                    <a:pt x="243773" y="23090"/>
                  </a:lnTo>
                  <a:lnTo>
                    <a:pt x="241439" y="20933"/>
                  </a:lnTo>
                  <a:lnTo>
                    <a:pt x="238891" y="19494"/>
                  </a:lnTo>
                  <a:lnTo>
                    <a:pt x="236201" y="18536"/>
                  </a:lnTo>
                  <a:lnTo>
                    <a:pt x="230565" y="14825"/>
                  </a:lnTo>
                  <a:lnTo>
                    <a:pt x="227673" y="12446"/>
                  </a:lnTo>
                  <a:lnTo>
                    <a:pt x="224753" y="10860"/>
                  </a:lnTo>
                  <a:lnTo>
                    <a:pt x="218863" y="9098"/>
                  </a:lnTo>
                  <a:lnTo>
                    <a:pt x="212938" y="8315"/>
                  </a:lnTo>
                  <a:lnTo>
                    <a:pt x="206005" y="7967"/>
                  </a:lnTo>
                  <a:lnTo>
                    <a:pt x="188031" y="7743"/>
                  </a:lnTo>
                  <a:lnTo>
                    <a:pt x="177241" y="768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MARTPenAnnotation92"/>
            <p:cNvSpPr/>
            <p:nvPr/>
          </p:nvSpPr>
          <p:spPr>
            <a:xfrm>
              <a:off x="2294929" y="928687"/>
              <a:ext cx="8931" cy="187524"/>
            </a:xfrm>
            <a:custGeom>
              <a:avLst/>
              <a:gdLst/>
              <a:ahLst/>
              <a:cxnLst/>
              <a:rect l="0" t="0" r="0" b="0"/>
              <a:pathLst>
                <a:path w="8931" h="187524">
                  <a:moveTo>
                    <a:pt x="0" y="0"/>
                  </a:moveTo>
                  <a:lnTo>
                    <a:pt x="0" y="81056"/>
                  </a:lnTo>
                  <a:lnTo>
                    <a:pt x="992" y="89756"/>
                  </a:lnTo>
                  <a:lnTo>
                    <a:pt x="2646" y="98532"/>
                  </a:lnTo>
                  <a:lnTo>
                    <a:pt x="4741" y="107360"/>
                  </a:lnTo>
                  <a:lnTo>
                    <a:pt x="6137" y="115230"/>
                  </a:lnTo>
                  <a:lnTo>
                    <a:pt x="7068" y="122460"/>
                  </a:lnTo>
                  <a:lnTo>
                    <a:pt x="7689" y="129265"/>
                  </a:lnTo>
                  <a:lnTo>
                    <a:pt x="8103" y="135786"/>
                  </a:lnTo>
                  <a:lnTo>
                    <a:pt x="8562" y="148323"/>
                  </a:lnTo>
                  <a:lnTo>
                    <a:pt x="8857" y="171549"/>
                  </a:lnTo>
                  <a:lnTo>
                    <a:pt x="8930" y="1875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ARTPenAnnotation93"/>
            <p:cNvSpPr/>
            <p:nvPr/>
          </p:nvSpPr>
          <p:spPr>
            <a:xfrm>
              <a:off x="2321718" y="991241"/>
              <a:ext cx="160736" cy="151046"/>
            </a:xfrm>
            <a:custGeom>
              <a:avLst/>
              <a:gdLst/>
              <a:ahLst/>
              <a:cxnLst/>
              <a:rect l="0" t="0" r="0" b="0"/>
              <a:pathLst>
                <a:path w="160736" h="151046">
                  <a:moveTo>
                    <a:pt x="0" y="71391"/>
                  </a:moveTo>
                  <a:lnTo>
                    <a:pt x="12429" y="71391"/>
                  </a:lnTo>
                  <a:lnTo>
                    <a:pt x="16224" y="70399"/>
                  </a:lnTo>
                  <a:lnTo>
                    <a:pt x="20738" y="68745"/>
                  </a:lnTo>
                  <a:lnTo>
                    <a:pt x="25732" y="66651"/>
                  </a:lnTo>
                  <a:lnTo>
                    <a:pt x="31045" y="65254"/>
                  </a:lnTo>
                  <a:lnTo>
                    <a:pt x="36572" y="64324"/>
                  </a:lnTo>
                  <a:lnTo>
                    <a:pt x="42241" y="63703"/>
                  </a:lnTo>
                  <a:lnTo>
                    <a:pt x="48997" y="62297"/>
                  </a:lnTo>
                  <a:lnTo>
                    <a:pt x="56477" y="60367"/>
                  </a:lnTo>
                  <a:lnTo>
                    <a:pt x="64441" y="58089"/>
                  </a:lnTo>
                  <a:lnTo>
                    <a:pt x="81226" y="52912"/>
                  </a:lnTo>
                  <a:lnTo>
                    <a:pt x="89870" y="50142"/>
                  </a:lnTo>
                  <a:lnTo>
                    <a:pt x="97616" y="47303"/>
                  </a:lnTo>
                  <a:lnTo>
                    <a:pt x="104765" y="44418"/>
                  </a:lnTo>
                  <a:lnTo>
                    <a:pt x="111515" y="41503"/>
                  </a:lnTo>
                  <a:lnTo>
                    <a:pt x="124307" y="35618"/>
                  </a:lnTo>
                  <a:lnTo>
                    <a:pt x="130497" y="32660"/>
                  </a:lnTo>
                  <a:lnTo>
                    <a:pt x="135615" y="29695"/>
                  </a:lnTo>
                  <a:lnTo>
                    <a:pt x="140020" y="26727"/>
                  </a:lnTo>
                  <a:lnTo>
                    <a:pt x="143948" y="23756"/>
                  </a:lnTo>
                  <a:lnTo>
                    <a:pt x="146567" y="20783"/>
                  </a:lnTo>
                  <a:lnTo>
                    <a:pt x="148313" y="17808"/>
                  </a:lnTo>
                  <a:lnTo>
                    <a:pt x="149477" y="14833"/>
                  </a:lnTo>
                  <a:lnTo>
                    <a:pt x="150253" y="11858"/>
                  </a:lnTo>
                  <a:lnTo>
                    <a:pt x="150770" y="8882"/>
                  </a:lnTo>
                  <a:lnTo>
                    <a:pt x="151115" y="5906"/>
                  </a:lnTo>
                  <a:lnTo>
                    <a:pt x="149361" y="3922"/>
                  </a:lnTo>
                  <a:lnTo>
                    <a:pt x="146207" y="2599"/>
                  </a:lnTo>
                  <a:lnTo>
                    <a:pt x="142119" y="1717"/>
                  </a:lnTo>
                  <a:lnTo>
                    <a:pt x="138403" y="1130"/>
                  </a:lnTo>
                  <a:lnTo>
                    <a:pt x="134933" y="738"/>
                  </a:lnTo>
                  <a:lnTo>
                    <a:pt x="131627" y="476"/>
                  </a:lnTo>
                  <a:lnTo>
                    <a:pt x="127439" y="302"/>
                  </a:lnTo>
                  <a:lnTo>
                    <a:pt x="117494" y="109"/>
                  </a:lnTo>
                  <a:lnTo>
                    <a:pt x="100738" y="0"/>
                  </a:lnTo>
                  <a:lnTo>
                    <a:pt x="94940" y="977"/>
                  </a:lnTo>
                  <a:lnTo>
                    <a:pt x="89091" y="2620"/>
                  </a:lnTo>
                  <a:lnTo>
                    <a:pt x="83206" y="4708"/>
                  </a:lnTo>
                  <a:lnTo>
                    <a:pt x="78291" y="7092"/>
                  </a:lnTo>
                  <a:lnTo>
                    <a:pt x="74022" y="9673"/>
                  </a:lnTo>
                  <a:lnTo>
                    <a:pt x="70184" y="12387"/>
                  </a:lnTo>
                  <a:lnTo>
                    <a:pt x="66633" y="15188"/>
                  </a:lnTo>
                  <a:lnTo>
                    <a:pt x="63274" y="18047"/>
                  </a:lnTo>
                  <a:lnTo>
                    <a:pt x="60042" y="20946"/>
                  </a:lnTo>
                  <a:lnTo>
                    <a:pt x="56895" y="25855"/>
                  </a:lnTo>
                  <a:lnTo>
                    <a:pt x="53805" y="32104"/>
                  </a:lnTo>
                  <a:lnTo>
                    <a:pt x="50753" y="39247"/>
                  </a:lnTo>
                  <a:lnTo>
                    <a:pt x="47726" y="46985"/>
                  </a:lnTo>
                  <a:lnTo>
                    <a:pt x="41717" y="63521"/>
                  </a:lnTo>
                  <a:lnTo>
                    <a:pt x="40710" y="71105"/>
                  </a:lnTo>
                  <a:lnTo>
                    <a:pt x="41030" y="78146"/>
                  </a:lnTo>
                  <a:lnTo>
                    <a:pt x="42237" y="84824"/>
                  </a:lnTo>
                  <a:lnTo>
                    <a:pt x="43041" y="92253"/>
                  </a:lnTo>
                  <a:lnTo>
                    <a:pt x="43577" y="100182"/>
                  </a:lnTo>
                  <a:lnTo>
                    <a:pt x="43934" y="108444"/>
                  </a:lnTo>
                  <a:lnTo>
                    <a:pt x="45165" y="115937"/>
                  </a:lnTo>
                  <a:lnTo>
                    <a:pt x="46977" y="122917"/>
                  </a:lnTo>
                  <a:lnTo>
                    <a:pt x="49177" y="129554"/>
                  </a:lnTo>
                  <a:lnTo>
                    <a:pt x="52629" y="134971"/>
                  </a:lnTo>
                  <a:lnTo>
                    <a:pt x="56914" y="139575"/>
                  </a:lnTo>
                  <a:lnTo>
                    <a:pt x="61755" y="143636"/>
                  </a:lnTo>
                  <a:lnTo>
                    <a:pt x="67959" y="146344"/>
                  </a:lnTo>
                  <a:lnTo>
                    <a:pt x="75072" y="148149"/>
                  </a:lnTo>
                  <a:lnTo>
                    <a:pt x="82790" y="149352"/>
                  </a:lnTo>
                  <a:lnTo>
                    <a:pt x="90912" y="150154"/>
                  </a:lnTo>
                  <a:lnTo>
                    <a:pt x="99304" y="150689"/>
                  </a:lnTo>
                  <a:lnTo>
                    <a:pt x="107874" y="151045"/>
                  </a:lnTo>
                  <a:lnTo>
                    <a:pt x="115572" y="150291"/>
                  </a:lnTo>
                  <a:lnTo>
                    <a:pt x="122689" y="148796"/>
                  </a:lnTo>
                  <a:lnTo>
                    <a:pt x="129418" y="146807"/>
                  </a:lnTo>
                  <a:lnTo>
                    <a:pt x="135888" y="144489"/>
                  </a:lnTo>
                  <a:lnTo>
                    <a:pt x="142186" y="141951"/>
                  </a:lnTo>
                  <a:lnTo>
                    <a:pt x="160735" y="13389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ARTPenAnnotation94"/>
            <p:cNvSpPr/>
            <p:nvPr/>
          </p:nvSpPr>
          <p:spPr>
            <a:xfrm>
              <a:off x="2522556" y="920330"/>
              <a:ext cx="138491" cy="222349"/>
            </a:xfrm>
            <a:custGeom>
              <a:avLst/>
              <a:gdLst/>
              <a:ahLst/>
              <a:cxnLst/>
              <a:rect l="0" t="0" r="0" b="0"/>
              <a:pathLst>
                <a:path w="138491" h="222349">
                  <a:moveTo>
                    <a:pt x="93842" y="97654"/>
                  </a:moveTo>
                  <a:lnTo>
                    <a:pt x="93842" y="89965"/>
                  </a:lnTo>
                  <a:lnTo>
                    <a:pt x="92850" y="89552"/>
                  </a:lnTo>
                  <a:lnTo>
                    <a:pt x="89102" y="89092"/>
                  </a:lnTo>
                  <a:lnTo>
                    <a:pt x="86153" y="88833"/>
                  </a:lnTo>
                  <a:lnTo>
                    <a:pt x="82818" y="88773"/>
                  </a:lnTo>
                  <a:lnTo>
                    <a:pt x="72592" y="88734"/>
                  </a:lnTo>
                  <a:lnTo>
                    <a:pt x="69754" y="89723"/>
                  </a:lnTo>
                  <a:lnTo>
                    <a:pt x="66869" y="91374"/>
                  </a:lnTo>
                  <a:lnTo>
                    <a:pt x="63954" y="93468"/>
                  </a:lnTo>
                  <a:lnTo>
                    <a:pt x="60026" y="96847"/>
                  </a:lnTo>
                  <a:lnTo>
                    <a:pt x="55423" y="101085"/>
                  </a:lnTo>
                  <a:lnTo>
                    <a:pt x="50370" y="105894"/>
                  </a:lnTo>
                  <a:lnTo>
                    <a:pt x="46009" y="111085"/>
                  </a:lnTo>
                  <a:lnTo>
                    <a:pt x="42110" y="116530"/>
                  </a:lnTo>
                  <a:lnTo>
                    <a:pt x="38518" y="122144"/>
                  </a:lnTo>
                  <a:lnTo>
                    <a:pt x="35131" y="128864"/>
                  </a:lnTo>
                  <a:lnTo>
                    <a:pt x="31881" y="136320"/>
                  </a:lnTo>
                  <a:lnTo>
                    <a:pt x="28722" y="144267"/>
                  </a:lnTo>
                  <a:lnTo>
                    <a:pt x="24632" y="152542"/>
                  </a:lnTo>
                  <a:lnTo>
                    <a:pt x="19921" y="161035"/>
                  </a:lnTo>
                  <a:lnTo>
                    <a:pt x="14795" y="169674"/>
                  </a:lnTo>
                  <a:lnTo>
                    <a:pt x="11379" y="177417"/>
                  </a:lnTo>
                  <a:lnTo>
                    <a:pt x="9101" y="184564"/>
                  </a:lnTo>
                  <a:lnTo>
                    <a:pt x="7582" y="191312"/>
                  </a:lnTo>
                  <a:lnTo>
                    <a:pt x="5578" y="197796"/>
                  </a:lnTo>
                  <a:lnTo>
                    <a:pt x="3249" y="204103"/>
                  </a:lnTo>
                  <a:lnTo>
                    <a:pt x="705" y="210292"/>
                  </a:lnTo>
                  <a:lnTo>
                    <a:pt x="0" y="214418"/>
                  </a:lnTo>
                  <a:lnTo>
                    <a:pt x="523" y="217168"/>
                  </a:lnTo>
                  <a:lnTo>
                    <a:pt x="1864" y="219002"/>
                  </a:lnTo>
                  <a:lnTo>
                    <a:pt x="3750" y="220224"/>
                  </a:lnTo>
                  <a:lnTo>
                    <a:pt x="5999" y="221040"/>
                  </a:lnTo>
                  <a:lnTo>
                    <a:pt x="8491" y="221583"/>
                  </a:lnTo>
                  <a:lnTo>
                    <a:pt x="11144" y="221945"/>
                  </a:lnTo>
                  <a:lnTo>
                    <a:pt x="13906" y="222187"/>
                  </a:lnTo>
                  <a:lnTo>
                    <a:pt x="16739" y="222348"/>
                  </a:lnTo>
                  <a:lnTo>
                    <a:pt x="19619" y="220471"/>
                  </a:lnTo>
                  <a:lnTo>
                    <a:pt x="22532" y="217235"/>
                  </a:lnTo>
                  <a:lnTo>
                    <a:pt x="25466" y="213093"/>
                  </a:lnTo>
                  <a:lnTo>
                    <a:pt x="29406" y="208348"/>
                  </a:lnTo>
                  <a:lnTo>
                    <a:pt x="34018" y="203200"/>
                  </a:lnTo>
                  <a:lnTo>
                    <a:pt x="39076" y="197784"/>
                  </a:lnTo>
                  <a:lnTo>
                    <a:pt x="44433" y="191196"/>
                  </a:lnTo>
                  <a:lnTo>
                    <a:pt x="49989" y="183828"/>
                  </a:lnTo>
                  <a:lnTo>
                    <a:pt x="61453" y="167703"/>
                  </a:lnTo>
                  <a:lnTo>
                    <a:pt x="73163" y="150615"/>
                  </a:lnTo>
                  <a:lnTo>
                    <a:pt x="78072" y="141891"/>
                  </a:lnTo>
                  <a:lnTo>
                    <a:pt x="82336" y="133099"/>
                  </a:lnTo>
                  <a:lnTo>
                    <a:pt x="86171" y="124260"/>
                  </a:lnTo>
                  <a:lnTo>
                    <a:pt x="89720" y="115391"/>
                  </a:lnTo>
                  <a:lnTo>
                    <a:pt x="96310" y="97600"/>
                  </a:lnTo>
                  <a:lnTo>
                    <a:pt x="105597" y="70849"/>
                  </a:lnTo>
                  <a:lnTo>
                    <a:pt x="108624" y="62917"/>
                  </a:lnTo>
                  <a:lnTo>
                    <a:pt x="111634" y="55644"/>
                  </a:lnTo>
                  <a:lnTo>
                    <a:pt x="114633" y="48812"/>
                  </a:lnTo>
                  <a:lnTo>
                    <a:pt x="116632" y="42272"/>
                  </a:lnTo>
                  <a:lnTo>
                    <a:pt x="117965" y="35928"/>
                  </a:lnTo>
                  <a:lnTo>
                    <a:pt x="118854" y="29714"/>
                  </a:lnTo>
                  <a:lnTo>
                    <a:pt x="119446" y="24580"/>
                  </a:lnTo>
                  <a:lnTo>
                    <a:pt x="119841" y="20164"/>
                  </a:lnTo>
                  <a:lnTo>
                    <a:pt x="120104" y="16228"/>
                  </a:lnTo>
                  <a:lnTo>
                    <a:pt x="120280" y="12612"/>
                  </a:lnTo>
                  <a:lnTo>
                    <a:pt x="120585" y="1360"/>
                  </a:lnTo>
                  <a:lnTo>
                    <a:pt x="119608" y="716"/>
                  </a:lnTo>
                  <a:lnTo>
                    <a:pt x="115877" y="0"/>
                  </a:lnTo>
                  <a:lnTo>
                    <a:pt x="114485" y="1793"/>
                  </a:lnTo>
                  <a:lnTo>
                    <a:pt x="113557" y="4973"/>
                  </a:lnTo>
                  <a:lnTo>
                    <a:pt x="112938" y="9078"/>
                  </a:lnTo>
                  <a:lnTo>
                    <a:pt x="113518" y="14791"/>
                  </a:lnTo>
                  <a:lnTo>
                    <a:pt x="114897" y="21576"/>
                  </a:lnTo>
                  <a:lnTo>
                    <a:pt x="116809" y="29076"/>
                  </a:lnTo>
                  <a:lnTo>
                    <a:pt x="117091" y="37052"/>
                  </a:lnTo>
                  <a:lnTo>
                    <a:pt x="116286" y="45347"/>
                  </a:lnTo>
                  <a:lnTo>
                    <a:pt x="114758" y="53853"/>
                  </a:lnTo>
                  <a:lnTo>
                    <a:pt x="113739" y="64484"/>
                  </a:lnTo>
                  <a:lnTo>
                    <a:pt x="113060" y="76533"/>
                  </a:lnTo>
                  <a:lnTo>
                    <a:pt x="112305" y="102157"/>
                  </a:lnTo>
                  <a:lnTo>
                    <a:pt x="111781" y="158207"/>
                  </a:lnTo>
                  <a:lnTo>
                    <a:pt x="112747" y="166796"/>
                  </a:lnTo>
                  <a:lnTo>
                    <a:pt x="114383" y="174506"/>
                  </a:lnTo>
                  <a:lnTo>
                    <a:pt x="116465" y="181631"/>
                  </a:lnTo>
                  <a:lnTo>
                    <a:pt x="118846" y="187373"/>
                  </a:lnTo>
                  <a:lnTo>
                    <a:pt x="121425" y="192193"/>
                  </a:lnTo>
                  <a:lnTo>
                    <a:pt x="124137" y="196399"/>
                  </a:lnTo>
                  <a:lnTo>
                    <a:pt x="126937" y="200195"/>
                  </a:lnTo>
                  <a:lnTo>
                    <a:pt x="129796" y="203718"/>
                  </a:lnTo>
                  <a:lnTo>
                    <a:pt x="138490" y="21374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MARTPenAnnotation95"/>
            <p:cNvSpPr/>
            <p:nvPr/>
          </p:nvSpPr>
          <p:spPr>
            <a:xfrm>
              <a:off x="2670253" y="964415"/>
              <a:ext cx="330123" cy="338628"/>
            </a:xfrm>
            <a:custGeom>
              <a:avLst/>
              <a:gdLst/>
              <a:ahLst/>
              <a:cxnLst/>
              <a:rect l="0" t="0" r="0" b="0"/>
              <a:pathLst>
                <a:path w="330123" h="338628">
                  <a:moveTo>
                    <a:pt x="115809" y="8920"/>
                  </a:moveTo>
                  <a:lnTo>
                    <a:pt x="115809" y="4180"/>
                  </a:lnTo>
                  <a:lnTo>
                    <a:pt x="114817" y="2784"/>
                  </a:lnTo>
                  <a:lnTo>
                    <a:pt x="113163" y="1853"/>
                  </a:lnTo>
                  <a:lnTo>
                    <a:pt x="108121" y="359"/>
                  </a:lnTo>
                  <a:lnTo>
                    <a:pt x="99995" y="63"/>
                  </a:lnTo>
                  <a:lnTo>
                    <a:pt x="85921" y="0"/>
                  </a:lnTo>
                  <a:lnTo>
                    <a:pt x="77390" y="2641"/>
                  </a:lnTo>
                  <a:lnTo>
                    <a:pt x="72337" y="4734"/>
                  </a:lnTo>
                  <a:lnTo>
                    <a:pt x="66984" y="7122"/>
                  </a:lnTo>
                  <a:lnTo>
                    <a:pt x="55744" y="12420"/>
                  </a:lnTo>
                  <a:lnTo>
                    <a:pt x="49969" y="16215"/>
                  </a:lnTo>
                  <a:lnTo>
                    <a:pt x="44134" y="20729"/>
                  </a:lnTo>
                  <a:lnTo>
                    <a:pt x="38260" y="25722"/>
                  </a:lnTo>
                  <a:lnTo>
                    <a:pt x="33352" y="31036"/>
                  </a:lnTo>
                  <a:lnTo>
                    <a:pt x="29088" y="36562"/>
                  </a:lnTo>
                  <a:lnTo>
                    <a:pt x="25253" y="42231"/>
                  </a:lnTo>
                  <a:lnTo>
                    <a:pt x="20712" y="47995"/>
                  </a:lnTo>
                  <a:lnTo>
                    <a:pt x="15700" y="53822"/>
                  </a:lnTo>
                  <a:lnTo>
                    <a:pt x="10374" y="59690"/>
                  </a:lnTo>
                  <a:lnTo>
                    <a:pt x="6824" y="65588"/>
                  </a:lnTo>
                  <a:lnTo>
                    <a:pt x="4457" y="71503"/>
                  </a:lnTo>
                  <a:lnTo>
                    <a:pt x="2879" y="77431"/>
                  </a:lnTo>
                  <a:lnTo>
                    <a:pt x="1827" y="83368"/>
                  </a:lnTo>
                  <a:lnTo>
                    <a:pt x="1126" y="89310"/>
                  </a:lnTo>
                  <a:lnTo>
                    <a:pt x="658" y="95255"/>
                  </a:lnTo>
                  <a:lnTo>
                    <a:pt x="139" y="104508"/>
                  </a:lnTo>
                  <a:lnTo>
                    <a:pt x="0" y="108364"/>
                  </a:lnTo>
                  <a:lnTo>
                    <a:pt x="900" y="110935"/>
                  </a:lnTo>
                  <a:lnTo>
                    <a:pt x="2492" y="112649"/>
                  </a:lnTo>
                  <a:lnTo>
                    <a:pt x="4546" y="113791"/>
                  </a:lnTo>
                  <a:lnTo>
                    <a:pt x="9473" y="115061"/>
                  </a:lnTo>
                  <a:lnTo>
                    <a:pt x="15963" y="115625"/>
                  </a:lnTo>
                  <a:lnTo>
                    <a:pt x="25462" y="115876"/>
                  </a:lnTo>
                  <a:lnTo>
                    <a:pt x="30773" y="114951"/>
                  </a:lnTo>
                  <a:lnTo>
                    <a:pt x="36298" y="113342"/>
                  </a:lnTo>
                  <a:lnTo>
                    <a:pt x="41966" y="111277"/>
                  </a:lnTo>
                  <a:lnTo>
                    <a:pt x="47729" y="108908"/>
                  </a:lnTo>
                  <a:lnTo>
                    <a:pt x="53555" y="106337"/>
                  </a:lnTo>
                  <a:lnTo>
                    <a:pt x="59423" y="103630"/>
                  </a:lnTo>
                  <a:lnTo>
                    <a:pt x="68590" y="97977"/>
                  </a:lnTo>
                  <a:lnTo>
                    <a:pt x="76964" y="91165"/>
                  </a:lnTo>
                  <a:lnTo>
                    <a:pt x="81974" y="86571"/>
                  </a:lnTo>
                  <a:lnTo>
                    <a:pt x="91842" y="76174"/>
                  </a:lnTo>
                  <a:lnTo>
                    <a:pt x="95862" y="70623"/>
                  </a:lnTo>
                  <a:lnTo>
                    <a:pt x="99535" y="64938"/>
                  </a:lnTo>
                  <a:lnTo>
                    <a:pt x="102975" y="59164"/>
                  </a:lnTo>
                  <a:lnTo>
                    <a:pt x="106261" y="53330"/>
                  </a:lnTo>
                  <a:lnTo>
                    <a:pt x="109444" y="47457"/>
                  </a:lnTo>
                  <a:lnTo>
                    <a:pt x="115626" y="38285"/>
                  </a:lnTo>
                  <a:lnTo>
                    <a:pt x="124581" y="26979"/>
                  </a:lnTo>
                  <a:lnTo>
                    <a:pt x="124718" y="36520"/>
                  </a:lnTo>
                  <a:lnTo>
                    <a:pt x="124738" y="81451"/>
                  </a:lnTo>
                  <a:lnTo>
                    <a:pt x="125730" y="91008"/>
                  </a:lnTo>
                  <a:lnTo>
                    <a:pt x="127384" y="101349"/>
                  </a:lnTo>
                  <a:lnTo>
                    <a:pt x="129479" y="112211"/>
                  </a:lnTo>
                  <a:lnTo>
                    <a:pt x="134452" y="134864"/>
                  </a:lnTo>
                  <a:lnTo>
                    <a:pt x="154550" y="217334"/>
                  </a:lnTo>
                  <a:lnTo>
                    <a:pt x="156519" y="228230"/>
                  </a:lnTo>
                  <a:lnTo>
                    <a:pt x="157832" y="238471"/>
                  </a:lnTo>
                  <a:lnTo>
                    <a:pt x="158707" y="248274"/>
                  </a:lnTo>
                  <a:lnTo>
                    <a:pt x="160283" y="257787"/>
                  </a:lnTo>
                  <a:lnTo>
                    <a:pt x="162326" y="267105"/>
                  </a:lnTo>
                  <a:lnTo>
                    <a:pt x="164679" y="276293"/>
                  </a:lnTo>
                  <a:lnTo>
                    <a:pt x="165256" y="284403"/>
                  </a:lnTo>
                  <a:lnTo>
                    <a:pt x="164649" y="291794"/>
                  </a:lnTo>
                  <a:lnTo>
                    <a:pt x="163252" y="298706"/>
                  </a:lnTo>
                  <a:lnTo>
                    <a:pt x="162320" y="305298"/>
                  </a:lnTo>
                  <a:lnTo>
                    <a:pt x="161699" y="311678"/>
                  </a:lnTo>
                  <a:lnTo>
                    <a:pt x="161285" y="317915"/>
                  </a:lnTo>
                  <a:lnTo>
                    <a:pt x="160017" y="323065"/>
                  </a:lnTo>
                  <a:lnTo>
                    <a:pt x="155962" y="331434"/>
                  </a:lnTo>
                  <a:lnTo>
                    <a:pt x="152500" y="334062"/>
                  </a:lnTo>
                  <a:lnTo>
                    <a:pt x="148207" y="335814"/>
                  </a:lnTo>
                  <a:lnTo>
                    <a:pt x="139138" y="337761"/>
                  </a:lnTo>
                  <a:lnTo>
                    <a:pt x="131800" y="338627"/>
                  </a:lnTo>
                  <a:lnTo>
                    <a:pt x="122585" y="336365"/>
                  </a:lnTo>
                  <a:lnTo>
                    <a:pt x="117350" y="334373"/>
                  </a:lnTo>
                  <a:lnTo>
                    <a:pt x="111875" y="332053"/>
                  </a:lnTo>
                  <a:lnTo>
                    <a:pt x="100501" y="326829"/>
                  </a:lnTo>
                  <a:lnTo>
                    <a:pt x="95682" y="323055"/>
                  </a:lnTo>
                  <a:lnTo>
                    <a:pt x="87681" y="313570"/>
                  </a:lnTo>
                  <a:lnTo>
                    <a:pt x="85151" y="308262"/>
                  </a:lnTo>
                  <a:lnTo>
                    <a:pt x="83464" y="302739"/>
                  </a:lnTo>
                  <a:lnTo>
                    <a:pt x="82340" y="297073"/>
                  </a:lnTo>
                  <a:lnTo>
                    <a:pt x="81590" y="291311"/>
                  </a:lnTo>
                  <a:lnTo>
                    <a:pt x="81090" y="285486"/>
                  </a:lnTo>
                  <a:lnTo>
                    <a:pt x="80757" y="279618"/>
                  </a:lnTo>
                  <a:lnTo>
                    <a:pt x="81527" y="272729"/>
                  </a:lnTo>
                  <a:lnTo>
                    <a:pt x="83032" y="265160"/>
                  </a:lnTo>
                  <a:lnTo>
                    <a:pt x="85028" y="257137"/>
                  </a:lnTo>
                  <a:lnTo>
                    <a:pt x="87351" y="248812"/>
                  </a:lnTo>
                  <a:lnTo>
                    <a:pt x="92578" y="231625"/>
                  </a:lnTo>
                  <a:lnTo>
                    <a:pt x="96353" y="221882"/>
                  </a:lnTo>
                  <a:lnTo>
                    <a:pt x="100854" y="211419"/>
                  </a:lnTo>
                  <a:lnTo>
                    <a:pt x="105839" y="200474"/>
                  </a:lnTo>
                  <a:lnTo>
                    <a:pt x="112139" y="190201"/>
                  </a:lnTo>
                  <a:lnTo>
                    <a:pt x="119315" y="180376"/>
                  </a:lnTo>
                  <a:lnTo>
                    <a:pt x="127076" y="170849"/>
                  </a:lnTo>
                  <a:lnTo>
                    <a:pt x="134235" y="161521"/>
                  </a:lnTo>
                  <a:lnTo>
                    <a:pt x="140991" y="152326"/>
                  </a:lnTo>
                  <a:lnTo>
                    <a:pt x="147480" y="143220"/>
                  </a:lnTo>
                  <a:lnTo>
                    <a:pt x="154782" y="134172"/>
                  </a:lnTo>
                  <a:lnTo>
                    <a:pt x="162627" y="125164"/>
                  </a:lnTo>
                  <a:lnTo>
                    <a:pt x="170834" y="116181"/>
                  </a:lnTo>
                  <a:lnTo>
                    <a:pt x="179281" y="108209"/>
                  </a:lnTo>
                  <a:lnTo>
                    <a:pt x="187889" y="100910"/>
                  </a:lnTo>
                  <a:lnTo>
                    <a:pt x="196605" y="94059"/>
                  </a:lnTo>
                  <a:lnTo>
                    <a:pt x="203407" y="87508"/>
                  </a:lnTo>
                  <a:lnTo>
                    <a:pt x="208934" y="81156"/>
                  </a:lnTo>
                  <a:lnTo>
                    <a:pt x="213611" y="74937"/>
                  </a:lnTo>
                  <a:lnTo>
                    <a:pt x="219706" y="68806"/>
                  </a:lnTo>
                  <a:lnTo>
                    <a:pt x="226746" y="62735"/>
                  </a:lnTo>
                  <a:lnTo>
                    <a:pt x="234415" y="56703"/>
                  </a:lnTo>
                  <a:lnTo>
                    <a:pt x="240521" y="51690"/>
                  </a:lnTo>
                  <a:lnTo>
                    <a:pt x="249950" y="43473"/>
                  </a:lnTo>
                  <a:lnTo>
                    <a:pt x="257448" y="36514"/>
                  </a:lnTo>
                  <a:lnTo>
                    <a:pt x="267247" y="27018"/>
                  </a:lnTo>
                  <a:lnTo>
                    <a:pt x="270346" y="23962"/>
                  </a:lnTo>
                  <a:lnTo>
                    <a:pt x="273404" y="21925"/>
                  </a:lnTo>
                  <a:lnTo>
                    <a:pt x="283688" y="18387"/>
                  </a:lnTo>
                  <a:lnTo>
                    <a:pt x="283291" y="18208"/>
                  </a:lnTo>
                  <a:lnTo>
                    <a:pt x="275524" y="17921"/>
                  </a:lnTo>
                  <a:lnTo>
                    <a:pt x="272887" y="17897"/>
                  </a:lnTo>
                  <a:lnTo>
                    <a:pt x="270137" y="18874"/>
                  </a:lnTo>
                  <a:lnTo>
                    <a:pt x="264436" y="22605"/>
                  </a:lnTo>
                  <a:lnTo>
                    <a:pt x="255648" y="30283"/>
                  </a:lnTo>
                  <a:lnTo>
                    <a:pt x="249728" y="38589"/>
                  </a:lnTo>
                  <a:lnTo>
                    <a:pt x="243790" y="48896"/>
                  </a:lnTo>
                  <a:lnTo>
                    <a:pt x="237843" y="60091"/>
                  </a:lnTo>
                  <a:lnTo>
                    <a:pt x="234868" y="66847"/>
                  </a:lnTo>
                  <a:lnTo>
                    <a:pt x="231893" y="74327"/>
                  </a:lnTo>
                  <a:lnTo>
                    <a:pt x="228917" y="82290"/>
                  </a:lnTo>
                  <a:lnTo>
                    <a:pt x="226933" y="89584"/>
                  </a:lnTo>
                  <a:lnTo>
                    <a:pt x="225610" y="96430"/>
                  </a:lnTo>
                  <a:lnTo>
                    <a:pt x="224729" y="102979"/>
                  </a:lnTo>
                  <a:lnTo>
                    <a:pt x="224141" y="109329"/>
                  </a:lnTo>
                  <a:lnTo>
                    <a:pt x="223749" y="115547"/>
                  </a:lnTo>
                  <a:lnTo>
                    <a:pt x="223313" y="127748"/>
                  </a:lnTo>
                  <a:lnTo>
                    <a:pt x="223120" y="139785"/>
                  </a:lnTo>
                  <a:lnTo>
                    <a:pt x="224061" y="144780"/>
                  </a:lnTo>
                  <a:lnTo>
                    <a:pt x="227752" y="152977"/>
                  </a:lnTo>
                  <a:lnTo>
                    <a:pt x="235345" y="159927"/>
                  </a:lnTo>
                  <a:lnTo>
                    <a:pt x="240148" y="163170"/>
                  </a:lnTo>
                  <a:lnTo>
                    <a:pt x="245335" y="165332"/>
                  </a:lnTo>
                  <a:lnTo>
                    <a:pt x="250777" y="166773"/>
                  </a:lnTo>
                  <a:lnTo>
                    <a:pt x="256389" y="167733"/>
                  </a:lnTo>
                  <a:lnTo>
                    <a:pt x="263107" y="167382"/>
                  </a:lnTo>
                  <a:lnTo>
                    <a:pt x="270563" y="166155"/>
                  </a:lnTo>
                  <a:lnTo>
                    <a:pt x="297922" y="159688"/>
                  </a:lnTo>
                  <a:lnTo>
                    <a:pt x="330122" y="15179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MARTPenAnnotation96"/>
            <p:cNvSpPr/>
            <p:nvPr/>
          </p:nvSpPr>
          <p:spPr>
            <a:xfrm>
              <a:off x="3000900" y="893899"/>
              <a:ext cx="169140" cy="247148"/>
            </a:xfrm>
            <a:custGeom>
              <a:avLst/>
              <a:gdLst/>
              <a:ahLst/>
              <a:cxnLst/>
              <a:rect l="0" t="0" r="0" b="0"/>
              <a:pathLst>
                <a:path w="169140" h="247148">
                  <a:moveTo>
                    <a:pt x="97701" y="124085"/>
                  </a:moveTo>
                  <a:lnTo>
                    <a:pt x="92961" y="119344"/>
                  </a:lnTo>
                  <a:lnTo>
                    <a:pt x="90572" y="117948"/>
                  </a:lnTo>
                  <a:lnTo>
                    <a:pt x="87987" y="117017"/>
                  </a:lnTo>
                  <a:lnTo>
                    <a:pt x="85272" y="116396"/>
                  </a:lnTo>
                  <a:lnTo>
                    <a:pt x="82470" y="114991"/>
                  </a:lnTo>
                  <a:lnTo>
                    <a:pt x="79610" y="113061"/>
                  </a:lnTo>
                  <a:lnTo>
                    <a:pt x="76710" y="110782"/>
                  </a:lnTo>
                  <a:lnTo>
                    <a:pt x="73785" y="109263"/>
                  </a:lnTo>
                  <a:lnTo>
                    <a:pt x="70843" y="108251"/>
                  </a:lnTo>
                  <a:lnTo>
                    <a:pt x="67890" y="107576"/>
                  </a:lnTo>
                  <a:lnTo>
                    <a:pt x="64928" y="107126"/>
                  </a:lnTo>
                  <a:lnTo>
                    <a:pt x="61962" y="106826"/>
                  </a:lnTo>
                  <a:lnTo>
                    <a:pt x="58992" y="106626"/>
                  </a:lnTo>
                  <a:lnTo>
                    <a:pt x="55028" y="107484"/>
                  </a:lnTo>
                  <a:lnTo>
                    <a:pt x="50401" y="109049"/>
                  </a:lnTo>
                  <a:lnTo>
                    <a:pt x="45332" y="111085"/>
                  </a:lnTo>
                  <a:lnTo>
                    <a:pt x="40960" y="113434"/>
                  </a:lnTo>
                  <a:lnTo>
                    <a:pt x="37053" y="115992"/>
                  </a:lnTo>
                  <a:lnTo>
                    <a:pt x="33457" y="118690"/>
                  </a:lnTo>
                  <a:lnTo>
                    <a:pt x="30067" y="122472"/>
                  </a:lnTo>
                  <a:lnTo>
                    <a:pt x="26815" y="126979"/>
                  </a:lnTo>
                  <a:lnTo>
                    <a:pt x="23655" y="131967"/>
                  </a:lnTo>
                  <a:lnTo>
                    <a:pt x="20556" y="138269"/>
                  </a:lnTo>
                  <a:lnTo>
                    <a:pt x="17497" y="145447"/>
                  </a:lnTo>
                  <a:lnTo>
                    <a:pt x="14466" y="153210"/>
                  </a:lnTo>
                  <a:lnTo>
                    <a:pt x="11453" y="160369"/>
                  </a:lnTo>
                  <a:lnTo>
                    <a:pt x="8453" y="167125"/>
                  </a:lnTo>
                  <a:lnTo>
                    <a:pt x="5460" y="173615"/>
                  </a:lnTo>
                  <a:lnTo>
                    <a:pt x="3465" y="180917"/>
                  </a:lnTo>
                  <a:lnTo>
                    <a:pt x="2135" y="188762"/>
                  </a:lnTo>
                  <a:lnTo>
                    <a:pt x="1248" y="196969"/>
                  </a:lnTo>
                  <a:lnTo>
                    <a:pt x="657" y="204424"/>
                  </a:lnTo>
                  <a:lnTo>
                    <a:pt x="263" y="211379"/>
                  </a:lnTo>
                  <a:lnTo>
                    <a:pt x="0" y="218000"/>
                  </a:lnTo>
                  <a:lnTo>
                    <a:pt x="817" y="223406"/>
                  </a:lnTo>
                  <a:lnTo>
                    <a:pt x="2354" y="228002"/>
                  </a:lnTo>
                  <a:lnTo>
                    <a:pt x="4371" y="232058"/>
                  </a:lnTo>
                  <a:lnTo>
                    <a:pt x="9257" y="239211"/>
                  </a:lnTo>
                  <a:lnTo>
                    <a:pt x="11950" y="242507"/>
                  </a:lnTo>
                  <a:lnTo>
                    <a:pt x="14737" y="244705"/>
                  </a:lnTo>
                  <a:lnTo>
                    <a:pt x="17587" y="246170"/>
                  </a:lnTo>
                  <a:lnTo>
                    <a:pt x="20479" y="247147"/>
                  </a:lnTo>
                  <a:lnTo>
                    <a:pt x="24392" y="246806"/>
                  </a:lnTo>
                  <a:lnTo>
                    <a:pt x="28984" y="245586"/>
                  </a:lnTo>
                  <a:lnTo>
                    <a:pt x="34031" y="243781"/>
                  </a:lnTo>
                  <a:lnTo>
                    <a:pt x="38387" y="241586"/>
                  </a:lnTo>
                  <a:lnTo>
                    <a:pt x="42283" y="239130"/>
                  </a:lnTo>
                  <a:lnTo>
                    <a:pt x="45873" y="236500"/>
                  </a:lnTo>
                  <a:lnTo>
                    <a:pt x="50251" y="232763"/>
                  </a:lnTo>
                  <a:lnTo>
                    <a:pt x="55153" y="228287"/>
                  </a:lnTo>
                  <a:lnTo>
                    <a:pt x="60406" y="223318"/>
                  </a:lnTo>
                  <a:lnTo>
                    <a:pt x="64900" y="217030"/>
                  </a:lnTo>
                  <a:lnTo>
                    <a:pt x="68889" y="209861"/>
                  </a:lnTo>
                  <a:lnTo>
                    <a:pt x="72540" y="202105"/>
                  </a:lnTo>
                  <a:lnTo>
                    <a:pt x="75966" y="193957"/>
                  </a:lnTo>
                  <a:lnTo>
                    <a:pt x="79242" y="185549"/>
                  </a:lnTo>
                  <a:lnTo>
                    <a:pt x="85529" y="168270"/>
                  </a:lnTo>
                  <a:lnTo>
                    <a:pt x="109597" y="97278"/>
                  </a:lnTo>
                  <a:lnTo>
                    <a:pt x="111585" y="88354"/>
                  </a:lnTo>
                  <a:lnTo>
                    <a:pt x="112910" y="79428"/>
                  </a:lnTo>
                  <a:lnTo>
                    <a:pt x="114382" y="63558"/>
                  </a:lnTo>
                  <a:lnTo>
                    <a:pt x="114775" y="57937"/>
                  </a:lnTo>
                  <a:lnTo>
                    <a:pt x="115037" y="53197"/>
                  </a:lnTo>
                  <a:lnTo>
                    <a:pt x="115328" y="42639"/>
                  </a:lnTo>
                  <a:lnTo>
                    <a:pt x="115405" y="37046"/>
                  </a:lnTo>
                  <a:lnTo>
                    <a:pt x="114465" y="32324"/>
                  </a:lnTo>
                  <a:lnTo>
                    <a:pt x="112846" y="28185"/>
                  </a:lnTo>
                  <a:lnTo>
                    <a:pt x="110774" y="24433"/>
                  </a:lnTo>
                  <a:lnTo>
                    <a:pt x="109393" y="19947"/>
                  </a:lnTo>
                  <a:lnTo>
                    <a:pt x="108472" y="14972"/>
                  </a:lnTo>
                  <a:lnTo>
                    <a:pt x="106739" y="0"/>
                  </a:lnTo>
                  <a:lnTo>
                    <a:pt x="106652" y="7374"/>
                  </a:lnTo>
                  <a:lnTo>
                    <a:pt x="106634" y="32513"/>
                  </a:lnTo>
                  <a:lnTo>
                    <a:pt x="107625" y="39225"/>
                  </a:lnTo>
                  <a:lnTo>
                    <a:pt x="109278" y="46675"/>
                  </a:lnTo>
                  <a:lnTo>
                    <a:pt x="119060" y="84761"/>
                  </a:lnTo>
                  <a:lnTo>
                    <a:pt x="120870" y="94892"/>
                  </a:lnTo>
                  <a:lnTo>
                    <a:pt x="122077" y="104623"/>
                  </a:lnTo>
                  <a:lnTo>
                    <a:pt x="122881" y="114087"/>
                  </a:lnTo>
                  <a:lnTo>
                    <a:pt x="124410" y="123373"/>
                  </a:lnTo>
                  <a:lnTo>
                    <a:pt x="126421" y="132540"/>
                  </a:lnTo>
                  <a:lnTo>
                    <a:pt x="128754" y="141628"/>
                  </a:lnTo>
                  <a:lnTo>
                    <a:pt x="131301" y="149671"/>
                  </a:lnTo>
                  <a:lnTo>
                    <a:pt x="133992" y="157017"/>
                  </a:lnTo>
                  <a:lnTo>
                    <a:pt x="136778" y="163899"/>
                  </a:lnTo>
                  <a:lnTo>
                    <a:pt x="139627" y="170471"/>
                  </a:lnTo>
                  <a:lnTo>
                    <a:pt x="145439" y="183066"/>
                  </a:lnTo>
                  <a:lnTo>
                    <a:pt x="149370" y="189202"/>
                  </a:lnTo>
                  <a:lnTo>
                    <a:pt x="153975" y="195278"/>
                  </a:lnTo>
                  <a:lnTo>
                    <a:pt x="169139" y="21338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MARTPenAnnotation97"/>
            <p:cNvSpPr/>
            <p:nvPr/>
          </p:nvSpPr>
          <p:spPr>
            <a:xfrm>
              <a:off x="3277195" y="884406"/>
              <a:ext cx="491134" cy="247715"/>
            </a:xfrm>
            <a:custGeom>
              <a:avLst/>
              <a:gdLst/>
              <a:ahLst/>
              <a:cxnLst/>
              <a:rect l="0" t="0" r="0" b="0"/>
              <a:pathLst>
                <a:path w="491134" h="247715">
                  <a:moveTo>
                    <a:pt x="0" y="8562"/>
                  </a:moveTo>
                  <a:lnTo>
                    <a:pt x="7688" y="874"/>
                  </a:lnTo>
                  <a:lnTo>
                    <a:pt x="11024" y="184"/>
                  </a:lnTo>
                  <a:lnTo>
                    <a:pt x="13302" y="0"/>
                  </a:lnTo>
                  <a:lnTo>
                    <a:pt x="14821" y="870"/>
                  </a:lnTo>
                  <a:lnTo>
                    <a:pt x="15834" y="2442"/>
                  </a:lnTo>
                  <a:lnTo>
                    <a:pt x="16509" y="4482"/>
                  </a:lnTo>
                  <a:lnTo>
                    <a:pt x="19905" y="9395"/>
                  </a:lnTo>
                  <a:lnTo>
                    <a:pt x="22200" y="12094"/>
                  </a:lnTo>
                  <a:lnTo>
                    <a:pt x="23729" y="16870"/>
                  </a:lnTo>
                  <a:lnTo>
                    <a:pt x="24749" y="23030"/>
                  </a:lnTo>
                  <a:lnTo>
                    <a:pt x="25429" y="30114"/>
                  </a:lnTo>
                  <a:lnTo>
                    <a:pt x="26875" y="37813"/>
                  </a:lnTo>
                  <a:lnTo>
                    <a:pt x="28831" y="45922"/>
                  </a:lnTo>
                  <a:lnTo>
                    <a:pt x="31127" y="54305"/>
                  </a:lnTo>
                  <a:lnTo>
                    <a:pt x="32657" y="63862"/>
                  </a:lnTo>
                  <a:lnTo>
                    <a:pt x="33678" y="74202"/>
                  </a:lnTo>
                  <a:lnTo>
                    <a:pt x="34358" y="85064"/>
                  </a:lnTo>
                  <a:lnTo>
                    <a:pt x="35114" y="105071"/>
                  </a:lnTo>
                  <a:lnTo>
                    <a:pt x="35540" y="135715"/>
                  </a:lnTo>
                  <a:lnTo>
                    <a:pt x="35715" y="214517"/>
                  </a:lnTo>
                  <a:lnTo>
                    <a:pt x="36708" y="218295"/>
                  </a:lnTo>
                  <a:lnTo>
                    <a:pt x="40458" y="225139"/>
                  </a:lnTo>
                  <a:lnTo>
                    <a:pt x="43407" y="229830"/>
                  </a:lnTo>
                  <a:lnTo>
                    <a:pt x="44813" y="230488"/>
                  </a:lnTo>
                  <a:lnTo>
                    <a:pt x="49021" y="231219"/>
                  </a:lnTo>
                  <a:lnTo>
                    <a:pt x="51532" y="230422"/>
                  </a:lnTo>
                  <a:lnTo>
                    <a:pt x="56968" y="226891"/>
                  </a:lnTo>
                  <a:lnTo>
                    <a:pt x="58815" y="223568"/>
                  </a:lnTo>
                  <a:lnTo>
                    <a:pt x="60046" y="219368"/>
                  </a:lnTo>
                  <a:lnTo>
                    <a:pt x="60867" y="214584"/>
                  </a:lnTo>
                  <a:lnTo>
                    <a:pt x="62406" y="209410"/>
                  </a:lnTo>
                  <a:lnTo>
                    <a:pt x="64424" y="203976"/>
                  </a:lnTo>
                  <a:lnTo>
                    <a:pt x="66762" y="198370"/>
                  </a:lnTo>
                  <a:lnTo>
                    <a:pt x="69313" y="191655"/>
                  </a:lnTo>
                  <a:lnTo>
                    <a:pt x="74793" y="176257"/>
                  </a:lnTo>
                  <a:lnTo>
                    <a:pt x="83456" y="150854"/>
                  </a:lnTo>
                  <a:lnTo>
                    <a:pt x="87387" y="144103"/>
                  </a:lnTo>
                  <a:lnTo>
                    <a:pt x="91992" y="138610"/>
                  </a:lnTo>
                  <a:lnTo>
                    <a:pt x="101409" y="129861"/>
                  </a:lnTo>
                  <a:lnTo>
                    <a:pt x="108901" y="122666"/>
                  </a:lnTo>
                  <a:lnTo>
                    <a:pt x="113280" y="120350"/>
                  </a:lnTo>
                  <a:lnTo>
                    <a:pt x="123438" y="117777"/>
                  </a:lnTo>
                  <a:lnTo>
                    <a:pt x="135573" y="116328"/>
                  </a:lnTo>
                  <a:lnTo>
                    <a:pt x="138999" y="117117"/>
                  </a:lnTo>
                  <a:lnTo>
                    <a:pt x="145452" y="120640"/>
                  </a:lnTo>
                  <a:lnTo>
                    <a:pt x="147569" y="122968"/>
                  </a:lnTo>
                  <a:lnTo>
                    <a:pt x="148981" y="125512"/>
                  </a:lnTo>
                  <a:lnTo>
                    <a:pt x="149922" y="128201"/>
                  </a:lnTo>
                  <a:lnTo>
                    <a:pt x="153614" y="133834"/>
                  </a:lnTo>
                  <a:lnTo>
                    <a:pt x="158562" y="140637"/>
                  </a:lnTo>
                  <a:lnTo>
                    <a:pt x="161270" y="145229"/>
                  </a:lnTo>
                  <a:lnTo>
                    <a:pt x="164068" y="150275"/>
                  </a:lnTo>
                  <a:lnTo>
                    <a:pt x="169823" y="161173"/>
                  </a:lnTo>
                  <a:lnTo>
                    <a:pt x="181602" y="184339"/>
                  </a:lnTo>
                  <a:lnTo>
                    <a:pt x="184568" y="189247"/>
                  </a:lnTo>
                  <a:lnTo>
                    <a:pt x="187537" y="193511"/>
                  </a:lnTo>
                  <a:lnTo>
                    <a:pt x="190509" y="197346"/>
                  </a:lnTo>
                  <a:lnTo>
                    <a:pt x="199103" y="204252"/>
                  </a:lnTo>
                  <a:lnTo>
                    <a:pt x="204173" y="207483"/>
                  </a:lnTo>
                  <a:lnTo>
                    <a:pt x="215098" y="211073"/>
                  </a:lnTo>
                  <a:lnTo>
                    <a:pt x="220789" y="212030"/>
                  </a:lnTo>
                  <a:lnTo>
                    <a:pt x="225576" y="211676"/>
                  </a:lnTo>
                  <a:lnTo>
                    <a:pt x="229759" y="210448"/>
                  </a:lnTo>
                  <a:lnTo>
                    <a:pt x="248342" y="201348"/>
                  </a:lnTo>
                  <a:lnTo>
                    <a:pt x="265295" y="192904"/>
                  </a:lnTo>
                  <a:lnTo>
                    <a:pt x="271121" y="189004"/>
                  </a:lnTo>
                  <a:lnTo>
                    <a:pt x="276989" y="184419"/>
                  </a:lnTo>
                  <a:lnTo>
                    <a:pt x="282886" y="179378"/>
                  </a:lnTo>
                  <a:lnTo>
                    <a:pt x="287809" y="174033"/>
                  </a:lnTo>
                  <a:lnTo>
                    <a:pt x="292084" y="168486"/>
                  </a:lnTo>
                  <a:lnTo>
                    <a:pt x="295926" y="162803"/>
                  </a:lnTo>
                  <a:lnTo>
                    <a:pt x="299479" y="157030"/>
                  </a:lnTo>
                  <a:lnTo>
                    <a:pt x="302840" y="151197"/>
                  </a:lnTo>
                  <a:lnTo>
                    <a:pt x="306073" y="145324"/>
                  </a:lnTo>
                  <a:lnTo>
                    <a:pt x="308228" y="139424"/>
                  </a:lnTo>
                  <a:lnTo>
                    <a:pt x="309665" y="133507"/>
                  </a:lnTo>
                  <a:lnTo>
                    <a:pt x="310623" y="127577"/>
                  </a:lnTo>
                  <a:lnTo>
                    <a:pt x="311261" y="122632"/>
                  </a:lnTo>
                  <a:lnTo>
                    <a:pt x="311687" y="118343"/>
                  </a:lnTo>
                  <a:lnTo>
                    <a:pt x="311971" y="114492"/>
                  </a:lnTo>
                  <a:lnTo>
                    <a:pt x="311168" y="110932"/>
                  </a:lnTo>
                  <a:lnTo>
                    <a:pt x="307630" y="104331"/>
                  </a:lnTo>
                  <a:lnTo>
                    <a:pt x="302750" y="98090"/>
                  </a:lnTo>
                  <a:lnTo>
                    <a:pt x="300060" y="95036"/>
                  </a:lnTo>
                  <a:lnTo>
                    <a:pt x="297274" y="93001"/>
                  </a:lnTo>
                  <a:lnTo>
                    <a:pt x="291533" y="90739"/>
                  </a:lnTo>
                  <a:lnTo>
                    <a:pt x="282723" y="89466"/>
                  </a:lnTo>
                  <a:lnTo>
                    <a:pt x="274152" y="91814"/>
                  </a:lnTo>
                  <a:lnTo>
                    <a:pt x="269088" y="93829"/>
                  </a:lnTo>
                  <a:lnTo>
                    <a:pt x="264720" y="97157"/>
                  </a:lnTo>
                  <a:lnTo>
                    <a:pt x="260816" y="101360"/>
                  </a:lnTo>
                  <a:lnTo>
                    <a:pt x="257221" y="106146"/>
                  </a:lnTo>
                  <a:lnTo>
                    <a:pt x="253832" y="112313"/>
                  </a:lnTo>
                  <a:lnTo>
                    <a:pt x="250581" y="119402"/>
                  </a:lnTo>
                  <a:lnTo>
                    <a:pt x="247421" y="127104"/>
                  </a:lnTo>
                  <a:lnTo>
                    <a:pt x="245314" y="134223"/>
                  </a:lnTo>
                  <a:lnTo>
                    <a:pt x="243910" y="140953"/>
                  </a:lnTo>
                  <a:lnTo>
                    <a:pt x="242974" y="147424"/>
                  </a:lnTo>
                  <a:lnTo>
                    <a:pt x="242350" y="154715"/>
                  </a:lnTo>
                  <a:lnTo>
                    <a:pt x="241933" y="162552"/>
                  </a:lnTo>
                  <a:lnTo>
                    <a:pt x="241656" y="170753"/>
                  </a:lnTo>
                  <a:lnTo>
                    <a:pt x="242463" y="179198"/>
                  </a:lnTo>
                  <a:lnTo>
                    <a:pt x="243994" y="187803"/>
                  </a:lnTo>
                  <a:lnTo>
                    <a:pt x="246007" y="196517"/>
                  </a:lnTo>
                  <a:lnTo>
                    <a:pt x="248340" y="204311"/>
                  </a:lnTo>
                  <a:lnTo>
                    <a:pt x="250888" y="211491"/>
                  </a:lnTo>
                  <a:lnTo>
                    <a:pt x="253579" y="218262"/>
                  </a:lnTo>
                  <a:lnTo>
                    <a:pt x="257357" y="223768"/>
                  </a:lnTo>
                  <a:lnTo>
                    <a:pt x="261861" y="228432"/>
                  </a:lnTo>
                  <a:lnTo>
                    <a:pt x="266847" y="232532"/>
                  </a:lnTo>
                  <a:lnTo>
                    <a:pt x="272156" y="235266"/>
                  </a:lnTo>
                  <a:lnTo>
                    <a:pt x="283346" y="238304"/>
                  </a:lnTo>
                  <a:lnTo>
                    <a:pt x="294934" y="239654"/>
                  </a:lnTo>
                  <a:lnTo>
                    <a:pt x="300802" y="240014"/>
                  </a:lnTo>
                  <a:lnTo>
                    <a:pt x="312614" y="237768"/>
                  </a:lnTo>
                  <a:lnTo>
                    <a:pt x="318542" y="235780"/>
                  </a:lnTo>
                  <a:lnTo>
                    <a:pt x="330421" y="228280"/>
                  </a:lnTo>
                  <a:lnTo>
                    <a:pt x="336366" y="223502"/>
                  </a:lnTo>
                  <a:lnTo>
                    <a:pt x="342315" y="218332"/>
                  </a:lnTo>
                  <a:lnTo>
                    <a:pt x="348265" y="212901"/>
                  </a:lnTo>
                  <a:lnTo>
                    <a:pt x="354215" y="207296"/>
                  </a:lnTo>
                  <a:lnTo>
                    <a:pt x="359175" y="200583"/>
                  </a:lnTo>
                  <a:lnTo>
                    <a:pt x="363473" y="193130"/>
                  </a:lnTo>
                  <a:lnTo>
                    <a:pt x="392747" y="133897"/>
                  </a:lnTo>
                  <a:lnTo>
                    <a:pt x="392859" y="138413"/>
                  </a:lnTo>
                  <a:lnTo>
                    <a:pt x="391882" y="140770"/>
                  </a:lnTo>
                  <a:lnTo>
                    <a:pt x="388152" y="146035"/>
                  </a:lnTo>
                  <a:lnTo>
                    <a:pt x="386760" y="149820"/>
                  </a:lnTo>
                  <a:lnTo>
                    <a:pt x="385832" y="154328"/>
                  </a:lnTo>
                  <a:lnTo>
                    <a:pt x="385214" y="159317"/>
                  </a:lnTo>
                  <a:lnTo>
                    <a:pt x="384801" y="164628"/>
                  </a:lnTo>
                  <a:lnTo>
                    <a:pt x="384526" y="170153"/>
                  </a:lnTo>
                  <a:lnTo>
                    <a:pt x="384343" y="175821"/>
                  </a:lnTo>
                  <a:lnTo>
                    <a:pt x="384049" y="205312"/>
                  </a:lnTo>
                  <a:lnTo>
                    <a:pt x="383977" y="247714"/>
                  </a:lnTo>
                  <a:lnTo>
                    <a:pt x="384969" y="247372"/>
                  </a:lnTo>
                  <a:lnTo>
                    <a:pt x="393690" y="239693"/>
                  </a:lnTo>
                  <a:lnTo>
                    <a:pt x="396405" y="237064"/>
                  </a:lnTo>
                  <a:lnTo>
                    <a:pt x="398215" y="232334"/>
                  </a:lnTo>
                  <a:lnTo>
                    <a:pt x="399422" y="226204"/>
                  </a:lnTo>
                  <a:lnTo>
                    <a:pt x="400227" y="219141"/>
                  </a:lnTo>
                  <a:lnTo>
                    <a:pt x="402748" y="211456"/>
                  </a:lnTo>
                  <a:lnTo>
                    <a:pt x="406412" y="203356"/>
                  </a:lnTo>
                  <a:lnTo>
                    <a:pt x="410840" y="194979"/>
                  </a:lnTo>
                  <a:lnTo>
                    <a:pt x="414784" y="186419"/>
                  </a:lnTo>
                  <a:lnTo>
                    <a:pt x="418405" y="177735"/>
                  </a:lnTo>
                  <a:lnTo>
                    <a:pt x="421812" y="168969"/>
                  </a:lnTo>
                  <a:lnTo>
                    <a:pt x="428243" y="151292"/>
                  </a:lnTo>
                  <a:lnTo>
                    <a:pt x="431347" y="142410"/>
                  </a:lnTo>
                  <a:lnTo>
                    <a:pt x="434408" y="134505"/>
                  </a:lnTo>
                  <a:lnTo>
                    <a:pt x="437441" y="127251"/>
                  </a:lnTo>
                  <a:lnTo>
                    <a:pt x="440455" y="120430"/>
                  </a:lnTo>
                  <a:lnTo>
                    <a:pt x="443457" y="114891"/>
                  </a:lnTo>
                  <a:lnTo>
                    <a:pt x="446451" y="110206"/>
                  </a:lnTo>
                  <a:lnTo>
                    <a:pt x="449439" y="106090"/>
                  </a:lnTo>
                  <a:lnTo>
                    <a:pt x="452423" y="103347"/>
                  </a:lnTo>
                  <a:lnTo>
                    <a:pt x="455404" y="101517"/>
                  </a:lnTo>
                  <a:lnTo>
                    <a:pt x="458384" y="100298"/>
                  </a:lnTo>
                  <a:lnTo>
                    <a:pt x="467318" y="93841"/>
                  </a:lnTo>
                  <a:lnTo>
                    <a:pt x="470296" y="93196"/>
                  </a:lnTo>
                  <a:lnTo>
                    <a:pt x="473272" y="93758"/>
                  </a:lnTo>
                  <a:lnTo>
                    <a:pt x="480439" y="97049"/>
                  </a:lnTo>
                  <a:lnTo>
                    <a:pt x="491133" y="9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MARTPenAnnotation98"/>
            <p:cNvSpPr/>
            <p:nvPr/>
          </p:nvSpPr>
          <p:spPr>
            <a:xfrm>
              <a:off x="3920241" y="910879"/>
              <a:ext cx="124908" cy="194958"/>
            </a:xfrm>
            <a:custGeom>
              <a:avLst/>
              <a:gdLst/>
              <a:ahLst/>
              <a:cxnLst/>
              <a:rect l="0" t="0" r="0" b="0"/>
              <a:pathLst>
                <a:path w="124908" h="194958">
                  <a:moveTo>
                    <a:pt x="17751" y="44597"/>
                  </a:moveTo>
                  <a:lnTo>
                    <a:pt x="17751" y="57026"/>
                  </a:lnTo>
                  <a:lnTo>
                    <a:pt x="16759" y="58836"/>
                  </a:lnTo>
                  <a:lnTo>
                    <a:pt x="15105" y="60043"/>
                  </a:lnTo>
                  <a:lnTo>
                    <a:pt x="13010" y="60847"/>
                  </a:lnTo>
                  <a:lnTo>
                    <a:pt x="11614" y="63368"/>
                  </a:lnTo>
                  <a:lnTo>
                    <a:pt x="10683" y="67033"/>
                  </a:lnTo>
                  <a:lnTo>
                    <a:pt x="10062" y="71461"/>
                  </a:lnTo>
                  <a:lnTo>
                    <a:pt x="9648" y="76397"/>
                  </a:lnTo>
                  <a:lnTo>
                    <a:pt x="9373" y="81672"/>
                  </a:lnTo>
                  <a:lnTo>
                    <a:pt x="9066" y="92825"/>
                  </a:lnTo>
                  <a:lnTo>
                    <a:pt x="8930" y="104396"/>
                  </a:lnTo>
                  <a:lnTo>
                    <a:pt x="7902" y="111252"/>
                  </a:lnTo>
                  <a:lnTo>
                    <a:pt x="6224" y="118800"/>
                  </a:lnTo>
                  <a:lnTo>
                    <a:pt x="4113" y="126808"/>
                  </a:lnTo>
                  <a:lnTo>
                    <a:pt x="3698" y="134131"/>
                  </a:lnTo>
                  <a:lnTo>
                    <a:pt x="4414" y="140997"/>
                  </a:lnTo>
                  <a:lnTo>
                    <a:pt x="5882" y="147559"/>
                  </a:lnTo>
                  <a:lnTo>
                    <a:pt x="6862" y="153918"/>
                  </a:lnTo>
                  <a:lnTo>
                    <a:pt x="7515" y="160142"/>
                  </a:lnTo>
                  <a:lnTo>
                    <a:pt x="8240" y="171357"/>
                  </a:lnTo>
                  <a:lnTo>
                    <a:pt x="8745" y="185154"/>
                  </a:lnTo>
                  <a:lnTo>
                    <a:pt x="8814" y="194957"/>
                  </a:lnTo>
                  <a:lnTo>
                    <a:pt x="8821" y="157098"/>
                  </a:lnTo>
                  <a:lnTo>
                    <a:pt x="7829" y="149363"/>
                  </a:lnTo>
                  <a:lnTo>
                    <a:pt x="6175" y="141230"/>
                  </a:lnTo>
                  <a:lnTo>
                    <a:pt x="4081" y="132832"/>
                  </a:lnTo>
                  <a:lnTo>
                    <a:pt x="2684" y="124256"/>
                  </a:lnTo>
                  <a:lnTo>
                    <a:pt x="1753" y="115562"/>
                  </a:lnTo>
                  <a:lnTo>
                    <a:pt x="1133" y="106790"/>
                  </a:lnTo>
                  <a:lnTo>
                    <a:pt x="719" y="97965"/>
                  </a:lnTo>
                  <a:lnTo>
                    <a:pt x="259" y="80223"/>
                  </a:lnTo>
                  <a:lnTo>
                    <a:pt x="0" y="53499"/>
                  </a:lnTo>
                  <a:lnTo>
                    <a:pt x="956" y="45571"/>
                  </a:lnTo>
                  <a:lnTo>
                    <a:pt x="2586" y="38301"/>
                  </a:lnTo>
                  <a:lnTo>
                    <a:pt x="4664" y="31470"/>
                  </a:lnTo>
                  <a:lnTo>
                    <a:pt x="7042" y="25924"/>
                  </a:lnTo>
                  <a:lnTo>
                    <a:pt x="9619" y="21234"/>
                  </a:lnTo>
                  <a:lnTo>
                    <a:pt x="12330" y="17116"/>
                  </a:lnTo>
                  <a:lnTo>
                    <a:pt x="16121" y="13378"/>
                  </a:lnTo>
                  <a:lnTo>
                    <a:pt x="20633" y="9893"/>
                  </a:lnTo>
                  <a:lnTo>
                    <a:pt x="25625" y="6579"/>
                  </a:lnTo>
                  <a:lnTo>
                    <a:pt x="30938" y="4369"/>
                  </a:lnTo>
                  <a:lnTo>
                    <a:pt x="36464" y="2895"/>
                  </a:lnTo>
                  <a:lnTo>
                    <a:pt x="42133" y="1913"/>
                  </a:lnTo>
                  <a:lnTo>
                    <a:pt x="47896" y="1258"/>
                  </a:lnTo>
                  <a:lnTo>
                    <a:pt x="53723" y="822"/>
                  </a:lnTo>
                  <a:lnTo>
                    <a:pt x="59592" y="531"/>
                  </a:lnTo>
                  <a:lnTo>
                    <a:pt x="74050" y="207"/>
                  </a:lnTo>
                  <a:lnTo>
                    <a:pt x="98104" y="0"/>
                  </a:lnTo>
                  <a:lnTo>
                    <a:pt x="102077" y="975"/>
                  </a:lnTo>
                  <a:lnTo>
                    <a:pt x="105719" y="2617"/>
                  </a:lnTo>
                  <a:lnTo>
                    <a:pt x="109138" y="4704"/>
                  </a:lnTo>
                  <a:lnTo>
                    <a:pt x="112410" y="6096"/>
                  </a:lnTo>
                  <a:lnTo>
                    <a:pt x="115583" y="7023"/>
                  </a:lnTo>
                  <a:lnTo>
                    <a:pt x="124907" y="887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ARTPenAnnotation99"/>
            <p:cNvSpPr/>
            <p:nvPr/>
          </p:nvSpPr>
          <p:spPr>
            <a:xfrm>
              <a:off x="3920132" y="974745"/>
              <a:ext cx="236039" cy="105548"/>
            </a:xfrm>
            <a:custGeom>
              <a:avLst/>
              <a:gdLst/>
              <a:ahLst/>
              <a:cxnLst/>
              <a:rect l="0" t="0" r="0" b="0"/>
              <a:pathLst>
                <a:path w="236039" h="105548">
                  <a:moveTo>
                    <a:pt x="0" y="52169"/>
                  </a:moveTo>
                  <a:lnTo>
                    <a:pt x="0" y="56909"/>
                  </a:lnTo>
                  <a:lnTo>
                    <a:pt x="993" y="58305"/>
                  </a:lnTo>
                  <a:lnTo>
                    <a:pt x="2646" y="59236"/>
                  </a:lnTo>
                  <a:lnTo>
                    <a:pt x="7129" y="60271"/>
                  </a:lnTo>
                  <a:lnTo>
                    <a:pt x="12429" y="60731"/>
                  </a:lnTo>
                  <a:lnTo>
                    <a:pt x="16224" y="60853"/>
                  </a:lnTo>
                  <a:lnTo>
                    <a:pt x="32038" y="61026"/>
                  </a:lnTo>
                  <a:lnTo>
                    <a:pt x="46981" y="61066"/>
                  </a:lnTo>
                  <a:lnTo>
                    <a:pt x="54141" y="60085"/>
                  </a:lnTo>
                  <a:lnTo>
                    <a:pt x="60899" y="58438"/>
                  </a:lnTo>
                  <a:lnTo>
                    <a:pt x="67388" y="56348"/>
                  </a:lnTo>
                  <a:lnTo>
                    <a:pt x="74691" y="54955"/>
                  </a:lnTo>
                  <a:lnTo>
                    <a:pt x="82537" y="54026"/>
                  </a:lnTo>
                  <a:lnTo>
                    <a:pt x="90743" y="53407"/>
                  </a:lnTo>
                  <a:lnTo>
                    <a:pt x="99191" y="52002"/>
                  </a:lnTo>
                  <a:lnTo>
                    <a:pt x="107799" y="50073"/>
                  </a:lnTo>
                  <a:lnTo>
                    <a:pt x="116515" y="47795"/>
                  </a:lnTo>
                  <a:lnTo>
                    <a:pt x="124309" y="45284"/>
                  </a:lnTo>
                  <a:lnTo>
                    <a:pt x="131490" y="42618"/>
                  </a:lnTo>
                  <a:lnTo>
                    <a:pt x="138262" y="39848"/>
                  </a:lnTo>
                  <a:lnTo>
                    <a:pt x="144760" y="37010"/>
                  </a:lnTo>
                  <a:lnTo>
                    <a:pt x="157273" y="31210"/>
                  </a:lnTo>
                  <a:lnTo>
                    <a:pt x="183953" y="18203"/>
                  </a:lnTo>
                  <a:lnTo>
                    <a:pt x="185144" y="16626"/>
                  </a:lnTo>
                  <a:lnTo>
                    <a:pt x="185937" y="14583"/>
                  </a:lnTo>
                  <a:lnTo>
                    <a:pt x="187210" y="8915"/>
                  </a:lnTo>
                  <a:lnTo>
                    <a:pt x="186323" y="8450"/>
                  </a:lnTo>
                  <a:lnTo>
                    <a:pt x="182690" y="7934"/>
                  </a:lnTo>
                  <a:lnTo>
                    <a:pt x="179341" y="7796"/>
                  </a:lnTo>
                  <a:lnTo>
                    <a:pt x="170327" y="7643"/>
                  </a:lnTo>
                  <a:lnTo>
                    <a:pt x="166137" y="8594"/>
                  </a:lnTo>
                  <a:lnTo>
                    <a:pt x="162352" y="10220"/>
                  </a:lnTo>
                  <a:lnTo>
                    <a:pt x="158836" y="12297"/>
                  </a:lnTo>
                  <a:lnTo>
                    <a:pt x="154508" y="13681"/>
                  </a:lnTo>
                  <a:lnTo>
                    <a:pt x="149638" y="14604"/>
                  </a:lnTo>
                  <a:lnTo>
                    <a:pt x="144408" y="15219"/>
                  </a:lnTo>
                  <a:lnTo>
                    <a:pt x="139928" y="17614"/>
                  </a:lnTo>
                  <a:lnTo>
                    <a:pt x="135950" y="21195"/>
                  </a:lnTo>
                  <a:lnTo>
                    <a:pt x="132305" y="25566"/>
                  </a:lnTo>
                  <a:lnTo>
                    <a:pt x="127891" y="29473"/>
                  </a:lnTo>
                  <a:lnTo>
                    <a:pt x="122964" y="33069"/>
                  </a:lnTo>
                  <a:lnTo>
                    <a:pt x="117695" y="36459"/>
                  </a:lnTo>
                  <a:lnTo>
                    <a:pt x="113190" y="40703"/>
                  </a:lnTo>
                  <a:lnTo>
                    <a:pt x="109194" y="45517"/>
                  </a:lnTo>
                  <a:lnTo>
                    <a:pt x="105539" y="50711"/>
                  </a:lnTo>
                  <a:lnTo>
                    <a:pt x="103101" y="56158"/>
                  </a:lnTo>
                  <a:lnTo>
                    <a:pt x="101477" y="61773"/>
                  </a:lnTo>
                  <a:lnTo>
                    <a:pt x="100393" y="67501"/>
                  </a:lnTo>
                  <a:lnTo>
                    <a:pt x="99671" y="73305"/>
                  </a:lnTo>
                  <a:lnTo>
                    <a:pt x="99190" y="79158"/>
                  </a:lnTo>
                  <a:lnTo>
                    <a:pt x="98869" y="85044"/>
                  </a:lnTo>
                  <a:lnTo>
                    <a:pt x="99647" y="89961"/>
                  </a:lnTo>
                  <a:lnTo>
                    <a:pt x="101158" y="94230"/>
                  </a:lnTo>
                  <a:lnTo>
                    <a:pt x="103158" y="98069"/>
                  </a:lnTo>
                  <a:lnTo>
                    <a:pt x="106475" y="100628"/>
                  </a:lnTo>
                  <a:lnTo>
                    <a:pt x="110671" y="102334"/>
                  </a:lnTo>
                  <a:lnTo>
                    <a:pt x="115453" y="103472"/>
                  </a:lnTo>
                  <a:lnTo>
                    <a:pt x="120625" y="104230"/>
                  </a:lnTo>
                  <a:lnTo>
                    <a:pt x="126057" y="104736"/>
                  </a:lnTo>
                  <a:lnTo>
                    <a:pt x="131663" y="105073"/>
                  </a:lnTo>
                  <a:lnTo>
                    <a:pt x="143184" y="105447"/>
                  </a:lnTo>
                  <a:lnTo>
                    <a:pt x="149034" y="105547"/>
                  </a:lnTo>
                  <a:lnTo>
                    <a:pt x="154919" y="104621"/>
                  </a:lnTo>
                  <a:lnTo>
                    <a:pt x="160826" y="103012"/>
                  </a:lnTo>
                  <a:lnTo>
                    <a:pt x="166749" y="100947"/>
                  </a:lnTo>
                  <a:lnTo>
                    <a:pt x="172682" y="98578"/>
                  </a:lnTo>
                  <a:lnTo>
                    <a:pt x="178621" y="96007"/>
                  </a:lnTo>
                  <a:lnTo>
                    <a:pt x="190512" y="90504"/>
                  </a:lnTo>
                  <a:lnTo>
                    <a:pt x="202412" y="84751"/>
                  </a:lnTo>
                  <a:lnTo>
                    <a:pt x="207371" y="80835"/>
                  </a:lnTo>
                  <a:lnTo>
                    <a:pt x="211670" y="76241"/>
                  </a:lnTo>
                  <a:lnTo>
                    <a:pt x="215527" y="71193"/>
                  </a:lnTo>
                  <a:lnTo>
                    <a:pt x="219091" y="65844"/>
                  </a:lnTo>
                  <a:lnTo>
                    <a:pt x="222459" y="60293"/>
                  </a:lnTo>
                  <a:lnTo>
                    <a:pt x="225697" y="54608"/>
                  </a:lnTo>
                  <a:lnTo>
                    <a:pt x="231940" y="43000"/>
                  </a:lnTo>
                  <a:lnTo>
                    <a:pt x="234994" y="37127"/>
                  </a:lnTo>
                  <a:lnTo>
                    <a:pt x="236038" y="32219"/>
                  </a:lnTo>
                  <a:lnTo>
                    <a:pt x="235742" y="27955"/>
                  </a:lnTo>
                  <a:lnTo>
                    <a:pt x="234551" y="24120"/>
                  </a:lnTo>
                  <a:lnTo>
                    <a:pt x="232766" y="20571"/>
                  </a:lnTo>
                  <a:lnTo>
                    <a:pt x="230584" y="17213"/>
                  </a:lnTo>
                  <a:lnTo>
                    <a:pt x="224693" y="9435"/>
                  </a:lnTo>
                  <a:lnTo>
                    <a:pt x="222225" y="7804"/>
                  </a:lnTo>
                  <a:lnTo>
                    <a:pt x="218595" y="5725"/>
                  </a:lnTo>
                  <a:lnTo>
                    <a:pt x="214191" y="3347"/>
                  </a:lnTo>
                  <a:lnTo>
                    <a:pt x="210263" y="1761"/>
                  </a:lnTo>
                  <a:lnTo>
                    <a:pt x="203252" y="0"/>
                  </a:lnTo>
                  <a:lnTo>
                    <a:pt x="199994" y="522"/>
                  </a:lnTo>
                  <a:lnTo>
                    <a:pt x="190667" y="5006"/>
                  </a:lnTo>
                  <a:lnTo>
                    <a:pt x="184622" y="6403"/>
                  </a:lnTo>
                  <a:lnTo>
                    <a:pt x="178627" y="9669"/>
                  </a:lnTo>
                  <a:lnTo>
                    <a:pt x="170189" y="16053"/>
                  </a:lnTo>
                  <a:lnTo>
                    <a:pt x="172544" y="18919"/>
                  </a:lnTo>
                  <a:lnTo>
                    <a:pt x="176897" y="23500"/>
                  </a:lnTo>
                  <a:lnTo>
                    <a:pt x="182140" y="28844"/>
                  </a:lnTo>
                  <a:lnTo>
                    <a:pt x="184927" y="30666"/>
                  </a:lnTo>
                  <a:lnTo>
                    <a:pt x="190669" y="32690"/>
                  </a:lnTo>
                  <a:lnTo>
                    <a:pt x="223243" y="4323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MARTPenAnnotation100"/>
            <p:cNvSpPr/>
            <p:nvPr/>
          </p:nvSpPr>
          <p:spPr>
            <a:xfrm>
              <a:off x="4197106" y="929256"/>
              <a:ext cx="133793" cy="158813"/>
            </a:xfrm>
            <a:custGeom>
              <a:avLst/>
              <a:gdLst/>
              <a:ahLst/>
              <a:cxnLst/>
              <a:rect l="0" t="0" r="0" b="0"/>
              <a:pathLst>
                <a:path w="133793" h="158813">
                  <a:moveTo>
                    <a:pt x="53425" y="133376"/>
                  </a:moveTo>
                  <a:lnTo>
                    <a:pt x="53425" y="141938"/>
                  </a:lnTo>
                  <a:lnTo>
                    <a:pt x="50779" y="144788"/>
                  </a:lnTo>
                  <a:lnTo>
                    <a:pt x="36916" y="158812"/>
                  </a:lnTo>
                  <a:lnTo>
                    <a:pt x="35474" y="158271"/>
                  </a:lnTo>
                  <a:lnTo>
                    <a:pt x="33520" y="156918"/>
                  </a:lnTo>
                  <a:lnTo>
                    <a:pt x="31225" y="155024"/>
                  </a:lnTo>
                  <a:lnTo>
                    <a:pt x="28703" y="152769"/>
                  </a:lnTo>
                  <a:lnTo>
                    <a:pt x="23255" y="147618"/>
                  </a:lnTo>
                  <a:lnTo>
                    <a:pt x="14610" y="139139"/>
                  </a:lnTo>
                  <a:lnTo>
                    <a:pt x="11673" y="135234"/>
                  </a:lnTo>
                  <a:lnTo>
                    <a:pt x="8723" y="130646"/>
                  </a:lnTo>
                  <a:lnTo>
                    <a:pt x="5764" y="125603"/>
                  </a:lnTo>
                  <a:lnTo>
                    <a:pt x="3792" y="120257"/>
                  </a:lnTo>
                  <a:lnTo>
                    <a:pt x="2477" y="114708"/>
                  </a:lnTo>
                  <a:lnTo>
                    <a:pt x="1600" y="109025"/>
                  </a:lnTo>
                  <a:lnTo>
                    <a:pt x="1016" y="102259"/>
                  </a:lnTo>
                  <a:lnTo>
                    <a:pt x="626" y="94772"/>
                  </a:lnTo>
                  <a:lnTo>
                    <a:pt x="193" y="79508"/>
                  </a:lnTo>
                  <a:lnTo>
                    <a:pt x="0" y="66109"/>
                  </a:lnTo>
                  <a:lnTo>
                    <a:pt x="942" y="59758"/>
                  </a:lnTo>
                  <a:lnTo>
                    <a:pt x="2561" y="53540"/>
                  </a:lnTo>
                  <a:lnTo>
                    <a:pt x="4633" y="47410"/>
                  </a:lnTo>
                  <a:lnTo>
                    <a:pt x="7006" y="41339"/>
                  </a:lnTo>
                  <a:lnTo>
                    <a:pt x="9581" y="35307"/>
                  </a:lnTo>
                  <a:lnTo>
                    <a:pt x="12289" y="29301"/>
                  </a:lnTo>
                  <a:lnTo>
                    <a:pt x="16079" y="24306"/>
                  </a:lnTo>
                  <a:lnTo>
                    <a:pt x="20590" y="19983"/>
                  </a:lnTo>
                  <a:lnTo>
                    <a:pt x="25582" y="16109"/>
                  </a:lnTo>
                  <a:lnTo>
                    <a:pt x="30894" y="12534"/>
                  </a:lnTo>
                  <a:lnTo>
                    <a:pt x="36420" y="9159"/>
                  </a:lnTo>
                  <a:lnTo>
                    <a:pt x="42088" y="5916"/>
                  </a:lnTo>
                  <a:lnTo>
                    <a:pt x="47851" y="3754"/>
                  </a:lnTo>
                  <a:lnTo>
                    <a:pt x="53678" y="2313"/>
                  </a:lnTo>
                  <a:lnTo>
                    <a:pt x="59547" y="1352"/>
                  </a:lnTo>
                  <a:lnTo>
                    <a:pt x="65444" y="712"/>
                  </a:lnTo>
                  <a:lnTo>
                    <a:pt x="71359" y="285"/>
                  </a:lnTo>
                  <a:lnTo>
                    <a:pt x="77287" y="0"/>
                  </a:lnTo>
                  <a:lnTo>
                    <a:pt x="82232" y="803"/>
                  </a:lnTo>
                  <a:lnTo>
                    <a:pt x="86520" y="2330"/>
                  </a:lnTo>
                  <a:lnTo>
                    <a:pt x="90371" y="4340"/>
                  </a:lnTo>
                  <a:lnTo>
                    <a:pt x="94923" y="5680"/>
                  </a:lnTo>
                  <a:lnTo>
                    <a:pt x="99942" y="6574"/>
                  </a:lnTo>
                  <a:lnTo>
                    <a:pt x="105272" y="7169"/>
                  </a:lnTo>
                  <a:lnTo>
                    <a:pt x="109818" y="8559"/>
                  </a:lnTo>
                  <a:lnTo>
                    <a:pt x="113840" y="10477"/>
                  </a:lnTo>
                  <a:lnTo>
                    <a:pt x="117515" y="12748"/>
                  </a:lnTo>
                  <a:lnTo>
                    <a:pt x="120956" y="14262"/>
                  </a:lnTo>
                  <a:lnTo>
                    <a:pt x="124243" y="15272"/>
                  </a:lnTo>
                  <a:lnTo>
                    <a:pt x="133792" y="1729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PenAnnotation101"/>
            <p:cNvSpPr/>
            <p:nvPr/>
          </p:nvSpPr>
          <p:spPr>
            <a:xfrm>
              <a:off x="4411265" y="839390"/>
              <a:ext cx="35720" cy="223243"/>
            </a:xfrm>
            <a:custGeom>
              <a:avLst/>
              <a:gdLst/>
              <a:ahLst/>
              <a:cxnLst/>
              <a:rect l="0" t="0" r="0" b="0"/>
              <a:pathLst>
                <a:path w="35720" h="223243">
                  <a:moveTo>
                    <a:pt x="0" y="0"/>
                  </a:moveTo>
                  <a:lnTo>
                    <a:pt x="8562" y="0"/>
                  </a:lnTo>
                  <a:lnTo>
                    <a:pt x="9677" y="992"/>
                  </a:lnTo>
                  <a:lnTo>
                    <a:pt x="13561" y="4741"/>
                  </a:lnTo>
                  <a:lnTo>
                    <a:pt x="21326" y="12429"/>
                  </a:lnTo>
                  <a:lnTo>
                    <a:pt x="23147" y="17216"/>
                  </a:lnTo>
                  <a:lnTo>
                    <a:pt x="24361" y="23383"/>
                  </a:lnTo>
                  <a:lnTo>
                    <a:pt x="25171" y="30472"/>
                  </a:lnTo>
                  <a:lnTo>
                    <a:pt x="25710" y="38174"/>
                  </a:lnTo>
                  <a:lnTo>
                    <a:pt x="26070" y="46285"/>
                  </a:lnTo>
                  <a:lnTo>
                    <a:pt x="26469" y="63235"/>
                  </a:lnTo>
                  <a:lnTo>
                    <a:pt x="26789" y="216321"/>
                  </a:lnTo>
                  <a:lnTo>
                    <a:pt x="27781" y="218628"/>
                  </a:lnTo>
                  <a:lnTo>
                    <a:pt x="29435" y="220166"/>
                  </a:lnTo>
                  <a:lnTo>
                    <a:pt x="35719" y="2232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MARTPenAnnotation102"/>
            <p:cNvSpPr/>
            <p:nvPr/>
          </p:nvSpPr>
          <p:spPr>
            <a:xfrm>
              <a:off x="4523461" y="910946"/>
              <a:ext cx="146453" cy="178366"/>
            </a:xfrm>
            <a:custGeom>
              <a:avLst/>
              <a:gdLst/>
              <a:ahLst/>
              <a:cxnLst/>
              <a:rect l="0" t="0" r="0" b="0"/>
              <a:pathLst>
                <a:path w="146453" h="178366">
                  <a:moveTo>
                    <a:pt x="84257" y="17741"/>
                  </a:moveTo>
                  <a:lnTo>
                    <a:pt x="84257" y="10053"/>
                  </a:lnTo>
                  <a:lnTo>
                    <a:pt x="81612" y="6717"/>
                  </a:lnTo>
                  <a:lnTo>
                    <a:pt x="76569" y="1232"/>
                  </a:lnTo>
                  <a:lnTo>
                    <a:pt x="75163" y="782"/>
                  </a:lnTo>
                  <a:lnTo>
                    <a:pt x="70955" y="282"/>
                  </a:lnTo>
                  <a:lnTo>
                    <a:pt x="67451" y="148"/>
                  </a:lnTo>
                  <a:lnTo>
                    <a:pt x="58267" y="0"/>
                  </a:lnTo>
                  <a:lnTo>
                    <a:pt x="54032" y="953"/>
                  </a:lnTo>
                  <a:lnTo>
                    <a:pt x="50217" y="2580"/>
                  </a:lnTo>
                  <a:lnTo>
                    <a:pt x="46681" y="4657"/>
                  </a:lnTo>
                  <a:lnTo>
                    <a:pt x="42339" y="7034"/>
                  </a:lnTo>
                  <a:lnTo>
                    <a:pt x="32223" y="12321"/>
                  </a:lnTo>
                  <a:lnTo>
                    <a:pt x="27740" y="15120"/>
                  </a:lnTo>
                  <a:lnTo>
                    <a:pt x="23759" y="17978"/>
                  </a:lnTo>
                  <a:lnTo>
                    <a:pt x="20112" y="20875"/>
                  </a:lnTo>
                  <a:lnTo>
                    <a:pt x="16689" y="23799"/>
                  </a:lnTo>
                  <a:lnTo>
                    <a:pt x="13415" y="26741"/>
                  </a:lnTo>
                  <a:lnTo>
                    <a:pt x="10240" y="29694"/>
                  </a:lnTo>
                  <a:lnTo>
                    <a:pt x="7131" y="33647"/>
                  </a:lnTo>
                  <a:lnTo>
                    <a:pt x="4067" y="38267"/>
                  </a:lnTo>
                  <a:lnTo>
                    <a:pt x="1031" y="43331"/>
                  </a:lnTo>
                  <a:lnTo>
                    <a:pt x="0" y="47700"/>
                  </a:lnTo>
                  <a:lnTo>
                    <a:pt x="304" y="51604"/>
                  </a:lnTo>
                  <a:lnTo>
                    <a:pt x="1500" y="55199"/>
                  </a:lnTo>
                  <a:lnTo>
                    <a:pt x="3289" y="58588"/>
                  </a:lnTo>
                  <a:lnTo>
                    <a:pt x="5474" y="61840"/>
                  </a:lnTo>
                  <a:lnTo>
                    <a:pt x="7922" y="64999"/>
                  </a:lnTo>
                  <a:lnTo>
                    <a:pt x="10547" y="68098"/>
                  </a:lnTo>
                  <a:lnTo>
                    <a:pt x="13289" y="71156"/>
                  </a:lnTo>
                  <a:lnTo>
                    <a:pt x="16109" y="74187"/>
                  </a:lnTo>
                  <a:lnTo>
                    <a:pt x="20966" y="77200"/>
                  </a:lnTo>
                  <a:lnTo>
                    <a:pt x="27181" y="80201"/>
                  </a:lnTo>
                  <a:lnTo>
                    <a:pt x="34300" y="83193"/>
                  </a:lnTo>
                  <a:lnTo>
                    <a:pt x="41030" y="86181"/>
                  </a:lnTo>
                  <a:lnTo>
                    <a:pt x="53801" y="92146"/>
                  </a:lnTo>
                  <a:lnTo>
                    <a:pt x="60976" y="95125"/>
                  </a:lnTo>
                  <a:lnTo>
                    <a:pt x="68736" y="98104"/>
                  </a:lnTo>
                  <a:lnTo>
                    <a:pt x="76887" y="101082"/>
                  </a:lnTo>
                  <a:lnTo>
                    <a:pt x="84305" y="105052"/>
                  </a:lnTo>
                  <a:lnTo>
                    <a:pt x="91234" y="109682"/>
                  </a:lnTo>
                  <a:lnTo>
                    <a:pt x="97838" y="114754"/>
                  </a:lnTo>
                  <a:lnTo>
                    <a:pt x="104225" y="119127"/>
                  </a:lnTo>
                  <a:lnTo>
                    <a:pt x="110468" y="123035"/>
                  </a:lnTo>
                  <a:lnTo>
                    <a:pt x="116614" y="126632"/>
                  </a:lnTo>
                  <a:lnTo>
                    <a:pt x="122696" y="130023"/>
                  </a:lnTo>
                  <a:lnTo>
                    <a:pt x="134744" y="136436"/>
                  </a:lnTo>
                  <a:lnTo>
                    <a:pt x="138752" y="139535"/>
                  </a:lnTo>
                  <a:lnTo>
                    <a:pt x="141423" y="142593"/>
                  </a:lnTo>
                  <a:lnTo>
                    <a:pt x="145710" y="149890"/>
                  </a:lnTo>
                  <a:lnTo>
                    <a:pt x="146296" y="153534"/>
                  </a:lnTo>
                  <a:lnTo>
                    <a:pt x="146452" y="155895"/>
                  </a:lnTo>
                  <a:lnTo>
                    <a:pt x="145564" y="157468"/>
                  </a:lnTo>
                  <a:lnTo>
                    <a:pt x="143980" y="158518"/>
                  </a:lnTo>
                  <a:lnTo>
                    <a:pt x="141932" y="159217"/>
                  </a:lnTo>
                  <a:lnTo>
                    <a:pt x="138582" y="160676"/>
                  </a:lnTo>
                  <a:lnTo>
                    <a:pt x="129568" y="164942"/>
                  </a:lnTo>
                  <a:lnTo>
                    <a:pt x="125379" y="166476"/>
                  </a:lnTo>
                  <a:lnTo>
                    <a:pt x="121594" y="167500"/>
                  </a:lnTo>
                  <a:lnTo>
                    <a:pt x="118078" y="168182"/>
                  </a:lnTo>
                  <a:lnTo>
                    <a:pt x="112758" y="168636"/>
                  </a:lnTo>
                  <a:lnTo>
                    <a:pt x="106234" y="168939"/>
                  </a:lnTo>
                  <a:lnTo>
                    <a:pt x="85478" y="169366"/>
                  </a:lnTo>
                  <a:lnTo>
                    <a:pt x="79118" y="169426"/>
                  </a:lnTo>
                  <a:lnTo>
                    <a:pt x="72893" y="170458"/>
                  </a:lnTo>
                  <a:lnTo>
                    <a:pt x="66759" y="172138"/>
                  </a:lnTo>
                  <a:lnTo>
                    <a:pt x="60685" y="174251"/>
                  </a:lnTo>
                  <a:lnTo>
                    <a:pt x="55645" y="175659"/>
                  </a:lnTo>
                  <a:lnTo>
                    <a:pt x="51291" y="176598"/>
                  </a:lnTo>
                  <a:lnTo>
                    <a:pt x="47397" y="177224"/>
                  </a:lnTo>
                  <a:lnTo>
                    <a:pt x="43809" y="177641"/>
                  </a:lnTo>
                  <a:lnTo>
                    <a:pt x="40424" y="177919"/>
                  </a:lnTo>
                  <a:lnTo>
                    <a:pt x="37176" y="178105"/>
                  </a:lnTo>
                  <a:lnTo>
                    <a:pt x="30921" y="178311"/>
                  </a:lnTo>
                  <a:lnTo>
                    <a:pt x="27864" y="178365"/>
                  </a:lnTo>
                  <a:lnTo>
                    <a:pt x="26818" y="177410"/>
                  </a:lnTo>
                  <a:lnTo>
                    <a:pt x="27113" y="175781"/>
                  </a:lnTo>
                  <a:lnTo>
                    <a:pt x="30087" y="171325"/>
                  </a:lnTo>
                  <a:lnTo>
                    <a:pt x="32269" y="168747"/>
                  </a:lnTo>
                  <a:lnTo>
                    <a:pt x="34715" y="166037"/>
                  </a:lnTo>
                  <a:lnTo>
                    <a:pt x="37338" y="162246"/>
                  </a:lnTo>
                  <a:lnTo>
                    <a:pt x="40080" y="157734"/>
                  </a:lnTo>
                  <a:lnTo>
                    <a:pt x="42899" y="152741"/>
                  </a:lnTo>
                  <a:lnTo>
                    <a:pt x="46763" y="148421"/>
                  </a:lnTo>
                  <a:lnTo>
                    <a:pt x="51324" y="144548"/>
                  </a:lnTo>
                  <a:lnTo>
                    <a:pt x="56349" y="140975"/>
                  </a:lnTo>
                  <a:lnTo>
                    <a:pt x="61683" y="135615"/>
                  </a:lnTo>
                  <a:lnTo>
                    <a:pt x="67223" y="129066"/>
                  </a:lnTo>
                  <a:lnTo>
                    <a:pt x="72901" y="121723"/>
                  </a:lnTo>
                  <a:lnTo>
                    <a:pt x="77679" y="115836"/>
                  </a:lnTo>
                  <a:lnTo>
                    <a:pt x="81856" y="110919"/>
                  </a:lnTo>
                  <a:lnTo>
                    <a:pt x="93187" y="9810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MARTPenAnnotation103"/>
            <p:cNvSpPr/>
            <p:nvPr/>
          </p:nvSpPr>
          <p:spPr>
            <a:xfrm>
              <a:off x="4705945" y="866671"/>
              <a:ext cx="80368" cy="204892"/>
            </a:xfrm>
            <a:custGeom>
              <a:avLst/>
              <a:gdLst/>
              <a:ahLst/>
              <a:cxnLst/>
              <a:rect l="0" t="0" r="0" b="0"/>
              <a:pathLst>
                <a:path w="80368" h="204892">
                  <a:moveTo>
                    <a:pt x="0" y="44157"/>
                  </a:moveTo>
                  <a:lnTo>
                    <a:pt x="4741" y="34676"/>
                  </a:lnTo>
                  <a:lnTo>
                    <a:pt x="7129" y="30891"/>
                  </a:lnTo>
                  <a:lnTo>
                    <a:pt x="9713" y="27375"/>
                  </a:lnTo>
                  <a:lnTo>
                    <a:pt x="16250" y="19344"/>
                  </a:lnTo>
                  <a:lnTo>
                    <a:pt x="17779" y="17693"/>
                  </a:lnTo>
                  <a:lnTo>
                    <a:pt x="22123" y="13213"/>
                  </a:lnTo>
                  <a:lnTo>
                    <a:pt x="25662" y="10629"/>
                  </a:lnTo>
                  <a:lnTo>
                    <a:pt x="30007" y="7914"/>
                  </a:lnTo>
                  <a:lnTo>
                    <a:pt x="34887" y="5112"/>
                  </a:lnTo>
                  <a:lnTo>
                    <a:pt x="39133" y="3244"/>
                  </a:lnTo>
                  <a:lnTo>
                    <a:pt x="42956" y="1999"/>
                  </a:lnTo>
                  <a:lnTo>
                    <a:pt x="51480" y="0"/>
                  </a:lnTo>
                  <a:lnTo>
                    <a:pt x="53171" y="828"/>
                  </a:lnTo>
                  <a:lnTo>
                    <a:pt x="55291" y="2373"/>
                  </a:lnTo>
                  <a:lnTo>
                    <a:pt x="57697" y="4394"/>
                  </a:lnTo>
                  <a:lnTo>
                    <a:pt x="59301" y="7727"/>
                  </a:lnTo>
                  <a:lnTo>
                    <a:pt x="60369" y="11932"/>
                  </a:lnTo>
                  <a:lnTo>
                    <a:pt x="61083" y="16721"/>
                  </a:lnTo>
                  <a:lnTo>
                    <a:pt x="61558" y="22890"/>
                  </a:lnTo>
                  <a:lnTo>
                    <a:pt x="61874" y="29979"/>
                  </a:lnTo>
                  <a:lnTo>
                    <a:pt x="62226" y="45793"/>
                  </a:lnTo>
                  <a:lnTo>
                    <a:pt x="62470" y="93761"/>
                  </a:lnTo>
                  <a:lnTo>
                    <a:pt x="63475" y="104015"/>
                  </a:lnTo>
                  <a:lnTo>
                    <a:pt x="65137" y="113828"/>
                  </a:lnTo>
                  <a:lnTo>
                    <a:pt x="67237" y="123346"/>
                  </a:lnTo>
                  <a:lnTo>
                    <a:pt x="68637" y="131676"/>
                  </a:lnTo>
                  <a:lnTo>
                    <a:pt x="69571" y="139214"/>
                  </a:lnTo>
                  <a:lnTo>
                    <a:pt x="70193" y="146224"/>
                  </a:lnTo>
                  <a:lnTo>
                    <a:pt x="70608" y="152881"/>
                  </a:lnTo>
                  <a:lnTo>
                    <a:pt x="71068" y="165570"/>
                  </a:lnTo>
                  <a:lnTo>
                    <a:pt x="72183" y="171731"/>
                  </a:lnTo>
                  <a:lnTo>
                    <a:pt x="73919" y="177824"/>
                  </a:lnTo>
                  <a:lnTo>
                    <a:pt x="79093" y="192379"/>
                  </a:lnTo>
                  <a:lnTo>
                    <a:pt x="79801" y="197015"/>
                  </a:lnTo>
                  <a:lnTo>
                    <a:pt x="80367" y="20489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MARTPenAnnotation104"/>
            <p:cNvSpPr/>
            <p:nvPr/>
          </p:nvSpPr>
          <p:spPr>
            <a:xfrm>
              <a:off x="4732734" y="965679"/>
              <a:ext cx="187524" cy="16587"/>
            </a:xfrm>
            <a:custGeom>
              <a:avLst/>
              <a:gdLst/>
              <a:ahLst/>
              <a:cxnLst/>
              <a:rect l="0" t="0" r="0" b="0"/>
              <a:pathLst>
                <a:path w="187524" h="16587">
                  <a:moveTo>
                    <a:pt x="0" y="16586"/>
                  </a:moveTo>
                  <a:lnTo>
                    <a:pt x="0" y="11846"/>
                  </a:lnTo>
                  <a:lnTo>
                    <a:pt x="1984" y="10449"/>
                  </a:lnTo>
                  <a:lnTo>
                    <a:pt x="5291" y="9518"/>
                  </a:lnTo>
                  <a:lnTo>
                    <a:pt x="15377" y="8024"/>
                  </a:lnTo>
                  <a:lnTo>
                    <a:pt x="19181" y="6909"/>
                  </a:lnTo>
                  <a:lnTo>
                    <a:pt x="31345" y="3025"/>
                  </a:lnTo>
                  <a:lnTo>
                    <a:pt x="39749" y="1592"/>
                  </a:lnTo>
                  <a:lnTo>
                    <a:pt x="49319" y="637"/>
                  </a:lnTo>
                  <a:lnTo>
                    <a:pt x="59669" y="0"/>
                  </a:lnTo>
                  <a:lnTo>
                    <a:pt x="70537" y="568"/>
                  </a:lnTo>
                  <a:lnTo>
                    <a:pt x="81751" y="1939"/>
                  </a:lnTo>
                  <a:lnTo>
                    <a:pt x="93196" y="3845"/>
                  </a:lnTo>
                  <a:lnTo>
                    <a:pt x="103802" y="5115"/>
                  </a:lnTo>
                  <a:lnTo>
                    <a:pt x="113850" y="5962"/>
                  </a:lnTo>
                  <a:lnTo>
                    <a:pt x="123525" y="6527"/>
                  </a:lnTo>
                  <a:lnTo>
                    <a:pt x="142213" y="7154"/>
                  </a:lnTo>
                  <a:lnTo>
                    <a:pt x="187523" y="765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MARTPenAnnotation105"/>
            <p:cNvSpPr/>
            <p:nvPr/>
          </p:nvSpPr>
          <p:spPr>
            <a:xfrm>
              <a:off x="1464577" y="1268015"/>
              <a:ext cx="17752" cy="285751"/>
            </a:xfrm>
            <a:custGeom>
              <a:avLst/>
              <a:gdLst/>
              <a:ahLst/>
              <a:cxnLst/>
              <a:rect l="0" t="0" r="0" b="0"/>
              <a:pathLst>
                <a:path w="17752" h="285751">
                  <a:moveTo>
                    <a:pt x="8821" y="0"/>
                  </a:moveTo>
                  <a:lnTo>
                    <a:pt x="1133" y="7689"/>
                  </a:lnTo>
                  <a:lnTo>
                    <a:pt x="719" y="9095"/>
                  </a:lnTo>
                  <a:lnTo>
                    <a:pt x="259" y="13302"/>
                  </a:lnTo>
                  <a:lnTo>
                    <a:pt x="55" y="23772"/>
                  </a:lnTo>
                  <a:lnTo>
                    <a:pt x="0" y="30731"/>
                  </a:lnTo>
                  <a:lnTo>
                    <a:pt x="956" y="37354"/>
                  </a:lnTo>
                  <a:lnTo>
                    <a:pt x="2586" y="43754"/>
                  </a:lnTo>
                  <a:lnTo>
                    <a:pt x="4664" y="50006"/>
                  </a:lnTo>
                  <a:lnTo>
                    <a:pt x="6050" y="58142"/>
                  </a:lnTo>
                  <a:lnTo>
                    <a:pt x="6973" y="67535"/>
                  </a:lnTo>
                  <a:lnTo>
                    <a:pt x="7589" y="77765"/>
                  </a:lnTo>
                  <a:lnTo>
                    <a:pt x="8274" y="97070"/>
                  </a:lnTo>
                  <a:lnTo>
                    <a:pt x="8659" y="127319"/>
                  </a:lnTo>
                  <a:lnTo>
                    <a:pt x="8713" y="138457"/>
                  </a:lnTo>
                  <a:lnTo>
                    <a:pt x="9741" y="148860"/>
                  </a:lnTo>
                  <a:lnTo>
                    <a:pt x="11419" y="158771"/>
                  </a:lnTo>
                  <a:lnTo>
                    <a:pt x="13529" y="168355"/>
                  </a:lnTo>
                  <a:lnTo>
                    <a:pt x="13944" y="178714"/>
                  </a:lnTo>
                  <a:lnTo>
                    <a:pt x="13229" y="189588"/>
                  </a:lnTo>
                  <a:lnTo>
                    <a:pt x="11759" y="200806"/>
                  </a:lnTo>
                  <a:lnTo>
                    <a:pt x="11772" y="210269"/>
                  </a:lnTo>
                  <a:lnTo>
                    <a:pt x="12773" y="218562"/>
                  </a:lnTo>
                  <a:lnTo>
                    <a:pt x="14432" y="226075"/>
                  </a:lnTo>
                  <a:lnTo>
                    <a:pt x="15538" y="234061"/>
                  </a:lnTo>
                  <a:lnTo>
                    <a:pt x="16276" y="242361"/>
                  </a:lnTo>
                  <a:lnTo>
                    <a:pt x="17095" y="257536"/>
                  </a:lnTo>
                  <a:lnTo>
                    <a:pt x="17459" y="267588"/>
                  </a:lnTo>
                  <a:lnTo>
                    <a:pt x="17751" y="2857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MARTPenAnnotation106"/>
            <p:cNvSpPr/>
            <p:nvPr/>
          </p:nvSpPr>
          <p:spPr>
            <a:xfrm>
              <a:off x="1419820" y="1428750"/>
              <a:ext cx="178595" cy="62508"/>
            </a:xfrm>
            <a:custGeom>
              <a:avLst/>
              <a:gdLst/>
              <a:ahLst/>
              <a:cxnLst/>
              <a:rect l="0" t="0" r="0" b="0"/>
              <a:pathLst>
                <a:path w="178595" h="62508">
                  <a:moveTo>
                    <a:pt x="0" y="62507"/>
                  </a:moveTo>
                  <a:lnTo>
                    <a:pt x="12429" y="62507"/>
                  </a:lnTo>
                  <a:lnTo>
                    <a:pt x="16223" y="61515"/>
                  </a:lnTo>
                  <a:lnTo>
                    <a:pt x="20737" y="59861"/>
                  </a:lnTo>
                  <a:lnTo>
                    <a:pt x="25731" y="57767"/>
                  </a:lnTo>
                  <a:lnTo>
                    <a:pt x="32037" y="55378"/>
                  </a:lnTo>
                  <a:lnTo>
                    <a:pt x="46981" y="50078"/>
                  </a:lnTo>
                  <a:lnTo>
                    <a:pt x="54141" y="47276"/>
                  </a:lnTo>
                  <a:lnTo>
                    <a:pt x="60898" y="44416"/>
                  </a:lnTo>
                  <a:lnTo>
                    <a:pt x="67388" y="41517"/>
                  </a:lnTo>
                  <a:lnTo>
                    <a:pt x="74691" y="38592"/>
                  </a:lnTo>
                  <a:lnTo>
                    <a:pt x="90743" y="32696"/>
                  </a:lnTo>
                  <a:lnTo>
                    <a:pt x="98198" y="29735"/>
                  </a:lnTo>
                  <a:lnTo>
                    <a:pt x="105153" y="26768"/>
                  </a:lnTo>
                  <a:lnTo>
                    <a:pt x="111774" y="23798"/>
                  </a:lnTo>
                  <a:lnTo>
                    <a:pt x="118172" y="21819"/>
                  </a:lnTo>
                  <a:lnTo>
                    <a:pt x="124422" y="20499"/>
                  </a:lnTo>
                  <a:lnTo>
                    <a:pt x="130573" y="19619"/>
                  </a:lnTo>
                  <a:lnTo>
                    <a:pt x="136658" y="18040"/>
                  </a:lnTo>
                  <a:lnTo>
                    <a:pt x="142699" y="15995"/>
                  </a:lnTo>
                  <a:lnTo>
                    <a:pt x="148711" y="13640"/>
                  </a:lnTo>
                  <a:lnTo>
                    <a:pt x="153711" y="12070"/>
                  </a:lnTo>
                  <a:lnTo>
                    <a:pt x="158036" y="11023"/>
                  </a:lnTo>
                  <a:lnTo>
                    <a:pt x="161912" y="10325"/>
                  </a:lnTo>
                  <a:lnTo>
                    <a:pt x="164496" y="8867"/>
                  </a:lnTo>
                  <a:lnTo>
                    <a:pt x="166219" y="6904"/>
                  </a:lnTo>
                  <a:lnTo>
                    <a:pt x="167367" y="4602"/>
                  </a:lnTo>
                  <a:lnTo>
                    <a:pt x="169125" y="3068"/>
                  </a:lnTo>
                  <a:lnTo>
                    <a:pt x="171289" y="2045"/>
                  </a:lnTo>
                  <a:lnTo>
                    <a:pt x="178594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MARTPenAnnotation107"/>
            <p:cNvSpPr/>
            <p:nvPr/>
          </p:nvSpPr>
          <p:spPr>
            <a:xfrm>
              <a:off x="1589852" y="1428750"/>
              <a:ext cx="35352" cy="125016"/>
            </a:xfrm>
            <a:custGeom>
              <a:avLst/>
              <a:gdLst/>
              <a:ahLst/>
              <a:cxnLst/>
              <a:rect l="0" t="0" r="0" b="0"/>
              <a:pathLst>
                <a:path w="35352" h="125016">
                  <a:moveTo>
                    <a:pt x="8562" y="0"/>
                  </a:moveTo>
                  <a:lnTo>
                    <a:pt x="3821" y="0"/>
                  </a:lnTo>
                  <a:lnTo>
                    <a:pt x="2425" y="992"/>
                  </a:lnTo>
                  <a:lnTo>
                    <a:pt x="1494" y="2645"/>
                  </a:lnTo>
                  <a:lnTo>
                    <a:pt x="873" y="4740"/>
                  </a:lnTo>
                  <a:lnTo>
                    <a:pt x="459" y="7129"/>
                  </a:lnTo>
                  <a:lnTo>
                    <a:pt x="184" y="9713"/>
                  </a:lnTo>
                  <a:lnTo>
                    <a:pt x="0" y="12428"/>
                  </a:lnTo>
                  <a:lnTo>
                    <a:pt x="869" y="16223"/>
                  </a:lnTo>
                  <a:lnTo>
                    <a:pt x="2441" y="20737"/>
                  </a:lnTo>
                  <a:lnTo>
                    <a:pt x="4481" y="25731"/>
                  </a:lnTo>
                  <a:lnTo>
                    <a:pt x="5841" y="31044"/>
                  </a:lnTo>
                  <a:lnTo>
                    <a:pt x="6748" y="36571"/>
                  </a:lnTo>
                  <a:lnTo>
                    <a:pt x="7353" y="42240"/>
                  </a:lnTo>
                  <a:lnTo>
                    <a:pt x="8748" y="48004"/>
                  </a:lnTo>
                  <a:lnTo>
                    <a:pt x="10670" y="53830"/>
                  </a:lnTo>
                  <a:lnTo>
                    <a:pt x="12944" y="59699"/>
                  </a:lnTo>
                  <a:lnTo>
                    <a:pt x="14460" y="65596"/>
                  </a:lnTo>
                  <a:lnTo>
                    <a:pt x="15470" y="71512"/>
                  </a:lnTo>
                  <a:lnTo>
                    <a:pt x="16144" y="77440"/>
                  </a:lnTo>
                  <a:lnTo>
                    <a:pt x="16593" y="82384"/>
                  </a:lnTo>
                  <a:lnTo>
                    <a:pt x="16892" y="86673"/>
                  </a:lnTo>
                  <a:lnTo>
                    <a:pt x="17092" y="90524"/>
                  </a:lnTo>
                  <a:lnTo>
                    <a:pt x="18217" y="95076"/>
                  </a:lnTo>
                  <a:lnTo>
                    <a:pt x="19960" y="100095"/>
                  </a:lnTo>
                  <a:lnTo>
                    <a:pt x="25145" y="112927"/>
                  </a:lnTo>
                  <a:lnTo>
                    <a:pt x="26562" y="114972"/>
                  </a:lnTo>
                  <a:lnTo>
                    <a:pt x="28499" y="117327"/>
                  </a:lnTo>
                  <a:lnTo>
                    <a:pt x="35351" y="12501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SMARTPenAnnotation108"/>
            <p:cNvSpPr/>
            <p:nvPr/>
          </p:nvSpPr>
          <p:spPr>
            <a:xfrm>
              <a:off x="1655777" y="1398418"/>
              <a:ext cx="451630" cy="146215"/>
            </a:xfrm>
            <a:custGeom>
              <a:avLst/>
              <a:gdLst/>
              <a:ahLst/>
              <a:cxnLst/>
              <a:rect l="0" t="0" r="0" b="0"/>
              <a:pathLst>
                <a:path w="451630" h="146215">
                  <a:moveTo>
                    <a:pt x="5144" y="66050"/>
                  </a:moveTo>
                  <a:lnTo>
                    <a:pt x="5144" y="104759"/>
                  </a:lnTo>
                  <a:lnTo>
                    <a:pt x="4152" y="107731"/>
                  </a:lnTo>
                  <a:lnTo>
                    <a:pt x="2499" y="110705"/>
                  </a:lnTo>
                  <a:lnTo>
                    <a:pt x="404" y="113679"/>
                  </a:lnTo>
                  <a:lnTo>
                    <a:pt x="0" y="116655"/>
                  </a:lnTo>
                  <a:lnTo>
                    <a:pt x="722" y="119630"/>
                  </a:lnTo>
                  <a:lnTo>
                    <a:pt x="2196" y="122606"/>
                  </a:lnTo>
                  <a:lnTo>
                    <a:pt x="3179" y="125582"/>
                  </a:lnTo>
                  <a:lnTo>
                    <a:pt x="3834" y="128559"/>
                  </a:lnTo>
                  <a:lnTo>
                    <a:pt x="4886" y="135724"/>
                  </a:lnTo>
                  <a:lnTo>
                    <a:pt x="5964" y="136312"/>
                  </a:lnTo>
                  <a:lnTo>
                    <a:pt x="9808" y="136965"/>
                  </a:lnTo>
                  <a:lnTo>
                    <a:pt x="11230" y="136147"/>
                  </a:lnTo>
                  <a:lnTo>
                    <a:pt x="12178" y="134610"/>
                  </a:lnTo>
                  <a:lnTo>
                    <a:pt x="13700" y="129753"/>
                  </a:lnTo>
                  <a:lnTo>
                    <a:pt x="13908" y="126443"/>
                  </a:lnTo>
                  <a:lnTo>
                    <a:pt x="14000" y="120673"/>
                  </a:lnTo>
                  <a:lnTo>
                    <a:pt x="14071" y="70077"/>
                  </a:lnTo>
                  <a:lnTo>
                    <a:pt x="16056" y="62781"/>
                  </a:lnTo>
                  <a:lnTo>
                    <a:pt x="19364" y="54941"/>
                  </a:lnTo>
                  <a:lnTo>
                    <a:pt x="34191" y="25712"/>
                  </a:lnTo>
                  <a:lnTo>
                    <a:pt x="37407" y="20306"/>
                  </a:lnTo>
                  <a:lnTo>
                    <a:pt x="40544" y="15711"/>
                  </a:lnTo>
                  <a:lnTo>
                    <a:pt x="43627" y="11654"/>
                  </a:lnTo>
                  <a:lnTo>
                    <a:pt x="46674" y="7958"/>
                  </a:lnTo>
                  <a:lnTo>
                    <a:pt x="49698" y="4502"/>
                  </a:lnTo>
                  <a:lnTo>
                    <a:pt x="52706" y="1205"/>
                  </a:lnTo>
                  <a:lnTo>
                    <a:pt x="55704" y="0"/>
                  </a:lnTo>
                  <a:lnTo>
                    <a:pt x="58694" y="189"/>
                  </a:lnTo>
                  <a:lnTo>
                    <a:pt x="61680" y="1307"/>
                  </a:lnTo>
                  <a:lnTo>
                    <a:pt x="63671" y="3044"/>
                  </a:lnTo>
                  <a:lnTo>
                    <a:pt x="64998" y="5195"/>
                  </a:lnTo>
                  <a:lnTo>
                    <a:pt x="65883" y="7620"/>
                  </a:lnTo>
                  <a:lnTo>
                    <a:pt x="67465" y="10230"/>
                  </a:lnTo>
                  <a:lnTo>
                    <a:pt x="69512" y="12962"/>
                  </a:lnTo>
                  <a:lnTo>
                    <a:pt x="71868" y="15775"/>
                  </a:lnTo>
                  <a:lnTo>
                    <a:pt x="73440" y="19635"/>
                  </a:lnTo>
                  <a:lnTo>
                    <a:pt x="74487" y="24193"/>
                  </a:lnTo>
                  <a:lnTo>
                    <a:pt x="75185" y="29216"/>
                  </a:lnTo>
                  <a:lnTo>
                    <a:pt x="76643" y="34548"/>
                  </a:lnTo>
                  <a:lnTo>
                    <a:pt x="78607" y="40088"/>
                  </a:lnTo>
                  <a:lnTo>
                    <a:pt x="80909" y="45766"/>
                  </a:lnTo>
                  <a:lnTo>
                    <a:pt x="82443" y="51535"/>
                  </a:lnTo>
                  <a:lnTo>
                    <a:pt x="83466" y="57366"/>
                  </a:lnTo>
                  <a:lnTo>
                    <a:pt x="84148" y="63237"/>
                  </a:lnTo>
                  <a:lnTo>
                    <a:pt x="84602" y="69136"/>
                  </a:lnTo>
                  <a:lnTo>
                    <a:pt x="84905" y="75053"/>
                  </a:lnTo>
                  <a:lnTo>
                    <a:pt x="85108" y="80982"/>
                  </a:lnTo>
                  <a:lnTo>
                    <a:pt x="86234" y="86918"/>
                  </a:lnTo>
                  <a:lnTo>
                    <a:pt x="87978" y="92861"/>
                  </a:lnTo>
                  <a:lnTo>
                    <a:pt x="90132" y="98807"/>
                  </a:lnTo>
                  <a:lnTo>
                    <a:pt x="91569" y="103763"/>
                  </a:lnTo>
                  <a:lnTo>
                    <a:pt x="92526" y="108059"/>
                  </a:lnTo>
                  <a:lnTo>
                    <a:pt x="93165" y="111916"/>
                  </a:lnTo>
                  <a:lnTo>
                    <a:pt x="94582" y="114487"/>
                  </a:lnTo>
                  <a:lnTo>
                    <a:pt x="96520" y="116201"/>
                  </a:lnTo>
                  <a:lnTo>
                    <a:pt x="98803" y="117343"/>
                  </a:lnTo>
                  <a:lnTo>
                    <a:pt x="103987" y="118613"/>
                  </a:lnTo>
                  <a:lnTo>
                    <a:pt x="106758" y="118951"/>
                  </a:lnTo>
                  <a:lnTo>
                    <a:pt x="109598" y="118185"/>
                  </a:lnTo>
                  <a:lnTo>
                    <a:pt x="115399" y="114687"/>
                  </a:lnTo>
                  <a:lnTo>
                    <a:pt x="118335" y="112366"/>
                  </a:lnTo>
                  <a:lnTo>
                    <a:pt x="121284" y="109826"/>
                  </a:lnTo>
                  <a:lnTo>
                    <a:pt x="124243" y="107140"/>
                  </a:lnTo>
                  <a:lnTo>
                    <a:pt x="130176" y="101510"/>
                  </a:lnTo>
                  <a:lnTo>
                    <a:pt x="168488" y="63437"/>
                  </a:lnTo>
                  <a:lnTo>
                    <a:pt x="171587" y="61332"/>
                  </a:lnTo>
                  <a:lnTo>
                    <a:pt x="177676" y="58992"/>
                  </a:lnTo>
                  <a:lnTo>
                    <a:pt x="180689" y="59360"/>
                  </a:lnTo>
                  <a:lnTo>
                    <a:pt x="183690" y="60598"/>
                  </a:lnTo>
                  <a:lnTo>
                    <a:pt x="189670" y="64619"/>
                  </a:lnTo>
                  <a:lnTo>
                    <a:pt x="192653" y="67081"/>
                  </a:lnTo>
                  <a:lnTo>
                    <a:pt x="195635" y="69714"/>
                  </a:lnTo>
                  <a:lnTo>
                    <a:pt x="197622" y="72461"/>
                  </a:lnTo>
                  <a:lnTo>
                    <a:pt x="198947" y="75285"/>
                  </a:lnTo>
                  <a:lnTo>
                    <a:pt x="199831" y="78160"/>
                  </a:lnTo>
                  <a:lnTo>
                    <a:pt x="202404" y="82061"/>
                  </a:lnTo>
                  <a:lnTo>
                    <a:pt x="206104" y="86646"/>
                  </a:lnTo>
                  <a:lnTo>
                    <a:pt x="210555" y="91687"/>
                  </a:lnTo>
                  <a:lnTo>
                    <a:pt x="218146" y="99934"/>
                  </a:lnTo>
                  <a:lnTo>
                    <a:pt x="227998" y="110155"/>
                  </a:lnTo>
                  <a:lnTo>
                    <a:pt x="240216" y="122497"/>
                  </a:lnTo>
                  <a:lnTo>
                    <a:pt x="243218" y="124518"/>
                  </a:lnTo>
                  <a:lnTo>
                    <a:pt x="249200" y="126762"/>
                  </a:lnTo>
                  <a:lnTo>
                    <a:pt x="258145" y="128026"/>
                  </a:lnTo>
                  <a:lnTo>
                    <a:pt x="271820" y="128400"/>
                  </a:lnTo>
                  <a:lnTo>
                    <a:pt x="282748" y="125842"/>
                  </a:lnTo>
                  <a:lnTo>
                    <a:pt x="288440" y="123771"/>
                  </a:lnTo>
                  <a:lnTo>
                    <a:pt x="294219" y="120406"/>
                  </a:lnTo>
                  <a:lnTo>
                    <a:pt x="300056" y="116178"/>
                  </a:lnTo>
                  <a:lnTo>
                    <a:pt x="305932" y="111375"/>
                  </a:lnTo>
                  <a:lnTo>
                    <a:pt x="310841" y="106189"/>
                  </a:lnTo>
                  <a:lnTo>
                    <a:pt x="315106" y="100747"/>
                  </a:lnTo>
                  <a:lnTo>
                    <a:pt x="318942" y="95134"/>
                  </a:lnTo>
                  <a:lnTo>
                    <a:pt x="323483" y="89408"/>
                  </a:lnTo>
                  <a:lnTo>
                    <a:pt x="328495" y="83607"/>
                  </a:lnTo>
                  <a:lnTo>
                    <a:pt x="333821" y="77754"/>
                  </a:lnTo>
                  <a:lnTo>
                    <a:pt x="338364" y="71869"/>
                  </a:lnTo>
                  <a:lnTo>
                    <a:pt x="342384" y="65960"/>
                  </a:lnTo>
                  <a:lnTo>
                    <a:pt x="346057" y="60037"/>
                  </a:lnTo>
                  <a:lnTo>
                    <a:pt x="348505" y="54104"/>
                  </a:lnTo>
                  <a:lnTo>
                    <a:pt x="350138" y="48164"/>
                  </a:lnTo>
                  <a:lnTo>
                    <a:pt x="351226" y="42220"/>
                  </a:lnTo>
                  <a:lnTo>
                    <a:pt x="352943" y="37265"/>
                  </a:lnTo>
                  <a:lnTo>
                    <a:pt x="355081" y="32970"/>
                  </a:lnTo>
                  <a:lnTo>
                    <a:pt x="357498" y="29114"/>
                  </a:lnTo>
                  <a:lnTo>
                    <a:pt x="358117" y="26543"/>
                  </a:lnTo>
                  <a:lnTo>
                    <a:pt x="357538" y="24829"/>
                  </a:lnTo>
                  <a:lnTo>
                    <a:pt x="356159" y="23687"/>
                  </a:lnTo>
                  <a:lnTo>
                    <a:pt x="355240" y="21933"/>
                  </a:lnTo>
                  <a:lnTo>
                    <a:pt x="354628" y="19771"/>
                  </a:lnTo>
                  <a:lnTo>
                    <a:pt x="354219" y="17338"/>
                  </a:lnTo>
                  <a:lnTo>
                    <a:pt x="352955" y="15716"/>
                  </a:lnTo>
                  <a:lnTo>
                    <a:pt x="351120" y="14635"/>
                  </a:lnTo>
                  <a:lnTo>
                    <a:pt x="345785" y="12899"/>
                  </a:lnTo>
                  <a:lnTo>
                    <a:pt x="331466" y="18693"/>
                  </a:lnTo>
                  <a:lnTo>
                    <a:pt x="324470" y="20198"/>
                  </a:lnTo>
                  <a:lnTo>
                    <a:pt x="321216" y="22584"/>
                  </a:lnTo>
                  <a:lnTo>
                    <a:pt x="318054" y="26158"/>
                  </a:lnTo>
                  <a:lnTo>
                    <a:pt x="314954" y="30526"/>
                  </a:lnTo>
                  <a:lnTo>
                    <a:pt x="311895" y="35422"/>
                  </a:lnTo>
                  <a:lnTo>
                    <a:pt x="308864" y="40671"/>
                  </a:lnTo>
                  <a:lnTo>
                    <a:pt x="305850" y="46154"/>
                  </a:lnTo>
                  <a:lnTo>
                    <a:pt x="303842" y="51794"/>
                  </a:lnTo>
                  <a:lnTo>
                    <a:pt x="302502" y="57538"/>
                  </a:lnTo>
                  <a:lnTo>
                    <a:pt x="301610" y="63352"/>
                  </a:lnTo>
                  <a:lnTo>
                    <a:pt x="301014" y="70205"/>
                  </a:lnTo>
                  <a:lnTo>
                    <a:pt x="300618" y="77749"/>
                  </a:lnTo>
                  <a:lnTo>
                    <a:pt x="300177" y="93078"/>
                  </a:lnTo>
                  <a:lnTo>
                    <a:pt x="299981" y="106505"/>
                  </a:lnTo>
                  <a:lnTo>
                    <a:pt x="300921" y="112864"/>
                  </a:lnTo>
                  <a:lnTo>
                    <a:pt x="302540" y="119088"/>
                  </a:lnTo>
                  <a:lnTo>
                    <a:pt x="304611" y="125221"/>
                  </a:lnTo>
                  <a:lnTo>
                    <a:pt x="306984" y="130302"/>
                  </a:lnTo>
                  <a:lnTo>
                    <a:pt x="309558" y="134682"/>
                  </a:lnTo>
                  <a:lnTo>
                    <a:pt x="312267" y="138594"/>
                  </a:lnTo>
                  <a:lnTo>
                    <a:pt x="316057" y="141202"/>
                  </a:lnTo>
                  <a:lnTo>
                    <a:pt x="325560" y="144099"/>
                  </a:lnTo>
                  <a:lnTo>
                    <a:pt x="339043" y="145387"/>
                  </a:lnTo>
                  <a:lnTo>
                    <a:pt x="346806" y="145731"/>
                  </a:lnTo>
                  <a:lnTo>
                    <a:pt x="363369" y="146112"/>
                  </a:lnTo>
                  <a:lnTo>
                    <a:pt x="371953" y="146214"/>
                  </a:lnTo>
                  <a:lnTo>
                    <a:pt x="380652" y="145290"/>
                  </a:lnTo>
                  <a:lnTo>
                    <a:pt x="389428" y="143681"/>
                  </a:lnTo>
                  <a:lnTo>
                    <a:pt x="398256" y="141617"/>
                  </a:lnTo>
                  <a:lnTo>
                    <a:pt x="408109" y="138256"/>
                  </a:lnTo>
                  <a:lnTo>
                    <a:pt x="418647" y="134031"/>
                  </a:lnTo>
                  <a:lnTo>
                    <a:pt x="451629" y="11962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MARTPenAnnotation109"/>
            <p:cNvSpPr/>
            <p:nvPr/>
          </p:nvSpPr>
          <p:spPr>
            <a:xfrm>
              <a:off x="1464478" y="2491537"/>
              <a:ext cx="160080" cy="254068"/>
            </a:xfrm>
            <a:custGeom>
              <a:avLst/>
              <a:gdLst/>
              <a:ahLst/>
              <a:cxnLst/>
              <a:rect l="0" t="0" r="0" b="0"/>
              <a:pathLst>
                <a:path w="160080" h="254068">
                  <a:moveTo>
                    <a:pt x="8920" y="53423"/>
                  </a:moveTo>
                  <a:lnTo>
                    <a:pt x="358" y="53423"/>
                  </a:lnTo>
                  <a:lnTo>
                    <a:pt x="63" y="46294"/>
                  </a:lnTo>
                  <a:lnTo>
                    <a:pt x="0" y="32433"/>
                  </a:lnTo>
                  <a:lnTo>
                    <a:pt x="989" y="29508"/>
                  </a:lnTo>
                  <a:lnTo>
                    <a:pt x="4734" y="23612"/>
                  </a:lnTo>
                  <a:lnTo>
                    <a:pt x="8113" y="20651"/>
                  </a:lnTo>
                  <a:lnTo>
                    <a:pt x="12351" y="17684"/>
                  </a:lnTo>
                  <a:lnTo>
                    <a:pt x="17160" y="14715"/>
                  </a:lnTo>
                  <a:lnTo>
                    <a:pt x="22351" y="11743"/>
                  </a:lnTo>
                  <a:lnTo>
                    <a:pt x="33410" y="5795"/>
                  </a:lnTo>
                  <a:lnTo>
                    <a:pt x="38145" y="3812"/>
                  </a:lnTo>
                  <a:lnTo>
                    <a:pt x="42294" y="2490"/>
                  </a:lnTo>
                  <a:lnTo>
                    <a:pt x="46052" y="1608"/>
                  </a:lnTo>
                  <a:lnTo>
                    <a:pt x="50542" y="1020"/>
                  </a:lnTo>
                  <a:lnTo>
                    <a:pt x="55520" y="629"/>
                  </a:lnTo>
                  <a:lnTo>
                    <a:pt x="65350" y="194"/>
                  </a:lnTo>
                  <a:lnTo>
                    <a:pt x="73026" y="0"/>
                  </a:lnTo>
                  <a:lnTo>
                    <a:pt x="75470" y="941"/>
                  </a:lnTo>
                  <a:lnTo>
                    <a:pt x="77099" y="2560"/>
                  </a:lnTo>
                  <a:lnTo>
                    <a:pt x="79901" y="7005"/>
                  </a:lnTo>
                  <a:lnTo>
                    <a:pt x="84454" y="12288"/>
                  </a:lnTo>
                  <a:lnTo>
                    <a:pt x="86065" y="15086"/>
                  </a:lnTo>
                  <a:lnTo>
                    <a:pt x="87855" y="20840"/>
                  </a:lnTo>
                  <a:lnTo>
                    <a:pt x="88333" y="24756"/>
                  </a:lnTo>
                  <a:lnTo>
                    <a:pt x="88651" y="29351"/>
                  </a:lnTo>
                  <a:lnTo>
                    <a:pt x="88863" y="34398"/>
                  </a:lnTo>
                  <a:lnTo>
                    <a:pt x="89099" y="45299"/>
                  </a:lnTo>
                  <a:lnTo>
                    <a:pt x="89161" y="50984"/>
                  </a:lnTo>
                  <a:lnTo>
                    <a:pt x="88211" y="55766"/>
                  </a:lnTo>
                  <a:lnTo>
                    <a:pt x="86585" y="59946"/>
                  </a:lnTo>
                  <a:lnTo>
                    <a:pt x="84509" y="63725"/>
                  </a:lnTo>
                  <a:lnTo>
                    <a:pt x="76847" y="78524"/>
                  </a:lnTo>
                  <a:lnTo>
                    <a:pt x="74049" y="83056"/>
                  </a:lnTo>
                  <a:lnTo>
                    <a:pt x="71191" y="87069"/>
                  </a:lnTo>
                  <a:lnTo>
                    <a:pt x="68293" y="90737"/>
                  </a:lnTo>
                  <a:lnTo>
                    <a:pt x="65369" y="94174"/>
                  </a:lnTo>
                  <a:lnTo>
                    <a:pt x="62428" y="97458"/>
                  </a:lnTo>
                  <a:lnTo>
                    <a:pt x="59475" y="100639"/>
                  </a:lnTo>
                  <a:lnTo>
                    <a:pt x="56514" y="102760"/>
                  </a:lnTo>
                  <a:lnTo>
                    <a:pt x="53548" y="104174"/>
                  </a:lnTo>
                  <a:lnTo>
                    <a:pt x="50578" y="105116"/>
                  </a:lnTo>
                  <a:lnTo>
                    <a:pt x="47606" y="106737"/>
                  </a:lnTo>
                  <a:lnTo>
                    <a:pt x="44633" y="108810"/>
                  </a:lnTo>
                  <a:lnTo>
                    <a:pt x="41658" y="111183"/>
                  </a:lnTo>
                  <a:lnTo>
                    <a:pt x="38683" y="112766"/>
                  </a:lnTo>
                  <a:lnTo>
                    <a:pt x="35707" y="113821"/>
                  </a:lnTo>
                  <a:lnTo>
                    <a:pt x="28543" y="115515"/>
                  </a:lnTo>
                  <a:lnTo>
                    <a:pt x="28947" y="116646"/>
                  </a:lnTo>
                  <a:lnTo>
                    <a:pt x="33265" y="121986"/>
                  </a:lnTo>
                  <a:lnTo>
                    <a:pt x="34623" y="123583"/>
                  </a:lnTo>
                  <a:lnTo>
                    <a:pt x="36969" y="124009"/>
                  </a:lnTo>
                  <a:lnTo>
                    <a:pt x="40518" y="124293"/>
                  </a:lnTo>
                  <a:lnTo>
                    <a:pt x="44868" y="124482"/>
                  </a:lnTo>
                  <a:lnTo>
                    <a:pt x="49753" y="125601"/>
                  </a:lnTo>
                  <a:lnTo>
                    <a:pt x="54993" y="127339"/>
                  </a:lnTo>
                  <a:lnTo>
                    <a:pt x="60471" y="129489"/>
                  </a:lnTo>
                  <a:lnTo>
                    <a:pt x="66108" y="130923"/>
                  </a:lnTo>
                  <a:lnTo>
                    <a:pt x="71850" y="131879"/>
                  </a:lnTo>
                  <a:lnTo>
                    <a:pt x="77662" y="132516"/>
                  </a:lnTo>
                  <a:lnTo>
                    <a:pt x="83522" y="133933"/>
                  </a:lnTo>
                  <a:lnTo>
                    <a:pt x="89412" y="135870"/>
                  </a:lnTo>
                  <a:lnTo>
                    <a:pt x="95324" y="138154"/>
                  </a:lnTo>
                  <a:lnTo>
                    <a:pt x="101249" y="139676"/>
                  </a:lnTo>
                  <a:lnTo>
                    <a:pt x="107184" y="140691"/>
                  </a:lnTo>
                  <a:lnTo>
                    <a:pt x="113124" y="141367"/>
                  </a:lnTo>
                  <a:lnTo>
                    <a:pt x="118077" y="142810"/>
                  </a:lnTo>
                  <a:lnTo>
                    <a:pt x="122371" y="144765"/>
                  </a:lnTo>
                  <a:lnTo>
                    <a:pt x="126226" y="147060"/>
                  </a:lnTo>
                  <a:lnTo>
                    <a:pt x="130780" y="150574"/>
                  </a:lnTo>
                  <a:lnTo>
                    <a:pt x="135801" y="154902"/>
                  </a:lnTo>
                  <a:lnTo>
                    <a:pt x="145679" y="164009"/>
                  </a:lnTo>
                  <a:lnTo>
                    <a:pt x="153376" y="171364"/>
                  </a:lnTo>
                  <a:lnTo>
                    <a:pt x="155826" y="174715"/>
                  </a:lnTo>
                  <a:lnTo>
                    <a:pt x="158547" y="181083"/>
                  </a:lnTo>
                  <a:lnTo>
                    <a:pt x="159273" y="185163"/>
                  </a:lnTo>
                  <a:lnTo>
                    <a:pt x="159757" y="189867"/>
                  </a:lnTo>
                  <a:lnTo>
                    <a:pt x="160079" y="194987"/>
                  </a:lnTo>
                  <a:lnTo>
                    <a:pt x="159302" y="199393"/>
                  </a:lnTo>
                  <a:lnTo>
                    <a:pt x="155793" y="206934"/>
                  </a:lnTo>
                  <a:lnTo>
                    <a:pt x="150926" y="216239"/>
                  </a:lnTo>
                  <a:lnTo>
                    <a:pt x="148239" y="221498"/>
                  </a:lnTo>
                  <a:lnTo>
                    <a:pt x="144463" y="225997"/>
                  </a:lnTo>
                  <a:lnTo>
                    <a:pt x="139962" y="229988"/>
                  </a:lnTo>
                  <a:lnTo>
                    <a:pt x="134977" y="233641"/>
                  </a:lnTo>
                  <a:lnTo>
                    <a:pt x="129669" y="236076"/>
                  </a:lnTo>
                  <a:lnTo>
                    <a:pt x="124146" y="237700"/>
                  </a:lnTo>
                  <a:lnTo>
                    <a:pt x="118479" y="238782"/>
                  </a:lnTo>
                  <a:lnTo>
                    <a:pt x="111725" y="240496"/>
                  </a:lnTo>
                  <a:lnTo>
                    <a:pt x="104246" y="242631"/>
                  </a:lnTo>
                  <a:lnTo>
                    <a:pt x="96283" y="245046"/>
                  </a:lnTo>
                  <a:lnTo>
                    <a:pt x="88990" y="247648"/>
                  </a:lnTo>
                  <a:lnTo>
                    <a:pt x="82144" y="250376"/>
                  </a:lnTo>
                  <a:lnTo>
                    <a:pt x="75595" y="253186"/>
                  </a:lnTo>
                  <a:lnTo>
                    <a:pt x="69245" y="254067"/>
                  </a:lnTo>
                  <a:lnTo>
                    <a:pt x="63027" y="253663"/>
                  </a:lnTo>
                  <a:lnTo>
                    <a:pt x="56898" y="252401"/>
                  </a:lnTo>
                  <a:lnTo>
                    <a:pt x="50827" y="251559"/>
                  </a:lnTo>
                  <a:lnTo>
                    <a:pt x="44796" y="250998"/>
                  </a:lnTo>
                  <a:lnTo>
                    <a:pt x="33794" y="250375"/>
                  </a:lnTo>
                  <a:lnTo>
                    <a:pt x="25598" y="250098"/>
                  </a:lnTo>
                  <a:lnTo>
                    <a:pt x="22023" y="249032"/>
                  </a:lnTo>
                  <a:lnTo>
                    <a:pt x="18647" y="247329"/>
                  </a:lnTo>
                  <a:lnTo>
                    <a:pt x="15405" y="245202"/>
                  </a:lnTo>
                  <a:lnTo>
                    <a:pt x="13243" y="242791"/>
                  </a:lnTo>
                  <a:lnTo>
                    <a:pt x="11802" y="240192"/>
                  </a:lnTo>
                  <a:lnTo>
                    <a:pt x="10201" y="234658"/>
                  </a:lnTo>
                  <a:lnTo>
                    <a:pt x="9489" y="228891"/>
                  </a:lnTo>
                  <a:lnTo>
                    <a:pt x="9173" y="223021"/>
                  </a:lnTo>
                  <a:lnTo>
                    <a:pt x="8920" y="21415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MARTPenAnnotation110"/>
            <p:cNvSpPr/>
            <p:nvPr/>
          </p:nvSpPr>
          <p:spPr>
            <a:xfrm>
              <a:off x="1653233" y="2519934"/>
              <a:ext cx="168424" cy="230218"/>
            </a:xfrm>
            <a:custGeom>
              <a:avLst/>
              <a:gdLst/>
              <a:ahLst/>
              <a:cxnLst/>
              <a:rect l="0" t="0" r="0" b="0"/>
              <a:pathLst>
                <a:path w="168424" h="230218">
                  <a:moveTo>
                    <a:pt x="7688" y="60745"/>
                  </a:moveTo>
                  <a:lnTo>
                    <a:pt x="7688" y="53057"/>
                  </a:lnTo>
                  <a:lnTo>
                    <a:pt x="2948" y="47443"/>
                  </a:lnTo>
                  <a:lnTo>
                    <a:pt x="1552" y="44932"/>
                  </a:lnTo>
                  <a:lnTo>
                    <a:pt x="0" y="39496"/>
                  </a:lnTo>
                  <a:lnTo>
                    <a:pt x="578" y="36657"/>
                  </a:lnTo>
                  <a:lnTo>
                    <a:pt x="3867" y="30857"/>
                  </a:lnTo>
                  <a:lnTo>
                    <a:pt x="8636" y="24972"/>
                  </a:lnTo>
                  <a:lnTo>
                    <a:pt x="11296" y="22013"/>
                  </a:lnTo>
                  <a:lnTo>
                    <a:pt x="16047" y="19049"/>
                  </a:lnTo>
                  <a:lnTo>
                    <a:pt x="22190" y="16081"/>
                  </a:lnTo>
                  <a:lnTo>
                    <a:pt x="29263" y="13110"/>
                  </a:lnTo>
                  <a:lnTo>
                    <a:pt x="35962" y="10136"/>
                  </a:lnTo>
                  <a:lnTo>
                    <a:pt x="48697" y="4187"/>
                  </a:lnTo>
                  <a:lnTo>
                    <a:pt x="54871" y="2204"/>
                  </a:lnTo>
                  <a:lnTo>
                    <a:pt x="60972" y="882"/>
                  </a:lnTo>
                  <a:lnTo>
                    <a:pt x="67023" y="0"/>
                  </a:lnTo>
                  <a:lnTo>
                    <a:pt x="74034" y="405"/>
                  </a:lnTo>
                  <a:lnTo>
                    <a:pt x="81684" y="1667"/>
                  </a:lnTo>
                  <a:lnTo>
                    <a:pt x="89761" y="3500"/>
                  </a:lnTo>
                  <a:lnTo>
                    <a:pt x="97130" y="5715"/>
                  </a:lnTo>
                  <a:lnTo>
                    <a:pt x="104027" y="8183"/>
                  </a:lnTo>
                  <a:lnTo>
                    <a:pt x="110610" y="10821"/>
                  </a:lnTo>
                  <a:lnTo>
                    <a:pt x="116982" y="13572"/>
                  </a:lnTo>
                  <a:lnTo>
                    <a:pt x="129355" y="19274"/>
                  </a:lnTo>
                  <a:lnTo>
                    <a:pt x="134440" y="23176"/>
                  </a:lnTo>
                  <a:lnTo>
                    <a:pt x="138822" y="27762"/>
                  </a:lnTo>
                  <a:lnTo>
                    <a:pt x="142736" y="32803"/>
                  </a:lnTo>
                  <a:lnTo>
                    <a:pt x="144353" y="38148"/>
                  </a:lnTo>
                  <a:lnTo>
                    <a:pt x="144439" y="43696"/>
                  </a:lnTo>
                  <a:lnTo>
                    <a:pt x="143504" y="49379"/>
                  </a:lnTo>
                  <a:lnTo>
                    <a:pt x="142880" y="55153"/>
                  </a:lnTo>
                  <a:lnTo>
                    <a:pt x="142465" y="60985"/>
                  </a:lnTo>
                  <a:lnTo>
                    <a:pt x="142188" y="66858"/>
                  </a:lnTo>
                  <a:lnTo>
                    <a:pt x="141011" y="72758"/>
                  </a:lnTo>
                  <a:lnTo>
                    <a:pt x="139234" y="78676"/>
                  </a:lnTo>
                  <a:lnTo>
                    <a:pt x="137057" y="84605"/>
                  </a:lnTo>
                  <a:lnTo>
                    <a:pt x="133622" y="90543"/>
                  </a:lnTo>
                  <a:lnTo>
                    <a:pt x="129347" y="96485"/>
                  </a:lnTo>
                  <a:lnTo>
                    <a:pt x="124513" y="102431"/>
                  </a:lnTo>
                  <a:lnTo>
                    <a:pt x="119306" y="108379"/>
                  </a:lnTo>
                  <a:lnTo>
                    <a:pt x="113850" y="114330"/>
                  </a:lnTo>
                  <a:lnTo>
                    <a:pt x="102496" y="126232"/>
                  </a:lnTo>
                  <a:lnTo>
                    <a:pt x="90836" y="138137"/>
                  </a:lnTo>
                  <a:lnTo>
                    <a:pt x="84948" y="145082"/>
                  </a:lnTo>
                  <a:lnTo>
                    <a:pt x="79038" y="152688"/>
                  </a:lnTo>
                  <a:lnTo>
                    <a:pt x="73115" y="160736"/>
                  </a:lnTo>
                  <a:lnTo>
                    <a:pt x="66189" y="168085"/>
                  </a:lnTo>
                  <a:lnTo>
                    <a:pt x="58595" y="174969"/>
                  </a:lnTo>
                  <a:lnTo>
                    <a:pt x="50556" y="181543"/>
                  </a:lnTo>
                  <a:lnTo>
                    <a:pt x="43212" y="186918"/>
                  </a:lnTo>
                  <a:lnTo>
                    <a:pt x="36332" y="191493"/>
                  </a:lnTo>
                  <a:lnTo>
                    <a:pt x="29760" y="195536"/>
                  </a:lnTo>
                  <a:lnTo>
                    <a:pt x="24388" y="200215"/>
                  </a:lnTo>
                  <a:lnTo>
                    <a:pt x="19813" y="205319"/>
                  </a:lnTo>
                  <a:lnTo>
                    <a:pt x="15772" y="210706"/>
                  </a:lnTo>
                  <a:lnTo>
                    <a:pt x="12085" y="215289"/>
                  </a:lnTo>
                  <a:lnTo>
                    <a:pt x="8635" y="219337"/>
                  </a:lnTo>
                  <a:lnTo>
                    <a:pt x="710" y="228222"/>
                  </a:lnTo>
                  <a:lnTo>
                    <a:pt x="1051" y="228951"/>
                  </a:lnTo>
                  <a:lnTo>
                    <a:pt x="2272" y="229437"/>
                  </a:lnTo>
                  <a:lnTo>
                    <a:pt x="4077" y="229761"/>
                  </a:lnTo>
                  <a:lnTo>
                    <a:pt x="8258" y="229977"/>
                  </a:lnTo>
                  <a:lnTo>
                    <a:pt x="20840" y="230217"/>
                  </a:lnTo>
                  <a:lnTo>
                    <a:pt x="28362" y="229289"/>
                  </a:lnTo>
                  <a:lnTo>
                    <a:pt x="36354" y="227678"/>
                  </a:lnTo>
                  <a:lnTo>
                    <a:pt x="44658" y="225612"/>
                  </a:lnTo>
                  <a:lnTo>
                    <a:pt x="54163" y="224234"/>
                  </a:lnTo>
                  <a:lnTo>
                    <a:pt x="64468" y="223316"/>
                  </a:lnTo>
                  <a:lnTo>
                    <a:pt x="75307" y="222704"/>
                  </a:lnTo>
                  <a:lnTo>
                    <a:pt x="95288" y="222024"/>
                  </a:lnTo>
                  <a:lnTo>
                    <a:pt x="134281" y="221551"/>
                  </a:lnTo>
                  <a:lnTo>
                    <a:pt x="168423" y="22148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MARTPenAnnotation111"/>
            <p:cNvSpPr/>
            <p:nvPr/>
          </p:nvSpPr>
          <p:spPr>
            <a:xfrm>
              <a:off x="1464468" y="2866587"/>
              <a:ext cx="151605" cy="214110"/>
            </a:xfrm>
            <a:custGeom>
              <a:avLst/>
              <a:gdLst/>
              <a:ahLst/>
              <a:cxnLst/>
              <a:rect l="0" t="0" r="0" b="0"/>
              <a:pathLst>
                <a:path w="151605" h="214110">
                  <a:moveTo>
                    <a:pt x="0" y="62350"/>
                  </a:moveTo>
                  <a:lnTo>
                    <a:pt x="0" y="54662"/>
                  </a:lnTo>
                  <a:lnTo>
                    <a:pt x="2646" y="51326"/>
                  </a:lnTo>
                  <a:lnTo>
                    <a:pt x="7129" y="45544"/>
                  </a:lnTo>
                  <a:lnTo>
                    <a:pt x="9714" y="41224"/>
                  </a:lnTo>
                  <a:lnTo>
                    <a:pt x="12429" y="36360"/>
                  </a:lnTo>
                  <a:lnTo>
                    <a:pt x="16224" y="32125"/>
                  </a:lnTo>
                  <a:lnTo>
                    <a:pt x="20738" y="28309"/>
                  </a:lnTo>
                  <a:lnTo>
                    <a:pt x="25732" y="24773"/>
                  </a:lnTo>
                  <a:lnTo>
                    <a:pt x="31045" y="21424"/>
                  </a:lnTo>
                  <a:lnTo>
                    <a:pt x="36572" y="18199"/>
                  </a:lnTo>
                  <a:lnTo>
                    <a:pt x="42241" y="15057"/>
                  </a:lnTo>
                  <a:lnTo>
                    <a:pt x="53831" y="8919"/>
                  </a:lnTo>
                  <a:lnTo>
                    <a:pt x="59700" y="5894"/>
                  </a:lnTo>
                  <a:lnTo>
                    <a:pt x="65597" y="3876"/>
                  </a:lnTo>
                  <a:lnTo>
                    <a:pt x="71513" y="2532"/>
                  </a:lnTo>
                  <a:lnTo>
                    <a:pt x="77441" y="1635"/>
                  </a:lnTo>
                  <a:lnTo>
                    <a:pt x="83377" y="1037"/>
                  </a:lnTo>
                  <a:lnTo>
                    <a:pt x="89319" y="639"/>
                  </a:lnTo>
                  <a:lnTo>
                    <a:pt x="95265" y="374"/>
                  </a:lnTo>
                  <a:lnTo>
                    <a:pt x="107163" y="78"/>
                  </a:lnTo>
                  <a:lnTo>
                    <a:pt x="113114" y="0"/>
                  </a:lnTo>
                  <a:lnTo>
                    <a:pt x="118073" y="939"/>
                  </a:lnTo>
                  <a:lnTo>
                    <a:pt x="122372" y="2558"/>
                  </a:lnTo>
                  <a:lnTo>
                    <a:pt x="126230" y="4629"/>
                  </a:lnTo>
                  <a:lnTo>
                    <a:pt x="128802" y="7002"/>
                  </a:lnTo>
                  <a:lnTo>
                    <a:pt x="130516" y="9577"/>
                  </a:lnTo>
                  <a:lnTo>
                    <a:pt x="132422" y="15083"/>
                  </a:lnTo>
                  <a:lnTo>
                    <a:pt x="133268" y="20837"/>
                  </a:lnTo>
                  <a:lnTo>
                    <a:pt x="133645" y="26702"/>
                  </a:lnTo>
                  <a:lnTo>
                    <a:pt x="133745" y="29655"/>
                  </a:lnTo>
                  <a:lnTo>
                    <a:pt x="132820" y="32616"/>
                  </a:lnTo>
                  <a:lnTo>
                    <a:pt x="129146" y="38551"/>
                  </a:lnTo>
                  <a:lnTo>
                    <a:pt x="126777" y="42516"/>
                  </a:lnTo>
                  <a:lnTo>
                    <a:pt x="124206" y="47143"/>
                  </a:lnTo>
                  <a:lnTo>
                    <a:pt x="121499" y="52212"/>
                  </a:lnTo>
                  <a:lnTo>
                    <a:pt x="118703" y="56583"/>
                  </a:lnTo>
                  <a:lnTo>
                    <a:pt x="115846" y="60490"/>
                  </a:lnTo>
                  <a:lnTo>
                    <a:pt x="112950" y="64087"/>
                  </a:lnTo>
                  <a:lnTo>
                    <a:pt x="109034" y="67476"/>
                  </a:lnTo>
                  <a:lnTo>
                    <a:pt x="104440" y="70729"/>
                  </a:lnTo>
                  <a:lnTo>
                    <a:pt x="99392" y="73889"/>
                  </a:lnTo>
                  <a:lnTo>
                    <a:pt x="95035" y="76988"/>
                  </a:lnTo>
                  <a:lnTo>
                    <a:pt x="91138" y="80046"/>
                  </a:lnTo>
                  <a:lnTo>
                    <a:pt x="87548" y="83077"/>
                  </a:lnTo>
                  <a:lnTo>
                    <a:pt x="83170" y="86090"/>
                  </a:lnTo>
                  <a:lnTo>
                    <a:pt x="78267" y="89091"/>
                  </a:lnTo>
                  <a:lnTo>
                    <a:pt x="73014" y="92083"/>
                  </a:lnTo>
                  <a:lnTo>
                    <a:pt x="68520" y="95070"/>
                  </a:lnTo>
                  <a:lnTo>
                    <a:pt x="64532" y="98054"/>
                  </a:lnTo>
                  <a:lnTo>
                    <a:pt x="54219" y="106475"/>
                  </a:lnTo>
                  <a:lnTo>
                    <a:pt x="53768" y="111584"/>
                  </a:lnTo>
                  <a:lnTo>
                    <a:pt x="55689" y="114024"/>
                  </a:lnTo>
                  <a:lnTo>
                    <a:pt x="58955" y="116643"/>
                  </a:lnTo>
                  <a:lnTo>
                    <a:pt x="63116" y="119381"/>
                  </a:lnTo>
                  <a:lnTo>
                    <a:pt x="67874" y="121207"/>
                  </a:lnTo>
                  <a:lnTo>
                    <a:pt x="73031" y="122424"/>
                  </a:lnTo>
                  <a:lnTo>
                    <a:pt x="78453" y="123235"/>
                  </a:lnTo>
                  <a:lnTo>
                    <a:pt x="84052" y="124768"/>
                  </a:lnTo>
                  <a:lnTo>
                    <a:pt x="89769" y="126783"/>
                  </a:lnTo>
                  <a:lnTo>
                    <a:pt x="95565" y="129117"/>
                  </a:lnTo>
                  <a:lnTo>
                    <a:pt x="101413" y="130674"/>
                  </a:lnTo>
                  <a:lnTo>
                    <a:pt x="107296" y="131712"/>
                  </a:lnTo>
                  <a:lnTo>
                    <a:pt x="113203" y="132404"/>
                  </a:lnTo>
                  <a:lnTo>
                    <a:pt x="119125" y="133857"/>
                  </a:lnTo>
                  <a:lnTo>
                    <a:pt x="125057" y="135819"/>
                  </a:lnTo>
                  <a:lnTo>
                    <a:pt x="130997" y="138118"/>
                  </a:lnTo>
                  <a:lnTo>
                    <a:pt x="135948" y="140643"/>
                  </a:lnTo>
                  <a:lnTo>
                    <a:pt x="140242" y="143319"/>
                  </a:lnTo>
                  <a:lnTo>
                    <a:pt x="144096" y="146095"/>
                  </a:lnTo>
                  <a:lnTo>
                    <a:pt x="146666" y="148938"/>
                  </a:lnTo>
                  <a:lnTo>
                    <a:pt x="148379" y="151825"/>
                  </a:lnTo>
                  <a:lnTo>
                    <a:pt x="150282" y="157679"/>
                  </a:lnTo>
                  <a:lnTo>
                    <a:pt x="151128" y="163588"/>
                  </a:lnTo>
                  <a:lnTo>
                    <a:pt x="151504" y="169522"/>
                  </a:lnTo>
                  <a:lnTo>
                    <a:pt x="151604" y="172493"/>
                  </a:lnTo>
                  <a:lnTo>
                    <a:pt x="150679" y="175466"/>
                  </a:lnTo>
                  <a:lnTo>
                    <a:pt x="147005" y="181416"/>
                  </a:lnTo>
                  <a:lnTo>
                    <a:pt x="143644" y="184391"/>
                  </a:lnTo>
                  <a:lnTo>
                    <a:pt x="139419" y="187367"/>
                  </a:lnTo>
                  <a:lnTo>
                    <a:pt x="134618" y="190343"/>
                  </a:lnTo>
                  <a:lnTo>
                    <a:pt x="129433" y="193320"/>
                  </a:lnTo>
                  <a:lnTo>
                    <a:pt x="118380" y="199272"/>
                  </a:lnTo>
                  <a:lnTo>
                    <a:pt x="111662" y="202249"/>
                  </a:lnTo>
                  <a:lnTo>
                    <a:pt x="104207" y="205225"/>
                  </a:lnTo>
                  <a:lnTo>
                    <a:pt x="96261" y="208202"/>
                  </a:lnTo>
                  <a:lnTo>
                    <a:pt x="88979" y="210186"/>
                  </a:lnTo>
                  <a:lnTo>
                    <a:pt x="82139" y="211509"/>
                  </a:lnTo>
                  <a:lnTo>
                    <a:pt x="75596" y="212391"/>
                  </a:lnTo>
                  <a:lnTo>
                    <a:pt x="69249" y="212979"/>
                  </a:lnTo>
                  <a:lnTo>
                    <a:pt x="63033" y="213371"/>
                  </a:lnTo>
                  <a:lnTo>
                    <a:pt x="50835" y="213806"/>
                  </a:lnTo>
                  <a:lnTo>
                    <a:pt x="26836" y="214086"/>
                  </a:lnTo>
                  <a:lnTo>
                    <a:pt x="20867" y="214109"/>
                  </a:lnTo>
                  <a:lnTo>
                    <a:pt x="15896" y="213132"/>
                  </a:lnTo>
                  <a:lnTo>
                    <a:pt x="11590" y="211488"/>
                  </a:lnTo>
                  <a:lnTo>
                    <a:pt x="7726" y="209401"/>
                  </a:lnTo>
                  <a:lnTo>
                    <a:pt x="5151" y="207017"/>
                  </a:lnTo>
                  <a:lnTo>
                    <a:pt x="3434" y="204435"/>
                  </a:lnTo>
                  <a:lnTo>
                    <a:pt x="1526" y="198921"/>
                  </a:lnTo>
                  <a:lnTo>
                    <a:pt x="679" y="193163"/>
                  </a:lnTo>
                  <a:lnTo>
                    <a:pt x="0" y="18736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MARTPenAnnotation112"/>
            <p:cNvSpPr/>
            <p:nvPr/>
          </p:nvSpPr>
          <p:spPr>
            <a:xfrm>
              <a:off x="1669851" y="2849092"/>
              <a:ext cx="142567" cy="267369"/>
            </a:xfrm>
            <a:custGeom>
              <a:avLst/>
              <a:gdLst/>
              <a:ahLst/>
              <a:cxnLst/>
              <a:rect l="0" t="0" r="0" b="0"/>
              <a:pathLst>
                <a:path w="142567" h="267369">
                  <a:moveTo>
                    <a:pt x="0" y="88775"/>
                  </a:moveTo>
                  <a:lnTo>
                    <a:pt x="0" y="58596"/>
                  </a:lnTo>
                  <a:lnTo>
                    <a:pt x="992" y="55757"/>
                  </a:lnTo>
                  <a:lnTo>
                    <a:pt x="4740" y="49957"/>
                  </a:lnTo>
                  <a:lnTo>
                    <a:pt x="7068" y="44072"/>
                  </a:lnTo>
                  <a:lnTo>
                    <a:pt x="7689" y="41113"/>
                  </a:lnTo>
                  <a:lnTo>
                    <a:pt x="11024" y="35180"/>
                  </a:lnTo>
                  <a:lnTo>
                    <a:pt x="13302" y="32209"/>
                  </a:lnTo>
                  <a:lnTo>
                    <a:pt x="15814" y="29236"/>
                  </a:lnTo>
                  <a:lnTo>
                    <a:pt x="18480" y="26262"/>
                  </a:lnTo>
                  <a:lnTo>
                    <a:pt x="21250" y="23287"/>
                  </a:lnTo>
                  <a:lnTo>
                    <a:pt x="25081" y="20312"/>
                  </a:lnTo>
                  <a:lnTo>
                    <a:pt x="29619" y="17336"/>
                  </a:lnTo>
                  <a:lnTo>
                    <a:pt x="34629" y="14360"/>
                  </a:lnTo>
                  <a:lnTo>
                    <a:pt x="39953" y="11383"/>
                  </a:lnTo>
                  <a:lnTo>
                    <a:pt x="51161" y="5431"/>
                  </a:lnTo>
                  <a:lnTo>
                    <a:pt x="55935" y="3446"/>
                  </a:lnTo>
                  <a:lnTo>
                    <a:pt x="60111" y="2124"/>
                  </a:lnTo>
                  <a:lnTo>
                    <a:pt x="63886" y="1241"/>
                  </a:lnTo>
                  <a:lnTo>
                    <a:pt x="68388" y="654"/>
                  </a:lnTo>
                  <a:lnTo>
                    <a:pt x="73373" y="262"/>
                  </a:lnTo>
                  <a:lnTo>
                    <a:pt x="78681" y="0"/>
                  </a:lnTo>
                  <a:lnTo>
                    <a:pt x="84204" y="818"/>
                  </a:lnTo>
                  <a:lnTo>
                    <a:pt x="89870" y="2356"/>
                  </a:lnTo>
                  <a:lnTo>
                    <a:pt x="95632" y="4373"/>
                  </a:lnTo>
                  <a:lnTo>
                    <a:pt x="101458" y="6710"/>
                  </a:lnTo>
                  <a:lnTo>
                    <a:pt x="107326" y="9261"/>
                  </a:lnTo>
                  <a:lnTo>
                    <a:pt x="119138" y="14740"/>
                  </a:lnTo>
                  <a:lnTo>
                    <a:pt x="131002" y="20482"/>
                  </a:lnTo>
                  <a:lnTo>
                    <a:pt x="134960" y="23403"/>
                  </a:lnTo>
                  <a:lnTo>
                    <a:pt x="137598" y="26342"/>
                  </a:lnTo>
                  <a:lnTo>
                    <a:pt x="139357" y="29293"/>
                  </a:lnTo>
                  <a:lnTo>
                    <a:pt x="140530" y="33245"/>
                  </a:lnTo>
                  <a:lnTo>
                    <a:pt x="141312" y="37865"/>
                  </a:lnTo>
                  <a:lnTo>
                    <a:pt x="141833" y="42928"/>
                  </a:lnTo>
                  <a:lnTo>
                    <a:pt x="142412" y="51201"/>
                  </a:lnTo>
                  <a:lnTo>
                    <a:pt x="142566" y="54796"/>
                  </a:lnTo>
                  <a:lnTo>
                    <a:pt x="141677" y="58185"/>
                  </a:lnTo>
                  <a:lnTo>
                    <a:pt x="138043" y="64596"/>
                  </a:lnTo>
                  <a:lnTo>
                    <a:pt x="135685" y="68687"/>
                  </a:lnTo>
                  <a:lnTo>
                    <a:pt x="130419" y="78524"/>
                  </a:lnTo>
                  <a:lnTo>
                    <a:pt x="127626" y="82933"/>
                  </a:lnTo>
                  <a:lnTo>
                    <a:pt x="124771" y="86865"/>
                  </a:lnTo>
                  <a:lnTo>
                    <a:pt x="121876" y="90478"/>
                  </a:lnTo>
                  <a:lnTo>
                    <a:pt x="117962" y="92887"/>
                  </a:lnTo>
                  <a:lnTo>
                    <a:pt x="113368" y="94493"/>
                  </a:lnTo>
                  <a:lnTo>
                    <a:pt x="108321" y="95563"/>
                  </a:lnTo>
                  <a:lnTo>
                    <a:pt x="103964" y="97269"/>
                  </a:lnTo>
                  <a:lnTo>
                    <a:pt x="100067" y="99399"/>
                  </a:lnTo>
                  <a:lnTo>
                    <a:pt x="96477" y="101810"/>
                  </a:lnTo>
                  <a:lnTo>
                    <a:pt x="93091" y="104410"/>
                  </a:lnTo>
                  <a:lnTo>
                    <a:pt x="89842" y="107136"/>
                  </a:lnTo>
                  <a:lnTo>
                    <a:pt x="86684" y="109945"/>
                  </a:lnTo>
                  <a:lnTo>
                    <a:pt x="83586" y="111818"/>
                  </a:lnTo>
                  <a:lnTo>
                    <a:pt x="80529" y="113067"/>
                  </a:lnTo>
                  <a:lnTo>
                    <a:pt x="73233" y="115071"/>
                  </a:lnTo>
                  <a:lnTo>
                    <a:pt x="72635" y="116227"/>
                  </a:lnTo>
                  <a:lnTo>
                    <a:pt x="71595" y="123209"/>
                  </a:lnTo>
                  <a:lnTo>
                    <a:pt x="72535" y="123637"/>
                  </a:lnTo>
                  <a:lnTo>
                    <a:pt x="76225" y="124113"/>
                  </a:lnTo>
                  <a:lnTo>
                    <a:pt x="79590" y="124240"/>
                  </a:lnTo>
                  <a:lnTo>
                    <a:pt x="88621" y="124381"/>
                  </a:lnTo>
                  <a:lnTo>
                    <a:pt x="93807" y="125410"/>
                  </a:lnTo>
                  <a:lnTo>
                    <a:pt x="99249" y="127089"/>
                  </a:lnTo>
                  <a:lnTo>
                    <a:pt x="104861" y="129201"/>
                  </a:lnTo>
                  <a:lnTo>
                    <a:pt x="109595" y="131600"/>
                  </a:lnTo>
                  <a:lnTo>
                    <a:pt x="113743" y="134192"/>
                  </a:lnTo>
                  <a:lnTo>
                    <a:pt x="117501" y="136912"/>
                  </a:lnTo>
                  <a:lnTo>
                    <a:pt x="120998" y="139718"/>
                  </a:lnTo>
                  <a:lnTo>
                    <a:pt x="124322" y="142581"/>
                  </a:lnTo>
                  <a:lnTo>
                    <a:pt x="127529" y="145481"/>
                  </a:lnTo>
                  <a:lnTo>
                    <a:pt x="133740" y="151350"/>
                  </a:lnTo>
                  <a:lnTo>
                    <a:pt x="136785" y="154304"/>
                  </a:lnTo>
                  <a:lnTo>
                    <a:pt x="138815" y="158258"/>
                  </a:lnTo>
                  <a:lnTo>
                    <a:pt x="140168" y="162878"/>
                  </a:lnTo>
                  <a:lnTo>
                    <a:pt x="141071" y="167943"/>
                  </a:lnTo>
                  <a:lnTo>
                    <a:pt x="142073" y="176216"/>
                  </a:lnTo>
                  <a:lnTo>
                    <a:pt x="142340" y="179811"/>
                  </a:lnTo>
                  <a:lnTo>
                    <a:pt x="141526" y="184192"/>
                  </a:lnTo>
                  <a:lnTo>
                    <a:pt x="139992" y="189097"/>
                  </a:lnTo>
                  <a:lnTo>
                    <a:pt x="137976" y="194352"/>
                  </a:lnTo>
                  <a:lnTo>
                    <a:pt x="135640" y="198847"/>
                  </a:lnTo>
                  <a:lnTo>
                    <a:pt x="133091" y="202836"/>
                  </a:lnTo>
                  <a:lnTo>
                    <a:pt x="130399" y="206487"/>
                  </a:lnTo>
                  <a:lnTo>
                    <a:pt x="127613" y="210906"/>
                  </a:lnTo>
                  <a:lnTo>
                    <a:pt x="124763" y="215836"/>
                  </a:lnTo>
                  <a:lnTo>
                    <a:pt x="121870" y="221107"/>
                  </a:lnTo>
                  <a:lnTo>
                    <a:pt x="117958" y="225614"/>
                  </a:lnTo>
                  <a:lnTo>
                    <a:pt x="113365" y="229610"/>
                  </a:lnTo>
                  <a:lnTo>
                    <a:pt x="108319" y="233266"/>
                  </a:lnTo>
                  <a:lnTo>
                    <a:pt x="103963" y="236696"/>
                  </a:lnTo>
                  <a:lnTo>
                    <a:pt x="100066" y="239975"/>
                  </a:lnTo>
                  <a:lnTo>
                    <a:pt x="96477" y="243153"/>
                  </a:lnTo>
                  <a:lnTo>
                    <a:pt x="92099" y="246264"/>
                  </a:lnTo>
                  <a:lnTo>
                    <a:pt x="87196" y="249330"/>
                  </a:lnTo>
                  <a:lnTo>
                    <a:pt x="81943" y="252366"/>
                  </a:lnTo>
                  <a:lnTo>
                    <a:pt x="77449" y="254391"/>
                  </a:lnTo>
                  <a:lnTo>
                    <a:pt x="73461" y="255740"/>
                  </a:lnTo>
                  <a:lnTo>
                    <a:pt x="69810" y="256639"/>
                  </a:lnTo>
                  <a:lnTo>
                    <a:pt x="66384" y="258231"/>
                  </a:lnTo>
                  <a:lnTo>
                    <a:pt x="63107" y="260285"/>
                  </a:lnTo>
                  <a:lnTo>
                    <a:pt x="59931" y="262646"/>
                  </a:lnTo>
                  <a:lnTo>
                    <a:pt x="56821" y="264220"/>
                  </a:lnTo>
                  <a:lnTo>
                    <a:pt x="53756" y="265270"/>
                  </a:lnTo>
                  <a:lnTo>
                    <a:pt x="46447" y="266954"/>
                  </a:lnTo>
                  <a:lnTo>
                    <a:pt x="42802" y="267184"/>
                  </a:lnTo>
                  <a:lnTo>
                    <a:pt x="35719" y="26736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SMARTPenAnnotation113"/>
            <p:cNvSpPr/>
            <p:nvPr/>
          </p:nvSpPr>
          <p:spPr>
            <a:xfrm>
              <a:off x="1491257" y="3170161"/>
              <a:ext cx="168266" cy="249910"/>
            </a:xfrm>
            <a:custGeom>
              <a:avLst/>
              <a:gdLst/>
              <a:ahLst/>
              <a:cxnLst/>
              <a:rect l="0" t="0" r="0" b="0"/>
              <a:pathLst>
                <a:path w="168266" h="249910">
                  <a:moveTo>
                    <a:pt x="0" y="53456"/>
                  </a:moveTo>
                  <a:lnTo>
                    <a:pt x="0" y="41027"/>
                  </a:lnTo>
                  <a:lnTo>
                    <a:pt x="993" y="38224"/>
                  </a:lnTo>
                  <a:lnTo>
                    <a:pt x="4741" y="32465"/>
                  </a:lnTo>
                  <a:lnTo>
                    <a:pt x="9714" y="26598"/>
                  </a:lnTo>
                  <a:lnTo>
                    <a:pt x="12429" y="23644"/>
                  </a:lnTo>
                  <a:lnTo>
                    <a:pt x="18092" y="17717"/>
                  </a:lnTo>
                  <a:lnTo>
                    <a:pt x="20991" y="14747"/>
                  </a:lnTo>
                  <a:lnTo>
                    <a:pt x="25900" y="12767"/>
                  </a:lnTo>
                  <a:lnTo>
                    <a:pt x="32150" y="11447"/>
                  </a:lnTo>
                  <a:lnTo>
                    <a:pt x="39293" y="10567"/>
                  </a:lnTo>
                  <a:lnTo>
                    <a:pt x="46039" y="8988"/>
                  </a:lnTo>
                  <a:lnTo>
                    <a:pt x="52521" y="6944"/>
                  </a:lnTo>
                  <a:lnTo>
                    <a:pt x="58827" y="4588"/>
                  </a:lnTo>
                  <a:lnTo>
                    <a:pt x="66007" y="3018"/>
                  </a:lnTo>
                  <a:lnTo>
                    <a:pt x="73770" y="1971"/>
                  </a:lnTo>
                  <a:lnTo>
                    <a:pt x="81922" y="1273"/>
                  </a:lnTo>
                  <a:lnTo>
                    <a:pt x="89342" y="808"/>
                  </a:lnTo>
                  <a:lnTo>
                    <a:pt x="102877" y="291"/>
                  </a:lnTo>
                  <a:lnTo>
                    <a:pt x="126394" y="0"/>
                  </a:lnTo>
                  <a:lnTo>
                    <a:pt x="132880" y="952"/>
                  </a:lnTo>
                  <a:lnTo>
                    <a:pt x="138196" y="2578"/>
                  </a:lnTo>
                  <a:lnTo>
                    <a:pt x="142732" y="4654"/>
                  </a:lnTo>
                  <a:lnTo>
                    <a:pt x="146749" y="8023"/>
                  </a:lnTo>
                  <a:lnTo>
                    <a:pt x="150419" y="12253"/>
                  </a:lnTo>
                  <a:lnTo>
                    <a:pt x="153857" y="17058"/>
                  </a:lnTo>
                  <a:lnTo>
                    <a:pt x="157142" y="21253"/>
                  </a:lnTo>
                  <a:lnTo>
                    <a:pt x="160324" y="25042"/>
                  </a:lnTo>
                  <a:lnTo>
                    <a:pt x="163437" y="28560"/>
                  </a:lnTo>
                  <a:lnTo>
                    <a:pt x="165513" y="31898"/>
                  </a:lnTo>
                  <a:lnTo>
                    <a:pt x="167819" y="38252"/>
                  </a:lnTo>
                  <a:lnTo>
                    <a:pt x="167442" y="42328"/>
                  </a:lnTo>
                  <a:lnTo>
                    <a:pt x="166199" y="47029"/>
                  </a:lnTo>
                  <a:lnTo>
                    <a:pt x="164377" y="52148"/>
                  </a:lnTo>
                  <a:lnTo>
                    <a:pt x="162171" y="56553"/>
                  </a:lnTo>
                  <a:lnTo>
                    <a:pt x="157073" y="64092"/>
                  </a:lnTo>
                  <a:lnTo>
                    <a:pt x="153333" y="68484"/>
                  </a:lnTo>
                  <a:lnTo>
                    <a:pt x="148855" y="73397"/>
                  </a:lnTo>
                  <a:lnTo>
                    <a:pt x="135717" y="87145"/>
                  </a:lnTo>
                  <a:lnTo>
                    <a:pt x="132150" y="90798"/>
                  </a:lnTo>
                  <a:lnTo>
                    <a:pt x="127788" y="93233"/>
                  </a:lnTo>
                  <a:lnTo>
                    <a:pt x="122895" y="94857"/>
                  </a:lnTo>
                  <a:lnTo>
                    <a:pt x="117649" y="95940"/>
                  </a:lnTo>
                  <a:lnTo>
                    <a:pt x="113159" y="97653"/>
                  </a:lnTo>
                  <a:lnTo>
                    <a:pt x="109174" y="99788"/>
                  </a:lnTo>
                  <a:lnTo>
                    <a:pt x="105525" y="102203"/>
                  </a:lnTo>
                  <a:lnTo>
                    <a:pt x="102100" y="103813"/>
                  </a:lnTo>
                  <a:lnTo>
                    <a:pt x="98825" y="104887"/>
                  </a:lnTo>
                  <a:lnTo>
                    <a:pt x="95649" y="105603"/>
                  </a:lnTo>
                  <a:lnTo>
                    <a:pt x="92539" y="106080"/>
                  </a:lnTo>
                  <a:lnTo>
                    <a:pt x="89474" y="106398"/>
                  </a:lnTo>
                  <a:lnTo>
                    <a:pt x="82166" y="106908"/>
                  </a:lnTo>
                  <a:lnTo>
                    <a:pt x="85641" y="106997"/>
                  </a:lnTo>
                  <a:lnTo>
                    <a:pt x="86860" y="108001"/>
                  </a:lnTo>
                  <a:lnTo>
                    <a:pt x="87672" y="109663"/>
                  </a:lnTo>
                  <a:lnTo>
                    <a:pt x="88214" y="111763"/>
                  </a:lnTo>
                  <a:lnTo>
                    <a:pt x="90559" y="113163"/>
                  </a:lnTo>
                  <a:lnTo>
                    <a:pt x="94107" y="114097"/>
                  </a:lnTo>
                  <a:lnTo>
                    <a:pt x="98457" y="114719"/>
                  </a:lnTo>
                  <a:lnTo>
                    <a:pt x="102349" y="115134"/>
                  </a:lnTo>
                  <a:lnTo>
                    <a:pt x="105936" y="115410"/>
                  </a:lnTo>
                  <a:lnTo>
                    <a:pt x="109319" y="115595"/>
                  </a:lnTo>
                  <a:lnTo>
                    <a:pt x="113559" y="116710"/>
                  </a:lnTo>
                  <a:lnTo>
                    <a:pt x="118370" y="118446"/>
                  </a:lnTo>
                  <a:lnTo>
                    <a:pt x="123562" y="120595"/>
                  </a:lnTo>
                  <a:lnTo>
                    <a:pt x="128015" y="122027"/>
                  </a:lnTo>
                  <a:lnTo>
                    <a:pt x="131977" y="122983"/>
                  </a:lnTo>
                  <a:lnTo>
                    <a:pt x="135610" y="123620"/>
                  </a:lnTo>
                  <a:lnTo>
                    <a:pt x="139024" y="125036"/>
                  </a:lnTo>
                  <a:lnTo>
                    <a:pt x="142292" y="126973"/>
                  </a:lnTo>
                  <a:lnTo>
                    <a:pt x="145463" y="129256"/>
                  </a:lnTo>
                  <a:lnTo>
                    <a:pt x="148569" y="131771"/>
                  </a:lnTo>
                  <a:lnTo>
                    <a:pt x="151632" y="134439"/>
                  </a:lnTo>
                  <a:lnTo>
                    <a:pt x="154666" y="137210"/>
                  </a:lnTo>
                  <a:lnTo>
                    <a:pt x="156689" y="140050"/>
                  </a:lnTo>
                  <a:lnTo>
                    <a:pt x="158937" y="145851"/>
                  </a:lnTo>
                  <a:lnTo>
                    <a:pt x="160528" y="149779"/>
                  </a:lnTo>
                  <a:lnTo>
                    <a:pt x="162581" y="154382"/>
                  </a:lnTo>
                  <a:lnTo>
                    <a:pt x="164942" y="159435"/>
                  </a:lnTo>
                  <a:lnTo>
                    <a:pt x="166517" y="163796"/>
                  </a:lnTo>
                  <a:lnTo>
                    <a:pt x="168265" y="171288"/>
                  </a:lnTo>
                  <a:lnTo>
                    <a:pt x="167739" y="174674"/>
                  </a:lnTo>
                  <a:lnTo>
                    <a:pt x="164509" y="181083"/>
                  </a:lnTo>
                  <a:lnTo>
                    <a:pt x="162259" y="185174"/>
                  </a:lnTo>
                  <a:lnTo>
                    <a:pt x="157113" y="195010"/>
                  </a:lnTo>
                  <a:lnTo>
                    <a:pt x="154351" y="199419"/>
                  </a:lnTo>
                  <a:lnTo>
                    <a:pt x="151518" y="203350"/>
                  </a:lnTo>
                  <a:lnTo>
                    <a:pt x="148637" y="206964"/>
                  </a:lnTo>
                  <a:lnTo>
                    <a:pt x="144732" y="210365"/>
                  </a:lnTo>
                  <a:lnTo>
                    <a:pt x="140144" y="213624"/>
                  </a:lnTo>
                  <a:lnTo>
                    <a:pt x="135102" y="216789"/>
                  </a:lnTo>
                  <a:lnTo>
                    <a:pt x="129755" y="219892"/>
                  </a:lnTo>
                  <a:lnTo>
                    <a:pt x="118524" y="225985"/>
                  </a:lnTo>
                  <a:lnTo>
                    <a:pt x="113742" y="228998"/>
                  </a:lnTo>
                  <a:lnTo>
                    <a:pt x="109563" y="232000"/>
                  </a:lnTo>
                  <a:lnTo>
                    <a:pt x="105784" y="234993"/>
                  </a:lnTo>
                  <a:lnTo>
                    <a:pt x="101281" y="237980"/>
                  </a:lnTo>
                  <a:lnTo>
                    <a:pt x="96294" y="240964"/>
                  </a:lnTo>
                  <a:lnTo>
                    <a:pt x="83514" y="248142"/>
                  </a:lnTo>
                  <a:lnTo>
                    <a:pt x="79120" y="249124"/>
                  </a:lnTo>
                  <a:lnTo>
                    <a:pt x="72955" y="249754"/>
                  </a:lnTo>
                  <a:lnTo>
                    <a:pt x="77874" y="249878"/>
                  </a:lnTo>
                  <a:lnTo>
                    <a:pt x="80368" y="24990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SMARTPenAnnotation114"/>
            <p:cNvSpPr/>
            <p:nvPr/>
          </p:nvSpPr>
          <p:spPr>
            <a:xfrm>
              <a:off x="1714510" y="3205757"/>
              <a:ext cx="107147" cy="169654"/>
            </a:xfrm>
            <a:custGeom>
              <a:avLst/>
              <a:gdLst/>
              <a:ahLst/>
              <a:cxnLst/>
              <a:rect l="0" t="0" r="0" b="0"/>
              <a:pathLst>
                <a:path w="107147" h="169654">
                  <a:moveTo>
                    <a:pt x="26779" y="0"/>
                  </a:moveTo>
                  <a:lnTo>
                    <a:pt x="26779" y="25990"/>
                  </a:lnTo>
                  <a:lnTo>
                    <a:pt x="25786" y="30225"/>
                  </a:lnTo>
                  <a:lnTo>
                    <a:pt x="24133" y="34041"/>
                  </a:lnTo>
                  <a:lnTo>
                    <a:pt x="22038" y="37577"/>
                  </a:lnTo>
                  <a:lnTo>
                    <a:pt x="19650" y="41919"/>
                  </a:lnTo>
                  <a:lnTo>
                    <a:pt x="14350" y="52034"/>
                  </a:lnTo>
                  <a:lnTo>
                    <a:pt x="12540" y="57510"/>
                  </a:lnTo>
                  <a:lnTo>
                    <a:pt x="11333" y="63145"/>
                  </a:lnTo>
                  <a:lnTo>
                    <a:pt x="10528" y="68886"/>
                  </a:lnTo>
                  <a:lnTo>
                    <a:pt x="9000" y="74697"/>
                  </a:lnTo>
                  <a:lnTo>
                    <a:pt x="6988" y="80556"/>
                  </a:lnTo>
                  <a:lnTo>
                    <a:pt x="4655" y="86447"/>
                  </a:lnTo>
                  <a:lnTo>
                    <a:pt x="3100" y="92358"/>
                  </a:lnTo>
                  <a:lnTo>
                    <a:pt x="2063" y="98283"/>
                  </a:lnTo>
                  <a:lnTo>
                    <a:pt x="1372" y="104217"/>
                  </a:lnTo>
                  <a:lnTo>
                    <a:pt x="911" y="110158"/>
                  </a:lnTo>
                  <a:lnTo>
                    <a:pt x="604" y="116103"/>
                  </a:lnTo>
                  <a:lnTo>
                    <a:pt x="171" y="131305"/>
                  </a:lnTo>
                  <a:lnTo>
                    <a:pt x="0" y="157575"/>
                  </a:lnTo>
                  <a:lnTo>
                    <a:pt x="989" y="159620"/>
                  </a:lnTo>
                  <a:lnTo>
                    <a:pt x="2640" y="161976"/>
                  </a:lnTo>
                  <a:lnTo>
                    <a:pt x="4733" y="164539"/>
                  </a:lnTo>
                  <a:lnTo>
                    <a:pt x="8113" y="166248"/>
                  </a:lnTo>
                  <a:lnTo>
                    <a:pt x="12350" y="167387"/>
                  </a:lnTo>
                  <a:lnTo>
                    <a:pt x="17160" y="168145"/>
                  </a:lnTo>
                  <a:lnTo>
                    <a:pt x="21358" y="168652"/>
                  </a:lnTo>
                  <a:lnTo>
                    <a:pt x="25149" y="168989"/>
                  </a:lnTo>
                  <a:lnTo>
                    <a:pt x="28669" y="169214"/>
                  </a:lnTo>
                  <a:lnTo>
                    <a:pt x="35226" y="169464"/>
                  </a:lnTo>
                  <a:lnTo>
                    <a:pt x="42439" y="169576"/>
                  </a:lnTo>
                  <a:lnTo>
                    <a:pt x="68945" y="169653"/>
                  </a:lnTo>
                  <a:lnTo>
                    <a:pt x="73741" y="168664"/>
                  </a:lnTo>
                  <a:lnTo>
                    <a:pt x="77931" y="167013"/>
                  </a:lnTo>
                  <a:lnTo>
                    <a:pt x="81716" y="164920"/>
                  </a:lnTo>
                  <a:lnTo>
                    <a:pt x="86224" y="163525"/>
                  </a:lnTo>
                  <a:lnTo>
                    <a:pt x="91213" y="162595"/>
                  </a:lnTo>
                  <a:lnTo>
                    <a:pt x="107146" y="16073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MARTPenAnnotation115"/>
            <p:cNvSpPr/>
            <p:nvPr/>
          </p:nvSpPr>
          <p:spPr>
            <a:xfrm>
              <a:off x="1750228" y="3295054"/>
              <a:ext cx="8921" cy="187525"/>
            </a:xfrm>
            <a:custGeom>
              <a:avLst/>
              <a:gdLst/>
              <a:ahLst/>
              <a:cxnLst/>
              <a:rect l="0" t="0" r="0" b="0"/>
              <a:pathLst>
                <a:path w="8921" h="187525">
                  <a:moveTo>
                    <a:pt x="8920" y="0"/>
                  </a:moveTo>
                  <a:lnTo>
                    <a:pt x="4180" y="0"/>
                  </a:lnTo>
                  <a:lnTo>
                    <a:pt x="2783" y="992"/>
                  </a:lnTo>
                  <a:lnTo>
                    <a:pt x="1852" y="2646"/>
                  </a:lnTo>
                  <a:lnTo>
                    <a:pt x="1231" y="4741"/>
                  </a:lnTo>
                  <a:lnTo>
                    <a:pt x="818" y="7129"/>
                  </a:lnTo>
                  <a:lnTo>
                    <a:pt x="542" y="9714"/>
                  </a:lnTo>
                  <a:lnTo>
                    <a:pt x="358" y="12429"/>
                  </a:lnTo>
                  <a:lnTo>
                    <a:pt x="236" y="16224"/>
                  </a:lnTo>
                  <a:lnTo>
                    <a:pt x="39" y="36572"/>
                  </a:lnTo>
                  <a:lnTo>
                    <a:pt x="0" y="64440"/>
                  </a:lnTo>
                  <a:lnTo>
                    <a:pt x="989" y="71734"/>
                  </a:lnTo>
                  <a:lnTo>
                    <a:pt x="2640" y="78581"/>
                  </a:lnTo>
                  <a:lnTo>
                    <a:pt x="4734" y="85129"/>
                  </a:lnTo>
                  <a:lnTo>
                    <a:pt x="6129" y="92472"/>
                  </a:lnTo>
                  <a:lnTo>
                    <a:pt x="7059" y="100343"/>
                  </a:lnTo>
                  <a:lnTo>
                    <a:pt x="7680" y="108568"/>
                  </a:lnTo>
                  <a:lnTo>
                    <a:pt x="8093" y="116035"/>
                  </a:lnTo>
                  <a:lnTo>
                    <a:pt x="8553" y="129623"/>
                  </a:lnTo>
                  <a:lnTo>
                    <a:pt x="8847" y="154516"/>
                  </a:lnTo>
                  <a:lnTo>
                    <a:pt x="8920" y="1875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SMARTPenAnnotation116"/>
            <p:cNvSpPr/>
            <p:nvPr/>
          </p:nvSpPr>
          <p:spPr>
            <a:xfrm>
              <a:off x="1482998" y="3509511"/>
              <a:ext cx="163931" cy="221735"/>
            </a:xfrm>
            <a:custGeom>
              <a:avLst/>
              <a:gdLst/>
              <a:ahLst/>
              <a:cxnLst/>
              <a:rect l="0" t="0" r="0" b="0"/>
              <a:pathLst>
                <a:path w="163931" h="221735">
                  <a:moveTo>
                    <a:pt x="52908" y="35574"/>
                  </a:moveTo>
                  <a:lnTo>
                    <a:pt x="44087" y="35574"/>
                  </a:lnTo>
                  <a:lnTo>
                    <a:pt x="44000" y="29438"/>
                  </a:lnTo>
                  <a:lnTo>
                    <a:pt x="43988" y="27886"/>
                  </a:lnTo>
                  <a:lnTo>
                    <a:pt x="48721" y="22272"/>
                  </a:lnTo>
                  <a:lnTo>
                    <a:pt x="53073" y="17623"/>
                  </a:lnTo>
                  <a:lnTo>
                    <a:pt x="65228" y="5405"/>
                  </a:lnTo>
                  <a:lnTo>
                    <a:pt x="69059" y="3555"/>
                  </a:lnTo>
                  <a:lnTo>
                    <a:pt x="73597" y="2322"/>
                  </a:lnTo>
                  <a:lnTo>
                    <a:pt x="78607" y="1500"/>
                  </a:lnTo>
                  <a:lnTo>
                    <a:pt x="83931" y="952"/>
                  </a:lnTo>
                  <a:lnTo>
                    <a:pt x="89465" y="587"/>
                  </a:lnTo>
                  <a:lnTo>
                    <a:pt x="95139" y="343"/>
                  </a:lnTo>
                  <a:lnTo>
                    <a:pt x="106734" y="72"/>
                  </a:lnTo>
                  <a:lnTo>
                    <a:pt x="112605" y="0"/>
                  </a:lnTo>
                  <a:lnTo>
                    <a:pt x="118503" y="944"/>
                  </a:lnTo>
                  <a:lnTo>
                    <a:pt x="124419" y="2566"/>
                  </a:lnTo>
                  <a:lnTo>
                    <a:pt x="130347" y="4639"/>
                  </a:lnTo>
                  <a:lnTo>
                    <a:pt x="135292" y="6021"/>
                  </a:lnTo>
                  <a:lnTo>
                    <a:pt x="139581" y="6942"/>
                  </a:lnTo>
                  <a:lnTo>
                    <a:pt x="143432" y="7557"/>
                  </a:lnTo>
                  <a:lnTo>
                    <a:pt x="146992" y="8958"/>
                  </a:lnTo>
                  <a:lnTo>
                    <a:pt x="150357" y="10885"/>
                  </a:lnTo>
                  <a:lnTo>
                    <a:pt x="153593" y="13162"/>
                  </a:lnTo>
                  <a:lnTo>
                    <a:pt x="156742" y="15672"/>
                  </a:lnTo>
                  <a:lnTo>
                    <a:pt x="159834" y="18337"/>
                  </a:lnTo>
                  <a:lnTo>
                    <a:pt x="162887" y="21106"/>
                  </a:lnTo>
                  <a:lnTo>
                    <a:pt x="163930" y="22952"/>
                  </a:lnTo>
                  <a:lnTo>
                    <a:pt x="163634" y="24183"/>
                  </a:lnTo>
                  <a:lnTo>
                    <a:pt x="162444" y="25004"/>
                  </a:lnTo>
                  <a:lnTo>
                    <a:pt x="161651" y="27535"/>
                  </a:lnTo>
                  <a:lnTo>
                    <a:pt x="161122" y="31207"/>
                  </a:lnTo>
                  <a:lnTo>
                    <a:pt x="160769" y="35640"/>
                  </a:lnTo>
                  <a:lnTo>
                    <a:pt x="159542" y="39587"/>
                  </a:lnTo>
                  <a:lnTo>
                    <a:pt x="157732" y="43210"/>
                  </a:lnTo>
                  <a:lnTo>
                    <a:pt x="153074" y="49882"/>
                  </a:lnTo>
                  <a:lnTo>
                    <a:pt x="150443" y="53051"/>
                  </a:lnTo>
                  <a:lnTo>
                    <a:pt x="147697" y="56155"/>
                  </a:lnTo>
                  <a:lnTo>
                    <a:pt x="143882" y="59216"/>
                  </a:lnTo>
                  <a:lnTo>
                    <a:pt x="139354" y="62250"/>
                  </a:lnTo>
                  <a:lnTo>
                    <a:pt x="134351" y="65264"/>
                  </a:lnTo>
                  <a:lnTo>
                    <a:pt x="129031" y="68266"/>
                  </a:lnTo>
                  <a:lnTo>
                    <a:pt x="117829" y="74247"/>
                  </a:lnTo>
                  <a:lnTo>
                    <a:pt x="112064" y="76239"/>
                  </a:lnTo>
                  <a:lnTo>
                    <a:pt x="106236" y="77567"/>
                  </a:lnTo>
                  <a:lnTo>
                    <a:pt x="100366" y="78452"/>
                  </a:lnTo>
                  <a:lnTo>
                    <a:pt x="94468" y="80035"/>
                  </a:lnTo>
                  <a:lnTo>
                    <a:pt x="88552" y="82082"/>
                  </a:lnTo>
                  <a:lnTo>
                    <a:pt x="82624" y="84439"/>
                  </a:lnTo>
                  <a:lnTo>
                    <a:pt x="77679" y="87002"/>
                  </a:lnTo>
                  <a:lnTo>
                    <a:pt x="73391" y="89703"/>
                  </a:lnTo>
                  <a:lnTo>
                    <a:pt x="69540" y="92496"/>
                  </a:lnTo>
                  <a:lnTo>
                    <a:pt x="65980" y="94358"/>
                  </a:lnTo>
                  <a:lnTo>
                    <a:pt x="62615" y="95600"/>
                  </a:lnTo>
                  <a:lnTo>
                    <a:pt x="59379" y="96427"/>
                  </a:lnTo>
                  <a:lnTo>
                    <a:pt x="57222" y="97971"/>
                  </a:lnTo>
                  <a:lnTo>
                    <a:pt x="55784" y="99993"/>
                  </a:lnTo>
                  <a:lnTo>
                    <a:pt x="54825" y="102332"/>
                  </a:lnTo>
                  <a:lnTo>
                    <a:pt x="55178" y="103892"/>
                  </a:lnTo>
                  <a:lnTo>
                    <a:pt x="56406" y="104932"/>
                  </a:lnTo>
                  <a:lnTo>
                    <a:pt x="58216" y="105625"/>
                  </a:lnTo>
                  <a:lnTo>
                    <a:pt x="62874" y="106396"/>
                  </a:lnTo>
                  <a:lnTo>
                    <a:pt x="65505" y="106601"/>
                  </a:lnTo>
                  <a:lnTo>
                    <a:pt x="68251" y="107730"/>
                  </a:lnTo>
                  <a:lnTo>
                    <a:pt x="71074" y="109475"/>
                  </a:lnTo>
                  <a:lnTo>
                    <a:pt x="73948" y="111631"/>
                  </a:lnTo>
                  <a:lnTo>
                    <a:pt x="77849" y="113068"/>
                  </a:lnTo>
                  <a:lnTo>
                    <a:pt x="82434" y="114025"/>
                  </a:lnTo>
                  <a:lnTo>
                    <a:pt x="87475" y="114664"/>
                  </a:lnTo>
                  <a:lnTo>
                    <a:pt x="92820" y="116082"/>
                  </a:lnTo>
                  <a:lnTo>
                    <a:pt x="98367" y="118020"/>
                  </a:lnTo>
                  <a:lnTo>
                    <a:pt x="104050" y="120304"/>
                  </a:lnTo>
                  <a:lnTo>
                    <a:pt x="109823" y="121826"/>
                  </a:lnTo>
                  <a:lnTo>
                    <a:pt x="115656" y="122841"/>
                  </a:lnTo>
                  <a:lnTo>
                    <a:pt x="121529" y="123518"/>
                  </a:lnTo>
                  <a:lnTo>
                    <a:pt x="126436" y="124961"/>
                  </a:lnTo>
                  <a:lnTo>
                    <a:pt x="130700" y="126916"/>
                  </a:lnTo>
                  <a:lnTo>
                    <a:pt x="134535" y="129211"/>
                  </a:lnTo>
                  <a:lnTo>
                    <a:pt x="138084" y="131733"/>
                  </a:lnTo>
                  <a:lnTo>
                    <a:pt x="141442" y="134407"/>
                  </a:lnTo>
                  <a:lnTo>
                    <a:pt x="144673" y="137181"/>
                  </a:lnTo>
                  <a:lnTo>
                    <a:pt x="146827" y="141016"/>
                  </a:lnTo>
                  <a:lnTo>
                    <a:pt x="148262" y="145556"/>
                  </a:lnTo>
                  <a:lnTo>
                    <a:pt x="149220" y="150567"/>
                  </a:lnTo>
                  <a:lnTo>
                    <a:pt x="149858" y="154900"/>
                  </a:lnTo>
                  <a:lnTo>
                    <a:pt x="150283" y="158781"/>
                  </a:lnTo>
                  <a:lnTo>
                    <a:pt x="150567" y="162361"/>
                  </a:lnTo>
                  <a:lnTo>
                    <a:pt x="149764" y="165739"/>
                  </a:lnTo>
                  <a:lnTo>
                    <a:pt x="146226" y="172139"/>
                  </a:lnTo>
                  <a:lnTo>
                    <a:pt x="141346" y="178291"/>
                  </a:lnTo>
                  <a:lnTo>
                    <a:pt x="138656" y="181320"/>
                  </a:lnTo>
                  <a:lnTo>
                    <a:pt x="134878" y="184332"/>
                  </a:lnTo>
                  <a:lnTo>
                    <a:pt x="130375" y="187332"/>
                  </a:lnTo>
                  <a:lnTo>
                    <a:pt x="125388" y="190324"/>
                  </a:lnTo>
                  <a:lnTo>
                    <a:pt x="120080" y="193311"/>
                  </a:lnTo>
                  <a:lnTo>
                    <a:pt x="108890" y="199276"/>
                  </a:lnTo>
                  <a:lnTo>
                    <a:pt x="103127" y="201264"/>
                  </a:lnTo>
                  <a:lnTo>
                    <a:pt x="97302" y="202589"/>
                  </a:lnTo>
                  <a:lnTo>
                    <a:pt x="91433" y="203472"/>
                  </a:lnTo>
                  <a:lnTo>
                    <a:pt x="84545" y="205053"/>
                  </a:lnTo>
                  <a:lnTo>
                    <a:pt x="76975" y="207099"/>
                  </a:lnTo>
                  <a:lnTo>
                    <a:pt x="68953" y="209456"/>
                  </a:lnTo>
                  <a:lnTo>
                    <a:pt x="62612" y="211027"/>
                  </a:lnTo>
                  <a:lnTo>
                    <a:pt x="57393" y="212074"/>
                  </a:lnTo>
                  <a:lnTo>
                    <a:pt x="52922" y="212772"/>
                  </a:lnTo>
                  <a:lnTo>
                    <a:pt x="47956" y="214229"/>
                  </a:lnTo>
                  <a:lnTo>
                    <a:pt x="42661" y="216194"/>
                  </a:lnTo>
                  <a:lnTo>
                    <a:pt x="37147" y="218495"/>
                  </a:lnTo>
                  <a:lnTo>
                    <a:pt x="31487" y="220029"/>
                  </a:lnTo>
                  <a:lnTo>
                    <a:pt x="25729" y="221052"/>
                  </a:lnTo>
                  <a:lnTo>
                    <a:pt x="19906" y="221734"/>
                  </a:lnTo>
                  <a:lnTo>
                    <a:pt x="15031" y="221196"/>
                  </a:lnTo>
                  <a:lnTo>
                    <a:pt x="10790" y="219846"/>
                  </a:lnTo>
                  <a:lnTo>
                    <a:pt x="1593" y="215290"/>
                  </a:lnTo>
                  <a:lnTo>
                    <a:pt x="839" y="213924"/>
                  </a:lnTo>
                  <a:lnTo>
                    <a:pt x="0" y="209760"/>
                  </a:lnTo>
                  <a:lnTo>
                    <a:pt x="769" y="207261"/>
                  </a:lnTo>
                  <a:lnTo>
                    <a:pt x="4269" y="201838"/>
                  </a:lnTo>
                  <a:lnTo>
                    <a:pt x="6486" y="196120"/>
                  </a:lnTo>
                  <a:lnTo>
                    <a:pt x="8259" y="18737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SMARTPenAnnotation117"/>
            <p:cNvSpPr/>
            <p:nvPr/>
          </p:nvSpPr>
          <p:spPr>
            <a:xfrm>
              <a:off x="1634132" y="3518296"/>
              <a:ext cx="124850" cy="223244"/>
            </a:xfrm>
            <a:custGeom>
              <a:avLst/>
              <a:gdLst/>
              <a:ahLst/>
              <a:cxnLst/>
              <a:rect l="0" t="0" r="0" b="0"/>
              <a:pathLst>
                <a:path w="124850" h="223244">
                  <a:moveTo>
                    <a:pt x="116086" y="0"/>
                  </a:moveTo>
                  <a:lnTo>
                    <a:pt x="121231" y="0"/>
                  </a:lnTo>
                  <a:lnTo>
                    <a:pt x="119034" y="0"/>
                  </a:lnTo>
                  <a:lnTo>
                    <a:pt x="124033" y="0"/>
                  </a:lnTo>
                  <a:lnTo>
                    <a:pt x="111688" y="0"/>
                  </a:lnTo>
                  <a:lnTo>
                    <a:pt x="108193" y="993"/>
                  </a:lnTo>
                  <a:lnTo>
                    <a:pt x="103879" y="2646"/>
                  </a:lnTo>
                  <a:lnTo>
                    <a:pt x="99018" y="4741"/>
                  </a:lnTo>
                  <a:lnTo>
                    <a:pt x="94786" y="7129"/>
                  </a:lnTo>
                  <a:lnTo>
                    <a:pt x="90972" y="9714"/>
                  </a:lnTo>
                  <a:lnTo>
                    <a:pt x="87437" y="12429"/>
                  </a:lnTo>
                  <a:lnTo>
                    <a:pt x="84088" y="15232"/>
                  </a:lnTo>
                  <a:lnTo>
                    <a:pt x="80864" y="18092"/>
                  </a:lnTo>
                  <a:lnTo>
                    <a:pt x="74635" y="23916"/>
                  </a:lnTo>
                  <a:lnTo>
                    <a:pt x="68559" y="29812"/>
                  </a:lnTo>
                  <a:lnTo>
                    <a:pt x="65550" y="33765"/>
                  </a:lnTo>
                  <a:lnTo>
                    <a:pt x="62552" y="38385"/>
                  </a:lnTo>
                  <a:lnTo>
                    <a:pt x="59561" y="43450"/>
                  </a:lnTo>
                  <a:lnTo>
                    <a:pt x="57567" y="47818"/>
                  </a:lnTo>
                  <a:lnTo>
                    <a:pt x="56237" y="51723"/>
                  </a:lnTo>
                  <a:lnTo>
                    <a:pt x="55351" y="55318"/>
                  </a:lnTo>
                  <a:lnTo>
                    <a:pt x="54366" y="61958"/>
                  </a:lnTo>
                  <a:lnTo>
                    <a:pt x="54104" y="65118"/>
                  </a:lnTo>
                  <a:lnTo>
                    <a:pt x="54921" y="69209"/>
                  </a:lnTo>
                  <a:lnTo>
                    <a:pt x="56458" y="73921"/>
                  </a:lnTo>
                  <a:lnTo>
                    <a:pt x="58474" y="79046"/>
                  </a:lnTo>
                  <a:lnTo>
                    <a:pt x="60811" y="83455"/>
                  </a:lnTo>
                  <a:lnTo>
                    <a:pt x="63361" y="87387"/>
                  </a:lnTo>
                  <a:lnTo>
                    <a:pt x="66053" y="91001"/>
                  </a:lnTo>
                  <a:lnTo>
                    <a:pt x="69832" y="95394"/>
                  </a:lnTo>
                  <a:lnTo>
                    <a:pt x="74336" y="100307"/>
                  </a:lnTo>
                  <a:lnTo>
                    <a:pt x="79323" y="105566"/>
                  </a:lnTo>
                  <a:lnTo>
                    <a:pt x="84632" y="110065"/>
                  </a:lnTo>
                  <a:lnTo>
                    <a:pt x="90156" y="114057"/>
                  </a:lnTo>
                  <a:lnTo>
                    <a:pt x="95823" y="117710"/>
                  </a:lnTo>
                  <a:lnTo>
                    <a:pt x="100593" y="122129"/>
                  </a:lnTo>
                  <a:lnTo>
                    <a:pt x="104765" y="127060"/>
                  </a:lnTo>
                  <a:lnTo>
                    <a:pt x="108539" y="132332"/>
                  </a:lnTo>
                  <a:lnTo>
                    <a:pt x="112047" y="136839"/>
                  </a:lnTo>
                  <a:lnTo>
                    <a:pt x="115378" y="140835"/>
                  </a:lnTo>
                  <a:lnTo>
                    <a:pt x="118591" y="144492"/>
                  </a:lnTo>
                  <a:lnTo>
                    <a:pt x="120732" y="148914"/>
                  </a:lnTo>
                  <a:lnTo>
                    <a:pt x="122160" y="153846"/>
                  </a:lnTo>
                  <a:lnTo>
                    <a:pt x="123112" y="159119"/>
                  </a:lnTo>
                  <a:lnTo>
                    <a:pt x="123747" y="163626"/>
                  </a:lnTo>
                  <a:lnTo>
                    <a:pt x="124170" y="167623"/>
                  </a:lnTo>
                  <a:lnTo>
                    <a:pt x="124452" y="171281"/>
                  </a:lnTo>
                  <a:lnTo>
                    <a:pt x="124765" y="177990"/>
                  </a:lnTo>
                  <a:lnTo>
                    <a:pt x="124849" y="181168"/>
                  </a:lnTo>
                  <a:lnTo>
                    <a:pt x="122920" y="184278"/>
                  </a:lnTo>
                  <a:lnTo>
                    <a:pt x="119650" y="187345"/>
                  </a:lnTo>
                  <a:lnTo>
                    <a:pt x="115486" y="190381"/>
                  </a:lnTo>
                  <a:lnTo>
                    <a:pt x="111717" y="193397"/>
                  </a:lnTo>
                  <a:lnTo>
                    <a:pt x="108213" y="196401"/>
                  </a:lnTo>
                  <a:lnTo>
                    <a:pt x="104884" y="199395"/>
                  </a:lnTo>
                  <a:lnTo>
                    <a:pt x="99688" y="201391"/>
                  </a:lnTo>
                  <a:lnTo>
                    <a:pt x="93248" y="202722"/>
                  </a:lnTo>
                  <a:lnTo>
                    <a:pt x="85978" y="203609"/>
                  </a:lnTo>
                  <a:lnTo>
                    <a:pt x="79147" y="205193"/>
                  </a:lnTo>
                  <a:lnTo>
                    <a:pt x="72608" y="207240"/>
                  </a:lnTo>
                  <a:lnTo>
                    <a:pt x="66265" y="209598"/>
                  </a:lnTo>
                  <a:lnTo>
                    <a:pt x="59060" y="211169"/>
                  </a:lnTo>
                  <a:lnTo>
                    <a:pt x="51280" y="212217"/>
                  </a:lnTo>
                  <a:lnTo>
                    <a:pt x="43116" y="212916"/>
                  </a:lnTo>
                  <a:lnTo>
                    <a:pt x="36682" y="214374"/>
                  </a:lnTo>
                  <a:lnTo>
                    <a:pt x="31400" y="216338"/>
                  </a:lnTo>
                  <a:lnTo>
                    <a:pt x="26886" y="218640"/>
                  </a:lnTo>
                  <a:lnTo>
                    <a:pt x="22885" y="220174"/>
                  </a:lnTo>
                  <a:lnTo>
                    <a:pt x="19226" y="221197"/>
                  </a:lnTo>
                  <a:lnTo>
                    <a:pt x="15794" y="221879"/>
                  </a:lnTo>
                  <a:lnTo>
                    <a:pt x="12514" y="222333"/>
                  </a:lnTo>
                  <a:lnTo>
                    <a:pt x="9335" y="222636"/>
                  </a:lnTo>
                  <a:lnTo>
                    <a:pt x="0" y="22324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MARTPenAnnotation118"/>
            <p:cNvSpPr/>
            <p:nvPr/>
          </p:nvSpPr>
          <p:spPr>
            <a:xfrm>
              <a:off x="1535906" y="3870418"/>
              <a:ext cx="141828" cy="268824"/>
            </a:xfrm>
            <a:custGeom>
              <a:avLst/>
              <a:gdLst/>
              <a:ahLst/>
              <a:cxnLst/>
              <a:rect l="0" t="0" r="0" b="0"/>
              <a:pathLst>
                <a:path w="141828" h="268824">
                  <a:moveTo>
                    <a:pt x="0" y="22925"/>
                  </a:moveTo>
                  <a:lnTo>
                    <a:pt x="13302" y="9623"/>
                  </a:lnTo>
                  <a:lnTo>
                    <a:pt x="15813" y="8104"/>
                  </a:lnTo>
                  <a:lnTo>
                    <a:pt x="18480" y="7091"/>
                  </a:lnTo>
                  <a:lnTo>
                    <a:pt x="21249" y="6416"/>
                  </a:lnTo>
                  <a:lnTo>
                    <a:pt x="25080" y="5966"/>
                  </a:lnTo>
                  <a:lnTo>
                    <a:pt x="29619" y="5666"/>
                  </a:lnTo>
                  <a:lnTo>
                    <a:pt x="34628" y="5466"/>
                  </a:lnTo>
                  <a:lnTo>
                    <a:pt x="40945" y="4340"/>
                  </a:lnTo>
                  <a:lnTo>
                    <a:pt x="48132" y="2598"/>
                  </a:lnTo>
                  <a:lnTo>
                    <a:pt x="55901" y="444"/>
                  </a:lnTo>
                  <a:lnTo>
                    <a:pt x="63064" y="0"/>
                  </a:lnTo>
                  <a:lnTo>
                    <a:pt x="69824" y="697"/>
                  </a:lnTo>
                  <a:lnTo>
                    <a:pt x="76315" y="2153"/>
                  </a:lnTo>
                  <a:lnTo>
                    <a:pt x="82626" y="3124"/>
                  </a:lnTo>
                  <a:lnTo>
                    <a:pt x="88819" y="3771"/>
                  </a:lnTo>
                  <a:lnTo>
                    <a:pt x="94931" y="4203"/>
                  </a:lnTo>
                  <a:lnTo>
                    <a:pt x="100990" y="5483"/>
                  </a:lnTo>
                  <a:lnTo>
                    <a:pt x="107014" y="7328"/>
                  </a:lnTo>
                  <a:lnTo>
                    <a:pt x="113015" y="9550"/>
                  </a:lnTo>
                  <a:lnTo>
                    <a:pt x="118999" y="12024"/>
                  </a:lnTo>
                  <a:lnTo>
                    <a:pt x="124973" y="14666"/>
                  </a:lnTo>
                  <a:lnTo>
                    <a:pt x="130941" y="17419"/>
                  </a:lnTo>
                  <a:lnTo>
                    <a:pt x="134919" y="20247"/>
                  </a:lnTo>
                  <a:lnTo>
                    <a:pt x="137571" y="23124"/>
                  </a:lnTo>
                  <a:lnTo>
                    <a:pt x="139339" y="26034"/>
                  </a:lnTo>
                  <a:lnTo>
                    <a:pt x="141303" y="31914"/>
                  </a:lnTo>
                  <a:lnTo>
                    <a:pt x="141827" y="34871"/>
                  </a:lnTo>
                  <a:lnTo>
                    <a:pt x="141184" y="38826"/>
                  </a:lnTo>
                  <a:lnTo>
                    <a:pt x="139763" y="43448"/>
                  </a:lnTo>
                  <a:lnTo>
                    <a:pt x="137824" y="48513"/>
                  </a:lnTo>
                  <a:lnTo>
                    <a:pt x="135539" y="52883"/>
                  </a:lnTo>
                  <a:lnTo>
                    <a:pt x="133023" y="56788"/>
                  </a:lnTo>
                  <a:lnTo>
                    <a:pt x="130354" y="60383"/>
                  </a:lnTo>
                  <a:lnTo>
                    <a:pt x="126590" y="63772"/>
                  </a:lnTo>
                  <a:lnTo>
                    <a:pt x="122096" y="67023"/>
                  </a:lnTo>
                  <a:lnTo>
                    <a:pt x="117116" y="70184"/>
                  </a:lnTo>
                  <a:lnTo>
                    <a:pt x="111812" y="73282"/>
                  </a:lnTo>
                  <a:lnTo>
                    <a:pt x="106291" y="76341"/>
                  </a:lnTo>
                  <a:lnTo>
                    <a:pt x="100626" y="79371"/>
                  </a:lnTo>
                  <a:lnTo>
                    <a:pt x="93873" y="82384"/>
                  </a:lnTo>
                  <a:lnTo>
                    <a:pt x="86394" y="85385"/>
                  </a:lnTo>
                  <a:lnTo>
                    <a:pt x="78432" y="88377"/>
                  </a:lnTo>
                  <a:lnTo>
                    <a:pt x="71140" y="91365"/>
                  </a:lnTo>
                  <a:lnTo>
                    <a:pt x="64294" y="94348"/>
                  </a:lnTo>
                  <a:lnTo>
                    <a:pt x="57745" y="97330"/>
                  </a:lnTo>
                  <a:lnTo>
                    <a:pt x="51395" y="99317"/>
                  </a:lnTo>
                  <a:lnTo>
                    <a:pt x="45177" y="100643"/>
                  </a:lnTo>
                  <a:lnTo>
                    <a:pt x="39048" y="101526"/>
                  </a:lnTo>
                  <a:lnTo>
                    <a:pt x="33969" y="103107"/>
                  </a:lnTo>
                  <a:lnTo>
                    <a:pt x="29591" y="105153"/>
                  </a:lnTo>
                  <a:lnTo>
                    <a:pt x="20177" y="110826"/>
                  </a:lnTo>
                  <a:lnTo>
                    <a:pt x="19404" y="112283"/>
                  </a:lnTo>
                  <a:lnTo>
                    <a:pt x="18063" y="119788"/>
                  </a:lnTo>
                  <a:lnTo>
                    <a:pt x="20595" y="123192"/>
                  </a:lnTo>
                  <a:lnTo>
                    <a:pt x="22660" y="125488"/>
                  </a:lnTo>
                  <a:lnTo>
                    <a:pt x="26021" y="128011"/>
                  </a:lnTo>
                  <a:lnTo>
                    <a:pt x="30245" y="130686"/>
                  </a:lnTo>
                  <a:lnTo>
                    <a:pt x="35046" y="133461"/>
                  </a:lnTo>
                  <a:lnTo>
                    <a:pt x="45672" y="139190"/>
                  </a:lnTo>
                  <a:lnTo>
                    <a:pt x="68663" y="150953"/>
                  </a:lnTo>
                  <a:lnTo>
                    <a:pt x="73557" y="153918"/>
                  </a:lnTo>
                  <a:lnTo>
                    <a:pt x="77811" y="156886"/>
                  </a:lnTo>
                  <a:lnTo>
                    <a:pt x="81640" y="159858"/>
                  </a:lnTo>
                  <a:lnTo>
                    <a:pt x="86176" y="162831"/>
                  </a:lnTo>
                  <a:lnTo>
                    <a:pt x="91185" y="165805"/>
                  </a:lnTo>
                  <a:lnTo>
                    <a:pt x="96509" y="168780"/>
                  </a:lnTo>
                  <a:lnTo>
                    <a:pt x="101050" y="171755"/>
                  </a:lnTo>
                  <a:lnTo>
                    <a:pt x="105070" y="174731"/>
                  </a:lnTo>
                  <a:lnTo>
                    <a:pt x="108742" y="177707"/>
                  </a:lnTo>
                  <a:lnTo>
                    <a:pt x="111190" y="180684"/>
                  </a:lnTo>
                  <a:lnTo>
                    <a:pt x="112822" y="183660"/>
                  </a:lnTo>
                  <a:lnTo>
                    <a:pt x="113910" y="186637"/>
                  </a:lnTo>
                  <a:lnTo>
                    <a:pt x="114635" y="190605"/>
                  </a:lnTo>
                  <a:lnTo>
                    <a:pt x="115119" y="195235"/>
                  </a:lnTo>
                  <a:lnTo>
                    <a:pt x="115441" y="200307"/>
                  </a:lnTo>
                  <a:lnTo>
                    <a:pt x="114664" y="204680"/>
                  </a:lnTo>
                  <a:lnTo>
                    <a:pt x="111154" y="212184"/>
                  </a:lnTo>
                  <a:lnTo>
                    <a:pt x="107837" y="215574"/>
                  </a:lnTo>
                  <a:lnTo>
                    <a:pt x="103641" y="218827"/>
                  </a:lnTo>
                  <a:lnTo>
                    <a:pt x="98860" y="221987"/>
                  </a:lnTo>
                  <a:lnTo>
                    <a:pt x="93688" y="225086"/>
                  </a:lnTo>
                  <a:lnTo>
                    <a:pt x="88255" y="228145"/>
                  </a:lnTo>
                  <a:lnTo>
                    <a:pt x="76928" y="234189"/>
                  </a:lnTo>
                  <a:lnTo>
                    <a:pt x="29747" y="258071"/>
                  </a:lnTo>
                  <a:lnTo>
                    <a:pt x="24792" y="260056"/>
                  </a:lnTo>
                  <a:lnTo>
                    <a:pt x="20497" y="261380"/>
                  </a:lnTo>
                  <a:lnTo>
                    <a:pt x="16641" y="262262"/>
                  </a:lnTo>
                  <a:lnTo>
                    <a:pt x="13078" y="263843"/>
                  </a:lnTo>
                  <a:lnTo>
                    <a:pt x="9711" y="265888"/>
                  </a:lnTo>
                  <a:lnTo>
                    <a:pt x="6474" y="268244"/>
                  </a:lnTo>
                  <a:lnTo>
                    <a:pt x="4316" y="268823"/>
                  </a:lnTo>
                  <a:lnTo>
                    <a:pt x="2877" y="268216"/>
                  </a:lnTo>
                  <a:lnTo>
                    <a:pt x="568" y="264854"/>
                  </a:lnTo>
                  <a:lnTo>
                    <a:pt x="75" y="257068"/>
                  </a:lnTo>
                  <a:lnTo>
                    <a:pt x="0" y="25509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SMARTPenAnnotation119"/>
            <p:cNvSpPr/>
            <p:nvPr/>
          </p:nvSpPr>
          <p:spPr>
            <a:xfrm>
              <a:off x="1688352" y="3955851"/>
              <a:ext cx="195813" cy="183389"/>
            </a:xfrm>
            <a:custGeom>
              <a:avLst/>
              <a:gdLst/>
              <a:ahLst/>
              <a:cxnLst/>
              <a:rect l="0" t="0" r="0" b="0"/>
              <a:pathLst>
                <a:path w="195813" h="183389">
                  <a:moveTo>
                    <a:pt x="44007" y="80367"/>
                  </a:moveTo>
                  <a:lnTo>
                    <a:pt x="56436" y="80367"/>
                  </a:lnTo>
                  <a:lnTo>
                    <a:pt x="58246" y="81359"/>
                  </a:lnTo>
                  <a:lnTo>
                    <a:pt x="59453" y="83013"/>
                  </a:lnTo>
                  <a:lnTo>
                    <a:pt x="60257" y="85108"/>
                  </a:lnTo>
                  <a:lnTo>
                    <a:pt x="62778" y="86504"/>
                  </a:lnTo>
                  <a:lnTo>
                    <a:pt x="66443" y="87435"/>
                  </a:lnTo>
                  <a:lnTo>
                    <a:pt x="70870" y="88056"/>
                  </a:lnTo>
                  <a:lnTo>
                    <a:pt x="73822" y="89462"/>
                  </a:lnTo>
                  <a:lnTo>
                    <a:pt x="75790" y="91391"/>
                  </a:lnTo>
                  <a:lnTo>
                    <a:pt x="78969" y="96181"/>
                  </a:lnTo>
                  <a:lnTo>
                    <a:pt x="83689" y="101617"/>
                  </a:lnTo>
                  <a:lnTo>
                    <a:pt x="89094" y="107340"/>
                  </a:lnTo>
                  <a:lnTo>
                    <a:pt x="91924" y="110256"/>
                  </a:lnTo>
                  <a:lnTo>
                    <a:pt x="93811" y="113191"/>
                  </a:lnTo>
                  <a:lnTo>
                    <a:pt x="95069" y="116141"/>
                  </a:lnTo>
                  <a:lnTo>
                    <a:pt x="95908" y="119099"/>
                  </a:lnTo>
                  <a:lnTo>
                    <a:pt x="96467" y="123056"/>
                  </a:lnTo>
                  <a:lnTo>
                    <a:pt x="96840" y="127678"/>
                  </a:lnTo>
                  <a:lnTo>
                    <a:pt x="97254" y="137113"/>
                  </a:lnTo>
                  <a:lnTo>
                    <a:pt x="97487" y="148003"/>
                  </a:lnTo>
                  <a:lnTo>
                    <a:pt x="97541" y="154414"/>
                  </a:lnTo>
                  <a:lnTo>
                    <a:pt x="96564" y="157513"/>
                  </a:lnTo>
                  <a:lnTo>
                    <a:pt x="94920" y="160572"/>
                  </a:lnTo>
                  <a:lnTo>
                    <a:pt x="92832" y="163602"/>
                  </a:lnTo>
                  <a:lnTo>
                    <a:pt x="90447" y="166615"/>
                  </a:lnTo>
                  <a:lnTo>
                    <a:pt x="87866" y="169616"/>
                  </a:lnTo>
                  <a:lnTo>
                    <a:pt x="85152" y="172609"/>
                  </a:lnTo>
                  <a:lnTo>
                    <a:pt x="82351" y="174604"/>
                  </a:lnTo>
                  <a:lnTo>
                    <a:pt x="76593" y="176820"/>
                  </a:lnTo>
                  <a:lnTo>
                    <a:pt x="70727" y="180451"/>
                  </a:lnTo>
                  <a:lnTo>
                    <a:pt x="67773" y="182809"/>
                  </a:lnTo>
                  <a:lnTo>
                    <a:pt x="64812" y="183388"/>
                  </a:lnTo>
                  <a:lnTo>
                    <a:pt x="61846" y="182782"/>
                  </a:lnTo>
                  <a:lnTo>
                    <a:pt x="58876" y="181386"/>
                  </a:lnTo>
                  <a:lnTo>
                    <a:pt x="54912" y="180455"/>
                  </a:lnTo>
                  <a:lnTo>
                    <a:pt x="50285" y="179835"/>
                  </a:lnTo>
                  <a:lnTo>
                    <a:pt x="45216" y="179421"/>
                  </a:lnTo>
                  <a:lnTo>
                    <a:pt x="40844" y="178154"/>
                  </a:lnTo>
                  <a:lnTo>
                    <a:pt x="36937" y="176316"/>
                  </a:lnTo>
                  <a:lnTo>
                    <a:pt x="33341" y="174099"/>
                  </a:lnTo>
                  <a:lnTo>
                    <a:pt x="28959" y="170636"/>
                  </a:lnTo>
                  <a:lnTo>
                    <a:pt x="24053" y="166343"/>
                  </a:lnTo>
                  <a:lnTo>
                    <a:pt x="14302" y="157274"/>
                  </a:lnTo>
                  <a:lnTo>
                    <a:pt x="6662" y="149936"/>
                  </a:lnTo>
                  <a:lnTo>
                    <a:pt x="4227" y="145598"/>
                  </a:lnTo>
                  <a:lnTo>
                    <a:pt x="2604" y="140722"/>
                  </a:lnTo>
                  <a:lnTo>
                    <a:pt x="1522" y="135486"/>
                  </a:lnTo>
                  <a:lnTo>
                    <a:pt x="801" y="130012"/>
                  </a:lnTo>
                  <a:lnTo>
                    <a:pt x="320" y="124378"/>
                  </a:lnTo>
                  <a:lnTo>
                    <a:pt x="0" y="118637"/>
                  </a:lnTo>
                  <a:lnTo>
                    <a:pt x="778" y="112826"/>
                  </a:lnTo>
                  <a:lnTo>
                    <a:pt x="2289" y="106967"/>
                  </a:lnTo>
                  <a:lnTo>
                    <a:pt x="4289" y="101077"/>
                  </a:lnTo>
                  <a:lnTo>
                    <a:pt x="6614" y="95166"/>
                  </a:lnTo>
                  <a:lnTo>
                    <a:pt x="9156" y="89241"/>
                  </a:lnTo>
                  <a:lnTo>
                    <a:pt x="11844" y="83307"/>
                  </a:lnTo>
                  <a:lnTo>
                    <a:pt x="15619" y="78358"/>
                  </a:lnTo>
                  <a:lnTo>
                    <a:pt x="20121" y="74067"/>
                  </a:lnTo>
                  <a:lnTo>
                    <a:pt x="25106" y="70214"/>
                  </a:lnTo>
                  <a:lnTo>
                    <a:pt x="30414" y="65661"/>
                  </a:lnTo>
                  <a:lnTo>
                    <a:pt x="35937" y="60641"/>
                  </a:lnTo>
                  <a:lnTo>
                    <a:pt x="41604" y="55310"/>
                  </a:lnTo>
                  <a:lnTo>
                    <a:pt x="48358" y="50764"/>
                  </a:lnTo>
                  <a:lnTo>
                    <a:pt x="55837" y="46741"/>
                  </a:lnTo>
                  <a:lnTo>
                    <a:pt x="63800" y="43067"/>
                  </a:lnTo>
                  <a:lnTo>
                    <a:pt x="72085" y="39626"/>
                  </a:lnTo>
                  <a:lnTo>
                    <a:pt x="80585" y="36339"/>
                  </a:lnTo>
                  <a:lnTo>
                    <a:pt x="89228" y="33155"/>
                  </a:lnTo>
                  <a:lnTo>
                    <a:pt x="96975" y="30041"/>
                  </a:lnTo>
                  <a:lnTo>
                    <a:pt x="104124" y="26973"/>
                  </a:lnTo>
                  <a:lnTo>
                    <a:pt x="110874" y="23935"/>
                  </a:lnTo>
                  <a:lnTo>
                    <a:pt x="118350" y="20918"/>
                  </a:lnTo>
                  <a:lnTo>
                    <a:pt x="134595" y="14919"/>
                  </a:lnTo>
                  <a:lnTo>
                    <a:pt x="142102" y="11931"/>
                  </a:lnTo>
                  <a:lnTo>
                    <a:pt x="149091" y="8946"/>
                  </a:lnTo>
                  <a:lnTo>
                    <a:pt x="155735" y="5964"/>
                  </a:lnTo>
                  <a:lnTo>
                    <a:pt x="162149" y="3976"/>
                  </a:lnTo>
                  <a:lnTo>
                    <a:pt x="168409" y="2651"/>
                  </a:lnTo>
                  <a:lnTo>
                    <a:pt x="174567" y="1767"/>
                  </a:lnTo>
                  <a:lnTo>
                    <a:pt x="179664" y="1178"/>
                  </a:lnTo>
                  <a:lnTo>
                    <a:pt x="184054" y="785"/>
                  </a:lnTo>
                  <a:lnTo>
                    <a:pt x="195812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SMARTPenAnnotation120"/>
            <p:cNvSpPr/>
            <p:nvPr/>
          </p:nvSpPr>
          <p:spPr>
            <a:xfrm>
              <a:off x="1500187" y="4234316"/>
              <a:ext cx="151496" cy="203738"/>
            </a:xfrm>
            <a:custGeom>
              <a:avLst/>
              <a:gdLst/>
              <a:ahLst/>
              <a:cxnLst/>
              <a:rect l="0" t="0" r="0" b="0"/>
              <a:pathLst>
                <a:path w="151496" h="203738">
                  <a:moveTo>
                    <a:pt x="8930" y="43004"/>
                  </a:moveTo>
                  <a:lnTo>
                    <a:pt x="8930" y="26754"/>
                  </a:lnTo>
                  <a:lnTo>
                    <a:pt x="11576" y="23214"/>
                  </a:lnTo>
                  <a:lnTo>
                    <a:pt x="13670" y="20881"/>
                  </a:lnTo>
                  <a:lnTo>
                    <a:pt x="16059" y="19325"/>
                  </a:lnTo>
                  <a:lnTo>
                    <a:pt x="18643" y="18289"/>
                  </a:lnTo>
                  <a:lnTo>
                    <a:pt x="21359" y="17598"/>
                  </a:lnTo>
                  <a:lnTo>
                    <a:pt x="24161" y="16145"/>
                  </a:lnTo>
                  <a:lnTo>
                    <a:pt x="27021" y="14183"/>
                  </a:lnTo>
                  <a:lnTo>
                    <a:pt x="29920" y="11884"/>
                  </a:lnTo>
                  <a:lnTo>
                    <a:pt x="34830" y="9359"/>
                  </a:lnTo>
                  <a:lnTo>
                    <a:pt x="41079" y="6684"/>
                  </a:lnTo>
                  <a:lnTo>
                    <a:pt x="48222" y="3907"/>
                  </a:lnTo>
                  <a:lnTo>
                    <a:pt x="54968" y="2057"/>
                  </a:lnTo>
                  <a:lnTo>
                    <a:pt x="61450" y="823"/>
                  </a:lnTo>
                  <a:lnTo>
                    <a:pt x="67756" y="0"/>
                  </a:lnTo>
                  <a:lnTo>
                    <a:pt x="73944" y="444"/>
                  </a:lnTo>
                  <a:lnTo>
                    <a:pt x="80054" y="1732"/>
                  </a:lnTo>
                  <a:lnTo>
                    <a:pt x="86112" y="3583"/>
                  </a:lnTo>
                  <a:lnTo>
                    <a:pt x="92134" y="4817"/>
                  </a:lnTo>
                  <a:lnTo>
                    <a:pt x="98134" y="5640"/>
                  </a:lnTo>
                  <a:lnTo>
                    <a:pt x="104118" y="6188"/>
                  </a:lnTo>
                  <a:lnTo>
                    <a:pt x="110092" y="7546"/>
                  </a:lnTo>
                  <a:lnTo>
                    <a:pt x="116058" y="9443"/>
                  </a:lnTo>
                  <a:lnTo>
                    <a:pt x="122021" y="11701"/>
                  </a:lnTo>
                  <a:lnTo>
                    <a:pt x="127980" y="14197"/>
                  </a:lnTo>
                  <a:lnTo>
                    <a:pt x="133937" y="16854"/>
                  </a:lnTo>
                  <a:lnTo>
                    <a:pt x="148275" y="23507"/>
                  </a:lnTo>
                  <a:lnTo>
                    <a:pt x="149452" y="25045"/>
                  </a:lnTo>
                  <a:lnTo>
                    <a:pt x="150236" y="27063"/>
                  </a:lnTo>
                  <a:lnTo>
                    <a:pt x="151108" y="32942"/>
                  </a:lnTo>
                  <a:lnTo>
                    <a:pt x="151340" y="37288"/>
                  </a:lnTo>
                  <a:lnTo>
                    <a:pt x="151495" y="42170"/>
                  </a:lnTo>
                  <a:lnTo>
                    <a:pt x="149614" y="45425"/>
                  </a:lnTo>
                  <a:lnTo>
                    <a:pt x="146375" y="47594"/>
                  </a:lnTo>
                  <a:lnTo>
                    <a:pt x="142232" y="49041"/>
                  </a:lnTo>
                  <a:lnTo>
                    <a:pt x="138478" y="50997"/>
                  </a:lnTo>
                  <a:lnTo>
                    <a:pt x="134982" y="53293"/>
                  </a:lnTo>
                  <a:lnTo>
                    <a:pt x="131660" y="55817"/>
                  </a:lnTo>
                  <a:lnTo>
                    <a:pt x="127461" y="58491"/>
                  </a:lnTo>
                  <a:lnTo>
                    <a:pt x="122677" y="61266"/>
                  </a:lnTo>
                  <a:lnTo>
                    <a:pt x="112070" y="66995"/>
                  </a:lnTo>
                  <a:lnTo>
                    <a:pt x="100741" y="72849"/>
                  </a:lnTo>
                  <a:lnTo>
                    <a:pt x="94942" y="74807"/>
                  </a:lnTo>
                  <a:lnTo>
                    <a:pt x="89092" y="76112"/>
                  </a:lnTo>
                  <a:lnTo>
                    <a:pt x="83207" y="76982"/>
                  </a:lnTo>
                  <a:lnTo>
                    <a:pt x="78292" y="78555"/>
                  </a:lnTo>
                  <a:lnTo>
                    <a:pt x="74023" y="80595"/>
                  </a:lnTo>
                  <a:lnTo>
                    <a:pt x="70184" y="82947"/>
                  </a:lnTo>
                  <a:lnTo>
                    <a:pt x="66633" y="84516"/>
                  </a:lnTo>
                  <a:lnTo>
                    <a:pt x="63274" y="85561"/>
                  </a:lnTo>
                  <a:lnTo>
                    <a:pt x="60042" y="86259"/>
                  </a:lnTo>
                  <a:lnTo>
                    <a:pt x="57887" y="87715"/>
                  </a:lnTo>
                  <a:lnTo>
                    <a:pt x="56451" y="89678"/>
                  </a:lnTo>
                  <a:lnTo>
                    <a:pt x="54146" y="95218"/>
                  </a:lnTo>
                  <a:lnTo>
                    <a:pt x="54949" y="96665"/>
                  </a:lnTo>
                  <a:lnTo>
                    <a:pt x="58487" y="100918"/>
                  </a:lnTo>
                  <a:lnTo>
                    <a:pt x="60819" y="103442"/>
                  </a:lnTo>
                  <a:lnTo>
                    <a:pt x="66057" y="108891"/>
                  </a:lnTo>
                  <a:lnTo>
                    <a:pt x="83394" y="126383"/>
                  </a:lnTo>
                  <a:lnTo>
                    <a:pt x="87346" y="129348"/>
                  </a:lnTo>
                  <a:lnTo>
                    <a:pt x="91965" y="132317"/>
                  </a:lnTo>
                  <a:lnTo>
                    <a:pt x="97029" y="135288"/>
                  </a:lnTo>
                  <a:lnTo>
                    <a:pt x="101397" y="138261"/>
                  </a:lnTo>
                  <a:lnTo>
                    <a:pt x="105301" y="141235"/>
                  </a:lnTo>
                  <a:lnTo>
                    <a:pt x="108896" y="144210"/>
                  </a:lnTo>
                  <a:lnTo>
                    <a:pt x="112285" y="147185"/>
                  </a:lnTo>
                  <a:lnTo>
                    <a:pt x="115536" y="150162"/>
                  </a:lnTo>
                  <a:lnTo>
                    <a:pt x="118696" y="153137"/>
                  </a:lnTo>
                  <a:lnTo>
                    <a:pt x="120803" y="156114"/>
                  </a:lnTo>
                  <a:lnTo>
                    <a:pt x="123143" y="162067"/>
                  </a:lnTo>
                  <a:lnTo>
                    <a:pt x="124184" y="168020"/>
                  </a:lnTo>
                  <a:lnTo>
                    <a:pt x="124461" y="170996"/>
                  </a:lnTo>
                  <a:lnTo>
                    <a:pt x="125638" y="172980"/>
                  </a:lnTo>
                  <a:lnTo>
                    <a:pt x="127415" y="174303"/>
                  </a:lnTo>
                  <a:lnTo>
                    <a:pt x="129592" y="175185"/>
                  </a:lnTo>
                  <a:lnTo>
                    <a:pt x="130051" y="176765"/>
                  </a:lnTo>
                  <a:lnTo>
                    <a:pt x="129365" y="178811"/>
                  </a:lnTo>
                  <a:lnTo>
                    <a:pt x="127915" y="181167"/>
                  </a:lnTo>
                  <a:lnTo>
                    <a:pt x="126304" y="186431"/>
                  </a:lnTo>
                  <a:lnTo>
                    <a:pt x="125875" y="189223"/>
                  </a:lnTo>
                  <a:lnTo>
                    <a:pt x="124596" y="191085"/>
                  </a:lnTo>
                  <a:lnTo>
                    <a:pt x="122752" y="192326"/>
                  </a:lnTo>
                  <a:lnTo>
                    <a:pt x="120530" y="193154"/>
                  </a:lnTo>
                  <a:lnTo>
                    <a:pt x="117064" y="194697"/>
                  </a:lnTo>
                  <a:lnTo>
                    <a:pt x="107922" y="199059"/>
                  </a:lnTo>
                  <a:lnTo>
                    <a:pt x="102706" y="200619"/>
                  </a:lnTo>
                  <a:lnTo>
                    <a:pt x="97244" y="201658"/>
                  </a:lnTo>
                  <a:lnTo>
                    <a:pt x="91618" y="202351"/>
                  </a:lnTo>
                  <a:lnTo>
                    <a:pt x="84891" y="202814"/>
                  </a:lnTo>
                  <a:lnTo>
                    <a:pt x="77430" y="203122"/>
                  </a:lnTo>
                  <a:lnTo>
                    <a:pt x="55354" y="203556"/>
                  </a:lnTo>
                  <a:lnTo>
                    <a:pt x="5135" y="203737"/>
                  </a:lnTo>
                  <a:lnTo>
                    <a:pt x="3423" y="202746"/>
                  </a:lnTo>
                  <a:lnTo>
                    <a:pt x="2282" y="201092"/>
                  </a:lnTo>
                  <a:lnTo>
                    <a:pt x="451" y="196050"/>
                  </a:lnTo>
                  <a:lnTo>
                    <a:pt x="200" y="192714"/>
                  </a:lnTo>
                  <a:lnTo>
                    <a:pt x="0" y="18587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MARTPenAnnotation121"/>
            <p:cNvSpPr/>
            <p:nvPr/>
          </p:nvSpPr>
          <p:spPr>
            <a:xfrm>
              <a:off x="1660921" y="4268391"/>
              <a:ext cx="142740" cy="178594"/>
            </a:xfrm>
            <a:custGeom>
              <a:avLst/>
              <a:gdLst/>
              <a:ahLst/>
              <a:cxnLst/>
              <a:rect l="0" t="0" r="0" b="0"/>
              <a:pathLst>
                <a:path w="142740" h="178594">
                  <a:moveTo>
                    <a:pt x="0" y="8929"/>
                  </a:moveTo>
                  <a:lnTo>
                    <a:pt x="0" y="108"/>
                  </a:lnTo>
                  <a:lnTo>
                    <a:pt x="2646" y="48"/>
                  </a:lnTo>
                  <a:lnTo>
                    <a:pt x="52012" y="0"/>
                  </a:lnTo>
                  <a:lnTo>
                    <a:pt x="57495" y="992"/>
                  </a:lnTo>
                  <a:lnTo>
                    <a:pt x="63135" y="2645"/>
                  </a:lnTo>
                  <a:lnTo>
                    <a:pt x="68879" y="4740"/>
                  </a:lnTo>
                  <a:lnTo>
                    <a:pt x="74693" y="7128"/>
                  </a:lnTo>
                  <a:lnTo>
                    <a:pt x="80553" y="9713"/>
                  </a:lnTo>
                  <a:lnTo>
                    <a:pt x="86445" y="12428"/>
                  </a:lnTo>
                  <a:lnTo>
                    <a:pt x="92356" y="14238"/>
                  </a:lnTo>
                  <a:lnTo>
                    <a:pt x="98282" y="15445"/>
                  </a:lnTo>
                  <a:lnTo>
                    <a:pt x="104217" y="16250"/>
                  </a:lnTo>
                  <a:lnTo>
                    <a:pt x="110158" y="16786"/>
                  </a:lnTo>
                  <a:lnTo>
                    <a:pt x="116103" y="17143"/>
                  </a:lnTo>
                  <a:lnTo>
                    <a:pt x="122050" y="17382"/>
                  </a:lnTo>
                  <a:lnTo>
                    <a:pt x="126015" y="18533"/>
                  </a:lnTo>
                  <a:lnTo>
                    <a:pt x="128659" y="20292"/>
                  </a:lnTo>
                  <a:lnTo>
                    <a:pt x="132588" y="24893"/>
                  </a:lnTo>
                  <a:lnTo>
                    <a:pt x="137642" y="30246"/>
                  </a:lnTo>
                  <a:lnTo>
                    <a:pt x="139386" y="33062"/>
                  </a:lnTo>
                  <a:lnTo>
                    <a:pt x="140549" y="35932"/>
                  </a:lnTo>
                  <a:lnTo>
                    <a:pt x="142416" y="42926"/>
                  </a:lnTo>
                  <a:lnTo>
                    <a:pt x="142671" y="46528"/>
                  </a:lnTo>
                  <a:lnTo>
                    <a:pt x="142739" y="48878"/>
                  </a:lnTo>
                  <a:lnTo>
                    <a:pt x="141792" y="51437"/>
                  </a:lnTo>
                  <a:lnTo>
                    <a:pt x="135719" y="60770"/>
                  </a:lnTo>
                  <a:lnTo>
                    <a:pt x="133144" y="65318"/>
                  </a:lnTo>
                  <a:lnTo>
                    <a:pt x="130434" y="70334"/>
                  </a:lnTo>
                  <a:lnTo>
                    <a:pt x="127636" y="74670"/>
                  </a:lnTo>
                  <a:lnTo>
                    <a:pt x="124778" y="78553"/>
                  </a:lnTo>
                  <a:lnTo>
                    <a:pt x="121881" y="82134"/>
                  </a:lnTo>
                  <a:lnTo>
                    <a:pt x="118957" y="86506"/>
                  </a:lnTo>
                  <a:lnTo>
                    <a:pt x="116016" y="91405"/>
                  </a:lnTo>
                  <a:lnTo>
                    <a:pt x="113063" y="96655"/>
                  </a:lnTo>
                  <a:lnTo>
                    <a:pt x="109110" y="101147"/>
                  </a:lnTo>
                  <a:lnTo>
                    <a:pt x="104490" y="105135"/>
                  </a:lnTo>
                  <a:lnTo>
                    <a:pt x="99426" y="108785"/>
                  </a:lnTo>
                  <a:lnTo>
                    <a:pt x="95057" y="113203"/>
                  </a:lnTo>
                  <a:lnTo>
                    <a:pt x="91153" y="118132"/>
                  </a:lnTo>
                  <a:lnTo>
                    <a:pt x="87558" y="123403"/>
                  </a:lnTo>
                  <a:lnTo>
                    <a:pt x="84169" y="127909"/>
                  </a:lnTo>
                  <a:lnTo>
                    <a:pt x="80918" y="131905"/>
                  </a:lnTo>
                  <a:lnTo>
                    <a:pt x="77758" y="135561"/>
                  </a:lnTo>
                  <a:lnTo>
                    <a:pt x="75651" y="138991"/>
                  </a:lnTo>
                  <a:lnTo>
                    <a:pt x="74247" y="142270"/>
                  </a:lnTo>
                  <a:lnTo>
                    <a:pt x="73310" y="145448"/>
                  </a:lnTo>
                  <a:lnTo>
                    <a:pt x="71694" y="148559"/>
                  </a:lnTo>
                  <a:lnTo>
                    <a:pt x="69624" y="151625"/>
                  </a:lnTo>
                  <a:lnTo>
                    <a:pt x="67252" y="154661"/>
                  </a:lnTo>
                  <a:lnTo>
                    <a:pt x="65671" y="157677"/>
                  </a:lnTo>
                  <a:lnTo>
                    <a:pt x="64617" y="160681"/>
                  </a:lnTo>
                  <a:lnTo>
                    <a:pt x="62925" y="167889"/>
                  </a:lnTo>
                  <a:lnTo>
                    <a:pt x="62693" y="171520"/>
                  </a:lnTo>
                  <a:lnTo>
                    <a:pt x="62508" y="1785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SMARTPenAnnotation122"/>
            <p:cNvSpPr/>
            <p:nvPr/>
          </p:nvSpPr>
          <p:spPr>
            <a:xfrm>
              <a:off x="1695281" y="4348757"/>
              <a:ext cx="126376" cy="71439"/>
            </a:xfrm>
            <a:custGeom>
              <a:avLst/>
              <a:gdLst/>
              <a:ahLst/>
              <a:cxnLst/>
              <a:rect l="0" t="0" r="0" b="0"/>
              <a:pathLst>
                <a:path w="126376" h="71439">
                  <a:moveTo>
                    <a:pt x="10289" y="0"/>
                  </a:moveTo>
                  <a:lnTo>
                    <a:pt x="808" y="4741"/>
                  </a:lnTo>
                  <a:lnTo>
                    <a:pt x="0" y="6137"/>
                  </a:lnTo>
                  <a:lnTo>
                    <a:pt x="1445" y="7068"/>
                  </a:lnTo>
                  <a:lnTo>
                    <a:pt x="8542" y="8562"/>
                  </a:lnTo>
                  <a:lnTo>
                    <a:pt x="11109" y="9677"/>
                  </a:lnTo>
                  <a:lnTo>
                    <a:pt x="19252" y="13562"/>
                  </a:lnTo>
                  <a:lnTo>
                    <a:pt x="24202" y="14994"/>
                  </a:lnTo>
                  <a:lnTo>
                    <a:pt x="29486" y="15949"/>
                  </a:lnTo>
                  <a:lnTo>
                    <a:pt x="34993" y="16586"/>
                  </a:lnTo>
                  <a:lnTo>
                    <a:pt x="40649" y="18003"/>
                  </a:lnTo>
                  <a:lnTo>
                    <a:pt x="46404" y="19939"/>
                  </a:lnTo>
                  <a:lnTo>
                    <a:pt x="52225" y="22223"/>
                  </a:lnTo>
                  <a:lnTo>
                    <a:pt x="58090" y="25729"/>
                  </a:lnTo>
                  <a:lnTo>
                    <a:pt x="63984" y="30052"/>
                  </a:lnTo>
                  <a:lnTo>
                    <a:pt x="69899" y="34917"/>
                  </a:lnTo>
                  <a:lnTo>
                    <a:pt x="75826" y="39153"/>
                  </a:lnTo>
                  <a:lnTo>
                    <a:pt x="81761" y="42969"/>
                  </a:lnTo>
                  <a:lnTo>
                    <a:pt x="87703" y="46506"/>
                  </a:lnTo>
                  <a:lnTo>
                    <a:pt x="93648" y="49856"/>
                  </a:lnTo>
                  <a:lnTo>
                    <a:pt x="105546" y="56224"/>
                  </a:lnTo>
                  <a:lnTo>
                    <a:pt x="110504" y="59311"/>
                  </a:lnTo>
                  <a:lnTo>
                    <a:pt x="114802" y="62361"/>
                  </a:lnTo>
                  <a:lnTo>
                    <a:pt x="126375" y="7143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SMARTPenAnnotation123"/>
            <p:cNvSpPr/>
            <p:nvPr/>
          </p:nvSpPr>
          <p:spPr>
            <a:xfrm>
              <a:off x="1509117" y="4555904"/>
              <a:ext cx="194687" cy="239339"/>
            </a:xfrm>
            <a:custGeom>
              <a:avLst/>
              <a:gdLst/>
              <a:ahLst/>
              <a:cxnLst/>
              <a:rect l="0" t="0" r="0" b="0"/>
              <a:pathLst>
                <a:path w="194687" h="239339">
                  <a:moveTo>
                    <a:pt x="0" y="78603"/>
                  </a:moveTo>
                  <a:lnTo>
                    <a:pt x="4740" y="73863"/>
                  </a:lnTo>
                  <a:lnTo>
                    <a:pt x="6137" y="71474"/>
                  </a:lnTo>
                  <a:lnTo>
                    <a:pt x="7688" y="66175"/>
                  </a:lnTo>
                  <a:lnTo>
                    <a:pt x="11024" y="60512"/>
                  </a:lnTo>
                  <a:lnTo>
                    <a:pt x="15813" y="54688"/>
                  </a:lnTo>
                  <a:lnTo>
                    <a:pt x="21249" y="48792"/>
                  </a:lnTo>
                  <a:lnTo>
                    <a:pt x="29888" y="39894"/>
                  </a:lnTo>
                  <a:lnTo>
                    <a:pt x="33816" y="36923"/>
                  </a:lnTo>
                  <a:lnTo>
                    <a:pt x="38419" y="33949"/>
                  </a:lnTo>
                  <a:lnTo>
                    <a:pt x="43472" y="30975"/>
                  </a:lnTo>
                  <a:lnTo>
                    <a:pt x="48825" y="27999"/>
                  </a:lnTo>
                  <a:lnTo>
                    <a:pt x="60064" y="22048"/>
                  </a:lnTo>
                  <a:lnTo>
                    <a:pt x="66832" y="19071"/>
                  </a:lnTo>
                  <a:lnTo>
                    <a:pt x="74320" y="16095"/>
                  </a:lnTo>
                  <a:lnTo>
                    <a:pt x="82289" y="13119"/>
                  </a:lnTo>
                  <a:lnTo>
                    <a:pt x="89586" y="10142"/>
                  </a:lnTo>
                  <a:lnTo>
                    <a:pt x="96435" y="7166"/>
                  </a:lnTo>
                  <a:lnTo>
                    <a:pt x="102985" y="4189"/>
                  </a:lnTo>
                  <a:lnTo>
                    <a:pt x="109336" y="2205"/>
                  </a:lnTo>
                  <a:lnTo>
                    <a:pt x="115555" y="882"/>
                  </a:lnTo>
                  <a:lnTo>
                    <a:pt x="121685" y="0"/>
                  </a:lnTo>
                  <a:lnTo>
                    <a:pt x="127756" y="404"/>
                  </a:lnTo>
                  <a:lnTo>
                    <a:pt x="133788" y="1666"/>
                  </a:lnTo>
                  <a:lnTo>
                    <a:pt x="139793" y="3499"/>
                  </a:lnTo>
                  <a:lnTo>
                    <a:pt x="145781" y="5714"/>
                  </a:lnTo>
                  <a:lnTo>
                    <a:pt x="151758" y="8182"/>
                  </a:lnTo>
                  <a:lnTo>
                    <a:pt x="157726" y="10820"/>
                  </a:lnTo>
                  <a:lnTo>
                    <a:pt x="161706" y="13571"/>
                  </a:lnTo>
                  <a:lnTo>
                    <a:pt x="164358" y="16397"/>
                  </a:lnTo>
                  <a:lnTo>
                    <a:pt x="166127" y="19273"/>
                  </a:lnTo>
                  <a:lnTo>
                    <a:pt x="168298" y="21191"/>
                  </a:lnTo>
                  <a:lnTo>
                    <a:pt x="170738" y="22468"/>
                  </a:lnTo>
                  <a:lnTo>
                    <a:pt x="173356" y="23321"/>
                  </a:lnTo>
                  <a:lnTo>
                    <a:pt x="175102" y="24881"/>
                  </a:lnTo>
                  <a:lnTo>
                    <a:pt x="176266" y="26914"/>
                  </a:lnTo>
                  <a:lnTo>
                    <a:pt x="177042" y="29261"/>
                  </a:lnTo>
                  <a:lnTo>
                    <a:pt x="176567" y="32810"/>
                  </a:lnTo>
                  <a:lnTo>
                    <a:pt x="175258" y="37160"/>
                  </a:lnTo>
                  <a:lnTo>
                    <a:pt x="173393" y="42045"/>
                  </a:lnTo>
                  <a:lnTo>
                    <a:pt x="171158" y="46294"/>
                  </a:lnTo>
                  <a:lnTo>
                    <a:pt x="166028" y="53660"/>
                  </a:lnTo>
                  <a:lnTo>
                    <a:pt x="160441" y="60241"/>
                  </a:lnTo>
                  <a:lnTo>
                    <a:pt x="154651" y="66474"/>
                  </a:lnTo>
                  <a:lnTo>
                    <a:pt x="148770" y="72551"/>
                  </a:lnTo>
                  <a:lnTo>
                    <a:pt x="146805" y="75560"/>
                  </a:lnTo>
                  <a:lnTo>
                    <a:pt x="144621" y="81550"/>
                  </a:lnTo>
                  <a:lnTo>
                    <a:pt x="141005" y="87520"/>
                  </a:lnTo>
                  <a:lnTo>
                    <a:pt x="136091" y="93480"/>
                  </a:lnTo>
                  <a:lnTo>
                    <a:pt x="130599" y="99437"/>
                  </a:lnTo>
                  <a:lnTo>
                    <a:pt x="128738" y="102414"/>
                  </a:lnTo>
                  <a:lnTo>
                    <a:pt x="126670" y="108368"/>
                  </a:lnTo>
                  <a:lnTo>
                    <a:pt x="125751" y="114322"/>
                  </a:lnTo>
                  <a:lnTo>
                    <a:pt x="125506" y="117299"/>
                  </a:lnTo>
                  <a:lnTo>
                    <a:pt x="126334" y="120275"/>
                  </a:lnTo>
                  <a:lnTo>
                    <a:pt x="129901" y="126228"/>
                  </a:lnTo>
                  <a:lnTo>
                    <a:pt x="133233" y="128213"/>
                  </a:lnTo>
                  <a:lnTo>
                    <a:pt x="137439" y="129536"/>
                  </a:lnTo>
                  <a:lnTo>
                    <a:pt x="142228" y="130418"/>
                  </a:lnTo>
                  <a:lnTo>
                    <a:pt x="146412" y="132990"/>
                  </a:lnTo>
                  <a:lnTo>
                    <a:pt x="150194" y="136689"/>
                  </a:lnTo>
                  <a:lnTo>
                    <a:pt x="153707" y="141140"/>
                  </a:lnTo>
                  <a:lnTo>
                    <a:pt x="157042" y="145099"/>
                  </a:lnTo>
                  <a:lnTo>
                    <a:pt x="160257" y="148730"/>
                  </a:lnTo>
                  <a:lnTo>
                    <a:pt x="166475" y="155411"/>
                  </a:lnTo>
                  <a:lnTo>
                    <a:pt x="178552" y="167785"/>
                  </a:lnTo>
                  <a:lnTo>
                    <a:pt x="190492" y="179784"/>
                  </a:lnTo>
                  <a:lnTo>
                    <a:pt x="192479" y="182768"/>
                  </a:lnTo>
                  <a:lnTo>
                    <a:pt x="194686" y="188730"/>
                  </a:lnTo>
                  <a:lnTo>
                    <a:pt x="194283" y="191708"/>
                  </a:lnTo>
                  <a:lnTo>
                    <a:pt x="193022" y="194687"/>
                  </a:lnTo>
                  <a:lnTo>
                    <a:pt x="191189" y="197664"/>
                  </a:lnTo>
                  <a:lnTo>
                    <a:pt x="188975" y="199649"/>
                  </a:lnTo>
                  <a:lnTo>
                    <a:pt x="186507" y="200972"/>
                  </a:lnTo>
                  <a:lnTo>
                    <a:pt x="183869" y="201855"/>
                  </a:lnTo>
                  <a:lnTo>
                    <a:pt x="178292" y="205481"/>
                  </a:lnTo>
                  <a:lnTo>
                    <a:pt x="175416" y="207837"/>
                  </a:lnTo>
                  <a:lnTo>
                    <a:pt x="171514" y="209408"/>
                  </a:lnTo>
                  <a:lnTo>
                    <a:pt x="166929" y="210455"/>
                  </a:lnTo>
                  <a:lnTo>
                    <a:pt x="161887" y="211152"/>
                  </a:lnTo>
                  <a:lnTo>
                    <a:pt x="155550" y="212610"/>
                  </a:lnTo>
                  <a:lnTo>
                    <a:pt x="148348" y="214574"/>
                  </a:lnTo>
                  <a:lnTo>
                    <a:pt x="140571" y="216875"/>
                  </a:lnTo>
                  <a:lnTo>
                    <a:pt x="132409" y="218410"/>
                  </a:lnTo>
                  <a:lnTo>
                    <a:pt x="123991" y="219433"/>
                  </a:lnTo>
                  <a:lnTo>
                    <a:pt x="115403" y="220115"/>
                  </a:lnTo>
                  <a:lnTo>
                    <a:pt x="107693" y="221562"/>
                  </a:lnTo>
                  <a:lnTo>
                    <a:pt x="100569" y="223518"/>
                  </a:lnTo>
                  <a:lnTo>
                    <a:pt x="93835" y="225814"/>
                  </a:lnTo>
                  <a:lnTo>
                    <a:pt x="87361" y="227345"/>
                  </a:lnTo>
                  <a:lnTo>
                    <a:pt x="81061" y="228366"/>
                  </a:lnTo>
                  <a:lnTo>
                    <a:pt x="74876" y="229047"/>
                  </a:lnTo>
                  <a:lnTo>
                    <a:pt x="67777" y="229501"/>
                  </a:lnTo>
                  <a:lnTo>
                    <a:pt x="60067" y="229803"/>
                  </a:lnTo>
                  <a:lnTo>
                    <a:pt x="51951" y="230005"/>
                  </a:lnTo>
                  <a:lnTo>
                    <a:pt x="45548" y="231131"/>
                  </a:lnTo>
                  <a:lnTo>
                    <a:pt x="40287" y="232875"/>
                  </a:lnTo>
                  <a:lnTo>
                    <a:pt x="35788" y="235029"/>
                  </a:lnTo>
                  <a:lnTo>
                    <a:pt x="31796" y="236465"/>
                  </a:lnTo>
                  <a:lnTo>
                    <a:pt x="28142" y="237422"/>
                  </a:lnTo>
                  <a:lnTo>
                    <a:pt x="17859" y="23933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MARTPenAnnotation124"/>
            <p:cNvSpPr/>
            <p:nvPr/>
          </p:nvSpPr>
          <p:spPr>
            <a:xfrm>
              <a:off x="1665151" y="4582290"/>
              <a:ext cx="174365" cy="221746"/>
            </a:xfrm>
            <a:custGeom>
              <a:avLst/>
              <a:gdLst/>
              <a:ahLst/>
              <a:cxnLst/>
              <a:rect l="0" t="0" r="0" b="0"/>
              <a:pathLst>
                <a:path w="174365" h="221746">
                  <a:moveTo>
                    <a:pt x="147575" y="43288"/>
                  </a:moveTo>
                  <a:lnTo>
                    <a:pt x="147575" y="12168"/>
                  </a:lnTo>
                  <a:lnTo>
                    <a:pt x="146583" y="10635"/>
                  </a:lnTo>
                  <a:lnTo>
                    <a:pt x="144929" y="9613"/>
                  </a:lnTo>
                  <a:lnTo>
                    <a:pt x="142835" y="8932"/>
                  </a:lnTo>
                  <a:lnTo>
                    <a:pt x="137862" y="5529"/>
                  </a:lnTo>
                  <a:lnTo>
                    <a:pt x="135146" y="3232"/>
                  </a:lnTo>
                  <a:lnTo>
                    <a:pt x="132344" y="1701"/>
                  </a:lnTo>
                  <a:lnTo>
                    <a:pt x="129484" y="681"/>
                  </a:lnTo>
                  <a:lnTo>
                    <a:pt x="126584" y="0"/>
                  </a:lnTo>
                  <a:lnTo>
                    <a:pt x="122667" y="539"/>
                  </a:lnTo>
                  <a:lnTo>
                    <a:pt x="118071" y="1890"/>
                  </a:lnTo>
                  <a:lnTo>
                    <a:pt x="113023" y="3783"/>
                  </a:lnTo>
                  <a:lnTo>
                    <a:pt x="108665" y="6037"/>
                  </a:lnTo>
                  <a:lnTo>
                    <a:pt x="104768" y="8532"/>
                  </a:lnTo>
                  <a:lnTo>
                    <a:pt x="101178" y="11187"/>
                  </a:lnTo>
                  <a:lnTo>
                    <a:pt x="97792" y="13950"/>
                  </a:lnTo>
                  <a:lnTo>
                    <a:pt x="94543" y="16784"/>
                  </a:lnTo>
                  <a:lnTo>
                    <a:pt x="91384" y="19665"/>
                  </a:lnTo>
                  <a:lnTo>
                    <a:pt x="85229" y="25513"/>
                  </a:lnTo>
                  <a:lnTo>
                    <a:pt x="82198" y="28461"/>
                  </a:lnTo>
                  <a:lnTo>
                    <a:pt x="80178" y="32411"/>
                  </a:lnTo>
                  <a:lnTo>
                    <a:pt x="78831" y="37029"/>
                  </a:lnTo>
                  <a:lnTo>
                    <a:pt x="77933" y="42092"/>
                  </a:lnTo>
                  <a:lnTo>
                    <a:pt x="77335" y="48444"/>
                  </a:lnTo>
                  <a:lnTo>
                    <a:pt x="76936" y="55655"/>
                  </a:lnTo>
                  <a:lnTo>
                    <a:pt x="76492" y="70612"/>
                  </a:lnTo>
                  <a:lnTo>
                    <a:pt x="76295" y="83875"/>
                  </a:lnTo>
                  <a:lnTo>
                    <a:pt x="77235" y="90189"/>
                  </a:lnTo>
                  <a:lnTo>
                    <a:pt x="78853" y="96383"/>
                  </a:lnTo>
                  <a:lnTo>
                    <a:pt x="88580" y="125324"/>
                  </a:lnTo>
                  <a:lnTo>
                    <a:pt x="90386" y="132705"/>
                  </a:lnTo>
                  <a:lnTo>
                    <a:pt x="91590" y="139610"/>
                  </a:lnTo>
                  <a:lnTo>
                    <a:pt x="92392" y="146198"/>
                  </a:lnTo>
                  <a:lnTo>
                    <a:pt x="93919" y="152574"/>
                  </a:lnTo>
                  <a:lnTo>
                    <a:pt x="95929" y="158810"/>
                  </a:lnTo>
                  <a:lnTo>
                    <a:pt x="98262" y="164951"/>
                  </a:lnTo>
                  <a:lnTo>
                    <a:pt x="99817" y="171029"/>
                  </a:lnTo>
                  <a:lnTo>
                    <a:pt x="100853" y="177066"/>
                  </a:lnTo>
                  <a:lnTo>
                    <a:pt x="101545" y="183074"/>
                  </a:lnTo>
                  <a:lnTo>
                    <a:pt x="102005" y="189065"/>
                  </a:lnTo>
                  <a:lnTo>
                    <a:pt x="102312" y="195043"/>
                  </a:lnTo>
                  <a:lnTo>
                    <a:pt x="102517" y="201012"/>
                  </a:lnTo>
                  <a:lnTo>
                    <a:pt x="101661" y="204992"/>
                  </a:lnTo>
                  <a:lnTo>
                    <a:pt x="100099" y="207645"/>
                  </a:lnTo>
                  <a:lnTo>
                    <a:pt x="95717" y="211585"/>
                  </a:lnTo>
                  <a:lnTo>
                    <a:pt x="90462" y="216644"/>
                  </a:lnTo>
                  <a:lnTo>
                    <a:pt x="87671" y="218390"/>
                  </a:lnTo>
                  <a:lnTo>
                    <a:pt x="84819" y="219554"/>
                  </a:lnTo>
                  <a:lnTo>
                    <a:pt x="81925" y="220330"/>
                  </a:lnTo>
                  <a:lnTo>
                    <a:pt x="78012" y="220847"/>
                  </a:lnTo>
                  <a:lnTo>
                    <a:pt x="73418" y="221192"/>
                  </a:lnTo>
                  <a:lnTo>
                    <a:pt x="64015" y="221574"/>
                  </a:lnTo>
                  <a:lnTo>
                    <a:pt x="56528" y="221745"/>
                  </a:lnTo>
                  <a:lnTo>
                    <a:pt x="52151" y="220798"/>
                  </a:lnTo>
                  <a:lnTo>
                    <a:pt x="47248" y="219175"/>
                  </a:lnTo>
                  <a:lnTo>
                    <a:pt x="41995" y="217101"/>
                  </a:lnTo>
                  <a:lnTo>
                    <a:pt x="36509" y="214726"/>
                  </a:lnTo>
                  <a:lnTo>
                    <a:pt x="25121" y="209441"/>
                  </a:lnTo>
                  <a:lnTo>
                    <a:pt x="20298" y="206642"/>
                  </a:lnTo>
                  <a:lnTo>
                    <a:pt x="16091" y="203784"/>
                  </a:lnTo>
                  <a:lnTo>
                    <a:pt x="12294" y="200887"/>
                  </a:lnTo>
                  <a:lnTo>
                    <a:pt x="9763" y="196971"/>
                  </a:lnTo>
                  <a:lnTo>
                    <a:pt x="8075" y="192377"/>
                  </a:lnTo>
                  <a:lnTo>
                    <a:pt x="6950" y="187328"/>
                  </a:lnTo>
                  <a:lnTo>
                    <a:pt x="5208" y="182971"/>
                  </a:lnTo>
                  <a:lnTo>
                    <a:pt x="3054" y="179074"/>
                  </a:lnTo>
                  <a:lnTo>
                    <a:pt x="626" y="175484"/>
                  </a:lnTo>
                  <a:lnTo>
                    <a:pt x="0" y="171106"/>
                  </a:lnTo>
                  <a:lnTo>
                    <a:pt x="575" y="166203"/>
                  </a:lnTo>
                  <a:lnTo>
                    <a:pt x="1950" y="160950"/>
                  </a:lnTo>
                  <a:lnTo>
                    <a:pt x="3859" y="156456"/>
                  </a:lnTo>
                  <a:lnTo>
                    <a:pt x="6124" y="152467"/>
                  </a:lnTo>
                  <a:lnTo>
                    <a:pt x="8626" y="148816"/>
                  </a:lnTo>
                  <a:lnTo>
                    <a:pt x="11286" y="144398"/>
                  </a:lnTo>
                  <a:lnTo>
                    <a:pt x="14052" y="139468"/>
                  </a:lnTo>
                  <a:lnTo>
                    <a:pt x="16887" y="134197"/>
                  </a:lnTo>
                  <a:lnTo>
                    <a:pt x="20762" y="129690"/>
                  </a:lnTo>
                  <a:lnTo>
                    <a:pt x="25330" y="125694"/>
                  </a:lnTo>
                  <a:lnTo>
                    <a:pt x="30360" y="122038"/>
                  </a:lnTo>
                  <a:lnTo>
                    <a:pt x="35697" y="117616"/>
                  </a:lnTo>
                  <a:lnTo>
                    <a:pt x="41240" y="112683"/>
                  </a:lnTo>
                  <a:lnTo>
                    <a:pt x="46919" y="107411"/>
                  </a:lnTo>
                  <a:lnTo>
                    <a:pt x="52690" y="102903"/>
                  </a:lnTo>
                  <a:lnTo>
                    <a:pt x="58521" y="98907"/>
                  </a:lnTo>
                  <a:lnTo>
                    <a:pt x="64394" y="95250"/>
                  </a:lnTo>
                  <a:lnTo>
                    <a:pt x="71285" y="91820"/>
                  </a:lnTo>
                  <a:lnTo>
                    <a:pt x="78855" y="88541"/>
                  </a:lnTo>
                  <a:lnTo>
                    <a:pt x="86879" y="85363"/>
                  </a:lnTo>
                  <a:lnTo>
                    <a:pt x="94213" y="82252"/>
                  </a:lnTo>
                  <a:lnTo>
                    <a:pt x="107653" y="76149"/>
                  </a:lnTo>
                  <a:lnTo>
                    <a:pt x="114015" y="74125"/>
                  </a:lnTo>
                  <a:lnTo>
                    <a:pt x="120241" y="72776"/>
                  </a:lnTo>
                  <a:lnTo>
                    <a:pt x="126376" y="71876"/>
                  </a:lnTo>
                  <a:lnTo>
                    <a:pt x="132450" y="70284"/>
                  </a:lnTo>
                  <a:lnTo>
                    <a:pt x="138484" y="68231"/>
                  </a:lnTo>
                  <a:lnTo>
                    <a:pt x="144491" y="65869"/>
                  </a:lnTo>
                  <a:lnTo>
                    <a:pt x="149488" y="64295"/>
                  </a:lnTo>
                  <a:lnTo>
                    <a:pt x="153811" y="63246"/>
                  </a:lnTo>
                  <a:lnTo>
                    <a:pt x="157685" y="62546"/>
                  </a:lnTo>
                  <a:lnTo>
                    <a:pt x="161261" y="61088"/>
                  </a:lnTo>
                  <a:lnTo>
                    <a:pt x="164636" y="59123"/>
                  </a:lnTo>
                  <a:lnTo>
                    <a:pt x="174364" y="5221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SMARTPenAnnotation125"/>
            <p:cNvSpPr/>
            <p:nvPr/>
          </p:nvSpPr>
          <p:spPr>
            <a:xfrm>
              <a:off x="1473398" y="4920303"/>
              <a:ext cx="174461" cy="258916"/>
            </a:xfrm>
            <a:custGeom>
              <a:avLst/>
              <a:gdLst/>
              <a:ahLst/>
              <a:cxnLst/>
              <a:rect l="0" t="0" r="0" b="0"/>
              <a:pathLst>
                <a:path w="174461" h="258916">
                  <a:moveTo>
                    <a:pt x="0" y="71392"/>
                  </a:moveTo>
                  <a:lnTo>
                    <a:pt x="0" y="55141"/>
                  </a:lnTo>
                  <a:lnTo>
                    <a:pt x="2646" y="51602"/>
                  </a:lnTo>
                  <a:lnTo>
                    <a:pt x="7129" y="46721"/>
                  </a:lnTo>
                  <a:lnTo>
                    <a:pt x="15231" y="38395"/>
                  </a:lnTo>
                  <a:lnTo>
                    <a:pt x="20991" y="32583"/>
                  </a:lnTo>
                  <a:lnTo>
                    <a:pt x="24908" y="29644"/>
                  </a:lnTo>
                  <a:lnTo>
                    <a:pt x="29504" y="26693"/>
                  </a:lnTo>
                  <a:lnTo>
                    <a:pt x="34552" y="23733"/>
                  </a:lnTo>
                  <a:lnTo>
                    <a:pt x="39902" y="20768"/>
                  </a:lnTo>
                  <a:lnTo>
                    <a:pt x="51138" y="14827"/>
                  </a:lnTo>
                  <a:lnTo>
                    <a:pt x="55920" y="11854"/>
                  </a:lnTo>
                  <a:lnTo>
                    <a:pt x="60100" y="8880"/>
                  </a:lnTo>
                  <a:lnTo>
                    <a:pt x="63879" y="5904"/>
                  </a:lnTo>
                  <a:lnTo>
                    <a:pt x="68383" y="3921"/>
                  </a:lnTo>
                  <a:lnTo>
                    <a:pt x="73370" y="2599"/>
                  </a:lnTo>
                  <a:lnTo>
                    <a:pt x="78679" y="1717"/>
                  </a:lnTo>
                  <a:lnTo>
                    <a:pt x="84203" y="1130"/>
                  </a:lnTo>
                  <a:lnTo>
                    <a:pt x="89869" y="738"/>
                  </a:lnTo>
                  <a:lnTo>
                    <a:pt x="95632" y="477"/>
                  </a:lnTo>
                  <a:lnTo>
                    <a:pt x="107326" y="186"/>
                  </a:lnTo>
                  <a:lnTo>
                    <a:pt x="126262" y="0"/>
                  </a:lnTo>
                  <a:lnTo>
                    <a:pt x="129815" y="978"/>
                  </a:lnTo>
                  <a:lnTo>
                    <a:pt x="133176" y="2620"/>
                  </a:lnTo>
                  <a:lnTo>
                    <a:pt x="140959" y="7647"/>
                  </a:lnTo>
                  <a:lnTo>
                    <a:pt x="144669" y="13626"/>
                  </a:lnTo>
                  <a:lnTo>
                    <a:pt x="147048" y="17999"/>
                  </a:lnTo>
                  <a:lnTo>
                    <a:pt x="149691" y="25503"/>
                  </a:lnTo>
                  <a:lnTo>
                    <a:pt x="150865" y="32145"/>
                  </a:lnTo>
                  <a:lnTo>
                    <a:pt x="151387" y="38405"/>
                  </a:lnTo>
                  <a:lnTo>
                    <a:pt x="151526" y="42455"/>
                  </a:lnTo>
                  <a:lnTo>
                    <a:pt x="151681" y="52247"/>
                  </a:lnTo>
                  <a:lnTo>
                    <a:pt x="150730" y="56645"/>
                  </a:lnTo>
                  <a:lnTo>
                    <a:pt x="147028" y="64176"/>
                  </a:lnTo>
                  <a:lnTo>
                    <a:pt x="145643" y="68565"/>
                  </a:lnTo>
                  <a:lnTo>
                    <a:pt x="144721" y="73477"/>
                  </a:lnTo>
                  <a:lnTo>
                    <a:pt x="144105" y="78735"/>
                  </a:lnTo>
                  <a:lnTo>
                    <a:pt x="142703" y="83233"/>
                  </a:lnTo>
                  <a:lnTo>
                    <a:pt x="138499" y="90876"/>
                  </a:lnTo>
                  <a:lnTo>
                    <a:pt x="133323" y="97580"/>
                  </a:lnTo>
                  <a:lnTo>
                    <a:pt x="126657" y="105228"/>
                  </a:lnTo>
                  <a:lnTo>
                    <a:pt x="123099" y="108919"/>
                  </a:lnTo>
                  <a:lnTo>
                    <a:pt x="117471" y="114633"/>
                  </a:lnTo>
                  <a:lnTo>
                    <a:pt x="117009" y="116095"/>
                  </a:lnTo>
                  <a:lnTo>
                    <a:pt x="116208" y="123605"/>
                  </a:lnTo>
                  <a:lnTo>
                    <a:pt x="116122" y="129306"/>
                  </a:lnTo>
                  <a:lnTo>
                    <a:pt x="117102" y="131830"/>
                  </a:lnTo>
                  <a:lnTo>
                    <a:pt x="120837" y="137279"/>
                  </a:lnTo>
                  <a:lnTo>
                    <a:pt x="123222" y="139129"/>
                  </a:lnTo>
                  <a:lnTo>
                    <a:pt x="125804" y="140362"/>
                  </a:lnTo>
                  <a:lnTo>
                    <a:pt x="128518" y="141185"/>
                  </a:lnTo>
                  <a:lnTo>
                    <a:pt x="131319" y="142725"/>
                  </a:lnTo>
                  <a:lnTo>
                    <a:pt x="134179" y="144745"/>
                  </a:lnTo>
                  <a:lnTo>
                    <a:pt x="137078" y="147083"/>
                  </a:lnTo>
                  <a:lnTo>
                    <a:pt x="140002" y="149634"/>
                  </a:lnTo>
                  <a:lnTo>
                    <a:pt x="142944" y="152326"/>
                  </a:lnTo>
                  <a:lnTo>
                    <a:pt x="148859" y="157964"/>
                  </a:lnTo>
                  <a:lnTo>
                    <a:pt x="154795" y="163777"/>
                  </a:lnTo>
                  <a:lnTo>
                    <a:pt x="157767" y="167708"/>
                  </a:lnTo>
                  <a:lnTo>
                    <a:pt x="160741" y="172314"/>
                  </a:lnTo>
                  <a:lnTo>
                    <a:pt x="163715" y="177369"/>
                  </a:lnTo>
                  <a:lnTo>
                    <a:pt x="165698" y="181730"/>
                  </a:lnTo>
                  <a:lnTo>
                    <a:pt x="167901" y="189223"/>
                  </a:lnTo>
                  <a:lnTo>
                    <a:pt x="171526" y="195860"/>
                  </a:lnTo>
                  <a:lnTo>
                    <a:pt x="173882" y="199019"/>
                  </a:lnTo>
                  <a:lnTo>
                    <a:pt x="174460" y="202117"/>
                  </a:lnTo>
                  <a:lnTo>
                    <a:pt x="173854" y="205175"/>
                  </a:lnTo>
                  <a:lnTo>
                    <a:pt x="171526" y="211218"/>
                  </a:lnTo>
                  <a:lnTo>
                    <a:pt x="170492" y="217212"/>
                  </a:lnTo>
                  <a:lnTo>
                    <a:pt x="169224" y="219206"/>
                  </a:lnTo>
                  <a:lnTo>
                    <a:pt x="167386" y="220537"/>
                  </a:lnTo>
                  <a:lnTo>
                    <a:pt x="165169" y="221423"/>
                  </a:lnTo>
                  <a:lnTo>
                    <a:pt x="161706" y="222014"/>
                  </a:lnTo>
                  <a:lnTo>
                    <a:pt x="157414" y="222409"/>
                  </a:lnTo>
                  <a:lnTo>
                    <a:pt x="152567" y="222671"/>
                  </a:lnTo>
                  <a:lnTo>
                    <a:pt x="147352" y="223839"/>
                  </a:lnTo>
                  <a:lnTo>
                    <a:pt x="141891" y="225609"/>
                  </a:lnTo>
                  <a:lnTo>
                    <a:pt x="136266" y="227781"/>
                  </a:lnTo>
                  <a:lnTo>
                    <a:pt x="129539" y="229229"/>
                  </a:lnTo>
                  <a:lnTo>
                    <a:pt x="122078" y="230195"/>
                  </a:lnTo>
                  <a:lnTo>
                    <a:pt x="114128" y="230839"/>
                  </a:lnTo>
                  <a:lnTo>
                    <a:pt x="106843" y="232260"/>
                  </a:lnTo>
                  <a:lnTo>
                    <a:pt x="100002" y="234200"/>
                  </a:lnTo>
                  <a:lnTo>
                    <a:pt x="70024" y="244442"/>
                  </a:lnTo>
                  <a:lnTo>
                    <a:pt x="62558" y="246290"/>
                  </a:lnTo>
                  <a:lnTo>
                    <a:pt x="55596" y="247522"/>
                  </a:lnTo>
                  <a:lnTo>
                    <a:pt x="48970" y="248343"/>
                  </a:lnTo>
                  <a:lnTo>
                    <a:pt x="43561" y="249882"/>
                  </a:lnTo>
                  <a:lnTo>
                    <a:pt x="38962" y="251901"/>
                  </a:lnTo>
                  <a:lnTo>
                    <a:pt x="34905" y="254240"/>
                  </a:lnTo>
                  <a:lnTo>
                    <a:pt x="30215" y="255798"/>
                  </a:lnTo>
                  <a:lnTo>
                    <a:pt x="25104" y="256837"/>
                  </a:lnTo>
                  <a:lnTo>
                    <a:pt x="19713" y="257530"/>
                  </a:lnTo>
                  <a:lnTo>
                    <a:pt x="15126" y="257991"/>
                  </a:lnTo>
                  <a:lnTo>
                    <a:pt x="11076" y="258299"/>
                  </a:lnTo>
                  <a:lnTo>
                    <a:pt x="0" y="25891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SMARTPenAnnotation126"/>
            <p:cNvSpPr/>
            <p:nvPr/>
          </p:nvSpPr>
          <p:spPr>
            <a:xfrm>
              <a:off x="1673986" y="4983252"/>
              <a:ext cx="93984" cy="249545"/>
            </a:xfrm>
            <a:custGeom>
              <a:avLst/>
              <a:gdLst/>
              <a:ahLst/>
              <a:cxnLst/>
              <a:rect l="0" t="0" r="0" b="0"/>
              <a:pathLst>
                <a:path w="93984" h="249545">
                  <a:moveTo>
                    <a:pt x="85162" y="26302"/>
                  </a:moveTo>
                  <a:lnTo>
                    <a:pt x="85162" y="18614"/>
                  </a:lnTo>
                  <a:lnTo>
                    <a:pt x="82516" y="15278"/>
                  </a:lnTo>
                  <a:lnTo>
                    <a:pt x="80422" y="13000"/>
                  </a:lnTo>
                  <a:lnTo>
                    <a:pt x="79025" y="10489"/>
                  </a:lnTo>
                  <a:lnTo>
                    <a:pt x="77473" y="5053"/>
                  </a:lnTo>
                  <a:lnTo>
                    <a:pt x="76068" y="3206"/>
                  </a:lnTo>
                  <a:lnTo>
                    <a:pt x="74138" y="1975"/>
                  </a:lnTo>
                  <a:lnTo>
                    <a:pt x="71860" y="1155"/>
                  </a:lnTo>
                  <a:lnTo>
                    <a:pt x="69348" y="608"/>
                  </a:lnTo>
                  <a:lnTo>
                    <a:pt x="66682" y="243"/>
                  </a:lnTo>
                  <a:lnTo>
                    <a:pt x="63912" y="0"/>
                  </a:lnTo>
                  <a:lnTo>
                    <a:pt x="60081" y="829"/>
                  </a:lnTo>
                  <a:lnTo>
                    <a:pt x="55543" y="2375"/>
                  </a:lnTo>
                  <a:lnTo>
                    <a:pt x="50533" y="4398"/>
                  </a:lnTo>
                  <a:lnTo>
                    <a:pt x="46201" y="6739"/>
                  </a:lnTo>
                  <a:lnTo>
                    <a:pt x="42321" y="9291"/>
                  </a:lnTo>
                  <a:lnTo>
                    <a:pt x="38742" y="11985"/>
                  </a:lnTo>
                  <a:lnTo>
                    <a:pt x="35364" y="14773"/>
                  </a:lnTo>
                  <a:lnTo>
                    <a:pt x="32119" y="17624"/>
                  </a:lnTo>
                  <a:lnTo>
                    <a:pt x="28964" y="20517"/>
                  </a:lnTo>
                  <a:lnTo>
                    <a:pt x="25869" y="24429"/>
                  </a:lnTo>
                  <a:lnTo>
                    <a:pt x="22813" y="29023"/>
                  </a:lnTo>
                  <a:lnTo>
                    <a:pt x="19783" y="34069"/>
                  </a:lnTo>
                  <a:lnTo>
                    <a:pt x="16772" y="38425"/>
                  </a:lnTo>
                  <a:lnTo>
                    <a:pt x="13772" y="42321"/>
                  </a:lnTo>
                  <a:lnTo>
                    <a:pt x="10779" y="45911"/>
                  </a:lnTo>
                  <a:lnTo>
                    <a:pt x="8784" y="50289"/>
                  </a:lnTo>
                  <a:lnTo>
                    <a:pt x="7454" y="55192"/>
                  </a:lnTo>
                  <a:lnTo>
                    <a:pt x="6568" y="60445"/>
                  </a:lnTo>
                  <a:lnTo>
                    <a:pt x="4985" y="64939"/>
                  </a:lnTo>
                  <a:lnTo>
                    <a:pt x="2937" y="68927"/>
                  </a:lnTo>
                  <a:lnTo>
                    <a:pt x="580" y="72578"/>
                  </a:lnTo>
                  <a:lnTo>
                    <a:pt x="0" y="76997"/>
                  </a:lnTo>
                  <a:lnTo>
                    <a:pt x="606" y="81927"/>
                  </a:lnTo>
                  <a:lnTo>
                    <a:pt x="2002" y="87198"/>
                  </a:lnTo>
                  <a:lnTo>
                    <a:pt x="2933" y="91704"/>
                  </a:lnTo>
                  <a:lnTo>
                    <a:pt x="3967" y="99357"/>
                  </a:lnTo>
                  <a:lnTo>
                    <a:pt x="5235" y="102787"/>
                  </a:lnTo>
                  <a:lnTo>
                    <a:pt x="7073" y="106065"/>
                  </a:lnTo>
                  <a:lnTo>
                    <a:pt x="9290" y="109243"/>
                  </a:lnTo>
                  <a:lnTo>
                    <a:pt x="11760" y="111362"/>
                  </a:lnTo>
                  <a:lnTo>
                    <a:pt x="14399" y="112774"/>
                  </a:lnTo>
                  <a:lnTo>
                    <a:pt x="17151" y="113716"/>
                  </a:lnTo>
                  <a:lnTo>
                    <a:pt x="20970" y="114343"/>
                  </a:lnTo>
                  <a:lnTo>
                    <a:pt x="25500" y="114762"/>
                  </a:lnTo>
                  <a:lnTo>
                    <a:pt x="34833" y="115227"/>
                  </a:lnTo>
                  <a:lnTo>
                    <a:pt x="42288" y="115434"/>
                  </a:lnTo>
                  <a:lnTo>
                    <a:pt x="52064" y="115550"/>
                  </a:lnTo>
                  <a:lnTo>
                    <a:pt x="55159" y="114574"/>
                  </a:lnTo>
                  <a:lnTo>
                    <a:pt x="58215" y="112932"/>
                  </a:lnTo>
                  <a:lnTo>
                    <a:pt x="61244" y="110844"/>
                  </a:lnTo>
                  <a:lnTo>
                    <a:pt x="64256" y="108460"/>
                  </a:lnTo>
                  <a:lnTo>
                    <a:pt x="67256" y="105879"/>
                  </a:lnTo>
                  <a:lnTo>
                    <a:pt x="70248" y="103166"/>
                  </a:lnTo>
                  <a:lnTo>
                    <a:pt x="73235" y="101358"/>
                  </a:lnTo>
                  <a:lnTo>
                    <a:pt x="76218" y="100152"/>
                  </a:lnTo>
                  <a:lnTo>
                    <a:pt x="79200" y="99347"/>
                  </a:lnTo>
                  <a:lnTo>
                    <a:pt x="81187" y="97819"/>
                  </a:lnTo>
                  <a:lnTo>
                    <a:pt x="82512" y="95809"/>
                  </a:lnTo>
                  <a:lnTo>
                    <a:pt x="85148" y="88846"/>
                  </a:lnTo>
                  <a:lnTo>
                    <a:pt x="92849" y="96502"/>
                  </a:lnTo>
                  <a:lnTo>
                    <a:pt x="93540" y="99835"/>
                  </a:lnTo>
                  <a:lnTo>
                    <a:pt x="93846" y="105616"/>
                  </a:lnTo>
                  <a:lnTo>
                    <a:pt x="93983" y="114801"/>
                  </a:lnTo>
                  <a:lnTo>
                    <a:pt x="93027" y="119035"/>
                  </a:lnTo>
                  <a:lnTo>
                    <a:pt x="91397" y="122851"/>
                  </a:lnTo>
                  <a:lnTo>
                    <a:pt x="89319" y="126387"/>
                  </a:lnTo>
                  <a:lnTo>
                    <a:pt x="87933" y="130728"/>
                  </a:lnTo>
                  <a:lnTo>
                    <a:pt x="87009" y="135608"/>
                  </a:lnTo>
                  <a:lnTo>
                    <a:pt x="86394" y="140844"/>
                  </a:lnTo>
                  <a:lnTo>
                    <a:pt x="85983" y="146320"/>
                  </a:lnTo>
                  <a:lnTo>
                    <a:pt x="85709" y="151954"/>
                  </a:lnTo>
                  <a:lnTo>
                    <a:pt x="85527" y="157695"/>
                  </a:lnTo>
                  <a:lnTo>
                    <a:pt x="84413" y="164499"/>
                  </a:lnTo>
                  <a:lnTo>
                    <a:pt x="82678" y="172012"/>
                  </a:lnTo>
                  <a:lnTo>
                    <a:pt x="80530" y="179996"/>
                  </a:lnTo>
                  <a:lnTo>
                    <a:pt x="79097" y="187304"/>
                  </a:lnTo>
                  <a:lnTo>
                    <a:pt x="78142" y="194161"/>
                  </a:lnTo>
                  <a:lnTo>
                    <a:pt x="77506" y="200716"/>
                  </a:lnTo>
                  <a:lnTo>
                    <a:pt x="77081" y="207070"/>
                  </a:lnTo>
                  <a:lnTo>
                    <a:pt x="76798" y="213290"/>
                  </a:lnTo>
                  <a:lnTo>
                    <a:pt x="76400" y="228881"/>
                  </a:lnTo>
                  <a:lnTo>
                    <a:pt x="76232" y="24954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SMARTPenAnnotation127"/>
            <p:cNvSpPr/>
            <p:nvPr/>
          </p:nvSpPr>
          <p:spPr>
            <a:xfrm>
              <a:off x="1548620" y="5295460"/>
              <a:ext cx="134885" cy="249841"/>
            </a:xfrm>
            <a:custGeom>
              <a:avLst/>
              <a:gdLst/>
              <a:ahLst/>
              <a:cxnLst/>
              <a:rect l="0" t="0" r="0" b="0"/>
              <a:pathLst>
                <a:path w="134885" h="249841">
                  <a:moveTo>
                    <a:pt x="5145" y="89141"/>
                  </a:moveTo>
                  <a:lnTo>
                    <a:pt x="5145" y="84401"/>
                  </a:lnTo>
                  <a:lnTo>
                    <a:pt x="4153" y="83004"/>
                  </a:lnTo>
                  <a:lnTo>
                    <a:pt x="2499" y="82073"/>
                  </a:lnTo>
                  <a:lnTo>
                    <a:pt x="405" y="81452"/>
                  </a:lnTo>
                  <a:lnTo>
                    <a:pt x="0" y="80047"/>
                  </a:lnTo>
                  <a:lnTo>
                    <a:pt x="723" y="78117"/>
                  </a:lnTo>
                  <a:lnTo>
                    <a:pt x="2197" y="75839"/>
                  </a:lnTo>
                  <a:lnTo>
                    <a:pt x="3835" y="70662"/>
                  </a:lnTo>
                  <a:lnTo>
                    <a:pt x="4272" y="67892"/>
                  </a:lnTo>
                  <a:lnTo>
                    <a:pt x="7403" y="62168"/>
                  </a:lnTo>
                  <a:lnTo>
                    <a:pt x="9627" y="59253"/>
                  </a:lnTo>
                  <a:lnTo>
                    <a:pt x="12102" y="55325"/>
                  </a:lnTo>
                  <a:lnTo>
                    <a:pt x="14744" y="50722"/>
                  </a:lnTo>
                  <a:lnTo>
                    <a:pt x="17497" y="45669"/>
                  </a:lnTo>
                  <a:lnTo>
                    <a:pt x="20325" y="41308"/>
                  </a:lnTo>
                  <a:lnTo>
                    <a:pt x="23203" y="37409"/>
                  </a:lnTo>
                  <a:lnTo>
                    <a:pt x="26113" y="33817"/>
                  </a:lnTo>
                  <a:lnTo>
                    <a:pt x="29347" y="27181"/>
                  </a:lnTo>
                  <a:lnTo>
                    <a:pt x="30209" y="24021"/>
                  </a:lnTo>
                  <a:lnTo>
                    <a:pt x="33814" y="17866"/>
                  </a:lnTo>
                  <a:lnTo>
                    <a:pt x="36164" y="14835"/>
                  </a:lnTo>
                  <a:lnTo>
                    <a:pt x="38723" y="11823"/>
                  </a:lnTo>
                  <a:lnTo>
                    <a:pt x="41421" y="8822"/>
                  </a:lnTo>
                  <a:lnTo>
                    <a:pt x="44212" y="5829"/>
                  </a:lnTo>
                  <a:lnTo>
                    <a:pt x="47064" y="3834"/>
                  </a:lnTo>
                  <a:lnTo>
                    <a:pt x="49959" y="2504"/>
                  </a:lnTo>
                  <a:lnTo>
                    <a:pt x="56992" y="370"/>
                  </a:lnTo>
                  <a:lnTo>
                    <a:pt x="59553" y="195"/>
                  </a:lnTo>
                  <a:lnTo>
                    <a:pt x="67691" y="0"/>
                  </a:lnTo>
                  <a:lnTo>
                    <a:pt x="71647" y="940"/>
                  </a:lnTo>
                  <a:lnTo>
                    <a:pt x="75277" y="2560"/>
                  </a:lnTo>
                  <a:lnTo>
                    <a:pt x="78689" y="4631"/>
                  </a:lnTo>
                  <a:lnTo>
                    <a:pt x="81955" y="7004"/>
                  </a:lnTo>
                  <a:lnTo>
                    <a:pt x="85125" y="9578"/>
                  </a:lnTo>
                  <a:lnTo>
                    <a:pt x="88231" y="12287"/>
                  </a:lnTo>
                  <a:lnTo>
                    <a:pt x="91294" y="15085"/>
                  </a:lnTo>
                  <a:lnTo>
                    <a:pt x="97342" y="20839"/>
                  </a:lnTo>
                  <a:lnTo>
                    <a:pt x="101336" y="23762"/>
                  </a:lnTo>
                  <a:lnTo>
                    <a:pt x="105984" y="26704"/>
                  </a:lnTo>
                  <a:lnTo>
                    <a:pt x="111066" y="29657"/>
                  </a:lnTo>
                  <a:lnTo>
                    <a:pt x="115447" y="33610"/>
                  </a:lnTo>
                  <a:lnTo>
                    <a:pt x="119359" y="38230"/>
                  </a:lnTo>
                  <a:lnTo>
                    <a:pt x="122960" y="43294"/>
                  </a:lnTo>
                  <a:lnTo>
                    <a:pt x="125360" y="47663"/>
                  </a:lnTo>
                  <a:lnTo>
                    <a:pt x="128027" y="55162"/>
                  </a:lnTo>
                  <a:lnTo>
                    <a:pt x="129731" y="59543"/>
                  </a:lnTo>
                  <a:lnTo>
                    <a:pt x="131858" y="64448"/>
                  </a:lnTo>
                  <a:lnTo>
                    <a:pt x="134269" y="69703"/>
                  </a:lnTo>
                  <a:lnTo>
                    <a:pt x="134884" y="74197"/>
                  </a:lnTo>
                  <a:lnTo>
                    <a:pt x="134302" y="78187"/>
                  </a:lnTo>
                  <a:lnTo>
                    <a:pt x="132001" y="85265"/>
                  </a:lnTo>
                  <a:lnTo>
                    <a:pt x="130979" y="91718"/>
                  </a:lnTo>
                  <a:lnTo>
                    <a:pt x="130524" y="97893"/>
                  </a:lnTo>
                  <a:lnTo>
                    <a:pt x="130403" y="100929"/>
                  </a:lnTo>
                  <a:lnTo>
                    <a:pt x="129330" y="103945"/>
                  </a:lnTo>
                  <a:lnTo>
                    <a:pt x="125492" y="109942"/>
                  </a:lnTo>
                  <a:lnTo>
                    <a:pt x="123125" y="115914"/>
                  </a:lnTo>
                  <a:lnTo>
                    <a:pt x="122494" y="118896"/>
                  </a:lnTo>
                  <a:lnTo>
                    <a:pt x="120088" y="120884"/>
                  </a:lnTo>
                  <a:lnTo>
                    <a:pt x="116501" y="122209"/>
                  </a:lnTo>
                  <a:lnTo>
                    <a:pt x="112124" y="123093"/>
                  </a:lnTo>
                  <a:lnTo>
                    <a:pt x="108214" y="124674"/>
                  </a:lnTo>
                  <a:lnTo>
                    <a:pt x="104616" y="126721"/>
                  </a:lnTo>
                  <a:lnTo>
                    <a:pt x="101225" y="129077"/>
                  </a:lnTo>
                  <a:lnTo>
                    <a:pt x="96979" y="130647"/>
                  </a:lnTo>
                  <a:lnTo>
                    <a:pt x="92165" y="131695"/>
                  </a:lnTo>
                  <a:lnTo>
                    <a:pt x="86971" y="132393"/>
                  </a:lnTo>
                  <a:lnTo>
                    <a:pt x="81524" y="133851"/>
                  </a:lnTo>
                  <a:lnTo>
                    <a:pt x="75908" y="135815"/>
                  </a:lnTo>
                  <a:lnTo>
                    <a:pt x="70180" y="138116"/>
                  </a:lnTo>
                  <a:lnTo>
                    <a:pt x="65369" y="139651"/>
                  </a:lnTo>
                  <a:lnTo>
                    <a:pt x="61169" y="140674"/>
                  </a:lnTo>
                  <a:lnTo>
                    <a:pt x="57377" y="141356"/>
                  </a:lnTo>
                  <a:lnTo>
                    <a:pt x="53857" y="141810"/>
                  </a:lnTo>
                  <a:lnTo>
                    <a:pt x="50518" y="142113"/>
                  </a:lnTo>
                  <a:lnTo>
                    <a:pt x="47300" y="142315"/>
                  </a:lnTo>
                  <a:lnTo>
                    <a:pt x="41079" y="142540"/>
                  </a:lnTo>
                  <a:lnTo>
                    <a:pt x="38030" y="142599"/>
                  </a:lnTo>
                  <a:lnTo>
                    <a:pt x="35998" y="143632"/>
                  </a:lnTo>
                  <a:lnTo>
                    <a:pt x="34644" y="145312"/>
                  </a:lnTo>
                  <a:lnTo>
                    <a:pt x="32469" y="150397"/>
                  </a:lnTo>
                  <a:lnTo>
                    <a:pt x="33283" y="151806"/>
                  </a:lnTo>
                  <a:lnTo>
                    <a:pt x="36833" y="156018"/>
                  </a:lnTo>
                  <a:lnTo>
                    <a:pt x="41718" y="161198"/>
                  </a:lnTo>
                  <a:lnTo>
                    <a:pt x="44410" y="163968"/>
                  </a:lnTo>
                  <a:lnTo>
                    <a:pt x="47197" y="165815"/>
                  </a:lnTo>
                  <a:lnTo>
                    <a:pt x="50047" y="167046"/>
                  </a:lnTo>
                  <a:lnTo>
                    <a:pt x="52939" y="167866"/>
                  </a:lnTo>
                  <a:lnTo>
                    <a:pt x="56851" y="170398"/>
                  </a:lnTo>
                  <a:lnTo>
                    <a:pt x="61444" y="174070"/>
                  </a:lnTo>
                  <a:lnTo>
                    <a:pt x="66490" y="178503"/>
                  </a:lnTo>
                  <a:lnTo>
                    <a:pt x="74743" y="186074"/>
                  </a:lnTo>
                  <a:lnTo>
                    <a:pt x="84967" y="195914"/>
                  </a:lnTo>
                  <a:lnTo>
                    <a:pt x="106316" y="217111"/>
                  </a:lnTo>
                  <a:lnTo>
                    <a:pt x="108311" y="220095"/>
                  </a:lnTo>
                  <a:lnTo>
                    <a:pt x="110528" y="226057"/>
                  </a:lnTo>
                  <a:lnTo>
                    <a:pt x="111776" y="230250"/>
                  </a:lnTo>
                  <a:lnTo>
                    <a:pt x="110959" y="231831"/>
                  </a:lnTo>
                  <a:lnTo>
                    <a:pt x="107405" y="236234"/>
                  </a:lnTo>
                  <a:lnTo>
                    <a:pt x="105069" y="237804"/>
                  </a:lnTo>
                  <a:lnTo>
                    <a:pt x="102519" y="238852"/>
                  </a:lnTo>
                  <a:lnTo>
                    <a:pt x="99826" y="239549"/>
                  </a:lnTo>
                  <a:lnTo>
                    <a:pt x="97040" y="241007"/>
                  </a:lnTo>
                  <a:lnTo>
                    <a:pt x="94189" y="242971"/>
                  </a:lnTo>
                  <a:lnTo>
                    <a:pt x="91297" y="245273"/>
                  </a:lnTo>
                  <a:lnTo>
                    <a:pt x="87384" y="246807"/>
                  </a:lnTo>
                  <a:lnTo>
                    <a:pt x="82792" y="247830"/>
                  </a:lnTo>
                  <a:lnTo>
                    <a:pt x="77745" y="248512"/>
                  </a:lnTo>
                  <a:lnTo>
                    <a:pt x="73389" y="248966"/>
                  </a:lnTo>
                  <a:lnTo>
                    <a:pt x="69493" y="249269"/>
                  </a:lnTo>
                  <a:lnTo>
                    <a:pt x="65903" y="249472"/>
                  </a:lnTo>
                  <a:lnTo>
                    <a:pt x="56622" y="249696"/>
                  </a:lnTo>
                  <a:lnTo>
                    <a:pt x="39236" y="249840"/>
                  </a:lnTo>
                  <a:lnTo>
                    <a:pt x="35810" y="248860"/>
                  </a:lnTo>
                  <a:lnTo>
                    <a:pt x="32534" y="247214"/>
                  </a:lnTo>
                  <a:lnTo>
                    <a:pt x="23005" y="24094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SMARTPenAnnotation128"/>
            <p:cNvSpPr/>
            <p:nvPr/>
          </p:nvSpPr>
          <p:spPr>
            <a:xfrm>
              <a:off x="1557920" y="5322093"/>
              <a:ext cx="110123" cy="294120"/>
            </a:xfrm>
            <a:custGeom>
              <a:avLst/>
              <a:gdLst/>
              <a:ahLst/>
              <a:cxnLst/>
              <a:rect l="0" t="0" r="0" b="0"/>
              <a:pathLst>
                <a:path w="110123" h="294120">
                  <a:moveTo>
                    <a:pt x="76212" y="0"/>
                  </a:moveTo>
                  <a:lnTo>
                    <a:pt x="20895" y="0"/>
                  </a:lnTo>
                  <a:lnTo>
                    <a:pt x="17506" y="993"/>
                  </a:lnTo>
                  <a:lnTo>
                    <a:pt x="14254" y="2646"/>
                  </a:lnTo>
                  <a:lnTo>
                    <a:pt x="6647" y="7689"/>
                  </a:lnTo>
                  <a:lnTo>
                    <a:pt x="5031" y="9095"/>
                  </a:lnTo>
                  <a:lnTo>
                    <a:pt x="2961" y="11024"/>
                  </a:lnTo>
                  <a:lnTo>
                    <a:pt x="589" y="13303"/>
                  </a:lnTo>
                  <a:lnTo>
                    <a:pt x="0" y="16806"/>
                  </a:lnTo>
                  <a:lnTo>
                    <a:pt x="1991" y="25990"/>
                  </a:lnTo>
                  <a:lnTo>
                    <a:pt x="3911" y="30225"/>
                  </a:lnTo>
                  <a:lnTo>
                    <a:pt x="6184" y="34041"/>
                  </a:lnTo>
                  <a:lnTo>
                    <a:pt x="8691" y="37577"/>
                  </a:lnTo>
                  <a:lnTo>
                    <a:pt x="11354" y="40926"/>
                  </a:lnTo>
                  <a:lnTo>
                    <a:pt x="14122" y="44152"/>
                  </a:lnTo>
                  <a:lnTo>
                    <a:pt x="16959" y="47294"/>
                  </a:lnTo>
                  <a:lnTo>
                    <a:pt x="19843" y="51373"/>
                  </a:lnTo>
                  <a:lnTo>
                    <a:pt x="22758" y="56077"/>
                  </a:lnTo>
                  <a:lnTo>
                    <a:pt x="25693" y="61197"/>
                  </a:lnTo>
                  <a:lnTo>
                    <a:pt x="29635" y="65603"/>
                  </a:lnTo>
                  <a:lnTo>
                    <a:pt x="34246" y="69532"/>
                  </a:lnTo>
                  <a:lnTo>
                    <a:pt x="39305" y="73144"/>
                  </a:lnTo>
                  <a:lnTo>
                    <a:pt x="44662" y="77536"/>
                  </a:lnTo>
                  <a:lnTo>
                    <a:pt x="50218" y="82449"/>
                  </a:lnTo>
                  <a:lnTo>
                    <a:pt x="55906" y="87708"/>
                  </a:lnTo>
                  <a:lnTo>
                    <a:pt x="61683" y="92207"/>
                  </a:lnTo>
                  <a:lnTo>
                    <a:pt x="67518" y="96198"/>
                  </a:lnTo>
                  <a:lnTo>
                    <a:pt x="73393" y="99851"/>
                  </a:lnTo>
                  <a:lnTo>
                    <a:pt x="78301" y="102286"/>
                  </a:lnTo>
                  <a:lnTo>
                    <a:pt x="82566" y="103910"/>
                  </a:lnTo>
                  <a:lnTo>
                    <a:pt x="86401" y="104992"/>
                  </a:lnTo>
                  <a:lnTo>
                    <a:pt x="89950" y="106706"/>
                  </a:lnTo>
                  <a:lnTo>
                    <a:pt x="93308" y="108841"/>
                  </a:lnTo>
                  <a:lnTo>
                    <a:pt x="96539" y="111255"/>
                  </a:lnTo>
                  <a:lnTo>
                    <a:pt x="99685" y="112866"/>
                  </a:lnTo>
                  <a:lnTo>
                    <a:pt x="102775" y="113939"/>
                  </a:lnTo>
                  <a:lnTo>
                    <a:pt x="110122" y="115662"/>
                  </a:lnTo>
                  <a:lnTo>
                    <a:pt x="109733" y="116796"/>
                  </a:lnTo>
                  <a:lnTo>
                    <a:pt x="106655" y="120701"/>
                  </a:lnTo>
                  <a:lnTo>
                    <a:pt x="104445" y="122139"/>
                  </a:lnTo>
                  <a:lnTo>
                    <a:pt x="101979" y="123098"/>
                  </a:lnTo>
                  <a:lnTo>
                    <a:pt x="99343" y="123738"/>
                  </a:lnTo>
                  <a:lnTo>
                    <a:pt x="96594" y="124164"/>
                  </a:lnTo>
                  <a:lnTo>
                    <a:pt x="93769" y="124448"/>
                  </a:lnTo>
                  <a:lnTo>
                    <a:pt x="90893" y="124637"/>
                  </a:lnTo>
                  <a:lnTo>
                    <a:pt x="87984" y="124764"/>
                  </a:lnTo>
                  <a:lnTo>
                    <a:pt x="82106" y="124903"/>
                  </a:lnTo>
                  <a:lnTo>
                    <a:pt x="79149" y="125933"/>
                  </a:lnTo>
                  <a:lnTo>
                    <a:pt x="76186" y="127612"/>
                  </a:lnTo>
                  <a:lnTo>
                    <a:pt x="69041" y="132695"/>
                  </a:lnTo>
                  <a:lnTo>
                    <a:pt x="67463" y="134104"/>
                  </a:lnTo>
                  <a:lnTo>
                    <a:pt x="63063" y="138315"/>
                  </a:lnTo>
                  <a:lnTo>
                    <a:pt x="60501" y="141820"/>
                  </a:lnTo>
                  <a:lnTo>
                    <a:pt x="57801" y="146141"/>
                  </a:lnTo>
                  <a:lnTo>
                    <a:pt x="55008" y="151005"/>
                  </a:lnTo>
                  <a:lnTo>
                    <a:pt x="51905" y="159056"/>
                  </a:lnTo>
                  <a:lnTo>
                    <a:pt x="50526" y="166934"/>
                  </a:lnTo>
                  <a:lnTo>
                    <a:pt x="50159" y="171813"/>
                  </a:lnTo>
                  <a:lnTo>
                    <a:pt x="49914" y="177050"/>
                  </a:lnTo>
                  <a:lnTo>
                    <a:pt x="49641" y="188160"/>
                  </a:lnTo>
                  <a:lnTo>
                    <a:pt x="49568" y="193901"/>
                  </a:lnTo>
                  <a:lnTo>
                    <a:pt x="50512" y="199713"/>
                  </a:lnTo>
                  <a:lnTo>
                    <a:pt x="52134" y="205572"/>
                  </a:lnTo>
                  <a:lnTo>
                    <a:pt x="61865" y="233974"/>
                  </a:lnTo>
                  <a:lnTo>
                    <a:pt x="64663" y="240318"/>
                  </a:lnTo>
                  <a:lnTo>
                    <a:pt x="67521" y="245540"/>
                  </a:lnTo>
                  <a:lnTo>
                    <a:pt x="70418" y="250014"/>
                  </a:lnTo>
                  <a:lnTo>
                    <a:pt x="73342" y="254981"/>
                  </a:lnTo>
                  <a:lnTo>
                    <a:pt x="76283" y="260276"/>
                  </a:lnTo>
                  <a:lnTo>
                    <a:pt x="79236" y="265791"/>
                  </a:lnTo>
                  <a:lnTo>
                    <a:pt x="82197" y="270460"/>
                  </a:lnTo>
                  <a:lnTo>
                    <a:pt x="85163" y="274565"/>
                  </a:lnTo>
                  <a:lnTo>
                    <a:pt x="88133" y="278293"/>
                  </a:lnTo>
                  <a:lnTo>
                    <a:pt x="91104" y="281771"/>
                  </a:lnTo>
                  <a:lnTo>
                    <a:pt x="94078" y="285082"/>
                  </a:lnTo>
                  <a:lnTo>
                    <a:pt x="102479" y="294119"/>
                  </a:lnTo>
                  <a:lnTo>
                    <a:pt x="60757" y="252435"/>
                  </a:lnTo>
                  <a:lnTo>
                    <a:pt x="55987" y="246673"/>
                  </a:lnTo>
                  <a:lnTo>
                    <a:pt x="51815" y="240847"/>
                  </a:lnTo>
                  <a:lnTo>
                    <a:pt x="48041" y="234979"/>
                  </a:lnTo>
                  <a:lnTo>
                    <a:pt x="43541" y="229082"/>
                  </a:lnTo>
                  <a:lnTo>
                    <a:pt x="38556" y="223167"/>
                  </a:lnTo>
                  <a:lnTo>
                    <a:pt x="33249" y="217239"/>
                  </a:lnTo>
                  <a:lnTo>
                    <a:pt x="28719" y="211302"/>
                  </a:lnTo>
                  <a:lnTo>
                    <a:pt x="24706" y="205361"/>
                  </a:lnTo>
                  <a:lnTo>
                    <a:pt x="21039" y="199415"/>
                  </a:lnTo>
                  <a:lnTo>
                    <a:pt x="17602" y="193467"/>
                  </a:lnTo>
                  <a:lnTo>
                    <a:pt x="11137" y="181566"/>
                  </a:lnTo>
                  <a:lnTo>
                    <a:pt x="9017" y="175614"/>
                  </a:lnTo>
                  <a:lnTo>
                    <a:pt x="7603" y="169662"/>
                  </a:lnTo>
                  <a:lnTo>
                    <a:pt x="6660" y="163710"/>
                  </a:lnTo>
                  <a:lnTo>
                    <a:pt x="6032" y="158749"/>
                  </a:lnTo>
                  <a:lnTo>
                    <a:pt x="5333" y="150592"/>
                  </a:lnTo>
                  <a:lnTo>
                    <a:pt x="6139" y="146035"/>
                  </a:lnTo>
                  <a:lnTo>
                    <a:pt x="7669" y="141013"/>
                  </a:lnTo>
                  <a:lnTo>
                    <a:pt x="9681" y="135681"/>
                  </a:lnTo>
                  <a:lnTo>
                    <a:pt x="11916" y="127110"/>
                  </a:lnTo>
                  <a:lnTo>
                    <a:pt x="12512" y="123436"/>
                  </a:lnTo>
                  <a:lnTo>
                    <a:pt x="14894" y="119993"/>
                  </a:lnTo>
                  <a:lnTo>
                    <a:pt x="18466" y="116707"/>
                  </a:lnTo>
                  <a:lnTo>
                    <a:pt x="22832" y="113524"/>
                  </a:lnTo>
                  <a:lnTo>
                    <a:pt x="26735" y="109417"/>
                  </a:lnTo>
                  <a:lnTo>
                    <a:pt x="30329" y="104695"/>
                  </a:lnTo>
                  <a:lnTo>
                    <a:pt x="33717" y="99562"/>
                  </a:lnTo>
                  <a:lnTo>
                    <a:pt x="37960" y="95148"/>
                  </a:lnTo>
                  <a:lnTo>
                    <a:pt x="42774" y="91213"/>
                  </a:lnTo>
                  <a:lnTo>
                    <a:pt x="47967" y="87598"/>
                  </a:lnTo>
                  <a:lnTo>
                    <a:pt x="53413" y="84196"/>
                  </a:lnTo>
                  <a:lnTo>
                    <a:pt x="59028" y="80935"/>
                  </a:lnTo>
                  <a:lnTo>
                    <a:pt x="64756" y="77769"/>
                  </a:lnTo>
                  <a:lnTo>
                    <a:pt x="69567" y="73674"/>
                  </a:lnTo>
                  <a:lnTo>
                    <a:pt x="73767" y="68960"/>
                  </a:lnTo>
                  <a:lnTo>
                    <a:pt x="77559" y="63833"/>
                  </a:lnTo>
                  <a:lnTo>
                    <a:pt x="81078" y="59423"/>
                  </a:lnTo>
                  <a:lnTo>
                    <a:pt x="84417" y="55490"/>
                  </a:lnTo>
                  <a:lnTo>
                    <a:pt x="87635" y="51876"/>
                  </a:lnTo>
                  <a:lnTo>
                    <a:pt x="93857" y="45215"/>
                  </a:lnTo>
                  <a:lnTo>
                    <a:pt x="96905" y="42050"/>
                  </a:lnTo>
                  <a:lnTo>
                    <a:pt x="98937" y="38947"/>
                  </a:lnTo>
                  <a:lnTo>
                    <a:pt x="101195" y="32854"/>
                  </a:lnTo>
                  <a:lnTo>
                    <a:pt x="102466" y="23846"/>
                  </a:lnTo>
                  <a:lnTo>
                    <a:pt x="102843" y="14893"/>
                  </a:lnTo>
                  <a:lnTo>
                    <a:pt x="102987" y="9454"/>
                  </a:lnTo>
                  <a:lnTo>
                    <a:pt x="103001" y="77550"/>
                  </a:lnTo>
                  <a:lnTo>
                    <a:pt x="102009" y="83450"/>
                  </a:lnTo>
                  <a:lnTo>
                    <a:pt x="100356" y="89368"/>
                  </a:lnTo>
                  <a:lnTo>
                    <a:pt x="98261" y="95297"/>
                  </a:lnTo>
                  <a:lnTo>
                    <a:pt x="96865" y="101235"/>
                  </a:lnTo>
                  <a:lnTo>
                    <a:pt x="95934" y="107178"/>
                  </a:lnTo>
                  <a:lnTo>
                    <a:pt x="95313" y="113124"/>
                  </a:lnTo>
                  <a:lnTo>
                    <a:pt x="93907" y="119072"/>
                  </a:lnTo>
                  <a:lnTo>
                    <a:pt x="91978" y="125022"/>
                  </a:lnTo>
                  <a:lnTo>
                    <a:pt x="89699" y="130973"/>
                  </a:lnTo>
                  <a:lnTo>
                    <a:pt x="88180" y="135933"/>
                  </a:lnTo>
                  <a:lnTo>
                    <a:pt x="86492" y="144090"/>
                  </a:lnTo>
                  <a:lnTo>
                    <a:pt x="86042" y="148645"/>
                  </a:lnTo>
                  <a:lnTo>
                    <a:pt x="85742" y="153667"/>
                  </a:lnTo>
                  <a:lnTo>
                    <a:pt x="85542" y="159000"/>
                  </a:lnTo>
                  <a:lnTo>
                    <a:pt x="84417" y="163547"/>
                  </a:lnTo>
                  <a:lnTo>
                    <a:pt x="82674" y="167570"/>
                  </a:lnTo>
                  <a:lnTo>
                    <a:pt x="80520" y="171245"/>
                  </a:lnTo>
                  <a:lnTo>
                    <a:pt x="78127" y="177974"/>
                  </a:lnTo>
                  <a:lnTo>
                    <a:pt x="76212" y="1875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SMARTPenAnnotation129"/>
            <p:cNvSpPr/>
            <p:nvPr/>
          </p:nvSpPr>
          <p:spPr>
            <a:xfrm>
              <a:off x="1705722" y="5375671"/>
              <a:ext cx="98075" cy="205380"/>
            </a:xfrm>
            <a:custGeom>
              <a:avLst/>
              <a:gdLst/>
              <a:ahLst/>
              <a:cxnLst/>
              <a:rect l="0" t="0" r="0" b="0"/>
              <a:pathLst>
                <a:path w="98075" h="205380">
                  <a:moveTo>
                    <a:pt x="53426" y="0"/>
                  </a:moveTo>
                  <a:lnTo>
                    <a:pt x="53426" y="4741"/>
                  </a:lnTo>
                  <a:lnTo>
                    <a:pt x="52434" y="7129"/>
                  </a:lnTo>
                  <a:lnTo>
                    <a:pt x="50780" y="9714"/>
                  </a:lnTo>
                  <a:lnTo>
                    <a:pt x="48686" y="12429"/>
                  </a:lnTo>
                  <a:lnTo>
                    <a:pt x="47289" y="15232"/>
                  </a:lnTo>
                  <a:lnTo>
                    <a:pt x="45737" y="20991"/>
                  </a:lnTo>
                  <a:lnTo>
                    <a:pt x="45324" y="24908"/>
                  </a:lnTo>
                  <a:lnTo>
                    <a:pt x="45048" y="29504"/>
                  </a:lnTo>
                  <a:lnTo>
                    <a:pt x="44864" y="34552"/>
                  </a:lnTo>
                  <a:lnTo>
                    <a:pt x="43749" y="39902"/>
                  </a:lnTo>
                  <a:lnTo>
                    <a:pt x="42014" y="45453"/>
                  </a:lnTo>
                  <a:lnTo>
                    <a:pt x="39865" y="51138"/>
                  </a:lnTo>
                  <a:lnTo>
                    <a:pt x="37440" y="56912"/>
                  </a:lnTo>
                  <a:lnTo>
                    <a:pt x="34831" y="62747"/>
                  </a:lnTo>
                  <a:lnTo>
                    <a:pt x="32100" y="68620"/>
                  </a:lnTo>
                  <a:lnTo>
                    <a:pt x="30279" y="74521"/>
                  </a:lnTo>
                  <a:lnTo>
                    <a:pt x="29065" y="80438"/>
                  </a:lnTo>
                  <a:lnTo>
                    <a:pt x="28255" y="86368"/>
                  </a:lnTo>
                  <a:lnTo>
                    <a:pt x="26724" y="92305"/>
                  </a:lnTo>
                  <a:lnTo>
                    <a:pt x="24710" y="98248"/>
                  </a:lnTo>
                  <a:lnTo>
                    <a:pt x="22376" y="104194"/>
                  </a:lnTo>
                  <a:lnTo>
                    <a:pt x="19828" y="110142"/>
                  </a:lnTo>
                  <a:lnTo>
                    <a:pt x="14350" y="122043"/>
                  </a:lnTo>
                  <a:lnTo>
                    <a:pt x="5688" y="139900"/>
                  </a:lnTo>
                  <a:lnTo>
                    <a:pt x="3741" y="145853"/>
                  </a:lnTo>
                  <a:lnTo>
                    <a:pt x="2444" y="151805"/>
                  </a:lnTo>
                  <a:lnTo>
                    <a:pt x="1578" y="157758"/>
                  </a:lnTo>
                  <a:lnTo>
                    <a:pt x="1001" y="162719"/>
                  </a:lnTo>
                  <a:lnTo>
                    <a:pt x="617" y="167019"/>
                  </a:lnTo>
                  <a:lnTo>
                    <a:pt x="361" y="170877"/>
                  </a:lnTo>
                  <a:lnTo>
                    <a:pt x="76" y="177810"/>
                  </a:lnTo>
                  <a:lnTo>
                    <a:pt x="0" y="181048"/>
                  </a:lnTo>
                  <a:lnTo>
                    <a:pt x="941" y="184199"/>
                  </a:lnTo>
                  <a:lnTo>
                    <a:pt x="2561" y="187292"/>
                  </a:lnTo>
                  <a:lnTo>
                    <a:pt x="4633" y="190346"/>
                  </a:lnTo>
                  <a:lnTo>
                    <a:pt x="7007" y="193374"/>
                  </a:lnTo>
                  <a:lnTo>
                    <a:pt x="9582" y="196385"/>
                  </a:lnTo>
                  <a:lnTo>
                    <a:pt x="12290" y="199384"/>
                  </a:lnTo>
                  <a:lnTo>
                    <a:pt x="16080" y="201384"/>
                  </a:lnTo>
                  <a:lnTo>
                    <a:pt x="20591" y="202717"/>
                  </a:lnTo>
                  <a:lnTo>
                    <a:pt x="25583" y="203606"/>
                  </a:lnTo>
                  <a:lnTo>
                    <a:pt x="29903" y="204198"/>
                  </a:lnTo>
                  <a:lnTo>
                    <a:pt x="33775" y="204593"/>
                  </a:lnTo>
                  <a:lnTo>
                    <a:pt x="37349" y="204857"/>
                  </a:lnTo>
                  <a:lnTo>
                    <a:pt x="41716" y="205032"/>
                  </a:lnTo>
                  <a:lnTo>
                    <a:pt x="56350" y="205279"/>
                  </a:lnTo>
                  <a:lnTo>
                    <a:pt x="83073" y="205379"/>
                  </a:lnTo>
                  <a:lnTo>
                    <a:pt x="86089" y="204389"/>
                  </a:lnTo>
                  <a:lnTo>
                    <a:pt x="89092" y="202735"/>
                  </a:lnTo>
                  <a:lnTo>
                    <a:pt x="98074" y="19645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SMARTPenAnnotation130"/>
            <p:cNvSpPr/>
            <p:nvPr/>
          </p:nvSpPr>
          <p:spPr>
            <a:xfrm>
              <a:off x="1760389" y="5482828"/>
              <a:ext cx="7690" cy="133946"/>
            </a:xfrm>
            <a:custGeom>
              <a:avLst/>
              <a:gdLst/>
              <a:ahLst/>
              <a:cxnLst/>
              <a:rect l="0" t="0" r="0" b="0"/>
              <a:pathLst>
                <a:path w="7690" h="133946">
                  <a:moveTo>
                    <a:pt x="7689" y="0"/>
                  </a:moveTo>
                  <a:lnTo>
                    <a:pt x="7689" y="4740"/>
                  </a:lnTo>
                  <a:lnTo>
                    <a:pt x="6696" y="7129"/>
                  </a:lnTo>
                  <a:lnTo>
                    <a:pt x="5043" y="9713"/>
                  </a:lnTo>
                  <a:lnTo>
                    <a:pt x="0" y="16250"/>
                  </a:lnTo>
                  <a:lnTo>
                    <a:pt x="579" y="17778"/>
                  </a:lnTo>
                  <a:lnTo>
                    <a:pt x="1956" y="19790"/>
                  </a:lnTo>
                  <a:lnTo>
                    <a:pt x="3867" y="22123"/>
                  </a:lnTo>
                  <a:lnTo>
                    <a:pt x="5141" y="24670"/>
                  </a:lnTo>
                  <a:lnTo>
                    <a:pt x="5990" y="27361"/>
                  </a:lnTo>
                  <a:lnTo>
                    <a:pt x="6556" y="30147"/>
                  </a:lnTo>
                  <a:lnTo>
                    <a:pt x="6934" y="33989"/>
                  </a:lnTo>
                  <a:lnTo>
                    <a:pt x="7185" y="38534"/>
                  </a:lnTo>
                  <a:lnTo>
                    <a:pt x="7465" y="48876"/>
                  </a:lnTo>
                  <a:lnTo>
                    <a:pt x="7689" y="1339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SMARTPenAnnotation131"/>
            <p:cNvSpPr/>
            <p:nvPr/>
          </p:nvSpPr>
          <p:spPr>
            <a:xfrm>
              <a:off x="1823796" y="5500687"/>
              <a:ext cx="105012" cy="124852"/>
            </a:xfrm>
            <a:custGeom>
              <a:avLst/>
              <a:gdLst/>
              <a:ahLst/>
              <a:cxnLst/>
              <a:rect l="0" t="0" r="0" b="0"/>
              <a:pathLst>
                <a:path w="105012" h="124852">
                  <a:moveTo>
                    <a:pt x="87157" y="0"/>
                  </a:moveTo>
                  <a:lnTo>
                    <a:pt x="78336" y="0"/>
                  </a:lnTo>
                  <a:lnTo>
                    <a:pt x="73519" y="4741"/>
                  </a:lnTo>
                  <a:lnTo>
                    <a:pt x="72112" y="7129"/>
                  </a:lnTo>
                  <a:lnTo>
                    <a:pt x="71173" y="9713"/>
                  </a:lnTo>
                  <a:lnTo>
                    <a:pt x="70548" y="12429"/>
                  </a:lnTo>
                  <a:lnTo>
                    <a:pt x="69139" y="15231"/>
                  </a:lnTo>
                  <a:lnTo>
                    <a:pt x="67207" y="18092"/>
                  </a:lnTo>
                  <a:lnTo>
                    <a:pt x="64928" y="20991"/>
                  </a:lnTo>
                  <a:lnTo>
                    <a:pt x="61423" y="23916"/>
                  </a:lnTo>
                  <a:lnTo>
                    <a:pt x="57103" y="26858"/>
                  </a:lnTo>
                  <a:lnTo>
                    <a:pt x="52238" y="29812"/>
                  </a:lnTo>
                  <a:lnTo>
                    <a:pt x="48002" y="33765"/>
                  </a:lnTo>
                  <a:lnTo>
                    <a:pt x="44187" y="38385"/>
                  </a:lnTo>
                  <a:lnTo>
                    <a:pt x="40651" y="43449"/>
                  </a:lnTo>
                  <a:lnTo>
                    <a:pt x="37301" y="48810"/>
                  </a:lnTo>
                  <a:lnTo>
                    <a:pt x="34076" y="54368"/>
                  </a:lnTo>
                  <a:lnTo>
                    <a:pt x="30934" y="60058"/>
                  </a:lnTo>
                  <a:lnTo>
                    <a:pt x="26854" y="64843"/>
                  </a:lnTo>
                  <a:lnTo>
                    <a:pt x="22151" y="69026"/>
                  </a:lnTo>
                  <a:lnTo>
                    <a:pt x="17030" y="72806"/>
                  </a:lnTo>
                  <a:lnTo>
                    <a:pt x="12624" y="76319"/>
                  </a:lnTo>
                  <a:lnTo>
                    <a:pt x="8695" y="79653"/>
                  </a:lnTo>
                  <a:lnTo>
                    <a:pt x="5083" y="82867"/>
                  </a:lnTo>
                  <a:lnTo>
                    <a:pt x="2676" y="86995"/>
                  </a:lnTo>
                  <a:lnTo>
                    <a:pt x="1070" y="91731"/>
                  </a:lnTo>
                  <a:lnTo>
                    <a:pt x="0" y="96873"/>
                  </a:lnTo>
                  <a:lnTo>
                    <a:pt x="279" y="101293"/>
                  </a:lnTo>
                  <a:lnTo>
                    <a:pt x="1457" y="105232"/>
                  </a:lnTo>
                  <a:lnTo>
                    <a:pt x="3234" y="108850"/>
                  </a:lnTo>
                  <a:lnTo>
                    <a:pt x="5412" y="112254"/>
                  </a:lnTo>
                  <a:lnTo>
                    <a:pt x="7855" y="115516"/>
                  </a:lnTo>
                  <a:lnTo>
                    <a:pt x="10477" y="118682"/>
                  </a:lnTo>
                  <a:lnTo>
                    <a:pt x="13216" y="120793"/>
                  </a:lnTo>
                  <a:lnTo>
                    <a:pt x="16035" y="122201"/>
                  </a:lnTo>
                  <a:lnTo>
                    <a:pt x="18906" y="123139"/>
                  </a:lnTo>
                  <a:lnTo>
                    <a:pt x="22805" y="123765"/>
                  </a:lnTo>
                  <a:lnTo>
                    <a:pt x="27388" y="124182"/>
                  </a:lnTo>
                  <a:lnTo>
                    <a:pt x="36780" y="124645"/>
                  </a:lnTo>
                  <a:lnTo>
                    <a:pt x="44262" y="124851"/>
                  </a:lnTo>
                  <a:lnTo>
                    <a:pt x="48638" y="123914"/>
                  </a:lnTo>
                  <a:lnTo>
                    <a:pt x="53540" y="122296"/>
                  </a:lnTo>
                  <a:lnTo>
                    <a:pt x="58793" y="120226"/>
                  </a:lnTo>
                  <a:lnTo>
                    <a:pt x="63286" y="116862"/>
                  </a:lnTo>
                  <a:lnTo>
                    <a:pt x="67274" y="112635"/>
                  </a:lnTo>
                  <a:lnTo>
                    <a:pt x="70925" y="107832"/>
                  </a:lnTo>
                  <a:lnTo>
                    <a:pt x="75343" y="103638"/>
                  </a:lnTo>
                  <a:lnTo>
                    <a:pt x="80273" y="99850"/>
                  </a:lnTo>
                  <a:lnTo>
                    <a:pt x="85545" y="96332"/>
                  </a:lnTo>
                  <a:lnTo>
                    <a:pt x="90051" y="92003"/>
                  </a:lnTo>
                  <a:lnTo>
                    <a:pt x="94047" y="87132"/>
                  </a:lnTo>
                  <a:lnTo>
                    <a:pt x="97703" y="81901"/>
                  </a:lnTo>
                  <a:lnTo>
                    <a:pt x="100141" y="76429"/>
                  </a:lnTo>
                  <a:lnTo>
                    <a:pt x="101766" y="70796"/>
                  </a:lnTo>
                  <a:lnTo>
                    <a:pt x="102849" y="65057"/>
                  </a:lnTo>
                  <a:lnTo>
                    <a:pt x="103572" y="60238"/>
                  </a:lnTo>
                  <a:lnTo>
                    <a:pt x="104053" y="56034"/>
                  </a:lnTo>
                  <a:lnTo>
                    <a:pt x="104374" y="52239"/>
                  </a:lnTo>
                  <a:lnTo>
                    <a:pt x="104588" y="48716"/>
                  </a:lnTo>
                  <a:lnTo>
                    <a:pt x="104826" y="42157"/>
                  </a:lnTo>
                  <a:lnTo>
                    <a:pt x="104978" y="29861"/>
                  </a:lnTo>
                  <a:lnTo>
                    <a:pt x="105011" y="19636"/>
                  </a:lnTo>
                  <a:lnTo>
                    <a:pt x="104021" y="19044"/>
                  </a:lnTo>
                  <a:lnTo>
                    <a:pt x="102368" y="18649"/>
                  </a:lnTo>
                  <a:lnTo>
                    <a:pt x="96086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SMARTPenAnnotation132"/>
            <p:cNvSpPr/>
            <p:nvPr/>
          </p:nvSpPr>
          <p:spPr>
            <a:xfrm>
              <a:off x="2321718" y="1446609"/>
              <a:ext cx="250033" cy="26790"/>
            </a:xfrm>
            <a:custGeom>
              <a:avLst/>
              <a:gdLst/>
              <a:ahLst/>
              <a:cxnLst/>
              <a:rect l="0" t="0" r="0" b="0"/>
              <a:pathLst>
                <a:path w="250033" h="26790">
                  <a:moveTo>
                    <a:pt x="0" y="26789"/>
                  </a:moveTo>
                  <a:lnTo>
                    <a:pt x="13303" y="26789"/>
                  </a:lnTo>
                  <a:lnTo>
                    <a:pt x="15814" y="25797"/>
                  </a:lnTo>
                  <a:lnTo>
                    <a:pt x="18480" y="24143"/>
                  </a:lnTo>
                  <a:lnTo>
                    <a:pt x="21250" y="22049"/>
                  </a:lnTo>
                  <a:lnTo>
                    <a:pt x="25081" y="20652"/>
                  </a:lnTo>
                  <a:lnTo>
                    <a:pt x="29619" y="19721"/>
                  </a:lnTo>
                  <a:lnTo>
                    <a:pt x="34629" y="19101"/>
                  </a:lnTo>
                  <a:lnTo>
                    <a:pt x="39953" y="18687"/>
                  </a:lnTo>
                  <a:lnTo>
                    <a:pt x="45487" y="18411"/>
                  </a:lnTo>
                  <a:lnTo>
                    <a:pt x="51161" y="18227"/>
                  </a:lnTo>
                  <a:lnTo>
                    <a:pt x="106487" y="17892"/>
                  </a:lnTo>
                  <a:lnTo>
                    <a:pt x="116632" y="16889"/>
                  </a:lnTo>
                  <a:lnTo>
                    <a:pt x="127364" y="15228"/>
                  </a:lnTo>
                  <a:lnTo>
                    <a:pt x="138488" y="13128"/>
                  </a:lnTo>
                  <a:lnTo>
                    <a:pt x="148880" y="11729"/>
                  </a:lnTo>
                  <a:lnTo>
                    <a:pt x="158785" y="10796"/>
                  </a:lnTo>
                  <a:lnTo>
                    <a:pt x="168364" y="10174"/>
                  </a:lnTo>
                  <a:lnTo>
                    <a:pt x="177727" y="9759"/>
                  </a:lnTo>
                  <a:lnTo>
                    <a:pt x="196068" y="9298"/>
                  </a:lnTo>
                  <a:lnTo>
                    <a:pt x="206118" y="8183"/>
                  </a:lnTo>
                  <a:lnTo>
                    <a:pt x="216787" y="6448"/>
                  </a:lnTo>
                  <a:lnTo>
                    <a:pt x="250032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SMARTPenAnnotation133"/>
            <p:cNvSpPr/>
            <p:nvPr/>
          </p:nvSpPr>
          <p:spPr>
            <a:xfrm>
              <a:off x="2589609" y="1384101"/>
              <a:ext cx="229761" cy="232173"/>
            </a:xfrm>
            <a:custGeom>
              <a:avLst/>
              <a:gdLst/>
              <a:ahLst/>
              <a:cxnLst/>
              <a:rect l="0" t="0" r="0" b="0"/>
              <a:pathLst>
                <a:path w="229761" h="232173">
                  <a:moveTo>
                    <a:pt x="17859" y="0"/>
                  </a:moveTo>
                  <a:lnTo>
                    <a:pt x="17859" y="4741"/>
                  </a:lnTo>
                  <a:lnTo>
                    <a:pt x="18851" y="6137"/>
                  </a:lnTo>
                  <a:lnTo>
                    <a:pt x="20505" y="7068"/>
                  </a:lnTo>
                  <a:lnTo>
                    <a:pt x="24988" y="8102"/>
                  </a:lnTo>
                  <a:lnTo>
                    <a:pt x="30288" y="8562"/>
                  </a:lnTo>
                  <a:lnTo>
                    <a:pt x="33090" y="9677"/>
                  </a:lnTo>
                  <a:lnTo>
                    <a:pt x="38850" y="13561"/>
                  </a:lnTo>
                  <a:lnTo>
                    <a:pt x="43759" y="15986"/>
                  </a:lnTo>
                  <a:lnTo>
                    <a:pt x="50009" y="18595"/>
                  </a:lnTo>
                  <a:lnTo>
                    <a:pt x="57152" y="21326"/>
                  </a:lnTo>
                  <a:lnTo>
                    <a:pt x="73026" y="27007"/>
                  </a:lnTo>
                  <a:lnTo>
                    <a:pt x="81426" y="29911"/>
                  </a:lnTo>
                  <a:lnTo>
                    <a:pt x="90995" y="31847"/>
                  </a:lnTo>
                  <a:lnTo>
                    <a:pt x="101343" y="33138"/>
                  </a:lnTo>
                  <a:lnTo>
                    <a:pt x="112210" y="33998"/>
                  </a:lnTo>
                  <a:lnTo>
                    <a:pt x="122432" y="34572"/>
                  </a:lnTo>
                  <a:lnTo>
                    <a:pt x="141727" y="35209"/>
                  </a:lnTo>
                  <a:lnTo>
                    <a:pt x="150047" y="36371"/>
                  </a:lnTo>
                  <a:lnTo>
                    <a:pt x="157578" y="38138"/>
                  </a:lnTo>
                  <a:lnTo>
                    <a:pt x="180304" y="45365"/>
                  </a:lnTo>
                  <a:lnTo>
                    <a:pt x="188664" y="48103"/>
                  </a:lnTo>
                  <a:lnTo>
                    <a:pt x="196221" y="50920"/>
                  </a:lnTo>
                  <a:lnTo>
                    <a:pt x="203244" y="53791"/>
                  </a:lnTo>
                  <a:lnTo>
                    <a:pt x="209910" y="56696"/>
                  </a:lnTo>
                  <a:lnTo>
                    <a:pt x="215346" y="59626"/>
                  </a:lnTo>
                  <a:lnTo>
                    <a:pt x="219963" y="62571"/>
                  </a:lnTo>
                  <a:lnTo>
                    <a:pt x="224032" y="65526"/>
                  </a:lnTo>
                  <a:lnTo>
                    <a:pt x="226746" y="68489"/>
                  </a:lnTo>
                  <a:lnTo>
                    <a:pt x="228554" y="71456"/>
                  </a:lnTo>
                  <a:lnTo>
                    <a:pt x="229760" y="74427"/>
                  </a:lnTo>
                  <a:lnTo>
                    <a:pt x="229572" y="77399"/>
                  </a:lnTo>
                  <a:lnTo>
                    <a:pt x="228454" y="80373"/>
                  </a:lnTo>
                  <a:lnTo>
                    <a:pt x="224566" y="86323"/>
                  </a:lnTo>
                  <a:lnTo>
                    <a:pt x="219531" y="92275"/>
                  </a:lnTo>
                  <a:lnTo>
                    <a:pt x="214815" y="96243"/>
                  </a:lnTo>
                  <a:lnTo>
                    <a:pt x="208695" y="100873"/>
                  </a:lnTo>
                  <a:lnTo>
                    <a:pt x="193956" y="111309"/>
                  </a:lnTo>
                  <a:lnTo>
                    <a:pt x="177484" y="122562"/>
                  </a:lnTo>
                  <a:lnTo>
                    <a:pt x="167932" y="128341"/>
                  </a:lnTo>
                  <a:lnTo>
                    <a:pt x="157595" y="134178"/>
                  </a:lnTo>
                  <a:lnTo>
                    <a:pt x="135526" y="145955"/>
                  </a:lnTo>
                  <a:lnTo>
                    <a:pt x="112489" y="157804"/>
                  </a:lnTo>
                  <a:lnTo>
                    <a:pt x="101782" y="163742"/>
                  </a:lnTo>
                  <a:lnTo>
                    <a:pt x="91667" y="169685"/>
                  </a:lnTo>
                  <a:lnTo>
                    <a:pt x="81947" y="175631"/>
                  </a:lnTo>
                  <a:lnTo>
                    <a:pt x="72491" y="180587"/>
                  </a:lnTo>
                  <a:lnTo>
                    <a:pt x="63210" y="184884"/>
                  </a:lnTo>
                  <a:lnTo>
                    <a:pt x="54046" y="188740"/>
                  </a:lnTo>
                  <a:lnTo>
                    <a:pt x="45952" y="193296"/>
                  </a:lnTo>
                  <a:lnTo>
                    <a:pt x="38573" y="198317"/>
                  </a:lnTo>
                  <a:lnTo>
                    <a:pt x="31668" y="203649"/>
                  </a:lnTo>
                  <a:lnTo>
                    <a:pt x="26073" y="208196"/>
                  </a:lnTo>
                  <a:lnTo>
                    <a:pt x="21351" y="212219"/>
                  </a:lnTo>
                  <a:lnTo>
                    <a:pt x="17210" y="215893"/>
                  </a:lnTo>
                  <a:lnTo>
                    <a:pt x="13458" y="218343"/>
                  </a:lnTo>
                  <a:lnTo>
                    <a:pt x="6643" y="221065"/>
                  </a:lnTo>
                  <a:lnTo>
                    <a:pt x="4428" y="222783"/>
                  </a:lnTo>
                  <a:lnTo>
                    <a:pt x="2952" y="224920"/>
                  </a:lnTo>
                  <a:lnTo>
                    <a:pt x="0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SMARTPenAnnotation134"/>
            <p:cNvSpPr/>
            <p:nvPr/>
          </p:nvSpPr>
          <p:spPr>
            <a:xfrm>
              <a:off x="2866952" y="1327758"/>
              <a:ext cx="195714" cy="296876"/>
            </a:xfrm>
            <a:custGeom>
              <a:avLst/>
              <a:gdLst/>
              <a:ahLst/>
              <a:cxnLst/>
              <a:rect l="0" t="0" r="0" b="0"/>
              <a:pathLst>
                <a:path w="195714" h="296876">
                  <a:moveTo>
                    <a:pt x="53055" y="118851"/>
                  </a:moveTo>
                  <a:lnTo>
                    <a:pt x="53055" y="153738"/>
                  </a:lnTo>
                  <a:lnTo>
                    <a:pt x="54048" y="158976"/>
                  </a:lnTo>
                  <a:lnTo>
                    <a:pt x="55701" y="164453"/>
                  </a:lnTo>
                  <a:lnTo>
                    <a:pt x="57796" y="170088"/>
                  </a:lnTo>
                  <a:lnTo>
                    <a:pt x="59192" y="175829"/>
                  </a:lnTo>
                  <a:lnTo>
                    <a:pt x="60123" y="181641"/>
                  </a:lnTo>
                  <a:lnTo>
                    <a:pt x="60744" y="187500"/>
                  </a:lnTo>
                  <a:lnTo>
                    <a:pt x="61158" y="194383"/>
                  </a:lnTo>
                  <a:lnTo>
                    <a:pt x="61617" y="209967"/>
                  </a:lnTo>
                  <a:lnTo>
                    <a:pt x="61953" y="249457"/>
                  </a:lnTo>
                  <a:lnTo>
                    <a:pt x="61976" y="267572"/>
                  </a:lnTo>
                  <a:lnTo>
                    <a:pt x="60987" y="272568"/>
                  </a:lnTo>
                  <a:lnTo>
                    <a:pt x="55846" y="284341"/>
                  </a:lnTo>
                  <a:lnTo>
                    <a:pt x="54296" y="290959"/>
                  </a:lnTo>
                  <a:lnTo>
                    <a:pt x="52890" y="293121"/>
                  </a:lnTo>
                  <a:lnTo>
                    <a:pt x="50961" y="294562"/>
                  </a:lnTo>
                  <a:lnTo>
                    <a:pt x="48682" y="295523"/>
                  </a:lnTo>
                  <a:lnTo>
                    <a:pt x="43505" y="296591"/>
                  </a:lnTo>
                  <a:lnTo>
                    <a:pt x="40735" y="296875"/>
                  </a:lnTo>
                  <a:lnTo>
                    <a:pt x="37897" y="296073"/>
                  </a:lnTo>
                  <a:lnTo>
                    <a:pt x="32097" y="292536"/>
                  </a:lnTo>
                  <a:lnTo>
                    <a:pt x="29161" y="288219"/>
                  </a:lnTo>
                  <a:lnTo>
                    <a:pt x="26212" y="282364"/>
                  </a:lnTo>
                  <a:lnTo>
                    <a:pt x="23253" y="275485"/>
                  </a:lnTo>
                  <a:lnTo>
                    <a:pt x="20289" y="267922"/>
                  </a:lnTo>
                  <a:lnTo>
                    <a:pt x="14349" y="251581"/>
                  </a:lnTo>
                  <a:lnTo>
                    <a:pt x="5427" y="225647"/>
                  </a:lnTo>
                  <a:lnTo>
                    <a:pt x="3444" y="215845"/>
                  </a:lnTo>
                  <a:lnTo>
                    <a:pt x="2122" y="205342"/>
                  </a:lnTo>
                  <a:lnTo>
                    <a:pt x="1240" y="194371"/>
                  </a:lnTo>
                  <a:lnTo>
                    <a:pt x="653" y="183088"/>
                  </a:lnTo>
                  <a:lnTo>
                    <a:pt x="0" y="159969"/>
                  </a:lnTo>
                  <a:lnTo>
                    <a:pt x="818" y="148247"/>
                  </a:lnTo>
                  <a:lnTo>
                    <a:pt x="2355" y="136464"/>
                  </a:lnTo>
                  <a:lnTo>
                    <a:pt x="4372" y="124640"/>
                  </a:lnTo>
                  <a:lnTo>
                    <a:pt x="7702" y="112788"/>
                  </a:lnTo>
                  <a:lnTo>
                    <a:pt x="11905" y="100918"/>
                  </a:lnTo>
                  <a:lnTo>
                    <a:pt x="16692" y="89037"/>
                  </a:lnTo>
                  <a:lnTo>
                    <a:pt x="22860" y="78139"/>
                  </a:lnTo>
                  <a:lnTo>
                    <a:pt x="29949" y="67897"/>
                  </a:lnTo>
                  <a:lnTo>
                    <a:pt x="37651" y="58093"/>
                  </a:lnTo>
                  <a:lnTo>
                    <a:pt x="45762" y="49572"/>
                  </a:lnTo>
                  <a:lnTo>
                    <a:pt x="54147" y="41907"/>
                  </a:lnTo>
                  <a:lnTo>
                    <a:pt x="62712" y="34813"/>
                  </a:lnTo>
                  <a:lnTo>
                    <a:pt x="71400" y="28099"/>
                  </a:lnTo>
                  <a:lnTo>
                    <a:pt x="80168" y="21639"/>
                  </a:lnTo>
                  <a:lnTo>
                    <a:pt x="88990" y="15347"/>
                  </a:lnTo>
                  <a:lnTo>
                    <a:pt x="98840" y="10161"/>
                  </a:lnTo>
                  <a:lnTo>
                    <a:pt x="109375" y="5711"/>
                  </a:lnTo>
                  <a:lnTo>
                    <a:pt x="120367" y="1753"/>
                  </a:lnTo>
                  <a:lnTo>
                    <a:pt x="130672" y="106"/>
                  </a:lnTo>
                  <a:lnTo>
                    <a:pt x="140519" y="0"/>
                  </a:lnTo>
                  <a:lnTo>
                    <a:pt x="150060" y="922"/>
                  </a:lnTo>
                  <a:lnTo>
                    <a:pt x="158405" y="2528"/>
                  </a:lnTo>
                  <a:lnTo>
                    <a:pt x="165952" y="4592"/>
                  </a:lnTo>
                  <a:lnTo>
                    <a:pt x="172968" y="6959"/>
                  </a:lnTo>
                  <a:lnTo>
                    <a:pt x="178638" y="10522"/>
                  </a:lnTo>
                  <a:lnTo>
                    <a:pt x="183410" y="14882"/>
                  </a:lnTo>
                  <a:lnTo>
                    <a:pt x="187584" y="19772"/>
                  </a:lnTo>
                  <a:lnTo>
                    <a:pt x="190366" y="25017"/>
                  </a:lnTo>
                  <a:lnTo>
                    <a:pt x="192221" y="30498"/>
                  </a:lnTo>
                  <a:lnTo>
                    <a:pt x="193457" y="36137"/>
                  </a:lnTo>
                  <a:lnTo>
                    <a:pt x="194282" y="42872"/>
                  </a:lnTo>
                  <a:lnTo>
                    <a:pt x="194831" y="50339"/>
                  </a:lnTo>
                  <a:lnTo>
                    <a:pt x="195442" y="65581"/>
                  </a:lnTo>
                  <a:lnTo>
                    <a:pt x="195713" y="78970"/>
                  </a:lnTo>
                  <a:lnTo>
                    <a:pt x="194793" y="85318"/>
                  </a:lnTo>
                  <a:lnTo>
                    <a:pt x="193188" y="91535"/>
                  </a:lnTo>
                  <a:lnTo>
                    <a:pt x="191126" y="97664"/>
                  </a:lnTo>
                  <a:lnTo>
                    <a:pt x="187766" y="103734"/>
                  </a:lnTo>
                  <a:lnTo>
                    <a:pt x="183542" y="109765"/>
                  </a:lnTo>
                  <a:lnTo>
                    <a:pt x="178742" y="115770"/>
                  </a:lnTo>
                  <a:lnTo>
                    <a:pt x="173557" y="121758"/>
                  </a:lnTo>
                  <a:lnTo>
                    <a:pt x="168117" y="127734"/>
                  </a:lnTo>
                  <a:lnTo>
                    <a:pt x="162505" y="133703"/>
                  </a:lnTo>
                  <a:lnTo>
                    <a:pt x="156780" y="138674"/>
                  </a:lnTo>
                  <a:lnTo>
                    <a:pt x="150978" y="142980"/>
                  </a:lnTo>
                  <a:lnTo>
                    <a:pt x="145126" y="146843"/>
                  </a:lnTo>
                  <a:lnTo>
                    <a:pt x="138249" y="150411"/>
                  </a:lnTo>
                  <a:lnTo>
                    <a:pt x="130687" y="153782"/>
                  </a:lnTo>
                  <a:lnTo>
                    <a:pt x="122669" y="157021"/>
                  </a:lnTo>
                  <a:lnTo>
                    <a:pt x="114347" y="158188"/>
                  </a:lnTo>
                  <a:lnTo>
                    <a:pt x="105823" y="157974"/>
                  </a:lnTo>
                  <a:lnTo>
                    <a:pt x="97163" y="156839"/>
                  </a:lnTo>
                  <a:lnTo>
                    <a:pt x="89406" y="156083"/>
                  </a:lnTo>
                  <a:lnTo>
                    <a:pt x="82250" y="155578"/>
                  </a:lnTo>
                  <a:lnTo>
                    <a:pt x="75495" y="155242"/>
                  </a:lnTo>
                  <a:lnTo>
                    <a:pt x="69007" y="154026"/>
                  </a:lnTo>
                  <a:lnTo>
                    <a:pt x="62698" y="152223"/>
                  </a:lnTo>
                  <a:lnTo>
                    <a:pt x="56507" y="150028"/>
                  </a:lnTo>
                  <a:lnTo>
                    <a:pt x="51388" y="147573"/>
                  </a:lnTo>
                  <a:lnTo>
                    <a:pt x="46983" y="144945"/>
                  </a:lnTo>
                  <a:lnTo>
                    <a:pt x="35196" y="13671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MARTPenAnnotation135"/>
            <p:cNvSpPr/>
            <p:nvPr/>
          </p:nvSpPr>
          <p:spPr>
            <a:xfrm>
              <a:off x="3072377" y="1339453"/>
              <a:ext cx="186959" cy="149916"/>
            </a:xfrm>
            <a:custGeom>
              <a:avLst/>
              <a:gdLst/>
              <a:ahLst/>
              <a:cxnLst/>
              <a:rect l="0" t="0" r="0" b="0"/>
              <a:pathLst>
                <a:path w="186959" h="149916">
                  <a:moveTo>
                    <a:pt x="115521" y="0"/>
                  </a:moveTo>
                  <a:lnTo>
                    <a:pt x="99271" y="0"/>
                  </a:lnTo>
                  <a:lnTo>
                    <a:pt x="96750" y="1984"/>
                  </a:lnTo>
                  <a:lnTo>
                    <a:pt x="93085" y="5291"/>
                  </a:lnTo>
                  <a:lnTo>
                    <a:pt x="88657" y="9481"/>
                  </a:lnTo>
                  <a:lnTo>
                    <a:pt x="83722" y="13265"/>
                  </a:lnTo>
                  <a:lnTo>
                    <a:pt x="78446" y="16781"/>
                  </a:lnTo>
                  <a:lnTo>
                    <a:pt x="72945" y="20117"/>
                  </a:lnTo>
                  <a:lnTo>
                    <a:pt x="68285" y="24325"/>
                  </a:lnTo>
                  <a:lnTo>
                    <a:pt x="64187" y="29115"/>
                  </a:lnTo>
                  <a:lnTo>
                    <a:pt x="60462" y="34293"/>
                  </a:lnTo>
                  <a:lnTo>
                    <a:pt x="55995" y="39729"/>
                  </a:lnTo>
                  <a:lnTo>
                    <a:pt x="51032" y="45337"/>
                  </a:lnTo>
                  <a:lnTo>
                    <a:pt x="45740" y="51061"/>
                  </a:lnTo>
                  <a:lnTo>
                    <a:pt x="40227" y="57853"/>
                  </a:lnTo>
                  <a:lnTo>
                    <a:pt x="34567" y="65358"/>
                  </a:lnTo>
                  <a:lnTo>
                    <a:pt x="28809" y="73337"/>
                  </a:lnTo>
                  <a:lnTo>
                    <a:pt x="23979" y="80641"/>
                  </a:lnTo>
                  <a:lnTo>
                    <a:pt x="19766" y="87495"/>
                  </a:lnTo>
                  <a:lnTo>
                    <a:pt x="15966" y="94049"/>
                  </a:lnTo>
                  <a:lnTo>
                    <a:pt x="12440" y="99410"/>
                  </a:lnTo>
                  <a:lnTo>
                    <a:pt x="9097" y="103976"/>
                  </a:lnTo>
                  <a:lnTo>
                    <a:pt x="5876" y="108013"/>
                  </a:lnTo>
                  <a:lnTo>
                    <a:pt x="3729" y="112688"/>
                  </a:lnTo>
                  <a:lnTo>
                    <a:pt x="2298" y="117789"/>
                  </a:lnTo>
                  <a:lnTo>
                    <a:pt x="1344" y="123175"/>
                  </a:lnTo>
                  <a:lnTo>
                    <a:pt x="707" y="127757"/>
                  </a:lnTo>
                  <a:lnTo>
                    <a:pt x="283" y="131804"/>
                  </a:lnTo>
                  <a:lnTo>
                    <a:pt x="0" y="135494"/>
                  </a:lnTo>
                  <a:lnTo>
                    <a:pt x="1796" y="138946"/>
                  </a:lnTo>
                  <a:lnTo>
                    <a:pt x="4978" y="142240"/>
                  </a:lnTo>
                  <a:lnTo>
                    <a:pt x="9084" y="145428"/>
                  </a:lnTo>
                  <a:lnTo>
                    <a:pt x="12813" y="147554"/>
                  </a:lnTo>
                  <a:lnTo>
                    <a:pt x="16291" y="148971"/>
                  </a:lnTo>
                  <a:lnTo>
                    <a:pt x="19602" y="149915"/>
                  </a:lnTo>
                  <a:lnTo>
                    <a:pt x="23794" y="149553"/>
                  </a:lnTo>
                  <a:lnTo>
                    <a:pt x="28573" y="148319"/>
                  </a:lnTo>
                  <a:lnTo>
                    <a:pt x="55241" y="139210"/>
                  </a:lnTo>
                  <a:lnTo>
                    <a:pt x="62436" y="135470"/>
                  </a:lnTo>
                  <a:lnTo>
                    <a:pt x="69217" y="130993"/>
                  </a:lnTo>
                  <a:lnTo>
                    <a:pt x="75722" y="126024"/>
                  </a:lnTo>
                  <a:lnTo>
                    <a:pt x="83035" y="120727"/>
                  </a:lnTo>
                  <a:lnTo>
                    <a:pt x="99098" y="109549"/>
                  </a:lnTo>
                  <a:lnTo>
                    <a:pt x="106557" y="103791"/>
                  </a:lnTo>
                  <a:lnTo>
                    <a:pt x="113514" y="97967"/>
                  </a:lnTo>
                  <a:lnTo>
                    <a:pt x="120136" y="92100"/>
                  </a:lnTo>
                  <a:lnTo>
                    <a:pt x="125543" y="86205"/>
                  </a:lnTo>
                  <a:lnTo>
                    <a:pt x="130140" y="80290"/>
                  </a:lnTo>
                  <a:lnTo>
                    <a:pt x="134197" y="74363"/>
                  </a:lnTo>
                  <a:lnTo>
                    <a:pt x="136901" y="69419"/>
                  </a:lnTo>
                  <a:lnTo>
                    <a:pt x="138704" y="65131"/>
                  </a:lnTo>
                  <a:lnTo>
                    <a:pt x="139906" y="61280"/>
                  </a:lnTo>
                  <a:lnTo>
                    <a:pt x="141700" y="57720"/>
                  </a:lnTo>
                  <a:lnTo>
                    <a:pt x="143888" y="54355"/>
                  </a:lnTo>
                  <a:lnTo>
                    <a:pt x="150809" y="45216"/>
                  </a:lnTo>
                  <a:lnTo>
                    <a:pt x="151112" y="49557"/>
                  </a:lnTo>
                  <a:lnTo>
                    <a:pt x="151228" y="73342"/>
                  </a:lnTo>
                  <a:lnTo>
                    <a:pt x="152225" y="77668"/>
                  </a:lnTo>
                  <a:lnTo>
                    <a:pt x="153881" y="82536"/>
                  </a:lnTo>
                  <a:lnTo>
                    <a:pt x="155977" y="87766"/>
                  </a:lnTo>
                  <a:lnTo>
                    <a:pt x="157374" y="93237"/>
                  </a:lnTo>
                  <a:lnTo>
                    <a:pt x="158306" y="98869"/>
                  </a:lnTo>
                  <a:lnTo>
                    <a:pt x="158927" y="104608"/>
                  </a:lnTo>
                  <a:lnTo>
                    <a:pt x="161326" y="109426"/>
                  </a:lnTo>
                  <a:lnTo>
                    <a:pt x="164909" y="113630"/>
                  </a:lnTo>
                  <a:lnTo>
                    <a:pt x="169282" y="117425"/>
                  </a:lnTo>
                  <a:lnTo>
                    <a:pt x="173190" y="120947"/>
                  </a:lnTo>
                  <a:lnTo>
                    <a:pt x="186958" y="1339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MARTPenAnnotation136"/>
            <p:cNvSpPr/>
            <p:nvPr/>
          </p:nvSpPr>
          <p:spPr>
            <a:xfrm>
              <a:off x="3295613" y="1339485"/>
              <a:ext cx="145838" cy="178562"/>
            </a:xfrm>
            <a:custGeom>
              <a:avLst/>
              <a:gdLst/>
              <a:ahLst/>
              <a:cxnLst/>
              <a:rect l="0" t="0" r="0" b="0"/>
              <a:pathLst>
                <a:path w="145838" h="178562">
                  <a:moveTo>
                    <a:pt x="97668" y="8897"/>
                  </a:moveTo>
                  <a:lnTo>
                    <a:pt x="97668" y="4157"/>
                  </a:lnTo>
                  <a:lnTo>
                    <a:pt x="95683" y="2760"/>
                  </a:lnTo>
                  <a:lnTo>
                    <a:pt x="92376" y="1830"/>
                  </a:lnTo>
                  <a:lnTo>
                    <a:pt x="82291" y="335"/>
                  </a:lnTo>
                  <a:lnTo>
                    <a:pt x="79479" y="213"/>
                  </a:lnTo>
                  <a:lnTo>
                    <a:pt x="66041" y="40"/>
                  </a:lnTo>
                  <a:lnTo>
                    <a:pt x="55169" y="0"/>
                  </a:lnTo>
                  <a:lnTo>
                    <a:pt x="50483" y="981"/>
                  </a:lnTo>
                  <a:lnTo>
                    <a:pt x="46368" y="2628"/>
                  </a:lnTo>
                  <a:lnTo>
                    <a:pt x="42632" y="4718"/>
                  </a:lnTo>
                  <a:lnTo>
                    <a:pt x="33189" y="9686"/>
                  </a:lnTo>
                  <a:lnTo>
                    <a:pt x="27893" y="12399"/>
                  </a:lnTo>
                  <a:lnTo>
                    <a:pt x="23370" y="15201"/>
                  </a:lnTo>
                  <a:lnTo>
                    <a:pt x="19362" y="18061"/>
                  </a:lnTo>
                  <a:lnTo>
                    <a:pt x="15699" y="20959"/>
                  </a:lnTo>
                  <a:lnTo>
                    <a:pt x="12264" y="23884"/>
                  </a:lnTo>
                  <a:lnTo>
                    <a:pt x="8982" y="26826"/>
                  </a:lnTo>
                  <a:lnTo>
                    <a:pt x="5802" y="29779"/>
                  </a:lnTo>
                  <a:lnTo>
                    <a:pt x="3682" y="33733"/>
                  </a:lnTo>
                  <a:lnTo>
                    <a:pt x="2268" y="38353"/>
                  </a:lnTo>
                  <a:lnTo>
                    <a:pt x="1326" y="43417"/>
                  </a:lnTo>
                  <a:lnTo>
                    <a:pt x="697" y="47786"/>
                  </a:lnTo>
                  <a:lnTo>
                    <a:pt x="279" y="51690"/>
                  </a:lnTo>
                  <a:lnTo>
                    <a:pt x="0" y="55285"/>
                  </a:lnTo>
                  <a:lnTo>
                    <a:pt x="1798" y="58674"/>
                  </a:lnTo>
                  <a:lnTo>
                    <a:pt x="4981" y="61926"/>
                  </a:lnTo>
                  <a:lnTo>
                    <a:pt x="9087" y="65085"/>
                  </a:lnTo>
                  <a:lnTo>
                    <a:pt x="13810" y="68184"/>
                  </a:lnTo>
                  <a:lnTo>
                    <a:pt x="18942" y="71242"/>
                  </a:lnTo>
                  <a:lnTo>
                    <a:pt x="24348" y="74273"/>
                  </a:lnTo>
                  <a:lnTo>
                    <a:pt x="30929" y="77286"/>
                  </a:lnTo>
                  <a:lnTo>
                    <a:pt x="38292" y="80287"/>
                  </a:lnTo>
                  <a:lnTo>
                    <a:pt x="46177" y="83279"/>
                  </a:lnTo>
                  <a:lnTo>
                    <a:pt x="62877" y="89250"/>
                  </a:lnTo>
                  <a:lnTo>
                    <a:pt x="97851" y="101168"/>
                  </a:lnTo>
                  <a:lnTo>
                    <a:pt x="105728" y="104145"/>
                  </a:lnTo>
                  <a:lnTo>
                    <a:pt x="112963" y="107123"/>
                  </a:lnTo>
                  <a:lnTo>
                    <a:pt x="119771" y="110100"/>
                  </a:lnTo>
                  <a:lnTo>
                    <a:pt x="125302" y="113077"/>
                  </a:lnTo>
                  <a:lnTo>
                    <a:pt x="129981" y="116053"/>
                  </a:lnTo>
                  <a:lnTo>
                    <a:pt x="134093" y="119030"/>
                  </a:lnTo>
                  <a:lnTo>
                    <a:pt x="137826" y="122007"/>
                  </a:lnTo>
                  <a:lnTo>
                    <a:pt x="141307" y="124983"/>
                  </a:lnTo>
                  <a:lnTo>
                    <a:pt x="144620" y="127960"/>
                  </a:lnTo>
                  <a:lnTo>
                    <a:pt x="145837" y="131928"/>
                  </a:lnTo>
                  <a:lnTo>
                    <a:pt x="145655" y="136559"/>
                  </a:lnTo>
                  <a:lnTo>
                    <a:pt x="144542" y="141630"/>
                  </a:lnTo>
                  <a:lnTo>
                    <a:pt x="142808" y="146003"/>
                  </a:lnTo>
                  <a:lnTo>
                    <a:pt x="140660" y="149911"/>
                  </a:lnTo>
                  <a:lnTo>
                    <a:pt x="138235" y="153508"/>
                  </a:lnTo>
                  <a:lnTo>
                    <a:pt x="134634" y="156898"/>
                  </a:lnTo>
                  <a:lnTo>
                    <a:pt x="130250" y="160150"/>
                  </a:lnTo>
                  <a:lnTo>
                    <a:pt x="125342" y="163311"/>
                  </a:lnTo>
                  <a:lnTo>
                    <a:pt x="119094" y="166410"/>
                  </a:lnTo>
                  <a:lnTo>
                    <a:pt x="111952" y="169468"/>
                  </a:lnTo>
                  <a:lnTo>
                    <a:pt x="104214" y="172499"/>
                  </a:lnTo>
                  <a:lnTo>
                    <a:pt x="97071" y="174520"/>
                  </a:lnTo>
                  <a:lnTo>
                    <a:pt x="90325" y="175867"/>
                  </a:lnTo>
                  <a:lnTo>
                    <a:pt x="83843" y="176765"/>
                  </a:lnTo>
                  <a:lnTo>
                    <a:pt x="78529" y="177364"/>
                  </a:lnTo>
                  <a:lnTo>
                    <a:pt x="73995" y="177763"/>
                  </a:lnTo>
                  <a:lnTo>
                    <a:pt x="61949" y="1785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MARTPenAnnotation137"/>
            <p:cNvSpPr/>
            <p:nvPr/>
          </p:nvSpPr>
          <p:spPr>
            <a:xfrm>
              <a:off x="3416448" y="1357421"/>
              <a:ext cx="162284" cy="151282"/>
            </a:xfrm>
            <a:custGeom>
              <a:avLst/>
              <a:gdLst/>
              <a:ahLst/>
              <a:cxnLst/>
              <a:rect l="0" t="0" r="0" b="0"/>
              <a:pathLst>
                <a:path w="162284" h="151282">
                  <a:moveTo>
                    <a:pt x="110778" y="8821"/>
                  </a:moveTo>
                  <a:lnTo>
                    <a:pt x="115923" y="8821"/>
                  </a:lnTo>
                  <a:lnTo>
                    <a:pt x="113726" y="8821"/>
                  </a:lnTo>
                  <a:lnTo>
                    <a:pt x="112743" y="7829"/>
                  </a:lnTo>
                  <a:lnTo>
                    <a:pt x="112088" y="6175"/>
                  </a:lnTo>
                  <a:lnTo>
                    <a:pt x="111037" y="1132"/>
                  </a:lnTo>
                  <a:lnTo>
                    <a:pt x="109958" y="718"/>
                  </a:lnTo>
                  <a:lnTo>
                    <a:pt x="106114" y="259"/>
                  </a:lnTo>
                  <a:lnTo>
                    <a:pt x="102708" y="136"/>
                  </a:lnTo>
                  <a:lnTo>
                    <a:pt x="93631" y="0"/>
                  </a:lnTo>
                  <a:lnTo>
                    <a:pt x="88433" y="956"/>
                  </a:lnTo>
                  <a:lnTo>
                    <a:pt x="82983" y="2585"/>
                  </a:lnTo>
                  <a:lnTo>
                    <a:pt x="77365" y="4664"/>
                  </a:lnTo>
                  <a:lnTo>
                    <a:pt x="71636" y="6049"/>
                  </a:lnTo>
                  <a:lnTo>
                    <a:pt x="65832" y="6973"/>
                  </a:lnTo>
                  <a:lnTo>
                    <a:pt x="59978" y="7589"/>
                  </a:lnTo>
                  <a:lnTo>
                    <a:pt x="54091" y="8992"/>
                  </a:lnTo>
                  <a:lnTo>
                    <a:pt x="48182" y="10919"/>
                  </a:lnTo>
                  <a:lnTo>
                    <a:pt x="42258" y="13196"/>
                  </a:lnTo>
                  <a:lnTo>
                    <a:pt x="36325" y="15707"/>
                  </a:lnTo>
                  <a:lnTo>
                    <a:pt x="30385" y="18372"/>
                  </a:lnTo>
                  <a:lnTo>
                    <a:pt x="24440" y="21142"/>
                  </a:lnTo>
                  <a:lnTo>
                    <a:pt x="19485" y="23980"/>
                  </a:lnTo>
                  <a:lnTo>
                    <a:pt x="15190" y="26864"/>
                  </a:lnTo>
                  <a:lnTo>
                    <a:pt x="11334" y="29779"/>
                  </a:lnTo>
                  <a:lnTo>
                    <a:pt x="7771" y="32715"/>
                  </a:lnTo>
                  <a:lnTo>
                    <a:pt x="4404" y="35664"/>
                  </a:lnTo>
                  <a:lnTo>
                    <a:pt x="1167" y="38623"/>
                  </a:lnTo>
                  <a:lnTo>
                    <a:pt x="0" y="41587"/>
                  </a:lnTo>
                  <a:lnTo>
                    <a:pt x="215" y="44556"/>
                  </a:lnTo>
                  <a:lnTo>
                    <a:pt x="1351" y="47527"/>
                  </a:lnTo>
                  <a:lnTo>
                    <a:pt x="3100" y="49508"/>
                  </a:lnTo>
                  <a:lnTo>
                    <a:pt x="5259" y="50828"/>
                  </a:lnTo>
                  <a:lnTo>
                    <a:pt x="7689" y="51708"/>
                  </a:lnTo>
                  <a:lnTo>
                    <a:pt x="128667" y="92174"/>
                  </a:lnTo>
                  <a:lnTo>
                    <a:pt x="135603" y="96140"/>
                  </a:lnTo>
                  <a:lnTo>
                    <a:pt x="141218" y="100768"/>
                  </a:lnTo>
                  <a:lnTo>
                    <a:pt x="150104" y="110209"/>
                  </a:lnTo>
                  <a:lnTo>
                    <a:pt x="157360" y="117713"/>
                  </a:lnTo>
                  <a:lnTo>
                    <a:pt x="159693" y="121103"/>
                  </a:lnTo>
                  <a:lnTo>
                    <a:pt x="161247" y="124355"/>
                  </a:lnTo>
                  <a:lnTo>
                    <a:pt x="162283" y="127516"/>
                  </a:lnTo>
                  <a:lnTo>
                    <a:pt x="160990" y="130615"/>
                  </a:lnTo>
                  <a:lnTo>
                    <a:pt x="158143" y="133673"/>
                  </a:lnTo>
                  <a:lnTo>
                    <a:pt x="154261" y="136704"/>
                  </a:lnTo>
                  <a:lnTo>
                    <a:pt x="150681" y="138725"/>
                  </a:lnTo>
                  <a:lnTo>
                    <a:pt x="147302" y="140072"/>
                  </a:lnTo>
                  <a:lnTo>
                    <a:pt x="144057" y="140970"/>
                  </a:lnTo>
                  <a:lnTo>
                    <a:pt x="139909" y="142561"/>
                  </a:lnTo>
                  <a:lnTo>
                    <a:pt x="135160" y="144613"/>
                  </a:lnTo>
                  <a:lnTo>
                    <a:pt x="130009" y="146974"/>
                  </a:lnTo>
                  <a:lnTo>
                    <a:pt x="124591" y="148548"/>
                  </a:lnTo>
                  <a:lnTo>
                    <a:pt x="118995" y="149597"/>
                  </a:lnTo>
                  <a:lnTo>
                    <a:pt x="113279" y="150297"/>
                  </a:lnTo>
                  <a:lnTo>
                    <a:pt x="107484" y="150763"/>
                  </a:lnTo>
                  <a:lnTo>
                    <a:pt x="101637" y="151074"/>
                  </a:lnTo>
                  <a:lnTo>
                    <a:pt x="95755" y="151281"/>
                  </a:lnTo>
                  <a:lnTo>
                    <a:pt x="90841" y="150427"/>
                  </a:lnTo>
                  <a:lnTo>
                    <a:pt x="86573" y="148866"/>
                  </a:lnTo>
                  <a:lnTo>
                    <a:pt x="82735" y="146832"/>
                  </a:lnTo>
                  <a:lnTo>
                    <a:pt x="79184" y="145477"/>
                  </a:lnTo>
                  <a:lnTo>
                    <a:pt x="75825" y="144573"/>
                  </a:lnTo>
                  <a:lnTo>
                    <a:pt x="72593" y="143971"/>
                  </a:lnTo>
                  <a:lnTo>
                    <a:pt x="70439" y="142577"/>
                  </a:lnTo>
                  <a:lnTo>
                    <a:pt x="69002" y="140656"/>
                  </a:lnTo>
                  <a:lnTo>
                    <a:pt x="68045" y="138383"/>
                  </a:lnTo>
                  <a:lnTo>
                    <a:pt x="67406" y="134883"/>
                  </a:lnTo>
                  <a:lnTo>
                    <a:pt x="66981" y="130565"/>
                  </a:lnTo>
                  <a:lnTo>
                    <a:pt x="66697" y="125703"/>
                  </a:lnTo>
                  <a:lnTo>
                    <a:pt x="68492" y="120476"/>
                  </a:lnTo>
                  <a:lnTo>
                    <a:pt x="71673" y="115008"/>
                  </a:lnTo>
                  <a:lnTo>
                    <a:pt x="83989" y="9811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MARTPenAnnotation138"/>
            <p:cNvSpPr/>
            <p:nvPr/>
          </p:nvSpPr>
          <p:spPr>
            <a:xfrm>
              <a:off x="3634382" y="1375171"/>
              <a:ext cx="35720" cy="116087"/>
            </a:xfrm>
            <a:custGeom>
              <a:avLst/>
              <a:gdLst/>
              <a:ahLst/>
              <a:cxnLst/>
              <a:rect l="0" t="0" r="0" b="0"/>
              <a:pathLst>
                <a:path w="35720" h="116087">
                  <a:moveTo>
                    <a:pt x="0" y="0"/>
                  </a:moveTo>
                  <a:lnTo>
                    <a:pt x="0" y="8562"/>
                  </a:lnTo>
                  <a:lnTo>
                    <a:pt x="2646" y="14058"/>
                  </a:lnTo>
                  <a:lnTo>
                    <a:pt x="4741" y="18302"/>
                  </a:lnTo>
                  <a:lnTo>
                    <a:pt x="6137" y="23116"/>
                  </a:lnTo>
                  <a:lnTo>
                    <a:pt x="7068" y="28309"/>
                  </a:lnTo>
                  <a:lnTo>
                    <a:pt x="7689" y="33756"/>
                  </a:lnTo>
                  <a:lnTo>
                    <a:pt x="9095" y="39371"/>
                  </a:lnTo>
                  <a:lnTo>
                    <a:pt x="11024" y="45099"/>
                  </a:lnTo>
                  <a:lnTo>
                    <a:pt x="13303" y="50902"/>
                  </a:lnTo>
                  <a:lnTo>
                    <a:pt x="14822" y="56755"/>
                  </a:lnTo>
                  <a:lnTo>
                    <a:pt x="15834" y="62642"/>
                  </a:lnTo>
                  <a:lnTo>
                    <a:pt x="16509" y="68550"/>
                  </a:lnTo>
                  <a:lnTo>
                    <a:pt x="17952" y="74474"/>
                  </a:lnTo>
                  <a:lnTo>
                    <a:pt x="19905" y="80407"/>
                  </a:lnTo>
                  <a:lnTo>
                    <a:pt x="22200" y="86347"/>
                  </a:lnTo>
                  <a:lnTo>
                    <a:pt x="23730" y="91299"/>
                  </a:lnTo>
                  <a:lnTo>
                    <a:pt x="24750" y="95593"/>
                  </a:lnTo>
                  <a:lnTo>
                    <a:pt x="25429" y="99447"/>
                  </a:lnTo>
                  <a:lnTo>
                    <a:pt x="26875" y="103009"/>
                  </a:lnTo>
                  <a:lnTo>
                    <a:pt x="28831" y="106376"/>
                  </a:lnTo>
                  <a:lnTo>
                    <a:pt x="35719" y="11608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SMARTPenAnnotation139"/>
            <p:cNvSpPr/>
            <p:nvPr/>
          </p:nvSpPr>
          <p:spPr>
            <a:xfrm>
              <a:off x="3687960" y="1295326"/>
              <a:ext cx="330400" cy="195932"/>
            </a:xfrm>
            <a:custGeom>
              <a:avLst/>
              <a:gdLst/>
              <a:ahLst/>
              <a:cxnLst/>
              <a:rect l="0" t="0" r="0" b="0"/>
              <a:pathLst>
                <a:path w="330400" h="195932">
                  <a:moveTo>
                    <a:pt x="0" y="70916"/>
                  </a:moveTo>
                  <a:lnTo>
                    <a:pt x="0" y="75656"/>
                  </a:lnTo>
                  <a:lnTo>
                    <a:pt x="993" y="79037"/>
                  </a:lnTo>
                  <a:lnTo>
                    <a:pt x="2646" y="83275"/>
                  </a:lnTo>
                  <a:lnTo>
                    <a:pt x="4741" y="88085"/>
                  </a:lnTo>
                  <a:lnTo>
                    <a:pt x="9714" y="98721"/>
                  </a:lnTo>
                  <a:lnTo>
                    <a:pt x="20991" y="121718"/>
                  </a:lnTo>
                  <a:lnTo>
                    <a:pt x="24908" y="127604"/>
                  </a:lnTo>
                  <a:lnTo>
                    <a:pt x="29504" y="133513"/>
                  </a:lnTo>
                  <a:lnTo>
                    <a:pt x="34553" y="139436"/>
                  </a:lnTo>
                  <a:lnTo>
                    <a:pt x="39902" y="144377"/>
                  </a:lnTo>
                  <a:lnTo>
                    <a:pt x="45453" y="148663"/>
                  </a:lnTo>
                  <a:lnTo>
                    <a:pt x="51138" y="152513"/>
                  </a:lnTo>
                  <a:lnTo>
                    <a:pt x="55921" y="156072"/>
                  </a:lnTo>
                  <a:lnTo>
                    <a:pt x="60101" y="159436"/>
                  </a:lnTo>
                  <a:lnTo>
                    <a:pt x="63880" y="162672"/>
                  </a:lnTo>
                  <a:lnTo>
                    <a:pt x="67391" y="165821"/>
                  </a:lnTo>
                  <a:lnTo>
                    <a:pt x="73939" y="171966"/>
                  </a:lnTo>
                  <a:lnTo>
                    <a:pt x="78066" y="174001"/>
                  </a:lnTo>
                  <a:lnTo>
                    <a:pt x="87944" y="176263"/>
                  </a:lnTo>
                  <a:lnTo>
                    <a:pt x="96303" y="177268"/>
                  </a:lnTo>
                  <a:lnTo>
                    <a:pt x="106587" y="177834"/>
                  </a:lnTo>
                  <a:lnTo>
                    <a:pt x="109753" y="177913"/>
                  </a:lnTo>
                  <a:lnTo>
                    <a:pt x="118563" y="175356"/>
                  </a:lnTo>
                  <a:lnTo>
                    <a:pt x="128101" y="171904"/>
                  </a:lnTo>
                  <a:lnTo>
                    <a:pt x="135648" y="170370"/>
                  </a:lnTo>
                  <a:lnTo>
                    <a:pt x="138057" y="167976"/>
                  </a:lnTo>
                  <a:lnTo>
                    <a:pt x="139663" y="164396"/>
                  </a:lnTo>
                  <a:lnTo>
                    <a:pt x="140734" y="160025"/>
                  </a:lnTo>
                  <a:lnTo>
                    <a:pt x="142440" y="156119"/>
                  </a:lnTo>
                  <a:lnTo>
                    <a:pt x="144570" y="152522"/>
                  </a:lnTo>
                  <a:lnTo>
                    <a:pt x="146981" y="149133"/>
                  </a:lnTo>
                  <a:lnTo>
                    <a:pt x="148589" y="145881"/>
                  </a:lnTo>
                  <a:lnTo>
                    <a:pt x="149661" y="142721"/>
                  </a:lnTo>
                  <a:lnTo>
                    <a:pt x="150376" y="139621"/>
                  </a:lnTo>
                  <a:lnTo>
                    <a:pt x="153816" y="133532"/>
                  </a:lnTo>
                  <a:lnTo>
                    <a:pt x="156122" y="130520"/>
                  </a:lnTo>
                  <a:lnTo>
                    <a:pt x="158685" y="124526"/>
                  </a:lnTo>
                  <a:lnTo>
                    <a:pt x="159368" y="121539"/>
                  </a:lnTo>
                  <a:lnTo>
                    <a:pt x="162773" y="115574"/>
                  </a:lnTo>
                  <a:lnTo>
                    <a:pt x="167594" y="109615"/>
                  </a:lnTo>
                  <a:lnTo>
                    <a:pt x="173044" y="103660"/>
                  </a:lnTo>
                  <a:lnTo>
                    <a:pt x="181690" y="94729"/>
                  </a:lnTo>
                  <a:lnTo>
                    <a:pt x="190223" y="88775"/>
                  </a:lnTo>
                  <a:lnTo>
                    <a:pt x="195276" y="85799"/>
                  </a:lnTo>
                  <a:lnTo>
                    <a:pt x="200630" y="82822"/>
                  </a:lnTo>
                  <a:lnTo>
                    <a:pt x="211870" y="76869"/>
                  </a:lnTo>
                  <a:lnTo>
                    <a:pt x="247102" y="59009"/>
                  </a:lnTo>
                  <a:lnTo>
                    <a:pt x="256337" y="55702"/>
                  </a:lnTo>
                  <a:lnTo>
                    <a:pt x="263748" y="54232"/>
                  </a:lnTo>
                  <a:lnTo>
                    <a:pt x="273498" y="53405"/>
                  </a:lnTo>
                  <a:lnTo>
                    <a:pt x="285592" y="53060"/>
                  </a:lnTo>
                  <a:lnTo>
                    <a:pt x="285704" y="48317"/>
                  </a:lnTo>
                  <a:lnTo>
                    <a:pt x="285749" y="31807"/>
                  </a:lnTo>
                  <a:lnTo>
                    <a:pt x="284757" y="28968"/>
                  </a:lnTo>
                  <a:lnTo>
                    <a:pt x="281010" y="23168"/>
                  </a:lnTo>
                  <a:lnTo>
                    <a:pt x="278683" y="17283"/>
                  </a:lnTo>
                  <a:lnTo>
                    <a:pt x="278062" y="14325"/>
                  </a:lnTo>
                  <a:lnTo>
                    <a:pt x="274726" y="8392"/>
                  </a:lnTo>
                  <a:lnTo>
                    <a:pt x="269241" y="1239"/>
                  </a:lnTo>
                  <a:lnTo>
                    <a:pt x="267799" y="652"/>
                  </a:lnTo>
                  <a:lnTo>
                    <a:pt x="263551" y="0"/>
                  </a:lnTo>
                  <a:lnTo>
                    <a:pt x="262021" y="818"/>
                  </a:lnTo>
                  <a:lnTo>
                    <a:pt x="261001" y="2356"/>
                  </a:lnTo>
                  <a:lnTo>
                    <a:pt x="258876" y="7702"/>
                  </a:lnTo>
                  <a:lnTo>
                    <a:pt x="254624" y="16693"/>
                  </a:lnTo>
                  <a:lnTo>
                    <a:pt x="253093" y="21869"/>
                  </a:lnTo>
                  <a:lnTo>
                    <a:pt x="252073" y="27304"/>
                  </a:lnTo>
                  <a:lnTo>
                    <a:pt x="251392" y="32912"/>
                  </a:lnTo>
                  <a:lnTo>
                    <a:pt x="249947" y="39627"/>
                  </a:lnTo>
                  <a:lnTo>
                    <a:pt x="247991" y="47080"/>
                  </a:lnTo>
                  <a:lnTo>
                    <a:pt x="245694" y="55025"/>
                  </a:lnTo>
                  <a:lnTo>
                    <a:pt x="244164" y="63298"/>
                  </a:lnTo>
                  <a:lnTo>
                    <a:pt x="243143" y="71791"/>
                  </a:lnTo>
                  <a:lnTo>
                    <a:pt x="242463" y="80429"/>
                  </a:lnTo>
                  <a:lnTo>
                    <a:pt x="241017" y="89164"/>
                  </a:lnTo>
                  <a:lnTo>
                    <a:pt x="239061" y="97964"/>
                  </a:lnTo>
                  <a:lnTo>
                    <a:pt x="236765" y="106807"/>
                  </a:lnTo>
                  <a:lnTo>
                    <a:pt x="235234" y="114687"/>
                  </a:lnTo>
                  <a:lnTo>
                    <a:pt x="234213" y="121925"/>
                  </a:lnTo>
                  <a:lnTo>
                    <a:pt x="233533" y="128734"/>
                  </a:lnTo>
                  <a:lnTo>
                    <a:pt x="234072" y="136251"/>
                  </a:lnTo>
                  <a:lnTo>
                    <a:pt x="235423" y="144238"/>
                  </a:lnTo>
                  <a:lnTo>
                    <a:pt x="237316" y="152539"/>
                  </a:lnTo>
                  <a:lnTo>
                    <a:pt x="239570" y="159066"/>
                  </a:lnTo>
                  <a:lnTo>
                    <a:pt x="242065" y="164409"/>
                  </a:lnTo>
                  <a:lnTo>
                    <a:pt x="244721" y="168963"/>
                  </a:lnTo>
                  <a:lnTo>
                    <a:pt x="247483" y="172992"/>
                  </a:lnTo>
                  <a:lnTo>
                    <a:pt x="250317" y="176669"/>
                  </a:lnTo>
                  <a:lnTo>
                    <a:pt x="253199" y="180114"/>
                  </a:lnTo>
                  <a:lnTo>
                    <a:pt x="257104" y="183402"/>
                  </a:lnTo>
                  <a:lnTo>
                    <a:pt x="261692" y="186586"/>
                  </a:lnTo>
                  <a:lnTo>
                    <a:pt x="266735" y="189701"/>
                  </a:lnTo>
                  <a:lnTo>
                    <a:pt x="272081" y="191778"/>
                  </a:lnTo>
                  <a:lnTo>
                    <a:pt x="277630" y="193162"/>
                  </a:lnTo>
                  <a:lnTo>
                    <a:pt x="283313" y="194085"/>
                  </a:lnTo>
                  <a:lnTo>
                    <a:pt x="289087" y="194701"/>
                  </a:lnTo>
                  <a:lnTo>
                    <a:pt x="294920" y="195111"/>
                  </a:lnTo>
                  <a:lnTo>
                    <a:pt x="300793" y="195384"/>
                  </a:lnTo>
                  <a:lnTo>
                    <a:pt x="312611" y="195688"/>
                  </a:lnTo>
                  <a:lnTo>
                    <a:pt x="330399" y="1959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SMARTPenAnnotation140"/>
            <p:cNvSpPr/>
            <p:nvPr/>
          </p:nvSpPr>
          <p:spPr>
            <a:xfrm>
              <a:off x="4268758" y="1276945"/>
              <a:ext cx="26422" cy="187524"/>
            </a:xfrm>
            <a:custGeom>
              <a:avLst/>
              <a:gdLst/>
              <a:ahLst/>
              <a:cxnLst/>
              <a:rect l="0" t="0" r="0" b="0"/>
              <a:pathLst>
                <a:path w="26422" h="187524">
                  <a:moveTo>
                    <a:pt x="8562" y="0"/>
                  </a:moveTo>
                  <a:lnTo>
                    <a:pt x="8562" y="20991"/>
                  </a:lnTo>
                  <a:lnTo>
                    <a:pt x="7570" y="24908"/>
                  </a:lnTo>
                  <a:lnTo>
                    <a:pt x="5916" y="29504"/>
                  </a:lnTo>
                  <a:lnTo>
                    <a:pt x="3821" y="34552"/>
                  </a:lnTo>
                  <a:lnTo>
                    <a:pt x="2425" y="40894"/>
                  </a:lnTo>
                  <a:lnTo>
                    <a:pt x="1494" y="48098"/>
                  </a:lnTo>
                  <a:lnTo>
                    <a:pt x="874" y="55878"/>
                  </a:lnTo>
                  <a:lnTo>
                    <a:pt x="460" y="64041"/>
                  </a:lnTo>
                  <a:lnTo>
                    <a:pt x="0" y="81049"/>
                  </a:lnTo>
                  <a:lnTo>
                    <a:pt x="870" y="89751"/>
                  </a:lnTo>
                  <a:lnTo>
                    <a:pt x="2442" y="98529"/>
                  </a:lnTo>
                  <a:lnTo>
                    <a:pt x="4482" y="107358"/>
                  </a:lnTo>
                  <a:lnTo>
                    <a:pt x="6834" y="115228"/>
                  </a:lnTo>
                  <a:lnTo>
                    <a:pt x="9394" y="122459"/>
                  </a:lnTo>
                  <a:lnTo>
                    <a:pt x="12093" y="129265"/>
                  </a:lnTo>
                  <a:lnTo>
                    <a:pt x="13893" y="136778"/>
                  </a:lnTo>
                  <a:lnTo>
                    <a:pt x="15092" y="144763"/>
                  </a:lnTo>
                  <a:lnTo>
                    <a:pt x="15892" y="153064"/>
                  </a:lnTo>
                  <a:lnTo>
                    <a:pt x="17417" y="159589"/>
                  </a:lnTo>
                  <a:lnTo>
                    <a:pt x="19427" y="164932"/>
                  </a:lnTo>
                  <a:lnTo>
                    <a:pt x="25039" y="175895"/>
                  </a:lnTo>
                  <a:lnTo>
                    <a:pt x="25807" y="180040"/>
                  </a:lnTo>
                  <a:lnTo>
                    <a:pt x="26421" y="1875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SMARTPenAnnotation141"/>
            <p:cNvSpPr/>
            <p:nvPr/>
          </p:nvSpPr>
          <p:spPr>
            <a:xfrm>
              <a:off x="4205882" y="1339463"/>
              <a:ext cx="338639" cy="160143"/>
            </a:xfrm>
            <a:custGeom>
              <a:avLst/>
              <a:gdLst/>
              <a:ahLst/>
              <a:cxnLst/>
              <a:rect l="0" t="0" r="0" b="0"/>
              <a:pathLst>
                <a:path w="338639" h="160143">
                  <a:moveTo>
                    <a:pt x="0" y="80357"/>
                  </a:moveTo>
                  <a:lnTo>
                    <a:pt x="0" y="67928"/>
                  </a:lnTo>
                  <a:lnTo>
                    <a:pt x="993" y="66118"/>
                  </a:lnTo>
                  <a:lnTo>
                    <a:pt x="2646" y="64911"/>
                  </a:lnTo>
                  <a:lnTo>
                    <a:pt x="4741" y="64106"/>
                  </a:lnTo>
                  <a:lnTo>
                    <a:pt x="9714" y="60567"/>
                  </a:lnTo>
                  <a:lnTo>
                    <a:pt x="12429" y="58234"/>
                  </a:lnTo>
                  <a:lnTo>
                    <a:pt x="17216" y="54694"/>
                  </a:lnTo>
                  <a:lnTo>
                    <a:pt x="30472" y="45469"/>
                  </a:lnTo>
                  <a:lnTo>
                    <a:pt x="38174" y="41223"/>
                  </a:lnTo>
                  <a:lnTo>
                    <a:pt x="46285" y="37401"/>
                  </a:lnTo>
                  <a:lnTo>
                    <a:pt x="54669" y="33860"/>
                  </a:lnTo>
                  <a:lnTo>
                    <a:pt x="64228" y="30507"/>
                  </a:lnTo>
                  <a:lnTo>
                    <a:pt x="74569" y="27280"/>
                  </a:lnTo>
                  <a:lnTo>
                    <a:pt x="96642" y="21048"/>
                  </a:lnTo>
                  <a:lnTo>
                    <a:pt x="119681" y="14972"/>
                  </a:lnTo>
                  <a:lnTo>
                    <a:pt x="131381" y="12954"/>
                  </a:lnTo>
                  <a:lnTo>
                    <a:pt x="143150" y="11609"/>
                  </a:lnTo>
                  <a:lnTo>
                    <a:pt x="154965" y="10713"/>
                  </a:lnTo>
                  <a:lnTo>
                    <a:pt x="165818" y="9123"/>
                  </a:lnTo>
                  <a:lnTo>
                    <a:pt x="176030" y="7070"/>
                  </a:lnTo>
                  <a:lnTo>
                    <a:pt x="185814" y="4710"/>
                  </a:lnTo>
                  <a:lnTo>
                    <a:pt x="194321" y="3137"/>
                  </a:lnTo>
                  <a:lnTo>
                    <a:pt x="201978" y="2088"/>
                  </a:lnTo>
                  <a:lnTo>
                    <a:pt x="209066" y="1388"/>
                  </a:lnTo>
                  <a:lnTo>
                    <a:pt x="219588" y="611"/>
                  </a:lnTo>
                  <a:lnTo>
                    <a:pt x="227571" y="266"/>
                  </a:lnTo>
                  <a:lnTo>
                    <a:pt x="239124" y="26"/>
                  </a:lnTo>
                  <a:lnTo>
                    <a:pt x="235775" y="0"/>
                  </a:lnTo>
                  <a:lnTo>
                    <a:pt x="233583" y="989"/>
                  </a:lnTo>
                  <a:lnTo>
                    <a:pt x="228500" y="4733"/>
                  </a:lnTo>
                  <a:lnTo>
                    <a:pt x="222933" y="9705"/>
                  </a:lnTo>
                  <a:lnTo>
                    <a:pt x="220060" y="12419"/>
                  </a:lnTo>
                  <a:lnTo>
                    <a:pt x="216160" y="15222"/>
                  </a:lnTo>
                  <a:lnTo>
                    <a:pt x="211575" y="18082"/>
                  </a:lnTo>
                  <a:lnTo>
                    <a:pt x="206535" y="20981"/>
                  </a:lnTo>
                  <a:lnTo>
                    <a:pt x="201190" y="24898"/>
                  </a:lnTo>
                  <a:lnTo>
                    <a:pt x="195643" y="29493"/>
                  </a:lnTo>
                  <a:lnTo>
                    <a:pt x="189960" y="34542"/>
                  </a:lnTo>
                  <a:lnTo>
                    <a:pt x="185179" y="40884"/>
                  </a:lnTo>
                  <a:lnTo>
                    <a:pt x="180999" y="48088"/>
                  </a:lnTo>
                  <a:lnTo>
                    <a:pt x="177221" y="55868"/>
                  </a:lnTo>
                  <a:lnTo>
                    <a:pt x="173710" y="64031"/>
                  </a:lnTo>
                  <a:lnTo>
                    <a:pt x="170377" y="72449"/>
                  </a:lnTo>
                  <a:lnTo>
                    <a:pt x="164028" y="89741"/>
                  </a:lnTo>
                  <a:lnTo>
                    <a:pt x="157899" y="107348"/>
                  </a:lnTo>
                  <a:lnTo>
                    <a:pt x="155868" y="115218"/>
                  </a:lnTo>
                  <a:lnTo>
                    <a:pt x="154513" y="122449"/>
                  </a:lnTo>
                  <a:lnTo>
                    <a:pt x="153611" y="129254"/>
                  </a:lnTo>
                  <a:lnTo>
                    <a:pt x="154001" y="134783"/>
                  </a:lnTo>
                  <a:lnTo>
                    <a:pt x="155253" y="139462"/>
                  </a:lnTo>
                  <a:lnTo>
                    <a:pt x="157081" y="143572"/>
                  </a:lnTo>
                  <a:lnTo>
                    <a:pt x="159291" y="147305"/>
                  </a:lnTo>
                  <a:lnTo>
                    <a:pt x="161757" y="150786"/>
                  </a:lnTo>
                  <a:lnTo>
                    <a:pt x="164392" y="154099"/>
                  </a:lnTo>
                  <a:lnTo>
                    <a:pt x="169126" y="156307"/>
                  </a:lnTo>
                  <a:lnTo>
                    <a:pt x="175259" y="157779"/>
                  </a:lnTo>
                  <a:lnTo>
                    <a:pt x="182324" y="158761"/>
                  </a:lnTo>
                  <a:lnTo>
                    <a:pt x="189018" y="159415"/>
                  </a:lnTo>
                  <a:lnTo>
                    <a:pt x="195465" y="159852"/>
                  </a:lnTo>
                  <a:lnTo>
                    <a:pt x="201748" y="160142"/>
                  </a:lnTo>
                  <a:lnTo>
                    <a:pt x="208913" y="158352"/>
                  </a:lnTo>
                  <a:lnTo>
                    <a:pt x="216666" y="155174"/>
                  </a:lnTo>
                  <a:lnTo>
                    <a:pt x="224811" y="151071"/>
                  </a:lnTo>
                  <a:lnTo>
                    <a:pt x="233218" y="146351"/>
                  </a:lnTo>
                  <a:lnTo>
                    <a:pt x="241799" y="141220"/>
                  </a:lnTo>
                  <a:lnTo>
                    <a:pt x="259271" y="130228"/>
                  </a:lnTo>
                  <a:lnTo>
                    <a:pt x="276958" y="118727"/>
                  </a:lnTo>
                  <a:lnTo>
                    <a:pt x="284850" y="112882"/>
                  </a:lnTo>
                  <a:lnTo>
                    <a:pt x="292096" y="107002"/>
                  </a:lnTo>
                  <a:lnTo>
                    <a:pt x="298910" y="101097"/>
                  </a:lnTo>
                  <a:lnTo>
                    <a:pt x="305437" y="95175"/>
                  </a:lnTo>
                  <a:lnTo>
                    <a:pt x="317982" y="83305"/>
                  </a:lnTo>
                  <a:lnTo>
                    <a:pt x="323113" y="77361"/>
                  </a:lnTo>
                  <a:lnTo>
                    <a:pt x="327526" y="71414"/>
                  </a:lnTo>
                  <a:lnTo>
                    <a:pt x="331460" y="65465"/>
                  </a:lnTo>
                  <a:lnTo>
                    <a:pt x="334083" y="60507"/>
                  </a:lnTo>
                  <a:lnTo>
                    <a:pt x="335832" y="56210"/>
                  </a:lnTo>
                  <a:lnTo>
                    <a:pt x="336997" y="52353"/>
                  </a:lnTo>
                  <a:lnTo>
                    <a:pt x="337774" y="48789"/>
                  </a:lnTo>
                  <a:lnTo>
                    <a:pt x="338292" y="45421"/>
                  </a:lnTo>
                  <a:lnTo>
                    <a:pt x="338638" y="42183"/>
                  </a:lnTo>
                  <a:lnTo>
                    <a:pt x="336884" y="40025"/>
                  </a:lnTo>
                  <a:lnTo>
                    <a:pt x="333730" y="38586"/>
                  </a:lnTo>
                  <a:lnTo>
                    <a:pt x="324934" y="36987"/>
                  </a:lnTo>
                  <a:lnTo>
                    <a:pt x="314410" y="36277"/>
                  </a:lnTo>
                  <a:lnTo>
                    <a:pt x="307833" y="37080"/>
                  </a:lnTo>
                  <a:lnTo>
                    <a:pt x="300473" y="38607"/>
                  </a:lnTo>
                  <a:lnTo>
                    <a:pt x="292589" y="40617"/>
                  </a:lnTo>
                  <a:lnTo>
                    <a:pt x="285348" y="42950"/>
                  </a:lnTo>
                  <a:lnTo>
                    <a:pt x="278537" y="45497"/>
                  </a:lnTo>
                  <a:lnTo>
                    <a:pt x="272012" y="48187"/>
                  </a:lnTo>
                  <a:lnTo>
                    <a:pt x="265678" y="49981"/>
                  </a:lnTo>
                  <a:lnTo>
                    <a:pt x="259470" y="51176"/>
                  </a:lnTo>
                  <a:lnTo>
                    <a:pt x="253347" y="51974"/>
                  </a:lnTo>
                  <a:lnTo>
                    <a:pt x="247281" y="52505"/>
                  </a:lnTo>
                  <a:lnTo>
                    <a:pt x="241253" y="52859"/>
                  </a:lnTo>
                  <a:lnTo>
                    <a:pt x="223243" y="5356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SMARTPenAnnotation142"/>
            <p:cNvSpPr/>
            <p:nvPr/>
          </p:nvSpPr>
          <p:spPr>
            <a:xfrm>
              <a:off x="4670858" y="1303734"/>
              <a:ext cx="222611" cy="158695"/>
            </a:xfrm>
            <a:custGeom>
              <a:avLst/>
              <a:gdLst/>
              <a:ahLst/>
              <a:cxnLst/>
              <a:rect l="0" t="0" r="0" b="0"/>
              <a:pathLst>
                <a:path w="222611" h="158695">
                  <a:moveTo>
                    <a:pt x="70806" y="0"/>
                  </a:moveTo>
                  <a:lnTo>
                    <a:pt x="57244" y="0"/>
                  </a:lnTo>
                  <a:lnTo>
                    <a:pt x="54819" y="992"/>
                  </a:lnTo>
                  <a:lnTo>
                    <a:pt x="49479" y="4740"/>
                  </a:lnTo>
                  <a:lnTo>
                    <a:pt x="46666" y="8121"/>
                  </a:lnTo>
                  <a:lnTo>
                    <a:pt x="43799" y="12359"/>
                  </a:lnTo>
                  <a:lnTo>
                    <a:pt x="40895" y="17169"/>
                  </a:lnTo>
                  <a:lnTo>
                    <a:pt x="37967" y="22360"/>
                  </a:lnTo>
                  <a:lnTo>
                    <a:pt x="32067" y="33420"/>
                  </a:lnTo>
                  <a:lnTo>
                    <a:pt x="28113" y="40139"/>
                  </a:lnTo>
                  <a:lnTo>
                    <a:pt x="18428" y="55543"/>
                  </a:lnTo>
                  <a:lnTo>
                    <a:pt x="14059" y="63817"/>
                  </a:lnTo>
                  <a:lnTo>
                    <a:pt x="10154" y="72311"/>
                  </a:lnTo>
                  <a:lnTo>
                    <a:pt x="6559" y="80949"/>
                  </a:lnTo>
                  <a:lnTo>
                    <a:pt x="4162" y="88693"/>
                  </a:lnTo>
                  <a:lnTo>
                    <a:pt x="2564" y="95839"/>
                  </a:lnTo>
                  <a:lnTo>
                    <a:pt x="1499" y="102588"/>
                  </a:lnTo>
                  <a:lnTo>
                    <a:pt x="789" y="110064"/>
                  </a:lnTo>
                  <a:lnTo>
                    <a:pt x="315" y="118024"/>
                  </a:lnTo>
                  <a:lnTo>
                    <a:pt x="0" y="126308"/>
                  </a:lnTo>
                  <a:lnTo>
                    <a:pt x="781" y="132822"/>
                  </a:lnTo>
                  <a:lnTo>
                    <a:pt x="2295" y="138158"/>
                  </a:lnTo>
                  <a:lnTo>
                    <a:pt x="4296" y="142707"/>
                  </a:lnTo>
                  <a:lnTo>
                    <a:pt x="6622" y="146731"/>
                  </a:lnTo>
                  <a:lnTo>
                    <a:pt x="9165" y="150407"/>
                  </a:lnTo>
                  <a:lnTo>
                    <a:pt x="11853" y="153849"/>
                  </a:lnTo>
                  <a:lnTo>
                    <a:pt x="15628" y="156144"/>
                  </a:lnTo>
                  <a:lnTo>
                    <a:pt x="20130" y="157674"/>
                  </a:lnTo>
                  <a:lnTo>
                    <a:pt x="25116" y="158694"/>
                  </a:lnTo>
                  <a:lnTo>
                    <a:pt x="30424" y="158382"/>
                  </a:lnTo>
                  <a:lnTo>
                    <a:pt x="35947" y="157182"/>
                  </a:lnTo>
                  <a:lnTo>
                    <a:pt x="63809" y="148126"/>
                  </a:lnTo>
                  <a:lnTo>
                    <a:pt x="71102" y="144391"/>
                  </a:lnTo>
                  <a:lnTo>
                    <a:pt x="77949" y="139917"/>
                  </a:lnTo>
                  <a:lnTo>
                    <a:pt x="84498" y="134950"/>
                  </a:lnTo>
                  <a:lnTo>
                    <a:pt x="90848" y="128662"/>
                  </a:lnTo>
                  <a:lnTo>
                    <a:pt x="97066" y="121493"/>
                  </a:lnTo>
                  <a:lnTo>
                    <a:pt x="103195" y="113738"/>
                  </a:lnTo>
                  <a:lnTo>
                    <a:pt x="109266" y="106583"/>
                  </a:lnTo>
                  <a:lnTo>
                    <a:pt x="115297" y="99829"/>
                  </a:lnTo>
                  <a:lnTo>
                    <a:pt x="121302" y="93342"/>
                  </a:lnTo>
                  <a:lnTo>
                    <a:pt x="126298" y="87032"/>
                  </a:lnTo>
                  <a:lnTo>
                    <a:pt x="130622" y="80842"/>
                  </a:lnTo>
                  <a:lnTo>
                    <a:pt x="134495" y="74730"/>
                  </a:lnTo>
                  <a:lnTo>
                    <a:pt x="138070" y="69664"/>
                  </a:lnTo>
                  <a:lnTo>
                    <a:pt x="141446" y="65294"/>
                  </a:lnTo>
                  <a:lnTo>
                    <a:pt x="144688" y="61389"/>
                  </a:lnTo>
                  <a:lnTo>
                    <a:pt x="146850" y="57793"/>
                  </a:lnTo>
                  <a:lnTo>
                    <a:pt x="148291" y="54404"/>
                  </a:lnTo>
                  <a:lnTo>
                    <a:pt x="151004" y="45219"/>
                  </a:lnTo>
                  <a:lnTo>
                    <a:pt x="151123" y="49558"/>
                  </a:lnTo>
                  <a:lnTo>
                    <a:pt x="150147" y="51890"/>
                  </a:lnTo>
                  <a:lnTo>
                    <a:pt x="148505" y="54437"/>
                  </a:lnTo>
                  <a:lnTo>
                    <a:pt x="146417" y="57127"/>
                  </a:lnTo>
                  <a:lnTo>
                    <a:pt x="145026" y="60905"/>
                  </a:lnTo>
                  <a:lnTo>
                    <a:pt x="144098" y="65408"/>
                  </a:lnTo>
                  <a:lnTo>
                    <a:pt x="143480" y="70395"/>
                  </a:lnTo>
                  <a:lnTo>
                    <a:pt x="143068" y="74711"/>
                  </a:lnTo>
                  <a:lnTo>
                    <a:pt x="142793" y="78581"/>
                  </a:lnTo>
                  <a:lnTo>
                    <a:pt x="142610" y="82153"/>
                  </a:lnTo>
                  <a:lnTo>
                    <a:pt x="142406" y="91413"/>
                  </a:lnTo>
                  <a:lnTo>
                    <a:pt x="142352" y="96661"/>
                  </a:lnTo>
                  <a:lnTo>
                    <a:pt x="143307" y="102144"/>
                  </a:lnTo>
                  <a:lnTo>
                    <a:pt x="144937" y="107783"/>
                  </a:lnTo>
                  <a:lnTo>
                    <a:pt x="147016" y="113527"/>
                  </a:lnTo>
                  <a:lnTo>
                    <a:pt x="150386" y="118349"/>
                  </a:lnTo>
                  <a:lnTo>
                    <a:pt x="154617" y="122556"/>
                  </a:lnTo>
                  <a:lnTo>
                    <a:pt x="159422" y="126352"/>
                  </a:lnTo>
                  <a:lnTo>
                    <a:pt x="164610" y="129875"/>
                  </a:lnTo>
                  <a:lnTo>
                    <a:pt x="170052" y="133216"/>
                  </a:lnTo>
                  <a:lnTo>
                    <a:pt x="175665" y="136436"/>
                  </a:lnTo>
                  <a:lnTo>
                    <a:pt x="181392" y="138582"/>
                  </a:lnTo>
                  <a:lnTo>
                    <a:pt x="187194" y="140013"/>
                  </a:lnTo>
                  <a:lnTo>
                    <a:pt x="193047" y="140967"/>
                  </a:lnTo>
                  <a:lnTo>
                    <a:pt x="198932" y="141603"/>
                  </a:lnTo>
                  <a:lnTo>
                    <a:pt x="204840" y="142027"/>
                  </a:lnTo>
                  <a:lnTo>
                    <a:pt x="222610" y="1428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SMARTPenAnnotation143"/>
            <p:cNvSpPr/>
            <p:nvPr/>
          </p:nvSpPr>
          <p:spPr>
            <a:xfrm>
              <a:off x="4929754" y="1224811"/>
              <a:ext cx="222676" cy="193089"/>
            </a:xfrm>
            <a:custGeom>
              <a:avLst/>
              <a:gdLst/>
              <a:ahLst/>
              <a:cxnLst/>
              <a:rect l="0" t="0" r="0" b="0"/>
              <a:pathLst>
                <a:path w="222676" h="193089">
                  <a:moveTo>
                    <a:pt x="106589" y="87853"/>
                  </a:moveTo>
                  <a:lnTo>
                    <a:pt x="93287" y="74550"/>
                  </a:lnTo>
                  <a:lnTo>
                    <a:pt x="90776" y="73031"/>
                  </a:lnTo>
                  <a:lnTo>
                    <a:pt x="85340" y="71343"/>
                  </a:lnTo>
                  <a:lnTo>
                    <a:pt x="79616" y="70593"/>
                  </a:lnTo>
                  <a:lnTo>
                    <a:pt x="72773" y="70260"/>
                  </a:lnTo>
                  <a:lnTo>
                    <a:pt x="63117" y="70112"/>
                  </a:lnTo>
                  <a:lnTo>
                    <a:pt x="57764" y="71064"/>
                  </a:lnTo>
                  <a:lnTo>
                    <a:pt x="52211" y="72692"/>
                  </a:lnTo>
                  <a:lnTo>
                    <a:pt x="46525" y="74769"/>
                  </a:lnTo>
                  <a:lnTo>
                    <a:pt x="40749" y="78138"/>
                  </a:lnTo>
                  <a:lnTo>
                    <a:pt x="34915" y="82368"/>
                  </a:lnTo>
                  <a:lnTo>
                    <a:pt x="29041" y="87173"/>
                  </a:lnTo>
                  <a:lnTo>
                    <a:pt x="24132" y="93353"/>
                  </a:lnTo>
                  <a:lnTo>
                    <a:pt x="19868" y="100449"/>
                  </a:lnTo>
                  <a:lnTo>
                    <a:pt x="5895" y="128485"/>
                  </a:lnTo>
                  <a:lnTo>
                    <a:pt x="3741" y="134784"/>
                  </a:lnTo>
                  <a:lnTo>
                    <a:pt x="2305" y="140969"/>
                  </a:lnTo>
                  <a:lnTo>
                    <a:pt x="1348" y="147076"/>
                  </a:lnTo>
                  <a:lnTo>
                    <a:pt x="709" y="153132"/>
                  </a:lnTo>
                  <a:lnTo>
                    <a:pt x="284" y="159153"/>
                  </a:lnTo>
                  <a:lnTo>
                    <a:pt x="0" y="165152"/>
                  </a:lnTo>
                  <a:lnTo>
                    <a:pt x="804" y="170143"/>
                  </a:lnTo>
                  <a:lnTo>
                    <a:pt x="2331" y="174463"/>
                  </a:lnTo>
                  <a:lnTo>
                    <a:pt x="4342" y="178335"/>
                  </a:lnTo>
                  <a:lnTo>
                    <a:pt x="7666" y="181909"/>
                  </a:lnTo>
                  <a:lnTo>
                    <a:pt x="11867" y="185283"/>
                  </a:lnTo>
                  <a:lnTo>
                    <a:pt x="16652" y="188525"/>
                  </a:lnTo>
                  <a:lnTo>
                    <a:pt x="21827" y="190686"/>
                  </a:lnTo>
                  <a:lnTo>
                    <a:pt x="27260" y="192127"/>
                  </a:lnTo>
                  <a:lnTo>
                    <a:pt x="32867" y="193088"/>
                  </a:lnTo>
                  <a:lnTo>
                    <a:pt x="38590" y="192736"/>
                  </a:lnTo>
                  <a:lnTo>
                    <a:pt x="44390" y="191509"/>
                  </a:lnTo>
                  <a:lnTo>
                    <a:pt x="50240" y="189699"/>
                  </a:lnTo>
                  <a:lnTo>
                    <a:pt x="57117" y="186508"/>
                  </a:lnTo>
                  <a:lnTo>
                    <a:pt x="64678" y="182396"/>
                  </a:lnTo>
                  <a:lnTo>
                    <a:pt x="72695" y="177671"/>
                  </a:lnTo>
                  <a:lnTo>
                    <a:pt x="80025" y="172536"/>
                  </a:lnTo>
                  <a:lnTo>
                    <a:pt x="86895" y="167129"/>
                  </a:lnTo>
                  <a:lnTo>
                    <a:pt x="93460" y="161539"/>
                  </a:lnTo>
                  <a:lnTo>
                    <a:pt x="99821" y="155829"/>
                  </a:lnTo>
                  <a:lnTo>
                    <a:pt x="112180" y="144192"/>
                  </a:lnTo>
                  <a:lnTo>
                    <a:pt x="118254" y="137318"/>
                  </a:lnTo>
                  <a:lnTo>
                    <a:pt x="124288" y="129759"/>
                  </a:lnTo>
                  <a:lnTo>
                    <a:pt x="130294" y="121744"/>
                  </a:lnTo>
                  <a:lnTo>
                    <a:pt x="135291" y="112431"/>
                  </a:lnTo>
                  <a:lnTo>
                    <a:pt x="139614" y="102254"/>
                  </a:lnTo>
                  <a:lnTo>
                    <a:pt x="143489" y="91500"/>
                  </a:lnTo>
                  <a:lnTo>
                    <a:pt x="147064" y="82347"/>
                  </a:lnTo>
                  <a:lnTo>
                    <a:pt x="150440" y="74260"/>
                  </a:lnTo>
                  <a:lnTo>
                    <a:pt x="153682" y="66885"/>
                  </a:lnTo>
                  <a:lnTo>
                    <a:pt x="159931" y="53398"/>
                  </a:lnTo>
                  <a:lnTo>
                    <a:pt x="172027" y="28571"/>
                  </a:lnTo>
                  <a:lnTo>
                    <a:pt x="174027" y="23527"/>
                  </a:lnTo>
                  <a:lnTo>
                    <a:pt x="175360" y="19172"/>
                  </a:lnTo>
                  <a:lnTo>
                    <a:pt x="177500" y="9794"/>
                  </a:lnTo>
                  <a:lnTo>
                    <a:pt x="177793" y="5866"/>
                  </a:lnTo>
                  <a:lnTo>
                    <a:pt x="177871" y="3429"/>
                  </a:lnTo>
                  <a:lnTo>
                    <a:pt x="176931" y="1805"/>
                  </a:lnTo>
                  <a:lnTo>
                    <a:pt x="175311" y="722"/>
                  </a:lnTo>
                  <a:lnTo>
                    <a:pt x="173240" y="0"/>
                  </a:lnTo>
                  <a:lnTo>
                    <a:pt x="171859" y="511"/>
                  </a:lnTo>
                  <a:lnTo>
                    <a:pt x="170939" y="1843"/>
                  </a:lnTo>
                  <a:lnTo>
                    <a:pt x="170325" y="3724"/>
                  </a:lnTo>
                  <a:lnTo>
                    <a:pt x="170908" y="5970"/>
                  </a:lnTo>
                  <a:lnTo>
                    <a:pt x="174201" y="11111"/>
                  </a:lnTo>
                  <a:lnTo>
                    <a:pt x="175477" y="15856"/>
                  </a:lnTo>
                  <a:lnTo>
                    <a:pt x="176327" y="21995"/>
                  </a:lnTo>
                  <a:lnTo>
                    <a:pt x="176893" y="29065"/>
                  </a:lnTo>
                  <a:lnTo>
                    <a:pt x="178263" y="35762"/>
                  </a:lnTo>
                  <a:lnTo>
                    <a:pt x="180169" y="42212"/>
                  </a:lnTo>
                  <a:lnTo>
                    <a:pt x="182432" y="48496"/>
                  </a:lnTo>
                  <a:lnTo>
                    <a:pt x="183940" y="55662"/>
                  </a:lnTo>
                  <a:lnTo>
                    <a:pt x="184945" y="63415"/>
                  </a:lnTo>
                  <a:lnTo>
                    <a:pt x="185616" y="71561"/>
                  </a:lnTo>
                  <a:lnTo>
                    <a:pt x="187055" y="79968"/>
                  </a:lnTo>
                  <a:lnTo>
                    <a:pt x="189006" y="88549"/>
                  </a:lnTo>
                  <a:lnTo>
                    <a:pt x="191300" y="97247"/>
                  </a:lnTo>
                  <a:lnTo>
                    <a:pt x="192829" y="104037"/>
                  </a:lnTo>
                  <a:lnTo>
                    <a:pt x="193848" y="109556"/>
                  </a:lnTo>
                  <a:lnTo>
                    <a:pt x="194527" y="114228"/>
                  </a:lnTo>
                  <a:lnTo>
                    <a:pt x="195972" y="118335"/>
                  </a:lnTo>
                  <a:lnTo>
                    <a:pt x="197928" y="122065"/>
                  </a:lnTo>
                  <a:lnTo>
                    <a:pt x="200224" y="125543"/>
                  </a:lnTo>
                  <a:lnTo>
                    <a:pt x="202747" y="128855"/>
                  </a:lnTo>
                  <a:lnTo>
                    <a:pt x="205421" y="132055"/>
                  </a:lnTo>
                  <a:lnTo>
                    <a:pt x="212101" y="139579"/>
                  </a:lnTo>
                  <a:lnTo>
                    <a:pt x="213641" y="140196"/>
                  </a:lnTo>
                  <a:lnTo>
                    <a:pt x="215661" y="140608"/>
                  </a:lnTo>
                  <a:lnTo>
                    <a:pt x="222675" y="1414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SMARTPenAnnotation144"/>
            <p:cNvSpPr/>
            <p:nvPr/>
          </p:nvSpPr>
          <p:spPr>
            <a:xfrm>
              <a:off x="5116710" y="1268160"/>
              <a:ext cx="142876" cy="122953"/>
            </a:xfrm>
            <a:custGeom>
              <a:avLst/>
              <a:gdLst/>
              <a:ahLst/>
              <a:cxnLst/>
              <a:rect l="0" t="0" r="0" b="0"/>
              <a:pathLst>
                <a:path w="142876" h="122953">
                  <a:moveTo>
                    <a:pt x="0" y="35574"/>
                  </a:moveTo>
                  <a:lnTo>
                    <a:pt x="0" y="30834"/>
                  </a:lnTo>
                  <a:lnTo>
                    <a:pt x="993" y="28445"/>
                  </a:lnTo>
                  <a:lnTo>
                    <a:pt x="2646" y="25860"/>
                  </a:lnTo>
                  <a:lnTo>
                    <a:pt x="4741" y="23145"/>
                  </a:lnTo>
                  <a:lnTo>
                    <a:pt x="7129" y="21335"/>
                  </a:lnTo>
                  <a:lnTo>
                    <a:pt x="9714" y="20128"/>
                  </a:lnTo>
                  <a:lnTo>
                    <a:pt x="12429" y="19324"/>
                  </a:lnTo>
                  <a:lnTo>
                    <a:pt x="16223" y="17795"/>
                  </a:lnTo>
                  <a:lnTo>
                    <a:pt x="20738" y="15784"/>
                  </a:lnTo>
                  <a:lnTo>
                    <a:pt x="31045" y="10903"/>
                  </a:lnTo>
                  <a:lnTo>
                    <a:pt x="42241" y="5427"/>
                  </a:lnTo>
                  <a:lnTo>
                    <a:pt x="48004" y="3570"/>
                  </a:lnTo>
                  <a:lnTo>
                    <a:pt x="53831" y="2331"/>
                  </a:lnTo>
                  <a:lnTo>
                    <a:pt x="59700" y="1506"/>
                  </a:lnTo>
                  <a:lnTo>
                    <a:pt x="64605" y="956"/>
                  </a:lnTo>
                  <a:lnTo>
                    <a:pt x="68867" y="589"/>
                  </a:lnTo>
                  <a:lnTo>
                    <a:pt x="72701" y="344"/>
                  </a:lnTo>
                  <a:lnTo>
                    <a:pt x="79606" y="73"/>
                  </a:lnTo>
                  <a:lnTo>
                    <a:pt x="82836" y="0"/>
                  </a:lnTo>
                  <a:lnTo>
                    <a:pt x="85982" y="944"/>
                  </a:lnTo>
                  <a:lnTo>
                    <a:pt x="89072" y="2565"/>
                  </a:lnTo>
                  <a:lnTo>
                    <a:pt x="92123" y="4639"/>
                  </a:lnTo>
                  <a:lnTo>
                    <a:pt x="95150" y="7013"/>
                  </a:lnTo>
                  <a:lnTo>
                    <a:pt x="98160" y="9588"/>
                  </a:lnTo>
                  <a:lnTo>
                    <a:pt x="101159" y="12297"/>
                  </a:lnTo>
                  <a:lnTo>
                    <a:pt x="103158" y="16087"/>
                  </a:lnTo>
                  <a:lnTo>
                    <a:pt x="104491" y="20598"/>
                  </a:lnTo>
                  <a:lnTo>
                    <a:pt x="105380" y="25590"/>
                  </a:lnTo>
                  <a:lnTo>
                    <a:pt x="105972" y="30902"/>
                  </a:lnTo>
                  <a:lnTo>
                    <a:pt x="106367" y="36428"/>
                  </a:lnTo>
                  <a:lnTo>
                    <a:pt x="106630" y="42097"/>
                  </a:lnTo>
                  <a:lnTo>
                    <a:pt x="106923" y="53686"/>
                  </a:lnTo>
                  <a:lnTo>
                    <a:pt x="107110" y="77296"/>
                  </a:lnTo>
                  <a:lnTo>
                    <a:pt x="108118" y="83232"/>
                  </a:lnTo>
                  <a:lnTo>
                    <a:pt x="109782" y="89174"/>
                  </a:lnTo>
                  <a:lnTo>
                    <a:pt x="111884" y="95120"/>
                  </a:lnTo>
                  <a:lnTo>
                    <a:pt x="113284" y="100076"/>
                  </a:lnTo>
                  <a:lnTo>
                    <a:pt x="114219" y="104372"/>
                  </a:lnTo>
                  <a:lnTo>
                    <a:pt x="114841" y="108228"/>
                  </a:lnTo>
                  <a:lnTo>
                    <a:pt x="116248" y="111792"/>
                  </a:lnTo>
                  <a:lnTo>
                    <a:pt x="118179" y="115159"/>
                  </a:lnTo>
                  <a:lnTo>
                    <a:pt x="123665" y="122952"/>
                  </a:lnTo>
                  <a:lnTo>
                    <a:pt x="125108" y="122600"/>
                  </a:lnTo>
                  <a:lnTo>
                    <a:pt x="129356" y="119562"/>
                  </a:lnTo>
                  <a:lnTo>
                    <a:pt x="130886" y="117363"/>
                  </a:lnTo>
                  <a:lnTo>
                    <a:pt x="131906" y="114905"/>
                  </a:lnTo>
                  <a:lnTo>
                    <a:pt x="132586" y="112273"/>
                  </a:lnTo>
                  <a:lnTo>
                    <a:pt x="134031" y="109527"/>
                  </a:lnTo>
                  <a:lnTo>
                    <a:pt x="135987" y="106704"/>
                  </a:lnTo>
                  <a:lnTo>
                    <a:pt x="138283" y="103830"/>
                  </a:lnTo>
                  <a:lnTo>
                    <a:pt x="139814" y="100922"/>
                  </a:lnTo>
                  <a:lnTo>
                    <a:pt x="140834" y="97991"/>
                  </a:lnTo>
                  <a:lnTo>
                    <a:pt x="142875" y="8915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SMARTPenAnnotation145"/>
            <p:cNvSpPr/>
            <p:nvPr/>
          </p:nvSpPr>
          <p:spPr>
            <a:xfrm>
              <a:off x="5277445" y="1179244"/>
              <a:ext cx="330399" cy="177914"/>
            </a:xfrm>
            <a:custGeom>
              <a:avLst/>
              <a:gdLst/>
              <a:ahLst/>
              <a:cxnLst/>
              <a:rect l="0" t="0" r="0" b="0"/>
              <a:pathLst>
                <a:path w="330399" h="177914">
                  <a:moveTo>
                    <a:pt x="0" y="106631"/>
                  </a:moveTo>
                  <a:lnTo>
                    <a:pt x="5144" y="106631"/>
                  </a:lnTo>
                  <a:lnTo>
                    <a:pt x="2948" y="106631"/>
                  </a:lnTo>
                  <a:lnTo>
                    <a:pt x="8638" y="106631"/>
                  </a:lnTo>
                  <a:lnTo>
                    <a:pt x="13583" y="111371"/>
                  </a:lnTo>
                  <a:lnTo>
                    <a:pt x="16001" y="114752"/>
                  </a:lnTo>
                  <a:lnTo>
                    <a:pt x="18605" y="118990"/>
                  </a:lnTo>
                  <a:lnTo>
                    <a:pt x="21333" y="123800"/>
                  </a:lnTo>
                  <a:lnTo>
                    <a:pt x="25136" y="127999"/>
                  </a:lnTo>
                  <a:lnTo>
                    <a:pt x="29656" y="131790"/>
                  </a:lnTo>
                  <a:lnTo>
                    <a:pt x="34653" y="135310"/>
                  </a:lnTo>
                  <a:lnTo>
                    <a:pt x="38977" y="138648"/>
                  </a:lnTo>
                  <a:lnTo>
                    <a:pt x="42852" y="141866"/>
                  </a:lnTo>
                  <a:lnTo>
                    <a:pt x="46427" y="145004"/>
                  </a:lnTo>
                  <a:lnTo>
                    <a:pt x="49803" y="148088"/>
                  </a:lnTo>
                  <a:lnTo>
                    <a:pt x="56199" y="154160"/>
                  </a:lnTo>
                  <a:lnTo>
                    <a:pt x="74382" y="172107"/>
                  </a:lnTo>
                  <a:lnTo>
                    <a:pt x="77370" y="174094"/>
                  </a:lnTo>
                  <a:lnTo>
                    <a:pt x="87530" y="177545"/>
                  </a:lnTo>
                  <a:lnTo>
                    <a:pt x="93514" y="177913"/>
                  </a:lnTo>
                  <a:lnTo>
                    <a:pt x="95085" y="176972"/>
                  </a:lnTo>
                  <a:lnTo>
                    <a:pt x="96132" y="175353"/>
                  </a:lnTo>
                  <a:lnTo>
                    <a:pt x="96830" y="173282"/>
                  </a:lnTo>
                  <a:lnTo>
                    <a:pt x="100252" y="168334"/>
                  </a:lnTo>
                  <a:lnTo>
                    <a:pt x="102553" y="165625"/>
                  </a:lnTo>
                  <a:lnTo>
                    <a:pt x="104088" y="162828"/>
                  </a:lnTo>
                  <a:lnTo>
                    <a:pt x="105110" y="159970"/>
                  </a:lnTo>
                  <a:lnTo>
                    <a:pt x="105793" y="157073"/>
                  </a:lnTo>
                  <a:lnTo>
                    <a:pt x="107239" y="154150"/>
                  </a:lnTo>
                  <a:lnTo>
                    <a:pt x="109196" y="151208"/>
                  </a:lnTo>
                  <a:lnTo>
                    <a:pt x="111492" y="148255"/>
                  </a:lnTo>
                  <a:lnTo>
                    <a:pt x="113024" y="145294"/>
                  </a:lnTo>
                  <a:lnTo>
                    <a:pt x="114044" y="142328"/>
                  </a:lnTo>
                  <a:lnTo>
                    <a:pt x="114725" y="139359"/>
                  </a:lnTo>
                  <a:lnTo>
                    <a:pt x="116171" y="135395"/>
                  </a:lnTo>
                  <a:lnTo>
                    <a:pt x="118127" y="130768"/>
                  </a:lnTo>
                  <a:lnTo>
                    <a:pt x="120423" y="125698"/>
                  </a:lnTo>
                  <a:lnTo>
                    <a:pt x="121954" y="120335"/>
                  </a:lnTo>
                  <a:lnTo>
                    <a:pt x="122974" y="114774"/>
                  </a:lnTo>
                  <a:lnTo>
                    <a:pt x="123655" y="109083"/>
                  </a:lnTo>
                  <a:lnTo>
                    <a:pt x="125100" y="104297"/>
                  </a:lnTo>
                  <a:lnTo>
                    <a:pt x="127056" y="100114"/>
                  </a:lnTo>
                  <a:lnTo>
                    <a:pt x="132584" y="91012"/>
                  </a:lnTo>
                  <a:lnTo>
                    <a:pt x="135986" y="87121"/>
                  </a:lnTo>
                  <a:lnTo>
                    <a:pt x="138282" y="84695"/>
                  </a:lnTo>
                  <a:lnTo>
                    <a:pt x="139813" y="82085"/>
                  </a:lnTo>
                  <a:lnTo>
                    <a:pt x="141514" y="76539"/>
                  </a:lnTo>
                  <a:lnTo>
                    <a:pt x="142960" y="74663"/>
                  </a:lnTo>
                  <a:lnTo>
                    <a:pt x="144916" y="73413"/>
                  </a:lnTo>
                  <a:lnTo>
                    <a:pt x="147212" y="72579"/>
                  </a:lnTo>
                  <a:lnTo>
                    <a:pt x="152410" y="69007"/>
                  </a:lnTo>
                  <a:lnTo>
                    <a:pt x="155184" y="66665"/>
                  </a:lnTo>
                  <a:lnTo>
                    <a:pt x="158027" y="65104"/>
                  </a:lnTo>
                  <a:lnTo>
                    <a:pt x="166767" y="61915"/>
                  </a:lnTo>
                  <a:lnTo>
                    <a:pt x="172676" y="57653"/>
                  </a:lnTo>
                  <a:lnTo>
                    <a:pt x="176840" y="54415"/>
                  </a:lnTo>
                  <a:lnTo>
                    <a:pt x="180460" y="53658"/>
                  </a:lnTo>
                  <a:lnTo>
                    <a:pt x="182815" y="53456"/>
                  </a:lnTo>
                  <a:lnTo>
                    <a:pt x="185376" y="54314"/>
                  </a:lnTo>
                  <a:lnTo>
                    <a:pt x="190869" y="57913"/>
                  </a:lnTo>
                  <a:lnTo>
                    <a:pt x="196617" y="62819"/>
                  </a:lnTo>
                  <a:lnTo>
                    <a:pt x="202479" y="68307"/>
                  </a:lnTo>
                  <a:lnTo>
                    <a:pt x="208392" y="74054"/>
                  </a:lnTo>
                  <a:lnTo>
                    <a:pt x="211357" y="75983"/>
                  </a:lnTo>
                  <a:lnTo>
                    <a:pt x="220272" y="79690"/>
                  </a:lnTo>
                  <a:lnTo>
                    <a:pt x="226222" y="84074"/>
                  </a:lnTo>
                  <a:lnTo>
                    <a:pt x="229197" y="84647"/>
                  </a:lnTo>
                  <a:lnTo>
                    <a:pt x="232173" y="84038"/>
                  </a:lnTo>
                  <a:lnTo>
                    <a:pt x="239338" y="80670"/>
                  </a:lnTo>
                  <a:lnTo>
                    <a:pt x="245319" y="75347"/>
                  </a:lnTo>
                  <a:lnTo>
                    <a:pt x="256230" y="64659"/>
                  </a:lnTo>
                  <a:lnTo>
                    <a:pt x="262047" y="58872"/>
                  </a:lnTo>
                  <a:lnTo>
                    <a:pt x="263995" y="54948"/>
                  </a:lnTo>
                  <a:lnTo>
                    <a:pt x="265293" y="50347"/>
                  </a:lnTo>
                  <a:lnTo>
                    <a:pt x="266159" y="45296"/>
                  </a:lnTo>
                  <a:lnTo>
                    <a:pt x="266736" y="40936"/>
                  </a:lnTo>
                  <a:lnTo>
                    <a:pt x="267121" y="37037"/>
                  </a:lnTo>
                  <a:lnTo>
                    <a:pt x="267378" y="33446"/>
                  </a:lnTo>
                  <a:lnTo>
                    <a:pt x="268541" y="30060"/>
                  </a:lnTo>
                  <a:lnTo>
                    <a:pt x="270308" y="26810"/>
                  </a:lnTo>
                  <a:lnTo>
                    <a:pt x="272479" y="23651"/>
                  </a:lnTo>
                  <a:lnTo>
                    <a:pt x="273926" y="20553"/>
                  </a:lnTo>
                  <a:lnTo>
                    <a:pt x="274891" y="17496"/>
                  </a:lnTo>
                  <a:lnTo>
                    <a:pt x="275534" y="14465"/>
                  </a:lnTo>
                  <a:lnTo>
                    <a:pt x="275963" y="11452"/>
                  </a:lnTo>
                  <a:lnTo>
                    <a:pt x="276248" y="8452"/>
                  </a:lnTo>
                  <a:lnTo>
                    <a:pt x="276439" y="5459"/>
                  </a:lnTo>
                  <a:lnTo>
                    <a:pt x="275574" y="3464"/>
                  </a:lnTo>
                  <a:lnTo>
                    <a:pt x="274005" y="2134"/>
                  </a:lnTo>
                  <a:lnTo>
                    <a:pt x="271967" y="1248"/>
                  </a:lnTo>
                  <a:lnTo>
                    <a:pt x="264410" y="262"/>
                  </a:lnTo>
                  <a:lnTo>
                    <a:pt x="259618" y="0"/>
                  </a:lnTo>
                  <a:lnTo>
                    <a:pt x="255430" y="817"/>
                  </a:lnTo>
                  <a:lnTo>
                    <a:pt x="248131" y="4370"/>
                  </a:lnTo>
                  <a:lnTo>
                    <a:pt x="238934" y="9257"/>
                  </a:lnTo>
                  <a:lnTo>
                    <a:pt x="233703" y="11949"/>
                  </a:lnTo>
                  <a:lnTo>
                    <a:pt x="228232" y="15728"/>
                  </a:lnTo>
                  <a:lnTo>
                    <a:pt x="222600" y="20232"/>
                  </a:lnTo>
                  <a:lnTo>
                    <a:pt x="216861" y="25219"/>
                  </a:lnTo>
                  <a:lnTo>
                    <a:pt x="212042" y="30528"/>
                  </a:lnTo>
                  <a:lnTo>
                    <a:pt x="207838" y="36052"/>
                  </a:lnTo>
                  <a:lnTo>
                    <a:pt x="204044" y="41719"/>
                  </a:lnTo>
                  <a:lnTo>
                    <a:pt x="201513" y="47481"/>
                  </a:lnTo>
                  <a:lnTo>
                    <a:pt x="199827" y="53307"/>
                  </a:lnTo>
                  <a:lnTo>
                    <a:pt x="198702" y="59175"/>
                  </a:lnTo>
                  <a:lnTo>
                    <a:pt x="197952" y="66064"/>
                  </a:lnTo>
                  <a:lnTo>
                    <a:pt x="197452" y="73633"/>
                  </a:lnTo>
                  <a:lnTo>
                    <a:pt x="197120" y="81656"/>
                  </a:lnTo>
                  <a:lnTo>
                    <a:pt x="197890" y="88988"/>
                  </a:lnTo>
                  <a:lnTo>
                    <a:pt x="199395" y="95861"/>
                  </a:lnTo>
                  <a:lnTo>
                    <a:pt x="201391" y="102428"/>
                  </a:lnTo>
                  <a:lnTo>
                    <a:pt x="203714" y="108789"/>
                  </a:lnTo>
                  <a:lnTo>
                    <a:pt x="206255" y="115015"/>
                  </a:lnTo>
                  <a:lnTo>
                    <a:pt x="208940" y="121150"/>
                  </a:lnTo>
                  <a:lnTo>
                    <a:pt x="212716" y="126232"/>
                  </a:lnTo>
                  <a:lnTo>
                    <a:pt x="217216" y="130612"/>
                  </a:lnTo>
                  <a:lnTo>
                    <a:pt x="222201" y="134525"/>
                  </a:lnTo>
                  <a:lnTo>
                    <a:pt x="227509" y="138125"/>
                  </a:lnTo>
                  <a:lnTo>
                    <a:pt x="233032" y="141517"/>
                  </a:lnTo>
                  <a:lnTo>
                    <a:pt x="238698" y="144771"/>
                  </a:lnTo>
                  <a:lnTo>
                    <a:pt x="245452" y="147933"/>
                  </a:lnTo>
                  <a:lnTo>
                    <a:pt x="252932" y="151032"/>
                  </a:lnTo>
                  <a:lnTo>
                    <a:pt x="260895" y="154091"/>
                  </a:lnTo>
                  <a:lnTo>
                    <a:pt x="269180" y="156130"/>
                  </a:lnTo>
                  <a:lnTo>
                    <a:pt x="277680" y="157490"/>
                  </a:lnTo>
                  <a:lnTo>
                    <a:pt x="286323" y="158396"/>
                  </a:lnTo>
                  <a:lnTo>
                    <a:pt x="294069" y="159000"/>
                  </a:lnTo>
                  <a:lnTo>
                    <a:pt x="301218" y="159403"/>
                  </a:lnTo>
                  <a:lnTo>
                    <a:pt x="313461" y="159851"/>
                  </a:lnTo>
                  <a:lnTo>
                    <a:pt x="330398" y="16020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SMARTPenAnnotation146"/>
            <p:cNvSpPr/>
            <p:nvPr/>
          </p:nvSpPr>
          <p:spPr>
            <a:xfrm>
              <a:off x="5679281" y="1259085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SMARTPenAnnotation147"/>
            <p:cNvSpPr/>
            <p:nvPr/>
          </p:nvSpPr>
          <p:spPr>
            <a:xfrm>
              <a:off x="4321968" y="2812851"/>
              <a:ext cx="17861" cy="1"/>
            </a:xfrm>
            <a:custGeom>
              <a:avLst/>
              <a:gdLst/>
              <a:ahLst/>
              <a:cxnLst/>
              <a:rect l="0" t="0" r="0" b="0"/>
              <a:pathLst>
                <a:path w="17861" h="1">
                  <a:moveTo>
                    <a:pt x="17860" y="0"/>
                  </a:moveTo>
                  <a:lnTo>
                    <a:pt x="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SMARTPenAnnotation148"/>
            <p:cNvSpPr/>
            <p:nvPr/>
          </p:nvSpPr>
          <p:spPr>
            <a:xfrm>
              <a:off x="3152865" y="2768824"/>
              <a:ext cx="1668630" cy="445864"/>
            </a:xfrm>
            <a:custGeom>
              <a:avLst/>
              <a:gdLst/>
              <a:ahLst/>
              <a:cxnLst/>
              <a:rect l="0" t="0" r="0" b="0"/>
              <a:pathLst>
                <a:path w="1668630" h="445864">
                  <a:moveTo>
                    <a:pt x="936931" y="17238"/>
                  </a:moveTo>
                  <a:lnTo>
                    <a:pt x="678680" y="17238"/>
                  </a:lnTo>
                  <a:lnTo>
                    <a:pt x="642567" y="19884"/>
                  </a:lnTo>
                  <a:lnTo>
                    <a:pt x="605681" y="24367"/>
                  </a:lnTo>
                  <a:lnTo>
                    <a:pt x="546859" y="32469"/>
                  </a:lnTo>
                  <a:lnTo>
                    <a:pt x="509566" y="38229"/>
                  </a:lnTo>
                  <a:lnTo>
                    <a:pt x="473148" y="41450"/>
                  </a:lnTo>
                  <a:lnTo>
                    <a:pt x="437118" y="43874"/>
                  </a:lnTo>
                  <a:lnTo>
                    <a:pt x="401261" y="48259"/>
                  </a:lnTo>
                  <a:lnTo>
                    <a:pt x="365481" y="56160"/>
                  </a:lnTo>
                  <a:lnTo>
                    <a:pt x="314514" y="69120"/>
                  </a:lnTo>
                  <a:lnTo>
                    <a:pt x="267993" y="81889"/>
                  </a:lnTo>
                  <a:lnTo>
                    <a:pt x="237790" y="92605"/>
                  </a:lnTo>
                  <a:lnTo>
                    <a:pt x="192895" y="109794"/>
                  </a:lnTo>
                  <a:lnTo>
                    <a:pt x="163071" y="121543"/>
                  </a:lnTo>
                  <a:lnTo>
                    <a:pt x="135926" y="133380"/>
                  </a:lnTo>
                  <a:lnTo>
                    <a:pt x="110632" y="145255"/>
                  </a:lnTo>
                  <a:lnTo>
                    <a:pt x="86161" y="157147"/>
                  </a:lnTo>
                  <a:lnTo>
                    <a:pt x="67348" y="169048"/>
                  </a:lnTo>
                  <a:lnTo>
                    <a:pt x="52372" y="180951"/>
                  </a:lnTo>
                  <a:lnTo>
                    <a:pt x="39101" y="192856"/>
                  </a:lnTo>
                  <a:lnTo>
                    <a:pt x="26588" y="204762"/>
                  </a:lnTo>
                  <a:lnTo>
                    <a:pt x="20474" y="210715"/>
                  </a:lnTo>
                  <a:lnTo>
                    <a:pt x="15405" y="217660"/>
                  </a:lnTo>
                  <a:lnTo>
                    <a:pt x="11034" y="225267"/>
                  </a:lnTo>
                  <a:lnTo>
                    <a:pt x="7127" y="233315"/>
                  </a:lnTo>
                  <a:lnTo>
                    <a:pt x="4523" y="240664"/>
                  </a:lnTo>
                  <a:lnTo>
                    <a:pt x="1629" y="254122"/>
                  </a:lnTo>
                  <a:lnTo>
                    <a:pt x="343" y="266718"/>
                  </a:lnTo>
                  <a:lnTo>
                    <a:pt x="0" y="272855"/>
                  </a:lnTo>
                  <a:lnTo>
                    <a:pt x="2265" y="284965"/>
                  </a:lnTo>
                  <a:lnTo>
                    <a:pt x="6579" y="296962"/>
                  </a:lnTo>
                  <a:lnTo>
                    <a:pt x="11803" y="308909"/>
                  </a:lnTo>
                  <a:lnTo>
                    <a:pt x="20079" y="320833"/>
                  </a:lnTo>
                  <a:lnTo>
                    <a:pt x="30371" y="332747"/>
                  </a:lnTo>
                  <a:lnTo>
                    <a:pt x="41560" y="344657"/>
                  </a:lnTo>
                  <a:lnTo>
                    <a:pt x="55793" y="356565"/>
                  </a:lnTo>
                  <a:lnTo>
                    <a:pt x="72041" y="367480"/>
                  </a:lnTo>
                  <a:lnTo>
                    <a:pt x="98915" y="379203"/>
                  </a:lnTo>
                  <a:lnTo>
                    <a:pt x="143049" y="392053"/>
                  </a:lnTo>
                  <a:lnTo>
                    <a:pt x="194724" y="404145"/>
                  </a:lnTo>
                  <a:lnTo>
                    <a:pt x="282257" y="422046"/>
                  </a:lnTo>
                  <a:lnTo>
                    <a:pt x="326786" y="426239"/>
                  </a:lnTo>
                  <a:lnTo>
                    <a:pt x="393406" y="433792"/>
                  </a:lnTo>
                  <a:lnTo>
                    <a:pt x="428466" y="435537"/>
                  </a:lnTo>
                  <a:lnTo>
                    <a:pt x="466538" y="436313"/>
                  </a:lnTo>
                  <a:lnTo>
                    <a:pt x="542830" y="436811"/>
                  </a:lnTo>
                  <a:lnTo>
                    <a:pt x="581858" y="439525"/>
                  </a:lnTo>
                  <a:lnTo>
                    <a:pt x="622356" y="443046"/>
                  </a:lnTo>
                  <a:lnTo>
                    <a:pt x="663505" y="444611"/>
                  </a:lnTo>
                  <a:lnTo>
                    <a:pt x="725719" y="445492"/>
                  </a:lnTo>
                  <a:lnTo>
                    <a:pt x="1167330" y="445863"/>
                  </a:lnTo>
                  <a:lnTo>
                    <a:pt x="1204034" y="443217"/>
                  </a:lnTo>
                  <a:lnTo>
                    <a:pt x="1241183" y="438734"/>
                  </a:lnTo>
                  <a:lnTo>
                    <a:pt x="1280844" y="433434"/>
                  </a:lnTo>
                  <a:lnTo>
                    <a:pt x="1332740" y="424872"/>
                  </a:lnTo>
                  <a:lnTo>
                    <a:pt x="1424820" y="407154"/>
                  </a:lnTo>
                  <a:lnTo>
                    <a:pt x="1469657" y="393494"/>
                  </a:lnTo>
                  <a:lnTo>
                    <a:pt x="1494174" y="382570"/>
                  </a:lnTo>
                  <a:lnTo>
                    <a:pt x="1515986" y="371100"/>
                  </a:lnTo>
                  <a:lnTo>
                    <a:pt x="1538909" y="359387"/>
                  </a:lnTo>
                  <a:lnTo>
                    <a:pt x="1559680" y="347567"/>
                  </a:lnTo>
                  <a:lnTo>
                    <a:pt x="1577841" y="335700"/>
                  </a:lnTo>
                  <a:lnTo>
                    <a:pt x="1592528" y="323810"/>
                  </a:lnTo>
                  <a:lnTo>
                    <a:pt x="1605670" y="311912"/>
                  </a:lnTo>
                  <a:lnTo>
                    <a:pt x="1618125" y="300009"/>
                  </a:lnTo>
                  <a:lnTo>
                    <a:pt x="1630275" y="288104"/>
                  </a:lnTo>
                  <a:lnTo>
                    <a:pt x="1635301" y="281159"/>
                  </a:lnTo>
                  <a:lnTo>
                    <a:pt x="1639644" y="273553"/>
                  </a:lnTo>
                  <a:lnTo>
                    <a:pt x="1653743" y="244698"/>
                  </a:lnTo>
                  <a:lnTo>
                    <a:pt x="1656900" y="237339"/>
                  </a:lnTo>
                  <a:lnTo>
                    <a:pt x="1659996" y="229456"/>
                  </a:lnTo>
                  <a:lnTo>
                    <a:pt x="1663053" y="221225"/>
                  </a:lnTo>
                  <a:lnTo>
                    <a:pt x="1665090" y="213753"/>
                  </a:lnTo>
                  <a:lnTo>
                    <a:pt x="1667355" y="200158"/>
                  </a:lnTo>
                  <a:lnTo>
                    <a:pt x="1668361" y="187502"/>
                  </a:lnTo>
                  <a:lnTo>
                    <a:pt x="1668629" y="181349"/>
                  </a:lnTo>
                  <a:lnTo>
                    <a:pt x="1666281" y="169221"/>
                  </a:lnTo>
                  <a:lnTo>
                    <a:pt x="1656690" y="140525"/>
                  </a:lnTo>
                  <a:lnTo>
                    <a:pt x="1652911" y="134156"/>
                  </a:lnTo>
                  <a:lnTo>
                    <a:pt x="1643420" y="124433"/>
                  </a:lnTo>
                  <a:lnTo>
                    <a:pt x="1632588" y="114159"/>
                  </a:lnTo>
                  <a:lnTo>
                    <a:pt x="1620167" y="102978"/>
                  </a:lnTo>
                  <a:lnTo>
                    <a:pt x="1604724" y="91394"/>
                  </a:lnTo>
                  <a:lnTo>
                    <a:pt x="1587939" y="79631"/>
                  </a:lnTo>
                  <a:lnTo>
                    <a:pt x="1552910" y="55911"/>
                  </a:lnTo>
                  <a:lnTo>
                    <a:pt x="1521500" y="42808"/>
                  </a:lnTo>
                  <a:lnTo>
                    <a:pt x="1475331" y="29491"/>
                  </a:lnTo>
                  <a:lnTo>
                    <a:pt x="1425348" y="17307"/>
                  </a:lnTo>
                  <a:lnTo>
                    <a:pt x="1382611" y="10975"/>
                  </a:lnTo>
                  <a:lnTo>
                    <a:pt x="1338529" y="6452"/>
                  </a:lnTo>
                  <a:lnTo>
                    <a:pt x="1291402" y="1474"/>
                  </a:lnTo>
                  <a:lnTo>
                    <a:pt x="1242382" y="0"/>
                  </a:lnTo>
                  <a:lnTo>
                    <a:pt x="1193792" y="2208"/>
                  </a:lnTo>
                  <a:lnTo>
                    <a:pt x="1141692" y="6501"/>
                  </a:lnTo>
                  <a:lnTo>
                    <a:pt x="1106319" y="7505"/>
                  </a:lnTo>
                  <a:lnTo>
                    <a:pt x="1070754" y="7951"/>
                  </a:lnTo>
                  <a:lnTo>
                    <a:pt x="1035103" y="10796"/>
                  </a:lnTo>
                  <a:lnTo>
                    <a:pt x="999415" y="15367"/>
                  </a:lnTo>
                  <a:lnTo>
                    <a:pt x="945854" y="23519"/>
                  </a:lnTo>
                  <a:lnTo>
                    <a:pt x="831575" y="41079"/>
                  </a:lnTo>
                  <a:lnTo>
                    <a:pt x="790557" y="47017"/>
                  </a:lnTo>
                  <a:lnTo>
                    <a:pt x="746530" y="55608"/>
                  </a:lnTo>
                  <a:lnTo>
                    <a:pt x="677970" y="708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SMARTPenAnnotation149"/>
            <p:cNvSpPr/>
            <p:nvPr/>
          </p:nvSpPr>
          <p:spPr>
            <a:xfrm>
              <a:off x="4170174" y="1866304"/>
              <a:ext cx="598280" cy="937618"/>
            </a:xfrm>
            <a:custGeom>
              <a:avLst/>
              <a:gdLst/>
              <a:ahLst/>
              <a:cxnLst/>
              <a:rect l="0" t="0" r="0" b="0"/>
              <a:pathLst>
                <a:path w="598280" h="937618">
                  <a:moveTo>
                    <a:pt x="26779" y="937617"/>
                  </a:moveTo>
                  <a:lnTo>
                    <a:pt x="26779" y="929929"/>
                  </a:lnTo>
                  <a:lnTo>
                    <a:pt x="20642" y="921804"/>
                  </a:lnTo>
                  <a:lnTo>
                    <a:pt x="19090" y="916368"/>
                  </a:lnTo>
                  <a:lnTo>
                    <a:pt x="17922" y="888792"/>
                  </a:lnTo>
                  <a:lnTo>
                    <a:pt x="17852" y="842321"/>
                  </a:lnTo>
                  <a:lnTo>
                    <a:pt x="15205" y="830440"/>
                  </a:lnTo>
                  <a:lnTo>
                    <a:pt x="10782" y="815242"/>
                  </a:lnTo>
                  <a:lnTo>
                    <a:pt x="8755" y="806830"/>
                  </a:lnTo>
                  <a:lnTo>
                    <a:pt x="3028" y="790938"/>
                  </a:lnTo>
                  <a:lnTo>
                    <a:pt x="390" y="761891"/>
                  </a:lnTo>
                  <a:lnTo>
                    <a:pt x="108" y="739368"/>
                  </a:lnTo>
                  <a:lnTo>
                    <a:pt x="0" y="687428"/>
                  </a:lnTo>
                  <a:lnTo>
                    <a:pt x="2640" y="667011"/>
                  </a:lnTo>
                  <a:lnTo>
                    <a:pt x="7121" y="644707"/>
                  </a:lnTo>
                  <a:lnTo>
                    <a:pt x="12419" y="621565"/>
                  </a:lnTo>
                  <a:lnTo>
                    <a:pt x="18081" y="600697"/>
                  </a:lnTo>
                  <a:lnTo>
                    <a:pt x="24898" y="579515"/>
                  </a:lnTo>
                  <a:lnTo>
                    <a:pt x="34542" y="553565"/>
                  </a:lnTo>
                  <a:lnTo>
                    <a:pt x="45443" y="528141"/>
                  </a:lnTo>
                  <a:lnTo>
                    <a:pt x="56902" y="503612"/>
                  </a:lnTo>
                  <a:lnTo>
                    <a:pt x="68609" y="479481"/>
                  </a:lnTo>
                  <a:lnTo>
                    <a:pt x="80427" y="452881"/>
                  </a:lnTo>
                  <a:lnTo>
                    <a:pt x="93287" y="425515"/>
                  </a:lnTo>
                  <a:lnTo>
                    <a:pt x="108924" y="400123"/>
                  </a:lnTo>
                  <a:lnTo>
                    <a:pt x="125795" y="375609"/>
                  </a:lnTo>
                  <a:lnTo>
                    <a:pt x="143216" y="350492"/>
                  </a:lnTo>
                  <a:lnTo>
                    <a:pt x="160880" y="322793"/>
                  </a:lnTo>
                  <a:lnTo>
                    <a:pt x="170750" y="309453"/>
                  </a:lnTo>
                  <a:lnTo>
                    <a:pt x="181299" y="296591"/>
                  </a:lnTo>
                  <a:lnTo>
                    <a:pt x="192300" y="284048"/>
                  </a:lnTo>
                  <a:lnTo>
                    <a:pt x="202611" y="271717"/>
                  </a:lnTo>
                  <a:lnTo>
                    <a:pt x="222004" y="247433"/>
                  </a:lnTo>
                  <a:lnTo>
                    <a:pt x="232335" y="235400"/>
                  </a:lnTo>
                  <a:lnTo>
                    <a:pt x="243191" y="223410"/>
                  </a:lnTo>
                  <a:lnTo>
                    <a:pt x="254398" y="211448"/>
                  </a:lnTo>
                  <a:lnTo>
                    <a:pt x="265837" y="200497"/>
                  </a:lnTo>
                  <a:lnTo>
                    <a:pt x="277432" y="190219"/>
                  </a:lnTo>
                  <a:lnTo>
                    <a:pt x="289131" y="180391"/>
                  </a:lnTo>
                  <a:lnTo>
                    <a:pt x="300899" y="169870"/>
                  </a:lnTo>
                  <a:lnTo>
                    <a:pt x="324558" y="147597"/>
                  </a:lnTo>
                  <a:lnTo>
                    <a:pt x="337415" y="137093"/>
                  </a:lnTo>
                  <a:lnTo>
                    <a:pt x="350948" y="127115"/>
                  </a:lnTo>
                  <a:lnTo>
                    <a:pt x="364930" y="117485"/>
                  </a:lnTo>
                  <a:lnTo>
                    <a:pt x="378221" y="109081"/>
                  </a:lnTo>
                  <a:lnTo>
                    <a:pt x="391050" y="101494"/>
                  </a:lnTo>
                  <a:lnTo>
                    <a:pt x="403572" y="94452"/>
                  </a:lnTo>
                  <a:lnTo>
                    <a:pt x="416880" y="87773"/>
                  </a:lnTo>
                  <a:lnTo>
                    <a:pt x="430713" y="81336"/>
                  </a:lnTo>
                  <a:lnTo>
                    <a:pt x="444897" y="75060"/>
                  </a:lnTo>
                  <a:lnTo>
                    <a:pt x="457329" y="68892"/>
                  </a:lnTo>
                  <a:lnTo>
                    <a:pt x="468593" y="62795"/>
                  </a:lnTo>
                  <a:lnTo>
                    <a:pt x="479080" y="56746"/>
                  </a:lnTo>
                  <a:lnTo>
                    <a:pt x="501314" y="44734"/>
                  </a:lnTo>
                  <a:lnTo>
                    <a:pt x="512800" y="38752"/>
                  </a:lnTo>
                  <a:lnTo>
                    <a:pt x="523433" y="33772"/>
                  </a:lnTo>
                  <a:lnTo>
                    <a:pt x="533499" y="29460"/>
                  </a:lnTo>
                  <a:lnTo>
                    <a:pt x="551628" y="22023"/>
                  </a:lnTo>
                  <a:lnTo>
                    <a:pt x="566300" y="15411"/>
                  </a:lnTo>
                  <a:lnTo>
                    <a:pt x="584759" y="9218"/>
                  </a:lnTo>
                  <a:lnTo>
                    <a:pt x="598279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SMARTPenAnnotation150"/>
            <p:cNvSpPr/>
            <p:nvPr/>
          </p:nvSpPr>
          <p:spPr>
            <a:xfrm>
              <a:off x="4705945" y="1768081"/>
              <a:ext cx="209902" cy="223240"/>
            </a:xfrm>
            <a:custGeom>
              <a:avLst/>
              <a:gdLst/>
              <a:ahLst/>
              <a:cxnLst/>
              <a:rect l="0" t="0" r="0" b="0"/>
              <a:pathLst>
                <a:path w="209902" h="223240">
                  <a:moveTo>
                    <a:pt x="0" y="8926"/>
                  </a:moveTo>
                  <a:lnTo>
                    <a:pt x="0" y="1238"/>
                  </a:lnTo>
                  <a:lnTo>
                    <a:pt x="992" y="824"/>
                  </a:lnTo>
                  <a:lnTo>
                    <a:pt x="7129" y="242"/>
                  </a:lnTo>
                  <a:lnTo>
                    <a:pt x="12429" y="106"/>
                  </a:lnTo>
                  <a:lnTo>
                    <a:pt x="43449" y="0"/>
                  </a:lnTo>
                  <a:lnTo>
                    <a:pt x="48810" y="991"/>
                  </a:lnTo>
                  <a:lnTo>
                    <a:pt x="54368" y="2644"/>
                  </a:lnTo>
                  <a:lnTo>
                    <a:pt x="60058" y="4738"/>
                  </a:lnTo>
                  <a:lnTo>
                    <a:pt x="65836" y="7126"/>
                  </a:lnTo>
                  <a:lnTo>
                    <a:pt x="71672" y="9711"/>
                  </a:lnTo>
                  <a:lnTo>
                    <a:pt x="77547" y="12426"/>
                  </a:lnTo>
                  <a:lnTo>
                    <a:pt x="84440" y="15228"/>
                  </a:lnTo>
                  <a:lnTo>
                    <a:pt x="92012" y="18089"/>
                  </a:lnTo>
                  <a:lnTo>
                    <a:pt x="100037" y="20988"/>
                  </a:lnTo>
                  <a:lnTo>
                    <a:pt x="108363" y="22920"/>
                  </a:lnTo>
                  <a:lnTo>
                    <a:pt x="116890" y="24209"/>
                  </a:lnTo>
                  <a:lnTo>
                    <a:pt x="125552" y="25068"/>
                  </a:lnTo>
                  <a:lnTo>
                    <a:pt x="133311" y="26633"/>
                  </a:lnTo>
                  <a:lnTo>
                    <a:pt x="140468" y="28668"/>
                  </a:lnTo>
                  <a:lnTo>
                    <a:pt x="147223" y="31017"/>
                  </a:lnTo>
                  <a:lnTo>
                    <a:pt x="153711" y="33575"/>
                  </a:lnTo>
                  <a:lnTo>
                    <a:pt x="160021" y="36273"/>
                  </a:lnTo>
                  <a:lnTo>
                    <a:pt x="166212" y="39064"/>
                  </a:lnTo>
                  <a:lnTo>
                    <a:pt x="171331" y="41916"/>
                  </a:lnTo>
                  <a:lnTo>
                    <a:pt x="175736" y="44810"/>
                  </a:lnTo>
                  <a:lnTo>
                    <a:pt x="179666" y="47732"/>
                  </a:lnTo>
                  <a:lnTo>
                    <a:pt x="184269" y="51664"/>
                  </a:lnTo>
                  <a:lnTo>
                    <a:pt x="189323" y="56270"/>
                  </a:lnTo>
                  <a:lnTo>
                    <a:pt x="194676" y="61324"/>
                  </a:lnTo>
                  <a:lnTo>
                    <a:pt x="198245" y="65687"/>
                  </a:lnTo>
                  <a:lnTo>
                    <a:pt x="200624" y="69587"/>
                  </a:lnTo>
                  <a:lnTo>
                    <a:pt x="202211" y="73179"/>
                  </a:lnTo>
                  <a:lnTo>
                    <a:pt x="206619" y="79817"/>
                  </a:lnTo>
                  <a:lnTo>
                    <a:pt x="209183" y="82976"/>
                  </a:lnTo>
                  <a:lnTo>
                    <a:pt x="209901" y="87066"/>
                  </a:lnTo>
                  <a:lnTo>
                    <a:pt x="209387" y="91777"/>
                  </a:lnTo>
                  <a:lnTo>
                    <a:pt x="208052" y="96902"/>
                  </a:lnTo>
                  <a:lnTo>
                    <a:pt x="206170" y="101311"/>
                  </a:lnTo>
                  <a:lnTo>
                    <a:pt x="203923" y="105243"/>
                  </a:lnTo>
                  <a:lnTo>
                    <a:pt x="201433" y="108856"/>
                  </a:lnTo>
                  <a:lnTo>
                    <a:pt x="196021" y="115517"/>
                  </a:lnTo>
                  <a:lnTo>
                    <a:pt x="193188" y="118682"/>
                  </a:lnTo>
                  <a:lnTo>
                    <a:pt x="184750" y="127490"/>
                  </a:lnTo>
                  <a:lnTo>
                    <a:pt x="179721" y="132618"/>
                  </a:lnTo>
                  <a:lnTo>
                    <a:pt x="173392" y="138020"/>
                  </a:lnTo>
                  <a:lnTo>
                    <a:pt x="166196" y="143606"/>
                  </a:lnTo>
                  <a:lnTo>
                    <a:pt x="158422" y="149314"/>
                  </a:lnTo>
                  <a:lnTo>
                    <a:pt x="141847" y="160949"/>
                  </a:lnTo>
                  <a:lnTo>
                    <a:pt x="133260" y="166829"/>
                  </a:lnTo>
                  <a:lnTo>
                    <a:pt x="125551" y="172734"/>
                  </a:lnTo>
                  <a:lnTo>
                    <a:pt x="118427" y="178655"/>
                  </a:lnTo>
                  <a:lnTo>
                    <a:pt x="111693" y="184587"/>
                  </a:lnTo>
                  <a:lnTo>
                    <a:pt x="105220" y="189533"/>
                  </a:lnTo>
                  <a:lnTo>
                    <a:pt x="98920" y="193823"/>
                  </a:lnTo>
                  <a:lnTo>
                    <a:pt x="92736" y="197675"/>
                  </a:lnTo>
                  <a:lnTo>
                    <a:pt x="87621" y="201236"/>
                  </a:lnTo>
                  <a:lnTo>
                    <a:pt x="83219" y="204601"/>
                  </a:lnTo>
                  <a:lnTo>
                    <a:pt x="79291" y="207837"/>
                  </a:lnTo>
                  <a:lnTo>
                    <a:pt x="75681" y="210987"/>
                  </a:lnTo>
                  <a:lnTo>
                    <a:pt x="72282" y="214079"/>
                  </a:lnTo>
                  <a:lnTo>
                    <a:pt x="62508" y="22323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SMARTPenAnnotation151"/>
            <p:cNvSpPr/>
            <p:nvPr/>
          </p:nvSpPr>
          <p:spPr>
            <a:xfrm>
              <a:off x="5018484" y="1741702"/>
              <a:ext cx="250032" cy="133332"/>
            </a:xfrm>
            <a:custGeom>
              <a:avLst/>
              <a:gdLst/>
              <a:ahLst/>
              <a:cxnLst/>
              <a:rect l="0" t="0" r="0" b="0"/>
              <a:pathLst>
                <a:path w="250032" h="133332">
                  <a:moveTo>
                    <a:pt x="0" y="71024"/>
                  </a:moveTo>
                  <a:lnTo>
                    <a:pt x="0" y="75764"/>
                  </a:lnTo>
                  <a:lnTo>
                    <a:pt x="992" y="77161"/>
                  </a:lnTo>
                  <a:lnTo>
                    <a:pt x="2646" y="78092"/>
                  </a:lnTo>
                  <a:lnTo>
                    <a:pt x="7689" y="79586"/>
                  </a:lnTo>
                  <a:lnTo>
                    <a:pt x="13302" y="79845"/>
                  </a:lnTo>
                  <a:lnTo>
                    <a:pt x="59723" y="79951"/>
                  </a:lnTo>
                  <a:lnTo>
                    <a:pt x="66604" y="78960"/>
                  </a:lnTo>
                  <a:lnTo>
                    <a:pt x="74169" y="77307"/>
                  </a:lnTo>
                  <a:lnTo>
                    <a:pt x="82188" y="75212"/>
                  </a:lnTo>
                  <a:lnTo>
                    <a:pt x="89518" y="71832"/>
                  </a:lnTo>
                  <a:lnTo>
                    <a:pt x="96390" y="67594"/>
                  </a:lnTo>
                  <a:lnTo>
                    <a:pt x="102955" y="62784"/>
                  </a:lnTo>
                  <a:lnTo>
                    <a:pt x="109316" y="58585"/>
                  </a:lnTo>
                  <a:lnTo>
                    <a:pt x="115542" y="54794"/>
                  </a:lnTo>
                  <a:lnTo>
                    <a:pt x="121676" y="51274"/>
                  </a:lnTo>
                  <a:lnTo>
                    <a:pt x="133784" y="44718"/>
                  </a:lnTo>
                  <a:lnTo>
                    <a:pt x="157726" y="32424"/>
                  </a:lnTo>
                  <a:lnTo>
                    <a:pt x="162697" y="29416"/>
                  </a:lnTo>
                  <a:lnTo>
                    <a:pt x="167004" y="26418"/>
                  </a:lnTo>
                  <a:lnTo>
                    <a:pt x="170867" y="23427"/>
                  </a:lnTo>
                  <a:lnTo>
                    <a:pt x="174435" y="20441"/>
                  </a:lnTo>
                  <a:lnTo>
                    <a:pt x="177806" y="17459"/>
                  </a:lnTo>
                  <a:lnTo>
                    <a:pt x="185604" y="10283"/>
                  </a:lnTo>
                  <a:lnTo>
                    <a:pt x="185252" y="8702"/>
                  </a:lnTo>
                  <a:lnTo>
                    <a:pt x="184024" y="6656"/>
                  </a:lnTo>
                  <a:lnTo>
                    <a:pt x="182214" y="4299"/>
                  </a:lnTo>
                  <a:lnTo>
                    <a:pt x="180015" y="2728"/>
                  </a:lnTo>
                  <a:lnTo>
                    <a:pt x="174926" y="983"/>
                  </a:lnTo>
                  <a:lnTo>
                    <a:pt x="169357" y="207"/>
                  </a:lnTo>
                  <a:lnTo>
                    <a:pt x="166483" y="0"/>
                  </a:lnTo>
                  <a:lnTo>
                    <a:pt x="162582" y="855"/>
                  </a:lnTo>
                  <a:lnTo>
                    <a:pt x="157998" y="2416"/>
                  </a:lnTo>
                  <a:lnTo>
                    <a:pt x="152957" y="4450"/>
                  </a:lnTo>
                  <a:lnTo>
                    <a:pt x="146620" y="5805"/>
                  </a:lnTo>
                  <a:lnTo>
                    <a:pt x="139418" y="6709"/>
                  </a:lnTo>
                  <a:lnTo>
                    <a:pt x="131641" y="7311"/>
                  </a:lnTo>
                  <a:lnTo>
                    <a:pt x="124472" y="9697"/>
                  </a:lnTo>
                  <a:lnTo>
                    <a:pt x="117707" y="13272"/>
                  </a:lnTo>
                  <a:lnTo>
                    <a:pt x="111214" y="17640"/>
                  </a:lnTo>
                  <a:lnTo>
                    <a:pt x="104900" y="21544"/>
                  </a:lnTo>
                  <a:lnTo>
                    <a:pt x="98707" y="25139"/>
                  </a:lnTo>
                  <a:lnTo>
                    <a:pt x="92593" y="28528"/>
                  </a:lnTo>
                  <a:lnTo>
                    <a:pt x="86534" y="32771"/>
                  </a:lnTo>
                  <a:lnTo>
                    <a:pt x="80509" y="37585"/>
                  </a:lnTo>
                  <a:lnTo>
                    <a:pt x="74509" y="42778"/>
                  </a:lnTo>
                  <a:lnTo>
                    <a:pt x="69516" y="48225"/>
                  </a:lnTo>
                  <a:lnTo>
                    <a:pt x="65196" y="53840"/>
                  </a:lnTo>
                  <a:lnTo>
                    <a:pt x="61323" y="59568"/>
                  </a:lnTo>
                  <a:lnTo>
                    <a:pt x="57749" y="65371"/>
                  </a:lnTo>
                  <a:lnTo>
                    <a:pt x="54375" y="71224"/>
                  </a:lnTo>
                  <a:lnTo>
                    <a:pt x="51132" y="77111"/>
                  </a:lnTo>
                  <a:lnTo>
                    <a:pt x="49963" y="83019"/>
                  </a:lnTo>
                  <a:lnTo>
                    <a:pt x="50176" y="88943"/>
                  </a:lnTo>
                  <a:lnTo>
                    <a:pt x="51310" y="94876"/>
                  </a:lnTo>
                  <a:lnTo>
                    <a:pt x="53058" y="100816"/>
                  </a:lnTo>
                  <a:lnTo>
                    <a:pt x="55216" y="106760"/>
                  </a:lnTo>
                  <a:lnTo>
                    <a:pt x="57647" y="112708"/>
                  </a:lnTo>
                  <a:lnTo>
                    <a:pt x="61252" y="117665"/>
                  </a:lnTo>
                  <a:lnTo>
                    <a:pt x="65639" y="121961"/>
                  </a:lnTo>
                  <a:lnTo>
                    <a:pt x="70548" y="125818"/>
                  </a:lnTo>
                  <a:lnTo>
                    <a:pt x="76798" y="128390"/>
                  </a:lnTo>
                  <a:lnTo>
                    <a:pt x="83941" y="130104"/>
                  </a:lnTo>
                  <a:lnTo>
                    <a:pt x="91679" y="131246"/>
                  </a:lnTo>
                  <a:lnTo>
                    <a:pt x="100807" y="132008"/>
                  </a:lnTo>
                  <a:lnTo>
                    <a:pt x="110861" y="132516"/>
                  </a:lnTo>
                  <a:lnTo>
                    <a:pt x="131623" y="133081"/>
                  </a:lnTo>
                  <a:lnTo>
                    <a:pt x="150773" y="133331"/>
                  </a:lnTo>
                  <a:lnTo>
                    <a:pt x="161038" y="132406"/>
                  </a:lnTo>
                  <a:lnTo>
                    <a:pt x="171851" y="130797"/>
                  </a:lnTo>
                  <a:lnTo>
                    <a:pt x="183029" y="128732"/>
                  </a:lnTo>
                  <a:lnTo>
                    <a:pt x="193456" y="126363"/>
                  </a:lnTo>
                  <a:lnTo>
                    <a:pt x="203385" y="123792"/>
                  </a:lnTo>
                  <a:lnTo>
                    <a:pt x="212981" y="121085"/>
                  </a:lnTo>
                  <a:lnTo>
                    <a:pt x="221362" y="118289"/>
                  </a:lnTo>
                  <a:lnTo>
                    <a:pt x="228934" y="115432"/>
                  </a:lnTo>
                  <a:lnTo>
                    <a:pt x="250031" y="10674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SMARTPenAnnotation152"/>
            <p:cNvSpPr/>
            <p:nvPr/>
          </p:nvSpPr>
          <p:spPr>
            <a:xfrm>
              <a:off x="5297222" y="1705570"/>
              <a:ext cx="167603" cy="267616"/>
            </a:xfrm>
            <a:custGeom>
              <a:avLst/>
              <a:gdLst/>
              <a:ahLst/>
              <a:cxnLst/>
              <a:rect l="0" t="0" r="0" b="0"/>
              <a:pathLst>
                <a:path w="167603" h="267616">
                  <a:moveTo>
                    <a:pt x="123098" y="0"/>
                  </a:moveTo>
                  <a:lnTo>
                    <a:pt x="109460" y="0"/>
                  </a:lnTo>
                  <a:lnTo>
                    <a:pt x="107060" y="992"/>
                  </a:lnTo>
                  <a:lnTo>
                    <a:pt x="104469" y="2646"/>
                  </a:lnTo>
                  <a:lnTo>
                    <a:pt x="101749" y="4740"/>
                  </a:lnTo>
                  <a:lnTo>
                    <a:pt x="98943" y="6137"/>
                  </a:lnTo>
                  <a:lnTo>
                    <a:pt x="96081" y="7068"/>
                  </a:lnTo>
                  <a:lnTo>
                    <a:pt x="93180" y="7688"/>
                  </a:lnTo>
                  <a:lnTo>
                    <a:pt x="89262" y="9094"/>
                  </a:lnTo>
                  <a:lnTo>
                    <a:pt x="84666" y="11024"/>
                  </a:lnTo>
                  <a:lnTo>
                    <a:pt x="79617" y="13302"/>
                  </a:lnTo>
                  <a:lnTo>
                    <a:pt x="68716" y="18480"/>
                  </a:lnTo>
                  <a:lnTo>
                    <a:pt x="63031" y="21249"/>
                  </a:lnTo>
                  <a:lnTo>
                    <a:pt x="57256" y="25080"/>
                  </a:lnTo>
                  <a:lnTo>
                    <a:pt x="51422" y="29619"/>
                  </a:lnTo>
                  <a:lnTo>
                    <a:pt x="45548" y="34629"/>
                  </a:lnTo>
                  <a:lnTo>
                    <a:pt x="39649" y="39953"/>
                  </a:lnTo>
                  <a:lnTo>
                    <a:pt x="27801" y="51160"/>
                  </a:lnTo>
                  <a:lnTo>
                    <a:pt x="22856" y="56927"/>
                  </a:lnTo>
                  <a:lnTo>
                    <a:pt x="18566" y="62756"/>
                  </a:lnTo>
                  <a:lnTo>
                    <a:pt x="14715" y="68626"/>
                  </a:lnTo>
                  <a:lnTo>
                    <a:pt x="11155" y="74524"/>
                  </a:lnTo>
                  <a:lnTo>
                    <a:pt x="7790" y="80441"/>
                  </a:lnTo>
                  <a:lnTo>
                    <a:pt x="4554" y="86369"/>
                  </a:lnTo>
                  <a:lnTo>
                    <a:pt x="2397" y="91314"/>
                  </a:lnTo>
                  <a:lnTo>
                    <a:pt x="0" y="99454"/>
                  </a:lnTo>
                  <a:lnTo>
                    <a:pt x="353" y="103013"/>
                  </a:lnTo>
                  <a:lnTo>
                    <a:pt x="1580" y="106379"/>
                  </a:lnTo>
                  <a:lnTo>
                    <a:pt x="5590" y="112764"/>
                  </a:lnTo>
                  <a:lnTo>
                    <a:pt x="10680" y="118909"/>
                  </a:lnTo>
                  <a:lnTo>
                    <a:pt x="13426" y="120944"/>
                  </a:lnTo>
                  <a:lnTo>
                    <a:pt x="16249" y="122301"/>
                  </a:lnTo>
                  <a:lnTo>
                    <a:pt x="19123" y="123206"/>
                  </a:lnTo>
                  <a:lnTo>
                    <a:pt x="23024" y="122817"/>
                  </a:lnTo>
                  <a:lnTo>
                    <a:pt x="27608" y="121565"/>
                  </a:lnTo>
                  <a:lnTo>
                    <a:pt x="32649" y="119739"/>
                  </a:lnTo>
                  <a:lnTo>
                    <a:pt x="37994" y="118521"/>
                  </a:lnTo>
                  <a:lnTo>
                    <a:pt x="43541" y="117709"/>
                  </a:lnTo>
                  <a:lnTo>
                    <a:pt x="49224" y="117168"/>
                  </a:lnTo>
                  <a:lnTo>
                    <a:pt x="54997" y="115815"/>
                  </a:lnTo>
                  <a:lnTo>
                    <a:pt x="60830" y="113921"/>
                  </a:lnTo>
                  <a:lnTo>
                    <a:pt x="66704" y="111666"/>
                  </a:lnTo>
                  <a:lnTo>
                    <a:pt x="72603" y="108178"/>
                  </a:lnTo>
                  <a:lnTo>
                    <a:pt x="78521" y="103869"/>
                  </a:lnTo>
                  <a:lnTo>
                    <a:pt x="84450" y="99011"/>
                  </a:lnTo>
                  <a:lnTo>
                    <a:pt x="90387" y="94781"/>
                  </a:lnTo>
                  <a:lnTo>
                    <a:pt x="96330" y="90968"/>
                  </a:lnTo>
                  <a:lnTo>
                    <a:pt x="102276" y="87435"/>
                  </a:lnTo>
                  <a:lnTo>
                    <a:pt x="107232" y="83094"/>
                  </a:lnTo>
                  <a:lnTo>
                    <a:pt x="111529" y="78217"/>
                  </a:lnTo>
                  <a:lnTo>
                    <a:pt x="115385" y="72980"/>
                  </a:lnTo>
                  <a:lnTo>
                    <a:pt x="118948" y="68497"/>
                  </a:lnTo>
                  <a:lnTo>
                    <a:pt x="122316" y="64516"/>
                  </a:lnTo>
                  <a:lnTo>
                    <a:pt x="125553" y="60870"/>
                  </a:lnTo>
                  <a:lnTo>
                    <a:pt x="127711" y="57447"/>
                  </a:lnTo>
                  <a:lnTo>
                    <a:pt x="130109" y="50998"/>
                  </a:lnTo>
                  <a:lnTo>
                    <a:pt x="131459" y="46530"/>
                  </a:lnTo>
                  <a:lnTo>
                    <a:pt x="132641" y="45902"/>
                  </a:lnTo>
                  <a:lnTo>
                    <a:pt x="136600" y="45206"/>
                  </a:lnTo>
                  <a:lnTo>
                    <a:pt x="138052" y="46012"/>
                  </a:lnTo>
                  <a:lnTo>
                    <a:pt x="139021" y="47542"/>
                  </a:lnTo>
                  <a:lnTo>
                    <a:pt x="140097" y="51887"/>
                  </a:lnTo>
                  <a:lnTo>
                    <a:pt x="140575" y="57126"/>
                  </a:lnTo>
                  <a:lnTo>
                    <a:pt x="140787" y="65408"/>
                  </a:lnTo>
                  <a:lnTo>
                    <a:pt x="140844" y="70394"/>
                  </a:lnTo>
                  <a:lnTo>
                    <a:pt x="141874" y="75703"/>
                  </a:lnTo>
                  <a:lnTo>
                    <a:pt x="143553" y="81226"/>
                  </a:lnTo>
                  <a:lnTo>
                    <a:pt x="145664" y="86893"/>
                  </a:lnTo>
                  <a:lnTo>
                    <a:pt x="147072" y="93647"/>
                  </a:lnTo>
                  <a:lnTo>
                    <a:pt x="148010" y="101127"/>
                  </a:lnTo>
                  <a:lnTo>
                    <a:pt x="148635" y="109090"/>
                  </a:lnTo>
                  <a:lnTo>
                    <a:pt x="150045" y="116383"/>
                  </a:lnTo>
                  <a:lnTo>
                    <a:pt x="151977" y="123229"/>
                  </a:lnTo>
                  <a:lnTo>
                    <a:pt x="162206" y="153216"/>
                  </a:lnTo>
                  <a:lnTo>
                    <a:pt x="164053" y="160683"/>
                  </a:lnTo>
                  <a:lnTo>
                    <a:pt x="165284" y="167645"/>
                  </a:lnTo>
                  <a:lnTo>
                    <a:pt x="166104" y="174271"/>
                  </a:lnTo>
                  <a:lnTo>
                    <a:pt x="166652" y="181665"/>
                  </a:lnTo>
                  <a:lnTo>
                    <a:pt x="167016" y="189571"/>
                  </a:lnTo>
                  <a:lnTo>
                    <a:pt x="167602" y="214166"/>
                  </a:lnTo>
                  <a:lnTo>
                    <a:pt x="166658" y="219175"/>
                  </a:lnTo>
                  <a:lnTo>
                    <a:pt x="165036" y="224500"/>
                  </a:lnTo>
                  <a:lnTo>
                    <a:pt x="162963" y="230034"/>
                  </a:lnTo>
                  <a:lnTo>
                    <a:pt x="160589" y="234715"/>
                  </a:lnTo>
                  <a:lnTo>
                    <a:pt x="158014" y="238828"/>
                  </a:lnTo>
                  <a:lnTo>
                    <a:pt x="155305" y="242563"/>
                  </a:lnTo>
                  <a:lnTo>
                    <a:pt x="151514" y="247036"/>
                  </a:lnTo>
                  <a:lnTo>
                    <a:pt x="147003" y="252003"/>
                  </a:lnTo>
                  <a:lnTo>
                    <a:pt x="142011" y="257299"/>
                  </a:lnTo>
                  <a:lnTo>
                    <a:pt x="136699" y="260829"/>
                  </a:lnTo>
                  <a:lnTo>
                    <a:pt x="131173" y="263183"/>
                  </a:lnTo>
                  <a:lnTo>
                    <a:pt x="125505" y="264752"/>
                  </a:lnTo>
                  <a:lnTo>
                    <a:pt x="119741" y="265798"/>
                  </a:lnTo>
                  <a:lnTo>
                    <a:pt x="113915" y="266496"/>
                  </a:lnTo>
                  <a:lnTo>
                    <a:pt x="108046" y="266961"/>
                  </a:lnTo>
                  <a:lnTo>
                    <a:pt x="101157" y="267271"/>
                  </a:lnTo>
                  <a:lnTo>
                    <a:pt x="85565" y="267615"/>
                  </a:lnTo>
                  <a:lnTo>
                    <a:pt x="79225" y="266715"/>
                  </a:lnTo>
                  <a:lnTo>
                    <a:pt x="74005" y="265122"/>
                  </a:lnTo>
                  <a:lnTo>
                    <a:pt x="69534" y="263068"/>
                  </a:lnTo>
                  <a:lnTo>
                    <a:pt x="65560" y="260707"/>
                  </a:lnTo>
                  <a:lnTo>
                    <a:pt x="61919" y="258141"/>
                  </a:lnTo>
                  <a:lnTo>
                    <a:pt x="51660" y="2500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SMARTPenAnnotation153"/>
            <p:cNvSpPr/>
            <p:nvPr/>
          </p:nvSpPr>
          <p:spPr>
            <a:xfrm>
              <a:off x="5492018" y="1714500"/>
              <a:ext cx="150489" cy="106512"/>
            </a:xfrm>
            <a:custGeom>
              <a:avLst/>
              <a:gdLst/>
              <a:ahLst/>
              <a:cxnLst/>
              <a:rect l="0" t="0" r="0" b="0"/>
              <a:pathLst>
                <a:path w="150489" h="106512">
                  <a:moveTo>
                    <a:pt x="44388" y="8929"/>
                  </a:moveTo>
                  <a:lnTo>
                    <a:pt x="44388" y="9"/>
                  </a:lnTo>
                  <a:lnTo>
                    <a:pt x="39648" y="4743"/>
                  </a:lnTo>
                  <a:lnTo>
                    <a:pt x="38251" y="7130"/>
                  </a:lnTo>
                  <a:lnTo>
                    <a:pt x="37320" y="9714"/>
                  </a:lnTo>
                  <a:lnTo>
                    <a:pt x="36699" y="12429"/>
                  </a:lnTo>
                  <a:lnTo>
                    <a:pt x="35293" y="16224"/>
                  </a:lnTo>
                  <a:lnTo>
                    <a:pt x="33364" y="20737"/>
                  </a:lnTo>
                  <a:lnTo>
                    <a:pt x="28574" y="31044"/>
                  </a:lnTo>
                  <a:lnTo>
                    <a:pt x="23138" y="42240"/>
                  </a:lnTo>
                  <a:lnTo>
                    <a:pt x="19307" y="48004"/>
                  </a:lnTo>
                  <a:lnTo>
                    <a:pt x="14769" y="53830"/>
                  </a:lnTo>
                  <a:lnTo>
                    <a:pt x="9759" y="59699"/>
                  </a:lnTo>
                  <a:lnTo>
                    <a:pt x="6419" y="64604"/>
                  </a:lnTo>
                  <a:lnTo>
                    <a:pt x="4193" y="68866"/>
                  </a:lnTo>
                  <a:lnTo>
                    <a:pt x="2708" y="72700"/>
                  </a:lnTo>
                  <a:lnTo>
                    <a:pt x="1718" y="77240"/>
                  </a:lnTo>
                  <a:lnTo>
                    <a:pt x="1059" y="82251"/>
                  </a:lnTo>
                  <a:lnTo>
                    <a:pt x="619" y="87576"/>
                  </a:lnTo>
                  <a:lnTo>
                    <a:pt x="326" y="92118"/>
                  </a:lnTo>
                  <a:lnTo>
                    <a:pt x="0" y="99811"/>
                  </a:lnTo>
                  <a:lnTo>
                    <a:pt x="905" y="102259"/>
                  </a:lnTo>
                  <a:lnTo>
                    <a:pt x="2501" y="103891"/>
                  </a:lnTo>
                  <a:lnTo>
                    <a:pt x="4557" y="104980"/>
                  </a:lnTo>
                  <a:lnTo>
                    <a:pt x="7912" y="105705"/>
                  </a:lnTo>
                  <a:lnTo>
                    <a:pt x="12133" y="106189"/>
                  </a:lnTo>
                  <a:lnTo>
                    <a:pt x="16932" y="106511"/>
                  </a:lnTo>
                  <a:lnTo>
                    <a:pt x="23107" y="105734"/>
                  </a:lnTo>
                  <a:lnTo>
                    <a:pt x="30201" y="104223"/>
                  </a:lnTo>
                  <a:lnTo>
                    <a:pt x="37906" y="102224"/>
                  </a:lnTo>
                  <a:lnTo>
                    <a:pt x="45028" y="98907"/>
                  </a:lnTo>
                  <a:lnTo>
                    <a:pt x="51760" y="94712"/>
                  </a:lnTo>
                  <a:lnTo>
                    <a:pt x="58233" y="89930"/>
                  </a:lnTo>
                  <a:lnTo>
                    <a:pt x="65524" y="85750"/>
                  </a:lnTo>
                  <a:lnTo>
                    <a:pt x="73361" y="81971"/>
                  </a:lnTo>
                  <a:lnTo>
                    <a:pt x="81563" y="78460"/>
                  </a:lnTo>
                  <a:lnTo>
                    <a:pt x="89015" y="74135"/>
                  </a:lnTo>
                  <a:lnTo>
                    <a:pt x="95967" y="69267"/>
                  </a:lnTo>
                  <a:lnTo>
                    <a:pt x="102587" y="64037"/>
                  </a:lnTo>
                  <a:lnTo>
                    <a:pt x="108984" y="58566"/>
                  </a:lnTo>
                  <a:lnTo>
                    <a:pt x="115233" y="52935"/>
                  </a:lnTo>
                  <a:lnTo>
                    <a:pt x="121384" y="47196"/>
                  </a:lnTo>
                  <a:lnTo>
                    <a:pt x="127469" y="42378"/>
                  </a:lnTo>
                  <a:lnTo>
                    <a:pt x="133509" y="38174"/>
                  </a:lnTo>
                  <a:lnTo>
                    <a:pt x="139521" y="34379"/>
                  </a:lnTo>
                  <a:lnTo>
                    <a:pt x="143529" y="30856"/>
                  </a:lnTo>
                  <a:lnTo>
                    <a:pt x="146201" y="27516"/>
                  </a:lnTo>
                  <a:lnTo>
                    <a:pt x="147982" y="24297"/>
                  </a:lnTo>
                  <a:lnTo>
                    <a:pt x="149169" y="21159"/>
                  </a:lnTo>
                  <a:lnTo>
                    <a:pt x="149961" y="18074"/>
                  </a:lnTo>
                  <a:lnTo>
                    <a:pt x="150488" y="15026"/>
                  </a:lnTo>
                  <a:lnTo>
                    <a:pt x="149848" y="12994"/>
                  </a:lnTo>
                  <a:lnTo>
                    <a:pt x="148429" y="11639"/>
                  </a:lnTo>
                  <a:lnTo>
                    <a:pt x="146490" y="10736"/>
                  </a:lnTo>
                  <a:lnTo>
                    <a:pt x="134282" y="4724"/>
                  </a:lnTo>
                  <a:lnTo>
                    <a:pt x="130114" y="3149"/>
                  </a:lnTo>
                  <a:lnTo>
                    <a:pt x="126344" y="2099"/>
                  </a:lnTo>
                  <a:lnTo>
                    <a:pt x="122838" y="1399"/>
                  </a:lnTo>
                  <a:lnTo>
                    <a:pt x="118515" y="933"/>
                  </a:lnTo>
                  <a:lnTo>
                    <a:pt x="113650" y="622"/>
                  </a:lnTo>
                  <a:lnTo>
                    <a:pt x="103944" y="276"/>
                  </a:lnTo>
                  <a:lnTo>
                    <a:pt x="89036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SMARTPenAnnotation154"/>
            <p:cNvSpPr/>
            <p:nvPr/>
          </p:nvSpPr>
          <p:spPr>
            <a:xfrm>
              <a:off x="5697140" y="1598414"/>
              <a:ext cx="26790" cy="169665"/>
            </a:xfrm>
            <a:custGeom>
              <a:avLst/>
              <a:gdLst/>
              <a:ahLst/>
              <a:cxnLst/>
              <a:rect l="0" t="0" r="0" b="0"/>
              <a:pathLst>
                <a:path w="26790" h="169665">
                  <a:moveTo>
                    <a:pt x="0" y="0"/>
                  </a:moveTo>
                  <a:lnTo>
                    <a:pt x="0" y="12428"/>
                  </a:lnTo>
                  <a:lnTo>
                    <a:pt x="993" y="16223"/>
                  </a:lnTo>
                  <a:lnTo>
                    <a:pt x="2646" y="20737"/>
                  </a:lnTo>
                  <a:lnTo>
                    <a:pt x="4741" y="25731"/>
                  </a:lnTo>
                  <a:lnTo>
                    <a:pt x="6137" y="32037"/>
                  </a:lnTo>
                  <a:lnTo>
                    <a:pt x="7068" y="39217"/>
                  </a:lnTo>
                  <a:lnTo>
                    <a:pt x="7689" y="46980"/>
                  </a:lnTo>
                  <a:lnTo>
                    <a:pt x="8102" y="55133"/>
                  </a:lnTo>
                  <a:lnTo>
                    <a:pt x="8562" y="72128"/>
                  </a:lnTo>
                  <a:lnTo>
                    <a:pt x="8920" y="139393"/>
                  </a:lnTo>
                  <a:lnTo>
                    <a:pt x="9916" y="144523"/>
                  </a:lnTo>
                  <a:lnTo>
                    <a:pt x="11572" y="148934"/>
                  </a:lnTo>
                  <a:lnTo>
                    <a:pt x="13668" y="152867"/>
                  </a:lnTo>
                  <a:lnTo>
                    <a:pt x="15065" y="156482"/>
                  </a:lnTo>
                  <a:lnTo>
                    <a:pt x="15996" y="159884"/>
                  </a:lnTo>
                  <a:lnTo>
                    <a:pt x="16617" y="163144"/>
                  </a:lnTo>
                  <a:lnTo>
                    <a:pt x="18023" y="165317"/>
                  </a:lnTo>
                  <a:lnTo>
                    <a:pt x="19954" y="166766"/>
                  </a:lnTo>
                  <a:lnTo>
                    <a:pt x="26789" y="16966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SMARTPenAnnotation155"/>
            <p:cNvSpPr/>
            <p:nvPr/>
          </p:nvSpPr>
          <p:spPr>
            <a:xfrm>
              <a:off x="5652492" y="1671470"/>
              <a:ext cx="223243" cy="132327"/>
            </a:xfrm>
            <a:custGeom>
              <a:avLst/>
              <a:gdLst/>
              <a:ahLst/>
              <a:cxnLst/>
              <a:rect l="0" t="0" r="0" b="0"/>
              <a:pathLst>
                <a:path w="223243" h="132327">
                  <a:moveTo>
                    <a:pt x="0" y="25170"/>
                  </a:moveTo>
                  <a:lnTo>
                    <a:pt x="0" y="20430"/>
                  </a:lnTo>
                  <a:lnTo>
                    <a:pt x="992" y="19033"/>
                  </a:lnTo>
                  <a:lnTo>
                    <a:pt x="2646" y="18102"/>
                  </a:lnTo>
                  <a:lnTo>
                    <a:pt x="7129" y="17068"/>
                  </a:lnTo>
                  <a:lnTo>
                    <a:pt x="12428" y="16608"/>
                  </a:lnTo>
                  <a:lnTo>
                    <a:pt x="16223" y="15493"/>
                  </a:lnTo>
                  <a:lnTo>
                    <a:pt x="20737" y="13758"/>
                  </a:lnTo>
                  <a:lnTo>
                    <a:pt x="25731" y="11609"/>
                  </a:lnTo>
                  <a:lnTo>
                    <a:pt x="36571" y="6575"/>
                  </a:lnTo>
                  <a:lnTo>
                    <a:pt x="42240" y="3844"/>
                  </a:lnTo>
                  <a:lnTo>
                    <a:pt x="48996" y="2023"/>
                  </a:lnTo>
                  <a:lnTo>
                    <a:pt x="56476" y="809"/>
                  </a:lnTo>
                  <a:lnTo>
                    <a:pt x="64440" y="0"/>
                  </a:lnTo>
                  <a:lnTo>
                    <a:pt x="71733" y="452"/>
                  </a:lnTo>
                  <a:lnTo>
                    <a:pt x="78580" y="1746"/>
                  </a:lnTo>
                  <a:lnTo>
                    <a:pt x="85129" y="3601"/>
                  </a:lnTo>
                  <a:lnTo>
                    <a:pt x="92471" y="4838"/>
                  </a:lnTo>
                  <a:lnTo>
                    <a:pt x="100342" y="5662"/>
                  </a:lnTo>
                  <a:lnTo>
                    <a:pt x="108567" y="6212"/>
                  </a:lnTo>
                  <a:lnTo>
                    <a:pt x="116034" y="7570"/>
                  </a:lnTo>
                  <a:lnTo>
                    <a:pt x="122996" y="9468"/>
                  </a:lnTo>
                  <a:lnTo>
                    <a:pt x="129622" y="11726"/>
                  </a:lnTo>
                  <a:lnTo>
                    <a:pt x="135032" y="13231"/>
                  </a:lnTo>
                  <a:lnTo>
                    <a:pt x="139631" y="14234"/>
                  </a:lnTo>
                  <a:lnTo>
                    <a:pt x="143689" y="14903"/>
                  </a:lnTo>
                  <a:lnTo>
                    <a:pt x="147386" y="15349"/>
                  </a:lnTo>
                  <a:lnTo>
                    <a:pt x="154140" y="15844"/>
                  </a:lnTo>
                  <a:lnTo>
                    <a:pt x="160450" y="16064"/>
                  </a:lnTo>
                  <a:lnTo>
                    <a:pt x="163521" y="16123"/>
                  </a:lnTo>
                  <a:lnTo>
                    <a:pt x="165568" y="17154"/>
                  </a:lnTo>
                  <a:lnTo>
                    <a:pt x="166934" y="18834"/>
                  </a:lnTo>
                  <a:lnTo>
                    <a:pt x="167844" y="20946"/>
                  </a:lnTo>
                  <a:lnTo>
                    <a:pt x="169442" y="22354"/>
                  </a:lnTo>
                  <a:lnTo>
                    <a:pt x="171501" y="23293"/>
                  </a:lnTo>
                  <a:lnTo>
                    <a:pt x="176433" y="24336"/>
                  </a:lnTo>
                  <a:lnTo>
                    <a:pt x="181933" y="24799"/>
                  </a:lnTo>
                  <a:lnTo>
                    <a:pt x="187032" y="25138"/>
                  </a:lnTo>
                  <a:lnTo>
                    <a:pt x="187305" y="27802"/>
                  </a:lnTo>
                  <a:lnTo>
                    <a:pt x="187378" y="29901"/>
                  </a:lnTo>
                  <a:lnTo>
                    <a:pt x="188418" y="32293"/>
                  </a:lnTo>
                  <a:lnTo>
                    <a:pt x="190104" y="34879"/>
                  </a:lnTo>
                  <a:lnTo>
                    <a:pt x="192221" y="37596"/>
                  </a:lnTo>
                  <a:lnTo>
                    <a:pt x="193631" y="41392"/>
                  </a:lnTo>
                  <a:lnTo>
                    <a:pt x="194572" y="45906"/>
                  </a:lnTo>
                  <a:lnTo>
                    <a:pt x="195199" y="50901"/>
                  </a:lnTo>
                  <a:lnTo>
                    <a:pt x="195617" y="55222"/>
                  </a:lnTo>
                  <a:lnTo>
                    <a:pt x="195895" y="59095"/>
                  </a:lnTo>
                  <a:lnTo>
                    <a:pt x="196082" y="62670"/>
                  </a:lnTo>
                  <a:lnTo>
                    <a:pt x="196288" y="74579"/>
                  </a:lnTo>
                  <a:lnTo>
                    <a:pt x="196343" y="81922"/>
                  </a:lnTo>
                  <a:lnTo>
                    <a:pt x="197372" y="87809"/>
                  </a:lnTo>
                  <a:lnTo>
                    <a:pt x="199050" y="92726"/>
                  </a:lnTo>
                  <a:lnTo>
                    <a:pt x="212700" y="120164"/>
                  </a:lnTo>
                  <a:lnTo>
                    <a:pt x="214230" y="122234"/>
                  </a:lnTo>
                  <a:lnTo>
                    <a:pt x="216242" y="124606"/>
                  </a:lnTo>
                  <a:lnTo>
                    <a:pt x="223242" y="13232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SMARTPenAnnotation156"/>
            <p:cNvSpPr/>
            <p:nvPr/>
          </p:nvSpPr>
          <p:spPr>
            <a:xfrm>
              <a:off x="5857983" y="1643062"/>
              <a:ext cx="26682" cy="8931"/>
            </a:xfrm>
            <a:custGeom>
              <a:avLst/>
              <a:gdLst/>
              <a:ahLst/>
              <a:cxnLst/>
              <a:rect l="0" t="0" r="0" b="0"/>
              <a:pathLst>
                <a:path w="26682" h="8931">
                  <a:moveTo>
                    <a:pt x="8821" y="0"/>
                  </a:moveTo>
                  <a:lnTo>
                    <a:pt x="259" y="0"/>
                  </a:lnTo>
                  <a:lnTo>
                    <a:pt x="137" y="992"/>
                  </a:lnTo>
                  <a:lnTo>
                    <a:pt x="55" y="2646"/>
                  </a:lnTo>
                  <a:lnTo>
                    <a:pt x="0" y="4740"/>
                  </a:lnTo>
                  <a:lnTo>
                    <a:pt x="957" y="6137"/>
                  </a:lnTo>
                  <a:lnTo>
                    <a:pt x="2586" y="7068"/>
                  </a:lnTo>
                  <a:lnTo>
                    <a:pt x="4664" y="7688"/>
                  </a:lnTo>
                  <a:lnTo>
                    <a:pt x="8035" y="8102"/>
                  </a:lnTo>
                  <a:lnTo>
                    <a:pt x="12266" y="8378"/>
                  </a:lnTo>
                  <a:lnTo>
                    <a:pt x="26681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SMARTPenAnnotation157"/>
            <p:cNvSpPr/>
            <p:nvPr/>
          </p:nvSpPr>
          <p:spPr>
            <a:xfrm>
              <a:off x="5931111" y="1616305"/>
              <a:ext cx="156497" cy="151728"/>
            </a:xfrm>
            <a:custGeom>
              <a:avLst/>
              <a:gdLst/>
              <a:ahLst/>
              <a:cxnLst/>
              <a:rect l="0" t="0" r="0" b="0"/>
              <a:pathLst>
                <a:path w="156497" h="151728">
                  <a:moveTo>
                    <a:pt x="105357" y="8898"/>
                  </a:moveTo>
                  <a:lnTo>
                    <a:pt x="100617" y="4157"/>
                  </a:lnTo>
                  <a:lnTo>
                    <a:pt x="98228" y="2761"/>
                  </a:lnTo>
                  <a:lnTo>
                    <a:pt x="95644" y="1830"/>
                  </a:lnTo>
                  <a:lnTo>
                    <a:pt x="92929" y="1209"/>
                  </a:lnTo>
                  <a:lnTo>
                    <a:pt x="90126" y="795"/>
                  </a:lnTo>
                  <a:lnTo>
                    <a:pt x="87266" y="520"/>
                  </a:lnTo>
                  <a:lnTo>
                    <a:pt x="84367" y="336"/>
                  </a:lnTo>
                  <a:lnTo>
                    <a:pt x="78500" y="131"/>
                  </a:lnTo>
                  <a:lnTo>
                    <a:pt x="66972" y="16"/>
                  </a:lnTo>
                  <a:lnTo>
                    <a:pt x="61908" y="0"/>
                  </a:lnTo>
                  <a:lnTo>
                    <a:pt x="57540" y="982"/>
                  </a:lnTo>
                  <a:lnTo>
                    <a:pt x="53635" y="2628"/>
                  </a:lnTo>
                  <a:lnTo>
                    <a:pt x="50040" y="4718"/>
                  </a:lnTo>
                  <a:lnTo>
                    <a:pt x="45659" y="6111"/>
                  </a:lnTo>
                  <a:lnTo>
                    <a:pt x="40754" y="7040"/>
                  </a:lnTo>
                  <a:lnTo>
                    <a:pt x="35499" y="7659"/>
                  </a:lnTo>
                  <a:lnTo>
                    <a:pt x="31004" y="9064"/>
                  </a:lnTo>
                  <a:lnTo>
                    <a:pt x="27015" y="10993"/>
                  </a:lnTo>
                  <a:lnTo>
                    <a:pt x="23364" y="13271"/>
                  </a:lnTo>
                  <a:lnTo>
                    <a:pt x="19937" y="15782"/>
                  </a:lnTo>
                  <a:lnTo>
                    <a:pt x="16660" y="18448"/>
                  </a:lnTo>
                  <a:lnTo>
                    <a:pt x="13484" y="21218"/>
                  </a:lnTo>
                  <a:lnTo>
                    <a:pt x="10374" y="24056"/>
                  </a:lnTo>
                  <a:lnTo>
                    <a:pt x="4273" y="29856"/>
                  </a:lnTo>
                  <a:lnTo>
                    <a:pt x="2249" y="32792"/>
                  </a:lnTo>
                  <a:lnTo>
                    <a:pt x="899" y="35741"/>
                  </a:lnTo>
                  <a:lnTo>
                    <a:pt x="0" y="38700"/>
                  </a:lnTo>
                  <a:lnTo>
                    <a:pt x="393" y="42656"/>
                  </a:lnTo>
                  <a:lnTo>
                    <a:pt x="1647" y="47278"/>
                  </a:lnTo>
                  <a:lnTo>
                    <a:pt x="3475" y="52344"/>
                  </a:lnTo>
                  <a:lnTo>
                    <a:pt x="6678" y="56714"/>
                  </a:lnTo>
                  <a:lnTo>
                    <a:pt x="10798" y="60619"/>
                  </a:lnTo>
                  <a:lnTo>
                    <a:pt x="15529" y="64214"/>
                  </a:lnTo>
                  <a:lnTo>
                    <a:pt x="21659" y="67604"/>
                  </a:lnTo>
                  <a:lnTo>
                    <a:pt x="28722" y="70855"/>
                  </a:lnTo>
                  <a:lnTo>
                    <a:pt x="36408" y="74015"/>
                  </a:lnTo>
                  <a:lnTo>
                    <a:pt x="44509" y="77114"/>
                  </a:lnTo>
                  <a:lnTo>
                    <a:pt x="61446" y="83203"/>
                  </a:lnTo>
                  <a:lnTo>
                    <a:pt x="87716" y="92209"/>
                  </a:lnTo>
                  <a:lnTo>
                    <a:pt x="96574" y="96189"/>
                  </a:lnTo>
                  <a:lnTo>
                    <a:pt x="105454" y="100826"/>
                  </a:lnTo>
                  <a:lnTo>
                    <a:pt x="122268" y="110278"/>
                  </a:lnTo>
                  <a:lnTo>
                    <a:pt x="136355" y="117786"/>
                  </a:lnTo>
                  <a:lnTo>
                    <a:pt x="141897" y="121178"/>
                  </a:lnTo>
                  <a:lnTo>
                    <a:pt x="146585" y="124431"/>
                  </a:lnTo>
                  <a:lnTo>
                    <a:pt x="150702" y="127592"/>
                  </a:lnTo>
                  <a:lnTo>
                    <a:pt x="153446" y="130691"/>
                  </a:lnTo>
                  <a:lnTo>
                    <a:pt x="155276" y="133750"/>
                  </a:lnTo>
                  <a:lnTo>
                    <a:pt x="156496" y="136781"/>
                  </a:lnTo>
                  <a:lnTo>
                    <a:pt x="156317" y="139794"/>
                  </a:lnTo>
                  <a:lnTo>
                    <a:pt x="155205" y="142794"/>
                  </a:lnTo>
                  <a:lnTo>
                    <a:pt x="153472" y="145787"/>
                  </a:lnTo>
                  <a:lnTo>
                    <a:pt x="151325" y="147782"/>
                  </a:lnTo>
                  <a:lnTo>
                    <a:pt x="148900" y="149113"/>
                  </a:lnTo>
                  <a:lnTo>
                    <a:pt x="146292" y="149999"/>
                  </a:lnTo>
                  <a:lnTo>
                    <a:pt x="142569" y="150590"/>
                  </a:lnTo>
                  <a:lnTo>
                    <a:pt x="138103" y="150984"/>
                  </a:lnTo>
                  <a:lnTo>
                    <a:pt x="133141" y="151247"/>
                  </a:lnTo>
                  <a:lnTo>
                    <a:pt x="122336" y="151539"/>
                  </a:lnTo>
                  <a:lnTo>
                    <a:pt x="99230" y="151727"/>
                  </a:lnTo>
                  <a:lnTo>
                    <a:pt x="93335" y="150750"/>
                  </a:lnTo>
                  <a:lnTo>
                    <a:pt x="87420" y="149106"/>
                  </a:lnTo>
                  <a:lnTo>
                    <a:pt x="81493" y="147018"/>
                  </a:lnTo>
                  <a:lnTo>
                    <a:pt x="75558" y="145627"/>
                  </a:lnTo>
                  <a:lnTo>
                    <a:pt x="69616" y="144699"/>
                  </a:lnTo>
                  <a:lnTo>
                    <a:pt x="63671" y="144080"/>
                  </a:lnTo>
                  <a:lnTo>
                    <a:pt x="57722" y="142676"/>
                  </a:lnTo>
                  <a:lnTo>
                    <a:pt x="51773" y="140747"/>
                  </a:lnTo>
                  <a:lnTo>
                    <a:pt x="45821" y="138469"/>
                  </a:lnTo>
                  <a:lnTo>
                    <a:pt x="40862" y="135958"/>
                  </a:lnTo>
                  <a:lnTo>
                    <a:pt x="36564" y="133292"/>
                  </a:lnTo>
                  <a:lnTo>
                    <a:pt x="27276" y="126625"/>
                  </a:lnTo>
                  <a:lnTo>
                    <a:pt x="26514" y="125085"/>
                  </a:lnTo>
                  <a:lnTo>
                    <a:pt x="25668" y="120729"/>
                  </a:lnTo>
                  <a:lnTo>
                    <a:pt x="25442" y="117187"/>
                  </a:lnTo>
                  <a:lnTo>
                    <a:pt x="25291" y="112840"/>
                  </a:lnTo>
                  <a:lnTo>
                    <a:pt x="25191" y="107958"/>
                  </a:lnTo>
                  <a:lnTo>
                    <a:pt x="27108" y="102719"/>
                  </a:lnTo>
                  <a:lnTo>
                    <a:pt x="30371" y="97242"/>
                  </a:lnTo>
                  <a:lnTo>
                    <a:pt x="34531" y="91607"/>
                  </a:lnTo>
                  <a:lnTo>
                    <a:pt x="38296" y="86857"/>
                  </a:lnTo>
                  <a:lnTo>
                    <a:pt x="41798" y="82699"/>
                  </a:lnTo>
                  <a:lnTo>
                    <a:pt x="45125" y="78934"/>
                  </a:lnTo>
                  <a:lnTo>
                    <a:pt x="49328" y="75433"/>
                  </a:lnTo>
                  <a:lnTo>
                    <a:pt x="54113" y="72106"/>
                  </a:lnTo>
                  <a:lnTo>
                    <a:pt x="69639" y="6247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SMARTPenAnnotation158"/>
            <p:cNvSpPr/>
            <p:nvPr/>
          </p:nvSpPr>
          <p:spPr>
            <a:xfrm>
              <a:off x="6107906" y="1566819"/>
              <a:ext cx="89298" cy="165541"/>
            </a:xfrm>
            <a:custGeom>
              <a:avLst/>
              <a:gdLst/>
              <a:ahLst/>
              <a:cxnLst/>
              <a:rect l="0" t="0" r="0" b="0"/>
              <a:pathLst>
                <a:path w="89298" h="165541">
                  <a:moveTo>
                    <a:pt x="0" y="31595"/>
                  </a:moveTo>
                  <a:lnTo>
                    <a:pt x="0" y="26854"/>
                  </a:lnTo>
                  <a:lnTo>
                    <a:pt x="992" y="24466"/>
                  </a:lnTo>
                  <a:lnTo>
                    <a:pt x="2646" y="21881"/>
                  </a:lnTo>
                  <a:lnTo>
                    <a:pt x="4741" y="19166"/>
                  </a:lnTo>
                  <a:lnTo>
                    <a:pt x="6137" y="16363"/>
                  </a:lnTo>
                  <a:lnTo>
                    <a:pt x="7068" y="13503"/>
                  </a:lnTo>
                  <a:lnTo>
                    <a:pt x="7688" y="10604"/>
                  </a:lnTo>
                  <a:lnTo>
                    <a:pt x="9094" y="8671"/>
                  </a:lnTo>
                  <a:lnTo>
                    <a:pt x="11024" y="7382"/>
                  </a:lnTo>
                  <a:lnTo>
                    <a:pt x="13302" y="6524"/>
                  </a:lnTo>
                  <a:lnTo>
                    <a:pt x="15814" y="4959"/>
                  </a:lnTo>
                  <a:lnTo>
                    <a:pt x="18480" y="2923"/>
                  </a:lnTo>
                  <a:lnTo>
                    <a:pt x="21250" y="574"/>
                  </a:lnTo>
                  <a:lnTo>
                    <a:pt x="24088" y="0"/>
                  </a:lnTo>
                  <a:lnTo>
                    <a:pt x="26973" y="610"/>
                  </a:lnTo>
                  <a:lnTo>
                    <a:pt x="29888" y="2008"/>
                  </a:lnTo>
                  <a:lnTo>
                    <a:pt x="32824" y="3933"/>
                  </a:lnTo>
                  <a:lnTo>
                    <a:pt x="35773" y="6208"/>
                  </a:lnTo>
                  <a:lnTo>
                    <a:pt x="38731" y="8717"/>
                  </a:lnTo>
                  <a:lnTo>
                    <a:pt x="41696" y="12374"/>
                  </a:lnTo>
                  <a:lnTo>
                    <a:pt x="44664" y="16797"/>
                  </a:lnTo>
                  <a:lnTo>
                    <a:pt x="47636" y="21729"/>
                  </a:lnTo>
                  <a:lnTo>
                    <a:pt x="50609" y="27002"/>
                  </a:lnTo>
                  <a:lnTo>
                    <a:pt x="56558" y="38152"/>
                  </a:lnTo>
                  <a:lnTo>
                    <a:pt x="59533" y="44896"/>
                  </a:lnTo>
                  <a:lnTo>
                    <a:pt x="62509" y="52369"/>
                  </a:lnTo>
                  <a:lnTo>
                    <a:pt x="68461" y="68609"/>
                  </a:lnTo>
                  <a:lnTo>
                    <a:pt x="74414" y="85748"/>
                  </a:lnTo>
                  <a:lnTo>
                    <a:pt x="76399" y="93494"/>
                  </a:lnTo>
                  <a:lnTo>
                    <a:pt x="77721" y="100642"/>
                  </a:lnTo>
                  <a:lnTo>
                    <a:pt x="78603" y="107392"/>
                  </a:lnTo>
                  <a:lnTo>
                    <a:pt x="79191" y="113876"/>
                  </a:lnTo>
                  <a:lnTo>
                    <a:pt x="79583" y="120183"/>
                  </a:lnTo>
                  <a:lnTo>
                    <a:pt x="80019" y="131491"/>
                  </a:lnTo>
                  <a:lnTo>
                    <a:pt x="80264" y="143435"/>
                  </a:lnTo>
                  <a:lnTo>
                    <a:pt x="80321" y="150093"/>
                  </a:lnTo>
                  <a:lnTo>
                    <a:pt x="81329" y="153258"/>
                  </a:lnTo>
                  <a:lnTo>
                    <a:pt x="82992" y="156359"/>
                  </a:lnTo>
                  <a:lnTo>
                    <a:pt x="89297" y="16554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SMARTPenAnnotation159"/>
            <p:cNvSpPr/>
            <p:nvPr/>
          </p:nvSpPr>
          <p:spPr>
            <a:xfrm>
              <a:off x="6116835" y="1616385"/>
              <a:ext cx="187525" cy="80256"/>
            </a:xfrm>
            <a:custGeom>
              <a:avLst/>
              <a:gdLst/>
              <a:ahLst/>
              <a:cxnLst/>
              <a:rect l="0" t="0" r="0" b="0"/>
              <a:pathLst>
                <a:path w="187525" h="80256">
                  <a:moveTo>
                    <a:pt x="0" y="17747"/>
                  </a:moveTo>
                  <a:lnTo>
                    <a:pt x="0" y="13007"/>
                  </a:lnTo>
                  <a:lnTo>
                    <a:pt x="993" y="11610"/>
                  </a:lnTo>
                  <a:lnTo>
                    <a:pt x="2646" y="10680"/>
                  </a:lnTo>
                  <a:lnTo>
                    <a:pt x="7689" y="9185"/>
                  </a:lnTo>
                  <a:lnTo>
                    <a:pt x="10087" y="8071"/>
                  </a:lnTo>
                  <a:lnTo>
                    <a:pt x="18044" y="4186"/>
                  </a:lnTo>
                  <a:lnTo>
                    <a:pt x="22943" y="2753"/>
                  </a:lnTo>
                  <a:lnTo>
                    <a:pt x="28194" y="1798"/>
                  </a:lnTo>
                  <a:lnTo>
                    <a:pt x="33679" y="1162"/>
                  </a:lnTo>
                  <a:lnTo>
                    <a:pt x="39320" y="737"/>
                  </a:lnTo>
                  <a:lnTo>
                    <a:pt x="45065" y="454"/>
                  </a:lnTo>
                  <a:lnTo>
                    <a:pt x="57732" y="140"/>
                  </a:lnTo>
                  <a:lnTo>
                    <a:pt x="73284" y="0"/>
                  </a:lnTo>
                  <a:lnTo>
                    <a:pt x="80606" y="955"/>
                  </a:lnTo>
                  <a:lnTo>
                    <a:pt x="87472" y="2584"/>
                  </a:lnTo>
                  <a:lnTo>
                    <a:pt x="94033" y="4662"/>
                  </a:lnTo>
                  <a:lnTo>
                    <a:pt x="100392" y="6047"/>
                  </a:lnTo>
                  <a:lnTo>
                    <a:pt x="106616" y="6971"/>
                  </a:lnTo>
                  <a:lnTo>
                    <a:pt x="112749" y="7586"/>
                  </a:lnTo>
                  <a:lnTo>
                    <a:pt x="118823" y="7997"/>
                  </a:lnTo>
                  <a:lnTo>
                    <a:pt x="124856" y="8270"/>
                  </a:lnTo>
                  <a:lnTo>
                    <a:pt x="140182" y="8656"/>
                  </a:lnTo>
                  <a:lnTo>
                    <a:pt x="155866" y="8808"/>
                  </a:lnTo>
                  <a:lnTo>
                    <a:pt x="157488" y="9803"/>
                  </a:lnTo>
                  <a:lnTo>
                    <a:pt x="158571" y="11459"/>
                  </a:lnTo>
                  <a:lnTo>
                    <a:pt x="159292" y="13555"/>
                  </a:lnTo>
                  <a:lnTo>
                    <a:pt x="159773" y="15945"/>
                  </a:lnTo>
                  <a:lnTo>
                    <a:pt x="160094" y="18530"/>
                  </a:lnTo>
                  <a:lnTo>
                    <a:pt x="160308" y="21246"/>
                  </a:lnTo>
                  <a:lnTo>
                    <a:pt x="160450" y="24048"/>
                  </a:lnTo>
                  <a:lnTo>
                    <a:pt x="160608" y="29808"/>
                  </a:lnTo>
                  <a:lnTo>
                    <a:pt x="160732" y="56447"/>
                  </a:lnTo>
                  <a:lnTo>
                    <a:pt x="161725" y="59422"/>
                  </a:lnTo>
                  <a:lnTo>
                    <a:pt x="163379" y="62397"/>
                  </a:lnTo>
                  <a:lnTo>
                    <a:pt x="168423" y="69562"/>
                  </a:lnTo>
                  <a:lnTo>
                    <a:pt x="169829" y="70150"/>
                  </a:lnTo>
                  <a:lnTo>
                    <a:pt x="175556" y="70977"/>
                  </a:lnTo>
                  <a:lnTo>
                    <a:pt x="177243" y="71171"/>
                  </a:lnTo>
                  <a:lnTo>
                    <a:pt x="178686" y="72215"/>
                  </a:lnTo>
                  <a:lnTo>
                    <a:pt x="180640" y="73902"/>
                  </a:lnTo>
                  <a:lnTo>
                    <a:pt x="187524" y="8025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SMARTPenAnnotation160"/>
            <p:cNvSpPr/>
            <p:nvPr/>
          </p:nvSpPr>
          <p:spPr>
            <a:xfrm>
              <a:off x="6290285" y="1553765"/>
              <a:ext cx="23005" cy="1"/>
            </a:xfrm>
            <a:custGeom>
              <a:avLst/>
              <a:gdLst/>
              <a:ahLst/>
              <a:cxnLst/>
              <a:rect l="0" t="0" r="0" b="0"/>
              <a:pathLst>
                <a:path w="23005" h="1">
                  <a:moveTo>
                    <a:pt x="5144" y="0"/>
                  </a:moveTo>
                  <a:lnTo>
                    <a:pt x="0" y="0"/>
                  </a:lnTo>
                  <a:lnTo>
                    <a:pt x="23004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SMARTPenAnnotation161"/>
            <p:cNvSpPr/>
            <p:nvPr/>
          </p:nvSpPr>
          <p:spPr>
            <a:xfrm>
              <a:off x="6368643" y="1536048"/>
              <a:ext cx="105381" cy="106821"/>
            </a:xfrm>
            <a:custGeom>
              <a:avLst/>
              <a:gdLst/>
              <a:ahLst/>
              <a:cxnLst/>
              <a:rect l="0" t="0" r="0" b="0"/>
              <a:pathLst>
                <a:path w="105381" h="106821">
                  <a:moveTo>
                    <a:pt x="105380" y="26647"/>
                  </a:moveTo>
                  <a:lnTo>
                    <a:pt x="105380" y="18085"/>
                  </a:lnTo>
                  <a:lnTo>
                    <a:pt x="102734" y="15235"/>
                  </a:lnTo>
                  <a:lnTo>
                    <a:pt x="92951" y="5320"/>
                  </a:lnTo>
                  <a:lnTo>
                    <a:pt x="90149" y="3500"/>
                  </a:lnTo>
                  <a:lnTo>
                    <a:pt x="87288" y="2286"/>
                  </a:lnTo>
                  <a:lnTo>
                    <a:pt x="84389" y="1476"/>
                  </a:lnTo>
                  <a:lnTo>
                    <a:pt x="81464" y="937"/>
                  </a:lnTo>
                  <a:lnTo>
                    <a:pt x="78522" y="577"/>
                  </a:lnTo>
                  <a:lnTo>
                    <a:pt x="75569" y="337"/>
                  </a:lnTo>
                  <a:lnTo>
                    <a:pt x="71615" y="177"/>
                  </a:lnTo>
                  <a:lnTo>
                    <a:pt x="61931" y="0"/>
                  </a:lnTo>
                  <a:lnTo>
                    <a:pt x="56570" y="945"/>
                  </a:lnTo>
                  <a:lnTo>
                    <a:pt x="51012" y="2567"/>
                  </a:lnTo>
                  <a:lnTo>
                    <a:pt x="45322" y="4640"/>
                  </a:lnTo>
                  <a:lnTo>
                    <a:pt x="40537" y="7015"/>
                  </a:lnTo>
                  <a:lnTo>
                    <a:pt x="36354" y="9590"/>
                  </a:lnTo>
                  <a:lnTo>
                    <a:pt x="32574" y="12299"/>
                  </a:lnTo>
                  <a:lnTo>
                    <a:pt x="29061" y="15097"/>
                  </a:lnTo>
                  <a:lnTo>
                    <a:pt x="25727" y="17955"/>
                  </a:lnTo>
                  <a:lnTo>
                    <a:pt x="22513" y="20852"/>
                  </a:lnTo>
                  <a:lnTo>
                    <a:pt x="19377" y="24768"/>
                  </a:lnTo>
                  <a:lnTo>
                    <a:pt x="16295" y="29363"/>
                  </a:lnTo>
                  <a:lnTo>
                    <a:pt x="13248" y="34411"/>
                  </a:lnTo>
                  <a:lnTo>
                    <a:pt x="10224" y="40752"/>
                  </a:lnTo>
                  <a:lnTo>
                    <a:pt x="7216" y="47957"/>
                  </a:lnTo>
                  <a:lnTo>
                    <a:pt x="4219" y="55736"/>
                  </a:lnTo>
                  <a:lnTo>
                    <a:pt x="2220" y="61915"/>
                  </a:lnTo>
                  <a:lnTo>
                    <a:pt x="888" y="67026"/>
                  </a:lnTo>
                  <a:lnTo>
                    <a:pt x="0" y="71426"/>
                  </a:lnTo>
                  <a:lnTo>
                    <a:pt x="400" y="76343"/>
                  </a:lnTo>
                  <a:lnTo>
                    <a:pt x="1659" y="81606"/>
                  </a:lnTo>
                  <a:lnTo>
                    <a:pt x="3490" y="87099"/>
                  </a:lnTo>
                  <a:lnTo>
                    <a:pt x="5703" y="91753"/>
                  </a:lnTo>
                  <a:lnTo>
                    <a:pt x="8172" y="95848"/>
                  </a:lnTo>
                  <a:lnTo>
                    <a:pt x="10808" y="99570"/>
                  </a:lnTo>
                  <a:lnTo>
                    <a:pt x="13559" y="102051"/>
                  </a:lnTo>
                  <a:lnTo>
                    <a:pt x="16385" y="103705"/>
                  </a:lnTo>
                  <a:lnTo>
                    <a:pt x="19261" y="104808"/>
                  </a:lnTo>
                  <a:lnTo>
                    <a:pt x="23162" y="105544"/>
                  </a:lnTo>
                  <a:lnTo>
                    <a:pt x="27748" y="106034"/>
                  </a:lnTo>
                  <a:lnTo>
                    <a:pt x="32790" y="106361"/>
                  </a:lnTo>
                  <a:lnTo>
                    <a:pt x="38135" y="106578"/>
                  </a:lnTo>
                  <a:lnTo>
                    <a:pt x="49366" y="106820"/>
                  </a:lnTo>
                  <a:lnTo>
                    <a:pt x="54147" y="105893"/>
                  </a:lnTo>
                  <a:lnTo>
                    <a:pt x="58326" y="104282"/>
                  </a:lnTo>
                  <a:lnTo>
                    <a:pt x="62104" y="102216"/>
                  </a:lnTo>
                  <a:lnTo>
                    <a:pt x="65615" y="100839"/>
                  </a:lnTo>
                  <a:lnTo>
                    <a:pt x="68948" y="99921"/>
                  </a:lnTo>
                  <a:lnTo>
                    <a:pt x="78591" y="9808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SMARTPenAnnotation162"/>
            <p:cNvSpPr/>
            <p:nvPr/>
          </p:nvSpPr>
          <p:spPr>
            <a:xfrm>
              <a:off x="6513873" y="1357848"/>
              <a:ext cx="245901" cy="267356"/>
            </a:xfrm>
            <a:custGeom>
              <a:avLst/>
              <a:gdLst/>
              <a:ahLst/>
              <a:cxnLst/>
              <a:rect l="0" t="0" r="0" b="0"/>
              <a:pathLst>
                <a:path w="245901" h="267356">
                  <a:moveTo>
                    <a:pt x="67306" y="151269"/>
                  </a:moveTo>
                  <a:lnTo>
                    <a:pt x="67306" y="146528"/>
                  </a:lnTo>
                  <a:lnTo>
                    <a:pt x="66314" y="145132"/>
                  </a:lnTo>
                  <a:lnTo>
                    <a:pt x="64661" y="144201"/>
                  </a:lnTo>
                  <a:lnTo>
                    <a:pt x="59618" y="142707"/>
                  </a:lnTo>
                  <a:lnTo>
                    <a:pt x="54004" y="142448"/>
                  </a:lnTo>
                  <a:lnTo>
                    <a:pt x="46057" y="142371"/>
                  </a:lnTo>
                  <a:lnTo>
                    <a:pt x="44210" y="143353"/>
                  </a:lnTo>
                  <a:lnTo>
                    <a:pt x="42979" y="144999"/>
                  </a:lnTo>
                  <a:lnTo>
                    <a:pt x="42159" y="147089"/>
                  </a:lnTo>
                  <a:lnTo>
                    <a:pt x="36263" y="154771"/>
                  </a:lnTo>
                  <a:lnTo>
                    <a:pt x="31020" y="163078"/>
                  </a:lnTo>
                  <a:lnTo>
                    <a:pt x="28233" y="168071"/>
                  </a:lnTo>
                  <a:lnTo>
                    <a:pt x="22490" y="176265"/>
                  </a:lnTo>
                  <a:lnTo>
                    <a:pt x="16629" y="184206"/>
                  </a:lnTo>
                  <a:lnTo>
                    <a:pt x="13678" y="189102"/>
                  </a:lnTo>
                  <a:lnTo>
                    <a:pt x="10718" y="194350"/>
                  </a:lnTo>
                  <a:lnTo>
                    <a:pt x="8745" y="199834"/>
                  </a:lnTo>
                  <a:lnTo>
                    <a:pt x="7430" y="205473"/>
                  </a:lnTo>
                  <a:lnTo>
                    <a:pt x="6553" y="211218"/>
                  </a:lnTo>
                  <a:lnTo>
                    <a:pt x="4976" y="216039"/>
                  </a:lnTo>
                  <a:lnTo>
                    <a:pt x="578" y="224043"/>
                  </a:lnTo>
                  <a:lnTo>
                    <a:pt x="0" y="228558"/>
                  </a:lnTo>
                  <a:lnTo>
                    <a:pt x="608" y="233553"/>
                  </a:lnTo>
                  <a:lnTo>
                    <a:pt x="3971" y="246346"/>
                  </a:lnTo>
                  <a:lnTo>
                    <a:pt x="7077" y="250741"/>
                  </a:lnTo>
                  <a:lnTo>
                    <a:pt x="9293" y="253303"/>
                  </a:lnTo>
                  <a:lnTo>
                    <a:pt x="11764" y="254018"/>
                  </a:lnTo>
                  <a:lnTo>
                    <a:pt x="14403" y="253503"/>
                  </a:lnTo>
                  <a:lnTo>
                    <a:pt x="17155" y="252167"/>
                  </a:lnTo>
                  <a:lnTo>
                    <a:pt x="20973" y="251276"/>
                  </a:lnTo>
                  <a:lnTo>
                    <a:pt x="25504" y="250683"/>
                  </a:lnTo>
                  <a:lnTo>
                    <a:pt x="30508" y="250287"/>
                  </a:lnTo>
                  <a:lnTo>
                    <a:pt x="34837" y="249031"/>
                  </a:lnTo>
                  <a:lnTo>
                    <a:pt x="42291" y="244989"/>
                  </a:lnTo>
                  <a:lnTo>
                    <a:pt x="46661" y="241530"/>
                  </a:lnTo>
                  <a:lnTo>
                    <a:pt x="51559" y="237240"/>
                  </a:lnTo>
                  <a:lnTo>
                    <a:pt x="56808" y="232396"/>
                  </a:lnTo>
                  <a:lnTo>
                    <a:pt x="62292" y="228173"/>
                  </a:lnTo>
                  <a:lnTo>
                    <a:pt x="67932" y="224367"/>
                  </a:lnTo>
                  <a:lnTo>
                    <a:pt x="73676" y="220837"/>
                  </a:lnTo>
                  <a:lnTo>
                    <a:pt x="78499" y="216499"/>
                  </a:lnTo>
                  <a:lnTo>
                    <a:pt x="82705" y="211623"/>
                  </a:lnTo>
                  <a:lnTo>
                    <a:pt x="86502" y="206387"/>
                  </a:lnTo>
                  <a:lnTo>
                    <a:pt x="90026" y="200913"/>
                  </a:lnTo>
                  <a:lnTo>
                    <a:pt x="93367" y="195279"/>
                  </a:lnTo>
                  <a:lnTo>
                    <a:pt x="96586" y="189539"/>
                  </a:lnTo>
                  <a:lnTo>
                    <a:pt x="98732" y="183727"/>
                  </a:lnTo>
                  <a:lnTo>
                    <a:pt x="100164" y="177869"/>
                  </a:lnTo>
                  <a:lnTo>
                    <a:pt x="102460" y="163689"/>
                  </a:lnTo>
                  <a:lnTo>
                    <a:pt x="105420" y="159104"/>
                  </a:lnTo>
                  <a:lnTo>
                    <a:pt x="107598" y="156492"/>
                  </a:lnTo>
                  <a:lnTo>
                    <a:pt x="109050" y="155743"/>
                  </a:lnTo>
                  <a:lnTo>
                    <a:pt x="110018" y="156236"/>
                  </a:lnTo>
                  <a:lnTo>
                    <a:pt x="110663" y="157557"/>
                  </a:lnTo>
                  <a:lnTo>
                    <a:pt x="110102" y="158437"/>
                  </a:lnTo>
                  <a:lnTo>
                    <a:pt x="108735" y="159024"/>
                  </a:lnTo>
                  <a:lnTo>
                    <a:pt x="106832" y="159416"/>
                  </a:lnTo>
                  <a:lnTo>
                    <a:pt x="105563" y="160669"/>
                  </a:lnTo>
                  <a:lnTo>
                    <a:pt x="104716" y="162496"/>
                  </a:lnTo>
                  <a:lnTo>
                    <a:pt x="103777" y="168165"/>
                  </a:lnTo>
                  <a:lnTo>
                    <a:pt x="103526" y="172455"/>
                  </a:lnTo>
                  <a:lnTo>
                    <a:pt x="103248" y="182513"/>
                  </a:lnTo>
                  <a:lnTo>
                    <a:pt x="103124" y="193598"/>
                  </a:lnTo>
                  <a:lnTo>
                    <a:pt x="104083" y="199332"/>
                  </a:lnTo>
                  <a:lnTo>
                    <a:pt x="105715" y="205139"/>
                  </a:lnTo>
                  <a:lnTo>
                    <a:pt x="107794" y="210995"/>
                  </a:lnTo>
                  <a:lnTo>
                    <a:pt x="109181" y="216883"/>
                  </a:lnTo>
                  <a:lnTo>
                    <a:pt x="110106" y="222793"/>
                  </a:lnTo>
                  <a:lnTo>
                    <a:pt x="110722" y="228717"/>
                  </a:lnTo>
                  <a:lnTo>
                    <a:pt x="112125" y="233659"/>
                  </a:lnTo>
                  <a:lnTo>
                    <a:pt x="116330" y="241795"/>
                  </a:lnTo>
                  <a:lnTo>
                    <a:pt x="118840" y="244362"/>
                  </a:lnTo>
                  <a:lnTo>
                    <a:pt x="121506" y="246073"/>
                  </a:lnTo>
                  <a:lnTo>
                    <a:pt x="124276" y="247214"/>
                  </a:lnTo>
                  <a:lnTo>
                    <a:pt x="128106" y="247974"/>
                  </a:lnTo>
                  <a:lnTo>
                    <a:pt x="132644" y="248481"/>
                  </a:lnTo>
                  <a:lnTo>
                    <a:pt x="137654" y="248819"/>
                  </a:lnTo>
                  <a:lnTo>
                    <a:pt x="141986" y="248052"/>
                  </a:lnTo>
                  <a:lnTo>
                    <a:pt x="149445" y="244554"/>
                  </a:lnTo>
                  <a:lnTo>
                    <a:pt x="156068" y="239693"/>
                  </a:lnTo>
                  <a:lnTo>
                    <a:pt x="159223" y="237007"/>
                  </a:lnTo>
                  <a:lnTo>
                    <a:pt x="165374" y="228731"/>
                  </a:lnTo>
                  <a:lnTo>
                    <a:pt x="168404" y="223746"/>
                  </a:lnTo>
                  <a:lnTo>
                    <a:pt x="171416" y="218439"/>
                  </a:lnTo>
                  <a:lnTo>
                    <a:pt x="177408" y="207250"/>
                  </a:lnTo>
                  <a:lnTo>
                    <a:pt x="179402" y="200496"/>
                  </a:lnTo>
                  <a:lnTo>
                    <a:pt x="180733" y="193016"/>
                  </a:lnTo>
                  <a:lnTo>
                    <a:pt x="181619" y="185054"/>
                  </a:lnTo>
                  <a:lnTo>
                    <a:pt x="182210" y="176768"/>
                  </a:lnTo>
                  <a:lnTo>
                    <a:pt x="182604" y="168269"/>
                  </a:lnTo>
                  <a:lnTo>
                    <a:pt x="183159" y="144730"/>
                  </a:lnTo>
                  <a:lnTo>
                    <a:pt x="183346" y="114259"/>
                  </a:lnTo>
                  <a:lnTo>
                    <a:pt x="182369" y="106751"/>
                  </a:lnTo>
                  <a:lnTo>
                    <a:pt x="180726" y="99762"/>
                  </a:lnTo>
                  <a:lnTo>
                    <a:pt x="178638" y="93119"/>
                  </a:lnTo>
                  <a:lnTo>
                    <a:pt x="177246" y="86705"/>
                  </a:lnTo>
                  <a:lnTo>
                    <a:pt x="176318" y="80445"/>
                  </a:lnTo>
                  <a:lnTo>
                    <a:pt x="175700" y="74287"/>
                  </a:lnTo>
                  <a:lnTo>
                    <a:pt x="174295" y="68198"/>
                  </a:lnTo>
                  <a:lnTo>
                    <a:pt x="172366" y="62154"/>
                  </a:lnTo>
                  <a:lnTo>
                    <a:pt x="170088" y="56140"/>
                  </a:lnTo>
                  <a:lnTo>
                    <a:pt x="167578" y="50146"/>
                  </a:lnTo>
                  <a:lnTo>
                    <a:pt x="164912" y="44166"/>
                  </a:lnTo>
                  <a:lnTo>
                    <a:pt x="162142" y="38195"/>
                  </a:lnTo>
                  <a:lnTo>
                    <a:pt x="159304" y="33222"/>
                  </a:lnTo>
                  <a:lnTo>
                    <a:pt x="153504" y="25051"/>
                  </a:lnTo>
                  <a:lnTo>
                    <a:pt x="150265" y="18112"/>
                  </a:lnTo>
                  <a:lnTo>
                    <a:pt x="149401" y="14873"/>
                  </a:lnTo>
                  <a:lnTo>
                    <a:pt x="145795" y="8627"/>
                  </a:lnTo>
                  <a:lnTo>
                    <a:pt x="139156" y="0"/>
                  </a:lnTo>
                  <a:lnTo>
                    <a:pt x="138866" y="4363"/>
                  </a:lnTo>
                  <a:lnTo>
                    <a:pt x="139817" y="6699"/>
                  </a:lnTo>
                  <a:lnTo>
                    <a:pt x="143521" y="11940"/>
                  </a:lnTo>
                  <a:lnTo>
                    <a:pt x="144905" y="15719"/>
                  </a:lnTo>
                  <a:lnTo>
                    <a:pt x="145828" y="20223"/>
                  </a:lnTo>
                  <a:lnTo>
                    <a:pt x="146442" y="25209"/>
                  </a:lnTo>
                  <a:lnTo>
                    <a:pt x="147845" y="31510"/>
                  </a:lnTo>
                  <a:lnTo>
                    <a:pt x="149772" y="38688"/>
                  </a:lnTo>
                  <a:lnTo>
                    <a:pt x="152049" y="46449"/>
                  </a:lnTo>
                  <a:lnTo>
                    <a:pt x="154560" y="53608"/>
                  </a:lnTo>
                  <a:lnTo>
                    <a:pt x="157225" y="60365"/>
                  </a:lnTo>
                  <a:lnTo>
                    <a:pt x="159994" y="66853"/>
                  </a:lnTo>
                  <a:lnTo>
                    <a:pt x="162833" y="74156"/>
                  </a:lnTo>
                  <a:lnTo>
                    <a:pt x="168633" y="90207"/>
                  </a:lnTo>
                  <a:lnTo>
                    <a:pt x="172560" y="99647"/>
                  </a:lnTo>
                  <a:lnTo>
                    <a:pt x="177163" y="109909"/>
                  </a:lnTo>
                  <a:lnTo>
                    <a:pt x="182216" y="120719"/>
                  </a:lnTo>
                  <a:lnTo>
                    <a:pt x="186576" y="130902"/>
                  </a:lnTo>
                  <a:lnTo>
                    <a:pt x="190476" y="140668"/>
                  </a:lnTo>
                  <a:lnTo>
                    <a:pt x="197455" y="159455"/>
                  </a:lnTo>
                  <a:lnTo>
                    <a:pt x="210019" y="195770"/>
                  </a:lnTo>
                  <a:lnTo>
                    <a:pt x="222056" y="231607"/>
                  </a:lnTo>
                  <a:lnTo>
                    <a:pt x="225043" y="238562"/>
                  </a:lnTo>
                  <a:lnTo>
                    <a:pt x="228027" y="244191"/>
                  </a:lnTo>
                  <a:lnTo>
                    <a:pt x="231008" y="248935"/>
                  </a:lnTo>
                  <a:lnTo>
                    <a:pt x="234320" y="256853"/>
                  </a:lnTo>
                  <a:lnTo>
                    <a:pt x="235204" y="260354"/>
                  </a:lnTo>
                  <a:lnTo>
                    <a:pt x="236785" y="262687"/>
                  </a:lnTo>
                  <a:lnTo>
                    <a:pt x="238831" y="264243"/>
                  </a:lnTo>
                  <a:lnTo>
                    <a:pt x="245900" y="26735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SMARTPenAnnotation163"/>
            <p:cNvSpPr/>
            <p:nvPr/>
          </p:nvSpPr>
          <p:spPr>
            <a:xfrm>
              <a:off x="6853180" y="1223734"/>
              <a:ext cx="40539" cy="419329"/>
            </a:xfrm>
            <a:custGeom>
              <a:avLst/>
              <a:gdLst/>
              <a:ahLst/>
              <a:cxnLst/>
              <a:rect l="0" t="0" r="0" b="0"/>
              <a:pathLst>
                <a:path w="40539" h="419329">
                  <a:moveTo>
                    <a:pt x="40538" y="8562"/>
                  </a:moveTo>
                  <a:lnTo>
                    <a:pt x="40538" y="0"/>
                  </a:lnTo>
                  <a:lnTo>
                    <a:pt x="39546" y="870"/>
                  </a:lnTo>
                  <a:lnTo>
                    <a:pt x="32850" y="7353"/>
                  </a:lnTo>
                  <a:lnTo>
                    <a:pt x="31977" y="17685"/>
                  </a:lnTo>
                  <a:lnTo>
                    <a:pt x="31772" y="27830"/>
                  </a:lnTo>
                  <a:lnTo>
                    <a:pt x="30689" y="39946"/>
                  </a:lnTo>
                  <a:lnTo>
                    <a:pt x="29012" y="47344"/>
                  </a:lnTo>
                  <a:lnTo>
                    <a:pt x="26900" y="55253"/>
                  </a:lnTo>
                  <a:lnTo>
                    <a:pt x="25493" y="64494"/>
                  </a:lnTo>
                  <a:lnTo>
                    <a:pt x="24556" y="74624"/>
                  </a:lnTo>
                  <a:lnTo>
                    <a:pt x="23930" y="85345"/>
                  </a:lnTo>
                  <a:lnTo>
                    <a:pt x="22521" y="96462"/>
                  </a:lnTo>
                  <a:lnTo>
                    <a:pt x="20589" y="107842"/>
                  </a:lnTo>
                  <a:lnTo>
                    <a:pt x="10359" y="159362"/>
                  </a:lnTo>
                  <a:lnTo>
                    <a:pt x="8513" y="173588"/>
                  </a:lnTo>
                  <a:lnTo>
                    <a:pt x="7282" y="188033"/>
                  </a:lnTo>
                  <a:lnTo>
                    <a:pt x="6461" y="202623"/>
                  </a:lnTo>
                  <a:lnTo>
                    <a:pt x="4922" y="217311"/>
                  </a:lnTo>
                  <a:lnTo>
                    <a:pt x="2903" y="232064"/>
                  </a:lnTo>
                  <a:lnTo>
                    <a:pt x="565" y="246860"/>
                  </a:lnTo>
                  <a:lnTo>
                    <a:pt x="0" y="260693"/>
                  </a:lnTo>
                  <a:lnTo>
                    <a:pt x="614" y="273884"/>
                  </a:lnTo>
                  <a:lnTo>
                    <a:pt x="2016" y="286647"/>
                  </a:lnTo>
                  <a:lnTo>
                    <a:pt x="2951" y="299124"/>
                  </a:lnTo>
                  <a:lnTo>
                    <a:pt x="3574" y="311411"/>
                  </a:lnTo>
                  <a:lnTo>
                    <a:pt x="3989" y="323571"/>
                  </a:lnTo>
                  <a:lnTo>
                    <a:pt x="5257" y="334654"/>
                  </a:lnTo>
                  <a:lnTo>
                    <a:pt x="7096" y="345019"/>
                  </a:lnTo>
                  <a:lnTo>
                    <a:pt x="9314" y="354906"/>
                  </a:lnTo>
                  <a:lnTo>
                    <a:pt x="10793" y="363482"/>
                  </a:lnTo>
                  <a:lnTo>
                    <a:pt x="11778" y="371183"/>
                  </a:lnTo>
                  <a:lnTo>
                    <a:pt x="12435" y="378302"/>
                  </a:lnTo>
                  <a:lnTo>
                    <a:pt x="13865" y="385032"/>
                  </a:lnTo>
                  <a:lnTo>
                    <a:pt x="15811" y="391503"/>
                  </a:lnTo>
                  <a:lnTo>
                    <a:pt x="18101" y="397801"/>
                  </a:lnTo>
                  <a:lnTo>
                    <a:pt x="19626" y="402993"/>
                  </a:lnTo>
                  <a:lnTo>
                    <a:pt x="20644" y="407446"/>
                  </a:lnTo>
                  <a:lnTo>
                    <a:pt x="22679" y="41932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SMARTPenAnnotation164"/>
            <p:cNvSpPr/>
            <p:nvPr/>
          </p:nvSpPr>
          <p:spPr>
            <a:xfrm>
              <a:off x="6943503" y="1285889"/>
              <a:ext cx="334193" cy="249292"/>
            </a:xfrm>
            <a:custGeom>
              <a:avLst/>
              <a:gdLst/>
              <a:ahLst/>
              <a:cxnLst/>
              <a:rect l="0" t="0" r="0" b="0"/>
              <a:pathLst>
                <a:path w="334193" h="249292">
                  <a:moveTo>
                    <a:pt x="146668" y="53564"/>
                  </a:moveTo>
                  <a:lnTo>
                    <a:pt x="138980" y="53564"/>
                  </a:lnTo>
                  <a:lnTo>
                    <a:pt x="130855" y="47427"/>
                  </a:lnTo>
                  <a:lnTo>
                    <a:pt x="125419" y="45875"/>
                  </a:lnTo>
                  <a:lnTo>
                    <a:pt x="116780" y="45002"/>
                  </a:lnTo>
                  <a:lnTo>
                    <a:pt x="113845" y="45871"/>
                  </a:lnTo>
                  <a:lnTo>
                    <a:pt x="103980" y="51836"/>
                  </a:lnTo>
                  <a:lnTo>
                    <a:pt x="94293" y="57095"/>
                  </a:lnTo>
                  <a:lnTo>
                    <a:pt x="88931" y="60879"/>
                  </a:lnTo>
                  <a:lnTo>
                    <a:pt x="83372" y="65386"/>
                  </a:lnTo>
                  <a:lnTo>
                    <a:pt x="77682" y="70375"/>
                  </a:lnTo>
                  <a:lnTo>
                    <a:pt x="71904" y="76677"/>
                  </a:lnTo>
                  <a:lnTo>
                    <a:pt x="66067" y="83856"/>
                  </a:lnTo>
                  <a:lnTo>
                    <a:pt x="60192" y="91618"/>
                  </a:lnTo>
                  <a:lnTo>
                    <a:pt x="53299" y="99769"/>
                  </a:lnTo>
                  <a:lnTo>
                    <a:pt x="45727" y="108180"/>
                  </a:lnTo>
                  <a:lnTo>
                    <a:pt x="37702" y="116763"/>
                  </a:lnTo>
                  <a:lnTo>
                    <a:pt x="31360" y="126455"/>
                  </a:lnTo>
                  <a:lnTo>
                    <a:pt x="26140" y="136884"/>
                  </a:lnTo>
                  <a:lnTo>
                    <a:pt x="21667" y="147806"/>
                  </a:lnTo>
                  <a:lnTo>
                    <a:pt x="17693" y="158064"/>
                  </a:lnTo>
                  <a:lnTo>
                    <a:pt x="10633" y="177399"/>
                  </a:lnTo>
                  <a:lnTo>
                    <a:pt x="1080" y="205019"/>
                  </a:lnTo>
                  <a:lnTo>
                    <a:pt x="0" y="213073"/>
                  </a:lnTo>
                  <a:lnTo>
                    <a:pt x="272" y="220426"/>
                  </a:lnTo>
                  <a:lnTo>
                    <a:pt x="1446" y="227313"/>
                  </a:lnTo>
                  <a:lnTo>
                    <a:pt x="3221" y="232897"/>
                  </a:lnTo>
                  <a:lnTo>
                    <a:pt x="5396" y="237611"/>
                  </a:lnTo>
                  <a:lnTo>
                    <a:pt x="7839" y="241746"/>
                  </a:lnTo>
                  <a:lnTo>
                    <a:pt x="11451" y="244503"/>
                  </a:lnTo>
                  <a:lnTo>
                    <a:pt x="15844" y="246341"/>
                  </a:lnTo>
                  <a:lnTo>
                    <a:pt x="26016" y="248383"/>
                  </a:lnTo>
                  <a:lnTo>
                    <a:pt x="31507" y="248928"/>
                  </a:lnTo>
                  <a:lnTo>
                    <a:pt x="37152" y="249291"/>
                  </a:lnTo>
                  <a:lnTo>
                    <a:pt x="42900" y="248541"/>
                  </a:lnTo>
                  <a:lnTo>
                    <a:pt x="48716" y="247048"/>
                  </a:lnTo>
                  <a:lnTo>
                    <a:pt x="54578" y="245061"/>
                  </a:lnTo>
                  <a:lnTo>
                    <a:pt x="60470" y="241752"/>
                  </a:lnTo>
                  <a:lnTo>
                    <a:pt x="66383" y="237562"/>
                  </a:lnTo>
                  <a:lnTo>
                    <a:pt x="72309" y="232784"/>
                  </a:lnTo>
                  <a:lnTo>
                    <a:pt x="78244" y="227614"/>
                  </a:lnTo>
                  <a:lnTo>
                    <a:pt x="84185" y="222183"/>
                  </a:lnTo>
                  <a:lnTo>
                    <a:pt x="90130" y="216578"/>
                  </a:lnTo>
                  <a:lnTo>
                    <a:pt x="96078" y="209865"/>
                  </a:lnTo>
                  <a:lnTo>
                    <a:pt x="102027" y="202413"/>
                  </a:lnTo>
                  <a:lnTo>
                    <a:pt x="107978" y="194468"/>
                  </a:lnTo>
                  <a:lnTo>
                    <a:pt x="112937" y="185203"/>
                  </a:lnTo>
                  <a:lnTo>
                    <a:pt x="117236" y="175058"/>
                  </a:lnTo>
                  <a:lnTo>
                    <a:pt x="121094" y="164325"/>
                  </a:lnTo>
                  <a:lnTo>
                    <a:pt x="124657" y="155186"/>
                  </a:lnTo>
                  <a:lnTo>
                    <a:pt x="128026" y="147109"/>
                  </a:lnTo>
                  <a:lnTo>
                    <a:pt x="131263" y="139740"/>
                  </a:lnTo>
                  <a:lnTo>
                    <a:pt x="137506" y="126260"/>
                  </a:lnTo>
                  <a:lnTo>
                    <a:pt x="140561" y="119887"/>
                  </a:lnTo>
                  <a:lnTo>
                    <a:pt x="142597" y="113654"/>
                  </a:lnTo>
                  <a:lnTo>
                    <a:pt x="143954" y="107515"/>
                  </a:lnTo>
                  <a:lnTo>
                    <a:pt x="146132" y="92884"/>
                  </a:lnTo>
                  <a:lnTo>
                    <a:pt x="146509" y="85609"/>
                  </a:lnTo>
                  <a:lnTo>
                    <a:pt x="146622" y="81910"/>
                  </a:lnTo>
                  <a:lnTo>
                    <a:pt x="145645" y="82383"/>
                  </a:lnTo>
                  <a:lnTo>
                    <a:pt x="141914" y="85555"/>
                  </a:lnTo>
                  <a:lnTo>
                    <a:pt x="140522" y="87789"/>
                  </a:lnTo>
                  <a:lnTo>
                    <a:pt x="138976" y="92918"/>
                  </a:lnTo>
                  <a:lnTo>
                    <a:pt x="138564" y="96667"/>
                  </a:lnTo>
                  <a:lnTo>
                    <a:pt x="138288" y="101151"/>
                  </a:lnTo>
                  <a:lnTo>
                    <a:pt x="137983" y="110432"/>
                  </a:lnTo>
                  <a:lnTo>
                    <a:pt x="137812" y="122228"/>
                  </a:lnTo>
                  <a:lnTo>
                    <a:pt x="137770" y="132368"/>
                  </a:lnTo>
                  <a:lnTo>
                    <a:pt x="138753" y="137850"/>
                  </a:lnTo>
                  <a:lnTo>
                    <a:pt x="140399" y="143489"/>
                  </a:lnTo>
                  <a:lnTo>
                    <a:pt x="142489" y="149232"/>
                  </a:lnTo>
                  <a:lnTo>
                    <a:pt x="144874" y="155046"/>
                  </a:lnTo>
                  <a:lnTo>
                    <a:pt x="147457" y="160906"/>
                  </a:lnTo>
                  <a:lnTo>
                    <a:pt x="150170" y="166797"/>
                  </a:lnTo>
                  <a:lnTo>
                    <a:pt x="153964" y="171717"/>
                  </a:lnTo>
                  <a:lnTo>
                    <a:pt x="158478" y="175989"/>
                  </a:lnTo>
                  <a:lnTo>
                    <a:pt x="167792" y="182389"/>
                  </a:lnTo>
                  <a:lnTo>
                    <a:pt x="175239" y="185233"/>
                  </a:lnTo>
                  <a:lnTo>
                    <a:pt x="184502" y="186497"/>
                  </a:lnTo>
                  <a:lnTo>
                    <a:pt x="189750" y="186835"/>
                  </a:lnTo>
                  <a:lnTo>
                    <a:pt x="195234" y="186067"/>
                  </a:lnTo>
                  <a:lnTo>
                    <a:pt x="200874" y="184563"/>
                  </a:lnTo>
                  <a:lnTo>
                    <a:pt x="206617" y="182569"/>
                  </a:lnTo>
                  <a:lnTo>
                    <a:pt x="215646" y="177707"/>
                  </a:lnTo>
                  <a:lnTo>
                    <a:pt x="222966" y="172238"/>
                  </a:lnTo>
                  <a:lnTo>
                    <a:pt x="229526" y="166501"/>
                  </a:lnTo>
                  <a:lnTo>
                    <a:pt x="232665" y="162589"/>
                  </a:lnTo>
                  <a:lnTo>
                    <a:pt x="235750" y="157997"/>
                  </a:lnTo>
                  <a:lnTo>
                    <a:pt x="238798" y="152952"/>
                  </a:lnTo>
                  <a:lnTo>
                    <a:pt x="241822" y="148596"/>
                  </a:lnTo>
                  <a:lnTo>
                    <a:pt x="247829" y="141110"/>
                  </a:lnTo>
                  <a:lnTo>
                    <a:pt x="252049" y="136058"/>
                  </a:lnTo>
                  <a:lnTo>
                    <a:pt x="253632" y="136341"/>
                  </a:lnTo>
                  <a:lnTo>
                    <a:pt x="258039" y="139302"/>
                  </a:lnTo>
                  <a:lnTo>
                    <a:pt x="259610" y="141480"/>
                  </a:lnTo>
                  <a:lnTo>
                    <a:pt x="261357" y="146547"/>
                  </a:lnTo>
                  <a:lnTo>
                    <a:pt x="262133" y="152105"/>
                  </a:lnTo>
                  <a:lnTo>
                    <a:pt x="262478" y="157883"/>
                  </a:lnTo>
                  <a:lnTo>
                    <a:pt x="262632" y="163759"/>
                  </a:lnTo>
                  <a:lnTo>
                    <a:pt x="262744" y="176821"/>
                  </a:lnTo>
                  <a:lnTo>
                    <a:pt x="262754" y="145114"/>
                  </a:lnTo>
                  <a:lnTo>
                    <a:pt x="261762" y="138410"/>
                  </a:lnTo>
                  <a:lnTo>
                    <a:pt x="260108" y="130964"/>
                  </a:lnTo>
                  <a:lnTo>
                    <a:pt x="258014" y="123023"/>
                  </a:lnTo>
                  <a:lnTo>
                    <a:pt x="256617" y="114753"/>
                  </a:lnTo>
                  <a:lnTo>
                    <a:pt x="255687" y="106263"/>
                  </a:lnTo>
                  <a:lnTo>
                    <a:pt x="255066" y="97626"/>
                  </a:lnTo>
                  <a:lnTo>
                    <a:pt x="254652" y="89884"/>
                  </a:lnTo>
                  <a:lnTo>
                    <a:pt x="254193" y="75990"/>
                  </a:lnTo>
                  <a:lnTo>
                    <a:pt x="253897" y="50901"/>
                  </a:lnTo>
                  <a:lnTo>
                    <a:pt x="253856" y="38820"/>
                  </a:lnTo>
                  <a:lnTo>
                    <a:pt x="254839" y="33813"/>
                  </a:lnTo>
                  <a:lnTo>
                    <a:pt x="256485" y="29483"/>
                  </a:lnTo>
                  <a:lnTo>
                    <a:pt x="260960" y="22025"/>
                  </a:lnTo>
                  <a:lnTo>
                    <a:pt x="266256" y="15403"/>
                  </a:lnTo>
                  <a:lnTo>
                    <a:pt x="271918" y="9153"/>
                  </a:lnTo>
                  <a:lnTo>
                    <a:pt x="274816" y="6097"/>
                  </a:lnTo>
                  <a:lnTo>
                    <a:pt x="277741" y="4060"/>
                  </a:lnTo>
                  <a:lnTo>
                    <a:pt x="283637" y="1796"/>
                  </a:lnTo>
                  <a:lnTo>
                    <a:pt x="292533" y="522"/>
                  </a:lnTo>
                  <a:lnTo>
                    <a:pt x="301454" y="145"/>
                  </a:lnTo>
                  <a:lnTo>
                    <a:pt x="322258" y="0"/>
                  </a:lnTo>
                  <a:lnTo>
                    <a:pt x="324251" y="987"/>
                  </a:lnTo>
                  <a:lnTo>
                    <a:pt x="331935" y="7055"/>
                  </a:lnTo>
                  <a:lnTo>
                    <a:pt x="334192" y="891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SMARTPenAnnotation165"/>
            <p:cNvSpPr/>
            <p:nvPr/>
          </p:nvSpPr>
          <p:spPr>
            <a:xfrm>
              <a:off x="7304484" y="1232296"/>
              <a:ext cx="116087" cy="151680"/>
            </a:xfrm>
            <a:custGeom>
              <a:avLst/>
              <a:gdLst/>
              <a:ahLst/>
              <a:cxnLst/>
              <a:rect l="0" t="0" r="0" b="0"/>
              <a:pathLst>
                <a:path w="116087" h="151680">
                  <a:moveTo>
                    <a:pt x="0" y="53579"/>
                  </a:moveTo>
                  <a:lnTo>
                    <a:pt x="4741" y="58319"/>
                  </a:lnTo>
                  <a:lnTo>
                    <a:pt x="5145" y="60708"/>
                  </a:lnTo>
                  <a:lnTo>
                    <a:pt x="4421" y="63292"/>
                  </a:lnTo>
                  <a:lnTo>
                    <a:pt x="2948" y="66007"/>
                  </a:lnTo>
                  <a:lnTo>
                    <a:pt x="2958" y="67818"/>
                  </a:lnTo>
                  <a:lnTo>
                    <a:pt x="3956" y="69024"/>
                  </a:lnTo>
                  <a:lnTo>
                    <a:pt x="5614" y="69829"/>
                  </a:lnTo>
                  <a:lnTo>
                    <a:pt x="6719" y="72350"/>
                  </a:lnTo>
                  <a:lnTo>
                    <a:pt x="7456" y="76014"/>
                  </a:lnTo>
                  <a:lnTo>
                    <a:pt x="7947" y="80442"/>
                  </a:lnTo>
                  <a:lnTo>
                    <a:pt x="8275" y="84386"/>
                  </a:lnTo>
                  <a:lnTo>
                    <a:pt x="8493" y="88007"/>
                  </a:lnTo>
                  <a:lnTo>
                    <a:pt x="8639" y="91414"/>
                  </a:lnTo>
                  <a:lnTo>
                    <a:pt x="9728" y="95669"/>
                  </a:lnTo>
                  <a:lnTo>
                    <a:pt x="11446" y="100491"/>
                  </a:lnTo>
                  <a:lnTo>
                    <a:pt x="13584" y="105689"/>
                  </a:lnTo>
                  <a:lnTo>
                    <a:pt x="15009" y="111139"/>
                  </a:lnTo>
                  <a:lnTo>
                    <a:pt x="15959" y="116757"/>
                  </a:lnTo>
                  <a:lnTo>
                    <a:pt x="16593" y="122487"/>
                  </a:lnTo>
                  <a:lnTo>
                    <a:pt x="17015" y="127298"/>
                  </a:lnTo>
                  <a:lnTo>
                    <a:pt x="17296" y="131499"/>
                  </a:lnTo>
                  <a:lnTo>
                    <a:pt x="17748" y="140628"/>
                  </a:lnTo>
                  <a:lnTo>
                    <a:pt x="17810" y="144522"/>
                  </a:lnTo>
                  <a:lnTo>
                    <a:pt x="17858" y="151679"/>
                  </a:lnTo>
                  <a:lnTo>
                    <a:pt x="20505" y="149103"/>
                  </a:lnTo>
                  <a:lnTo>
                    <a:pt x="22600" y="147027"/>
                  </a:lnTo>
                  <a:lnTo>
                    <a:pt x="23996" y="144651"/>
                  </a:lnTo>
                  <a:lnTo>
                    <a:pt x="24927" y="142075"/>
                  </a:lnTo>
                  <a:lnTo>
                    <a:pt x="25548" y="139365"/>
                  </a:lnTo>
                  <a:lnTo>
                    <a:pt x="25962" y="136566"/>
                  </a:lnTo>
                  <a:lnTo>
                    <a:pt x="26237" y="133708"/>
                  </a:lnTo>
                  <a:lnTo>
                    <a:pt x="26421" y="130811"/>
                  </a:lnTo>
                  <a:lnTo>
                    <a:pt x="26625" y="122300"/>
                  </a:lnTo>
                  <a:lnTo>
                    <a:pt x="26680" y="117252"/>
                  </a:lnTo>
                  <a:lnTo>
                    <a:pt x="27708" y="111903"/>
                  </a:lnTo>
                  <a:lnTo>
                    <a:pt x="29386" y="106352"/>
                  </a:lnTo>
                  <a:lnTo>
                    <a:pt x="31497" y="100667"/>
                  </a:lnTo>
                  <a:lnTo>
                    <a:pt x="32905" y="93901"/>
                  </a:lnTo>
                  <a:lnTo>
                    <a:pt x="33843" y="86413"/>
                  </a:lnTo>
                  <a:lnTo>
                    <a:pt x="34468" y="78445"/>
                  </a:lnTo>
                  <a:lnTo>
                    <a:pt x="35878" y="71148"/>
                  </a:lnTo>
                  <a:lnTo>
                    <a:pt x="37808" y="64299"/>
                  </a:lnTo>
                  <a:lnTo>
                    <a:pt x="40089" y="57749"/>
                  </a:lnTo>
                  <a:lnTo>
                    <a:pt x="42600" y="51398"/>
                  </a:lnTo>
                  <a:lnTo>
                    <a:pt x="45268" y="45179"/>
                  </a:lnTo>
                  <a:lnTo>
                    <a:pt x="48038" y="39050"/>
                  </a:lnTo>
                  <a:lnTo>
                    <a:pt x="50877" y="33971"/>
                  </a:lnTo>
                  <a:lnTo>
                    <a:pt x="53762" y="29592"/>
                  </a:lnTo>
                  <a:lnTo>
                    <a:pt x="56677" y="25682"/>
                  </a:lnTo>
                  <a:lnTo>
                    <a:pt x="59613" y="22082"/>
                  </a:lnTo>
                  <a:lnTo>
                    <a:pt x="62562" y="18690"/>
                  </a:lnTo>
                  <a:lnTo>
                    <a:pt x="65521" y="15437"/>
                  </a:lnTo>
                  <a:lnTo>
                    <a:pt x="68485" y="13268"/>
                  </a:lnTo>
                  <a:lnTo>
                    <a:pt x="71454" y="11822"/>
                  </a:lnTo>
                  <a:lnTo>
                    <a:pt x="74425" y="10858"/>
                  </a:lnTo>
                  <a:lnTo>
                    <a:pt x="77397" y="9223"/>
                  </a:lnTo>
                  <a:lnTo>
                    <a:pt x="80372" y="7141"/>
                  </a:lnTo>
                  <a:lnTo>
                    <a:pt x="83347" y="4761"/>
                  </a:lnTo>
                  <a:lnTo>
                    <a:pt x="86323" y="3174"/>
                  </a:lnTo>
                  <a:lnTo>
                    <a:pt x="89298" y="2116"/>
                  </a:lnTo>
                  <a:lnTo>
                    <a:pt x="92274" y="1411"/>
                  </a:lnTo>
                  <a:lnTo>
                    <a:pt x="95251" y="941"/>
                  </a:lnTo>
                  <a:lnTo>
                    <a:pt x="98227" y="627"/>
                  </a:lnTo>
                  <a:lnTo>
                    <a:pt x="101203" y="418"/>
                  </a:lnTo>
                  <a:lnTo>
                    <a:pt x="104180" y="279"/>
                  </a:lnTo>
                  <a:lnTo>
                    <a:pt x="116086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SMARTPenAnnotation166"/>
            <p:cNvSpPr/>
            <p:nvPr/>
          </p:nvSpPr>
          <p:spPr>
            <a:xfrm>
              <a:off x="7385406" y="1196714"/>
              <a:ext cx="158252" cy="151101"/>
            </a:xfrm>
            <a:custGeom>
              <a:avLst/>
              <a:gdLst/>
              <a:ahLst/>
              <a:cxnLst/>
              <a:rect l="0" t="0" r="0" b="0"/>
              <a:pathLst>
                <a:path w="158252" h="151101">
                  <a:moveTo>
                    <a:pt x="70883" y="26653"/>
                  </a:moveTo>
                  <a:lnTo>
                    <a:pt x="70883" y="18964"/>
                  </a:lnTo>
                  <a:lnTo>
                    <a:pt x="68237" y="15629"/>
                  </a:lnTo>
                  <a:lnTo>
                    <a:pt x="66143" y="13350"/>
                  </a:lnTo>
                  <a:lnTo>
                    <a:pt x="63754" y="11831"/>
                  </a:lnTo>
                  <a:lnTo>
                    <a:pt x="61169" y="10819"/>
                  </a:lnTo>
                  <a:lnTo>
                    <a:pt x="58454" y="10144"/>
                  </a:lnTo>
                  <a:lnTo>
                    <a:pt x="55651" y="10686"/>
                  </a:lnTo>
                  <a:lnTo>
                    <a:pt x="52791" y="12039"/>
                  </a:lnTo>
                  <a:lnTo>
                    <a:pt x="49892" y="13934"/>
                  </a:lnTo>
                  <a:lnTo>
                    <a:pt x="46967" y="16189"/>
                  </a:lnTo>
                  <a:lnTo>
                    <a:pt x="44025" y="18685"/>
                  </a:lnTo>
                  <a:lnTo>
                    <a:pt x="41071" y="21341"/>
                  </a:lnTo>
                  <a:lnTo>
                    <a:pt x="37118" y="24104"/>
                  </a:lnTo>
                  <a:lnTo>
                    <a:pt x="32497" y="26938"/>
                  </a:lnTo>
                  <a:lnTo>
                    <a:pt x="27433" y="29819"/>
                  </a:lnTo>
                  <a:lnTo>
                    <a:pt x="23065" y="34717"/>
                  </a:lnTo>
                  <a:lnTo>
                    <a:pt x="19160" y="40959"/>
                  </a:lnTo>
                  <a:lnTo>
                    <a:pt x="5765" y="67623"/>
                  </a:lnTo>
                  <a:lnTo>
                    <a:pt x="3658" y="73810"/>
                  </a:lnTo>
                  <a:lnTo>
                    <a:pt x="2254" y="79919"/>
                  </a:lnTo>
                  <a:lnTo>
                    <a:pt x="1318" y="85976"/>
                  </a:lnTo>
                  <a:lnTo>
                    <a:pt x="694" y="91998"/>
                  </a:lnTo>
                  <a:lnTo>
                    <a:pt x="278" y="97998"/>
                  </a:lnTo>
                  <a:lnTo>
                    <a:pt x="0" y="103982"/>
                  </a:lnTo>
                  <a:lnTo>
                    <a:pt x="807" y="109955"/>
                  </a:lnTo>
                  <a:lnTo>
                    <a:pt x="2337" y="115922"/>
                  </a:lnTo>
                  <a:lnTo>
                    <a:pt x="4349" y="121884"/>
                  </a:lnTo>
                  <a:lnTo>
                    <a:pt x="6683" y="126851"/>
                  </a:lnTo>
                  <a:lnTo>
                    <a:pt x="9232" y="131155"/>
                  </a:lnTo>
                  <a:lnTo>
                    <a:pt x="11923" y="135016"/>
                  </a:lnTo>
                  <a:lnTo>
                    <a:pt x="15701" y="138583"/>
                  </a:lnTo>
                  <a:lnTo>
                    <a:pt x="20204" y="141952"/>
                  </a:lnTo>
                  <a:lnTo>
                    <a:pt x="25191" y="145191"/>
                  </a:lnTo>
                  <a:lnTo>
                    <a:pt x="31492" y="147350"/>
                  </a:lnTo>
                  <a:lnTo>
                    <a:pt x="38669" y="148790"/>
                  </a:lnTo>
                  <a:lnTo>
                    <a:pt x="46431" y="149749"/>
                  </a:lnTo>
                  <a:lnTo>
                    <a:pt x="53589" y="150389"/>
                  </a:lnTo>
                  <a:lnTo>
                    <a:pt x="60345" y="150815"/>
                  </a:lnTo>
                  <a:lnTo>
                    <a:pt x="66835" y="151100"/>
                  </a:lnTo>
                  <a:lnTo>
                    <a:pt x="74137" y="150297"/>
                  </a:lnTo>
                  <a:lnTo>
                    <a:pt x="81982" y="148770"/>
                  </a:lnTo>
                  <a:lnTo>
                    <a:pt x="90188" y="146759"/>
                  </a:lnTo>
                  <a:lnTo>
                    <a:pt x="97644" y="143435"/>
                  </a:lnTo>
                  <a:lnTo>
                    <a:pt x="104598" y="139234"/>
                  </a:lnTo>
                  <a:lnTo>
                    <a:pt x="111220" y="134449"/>
                  </a:lnTo>
                  <a:lnTo>
                    <a:pt x="117618" y="129275"/>
                  </a:lnTo>
                  <a:lnTo>
                    <a:pt x="123867" y="123841"/>
                  </a:lnTo>
                  <a:lnTo>
                    <a:pt x="130018" y="118234"/>
                  </a:lnTo>
                  <a:lnTo>
                    <a:pt x="135111" y="112511"/>
                  </a:lnTo>
                  <a:lnTo>
                    <a:pt x="139499" y="106712"/>
                  </a:lnTo>
                  <a:lnTo>
                    <a:pt x="143415" y="100862"/>
                  </a:lnTo>
                  <a:lnTo>
                    <a:pt x="147019" y="93985"/>
                  </a:lnTo>
                  <a:lnTo>
                    <a:pt x="150413" y="86424"/>
                  </a:lnTo>
                  <a:lnTo>
                    <a:pt x="153669" y="78406"/>
                  </a:lnTo>
                  <a:lnTo>
                    <a:pt x="155839" y="71077"/>
                  </a:lnTo>
                  <a:lnTo>
                    <a:pt x="157286" y="64206"/>
                  </a:lnTo>
                  <a:lnTo>
                    <a:pt x="158251" y="57642"/>
                  </a:lnTo>
                  <a:lnTo>
                    <a:pt x="157901" y="51281"/>
                  </a:lnTo>
                  <a:lnTo>
                    <a:pt x="156677" y="45056"/>
                  </a:lnTo>
                  <a:lnTo>
                    <a:pt x="154867" y="38922"/>
                  </a:lnTo>
                  <a:lnTo>
                    <a:pt x="152670" y="32847"/>
                  </a:lnTo>
                  <a:lnTo>
                    <a:pt x="150212" y="26814"/>
                  </a:lnTo>
                  <a:lnTo>
                    <a:pt x="147581" y="20807"/>
                  </a:lnTo>
                  <a:lnTo>
                    <a:pt x="143843" y="16802"/>
                  </a:lnTo>
                  <a:lnTo>
                    <a:pt x="139367" y="14133"/>
                  </a:lnTo>
                  <a:lnTo>
                    <a:pt x="134398" y="12353"/>
                  </a:lnTo>
                  <a:lnTo>
                    <a:pt x="129101" y="10174"/>
                  </a:lnTo>
                  <a:lnTo>
                    <a:pt x="123586" y="7730"/>
                  </a:lnTo>
                  <a:lnTo>
                    <a:pt x="117924" y="5108"/>
                  </a:lnTo>
                  <a:lnTo>
                    <a:pt x="112165" y="3360"/>
                  </a:lnTo>
                  <a:lnTo>
                    <a:pt x="106342" y="2194"/>
                  </a:lnTo>
                  <a:lnTo>
                    <a:pt x="100475" y="1417"/>
                  </a:lnTo>
                  <a:lnTo>
                    <a:pt x="95573" y="899"/>
                  </a:lnTo>
                  <a:lnTo>
                    <a:pt x="91312" y="554"/>
                  </a:lnTo>
                  <a:lnTo>
                    <a:pt x="87478" y="324"/>
                  </a:lnTo>
                  <a:lnTo>
                    <a:pt x="77928" y="68"/>
                  </a:lnTo>
                  <a:lnTo>
                    <a:pt x="72603" y="0"/>
                  </a:lnTo>
                  <a:lnTo>
                    <a:pt x="69053" y="947"/>
                  </a:lnTo>
                  <a:lnTo>
                    <a:pt x="66687" y="2570"/>
                  </a:lnTo>
                  <a:lnTo>
                    <a:pt x="65108" y="4644"/>
                  </a:lnTo>
                  <a:lnTo>
                    <a:pt x="63064" y="6027"/>
                  </a:lnTo>
                  <a:lnTo>
                    <a:pt x="58148" y="7564"/>
                  </a:lnTo>
                  <a:lnTo>
                    <a:pt x="53023" y="87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SMARTPenAnnotation167"/>
            <p:cNvSpPr/>
            <p:nvPr/>
          </p:nvSpPr>
          <p:spPr>
            <a:xfrm>
              <a:off x="7565221" y="1143367"/>
              <a:ext cx="229731" cy="346787"/>
            </a:xfrm>
            <a:custGeom>
              <a:avLst/>
              <a:gdLst/>
              <a:ahLst/>
              <a:cxnLst/>
              <a:rect l="0" t="0" r="0" b="0"/>
              <a:pathLst>
                <a:path w="229731" h="346787">
                  <a:moveTo>
                    <a:pt x="96450" y="8562"/>
                  </a:moveTo>
                  <a:lnTo>
                    <a:pt x="88762" y="874"/>
                  </a:lnTo>
                  <a:lnTo>
                    <a:pt x="85427" y="184"/>
                  </a:lnTo>
                  <a:lnTo>
                    <a:pt x="83148" y="0"/>
                  </a:lnTo>
                  <a:lnTo>
                    <a:pt x="80637" y="870"/>
                  </a:lnTo>
                  <a:lnTo>
                    <a:pt x="75201" y="4482"/>
                  </a:lnTo>
                  <a:lnTo>
                    <a:pt x="71370" y="5842"/>
                  </a:lnTo>
                  <a:lnTo>
                    <a:pt x="66831" y="6749"/>
                  </a:lnTo>
                  <a:lnTo>
                    <a:pt x="61821" y="7353"/>
                  </a:lnTo>
                  <a:lnTo>
                    <a:pt x="56497" y="8748"/>
                  </a:lnTo>
                  <a:lnTo>
                    <a:pt x="50964" y="10671"/>
                  </a:lnTo>
                  <a:lnTo>
                    <a:pt x="45290" y="12944"/>
                  </a:lnTo>
                  <a:lnTo>
                    <a:pt x="40515" y="15452"/>
                  </a:lnTo>
                  <a:lnTo>
                    <a:pt x="36340" y="18117"/>
                  </a:lnTo>
                  <a:lnTo>
                    <a:pt x="32564" y="20885"/>
                  </a:lnTo>
                  <a:lnTo>
                    <a:pt x="25724" y="26607"/>
                  </a:lnTo>
                  <a:lnTo>
                    <a:pt x="22510" y="29522"/>
                  </a:lnTo>
                  <a:lnTo>
                    <a:pt x="19376" y="34441"/>
                  </a:lnTo>
                  <a:lnTo>
                    <a:pt x="16293" y="40698"/>
                  </a:lnTo>
                  <a:lnTo>
                    <a:pt x="13247" y="47845"/>
                  </a:lnTo>
                  <a:lnTo>
                    <a:pt x="7216" y="61079"/>
                  </a:lnTo>
                  <a:lnTo>
                    <a:pt x="4219" y="67386"/>
                  </a:lnTo>
                  <a:lnTo>
                    <a:pt x="2220" y="73575"/>
                  </a:lnTo>
                  <a:lnTo>
                    <a:pt x="889" y="79685"/>
                  </a:lnTo>
                  <a:lnTo>
                    <a:pt x="0" y="85743"/>
                  </a:lnTo>
                  <a:lnTo>
                    <a:pt x="400" y="91766"/>
                  </a:lnTo>
                  <a:lnTo>
                    <a:pt x="1659" y="97766"/>
                  </a:lnTo>
                  <a:lnTo>
                    <a:pt x="3491" y="103750"/>
                  </a:lnTo>
                  <a:lnTo>
                    <a:pt x="6696" y="109724"/>
                  </a:lnTo>
                  <a:lnTo>
                    <a:pt x="10817" y="115691"/>
                  </a:lnTo>
                  <a:lnTo>
                    <a:pt x="15549" y="121653"/>
                  </a:lnTo>
                  <a:lnTo>
                    <a:pt x="21680" y="126620"/>
                  </a:lnTo>
                  <a:lnTo>
                    <a:pt x="28744" y="130924"/>
                  </a:lnTo>
                  <a:lnTo>
                    <a:pt x="36430" y="134785"/>
                  </a:lnTo>
                  <a:lnTo>
                    <a:pt x="44531" y="137359"/>
                  </a:lnTo>
                  <a:lnTo>
                    <a:pt x="52908" y="139075"/>
                  </a:lnTo>
                  <a:lnTo>
                    <a:pt x="61469" y="140219"/>
                  </a:lnTo>
                  <a:lnTo>
                    <a:pt x="69161" y="139990"/>
                  </a:lnTo>
                  <a:lnTo>
                    <a:pt x="76273" y="138845"/>
                  </a:lnTo>
                  <a:lnTo>
                    <a:pt x="82998" y="137089"/>
                  </a:lnTo>
                  <a:lnTo>
                    <a:pt x="89467" y="134926"/>
                  </a:lnTo>
                  <a:lnTo>
                    <a:pt x="95764" y="132493"/>
                  </a:lnTo>
                  <a:lnTo>
                    <a:pt x="101945" y="129878"/>
                  </a:lnTo>
                  <a:lnTo>
                    <a:pt x="114107" y="124327"/>
                  </a:lnTo>
                  <a:lnTo>
                    <a:pt x="120127" y="121457"/>
                  </a:lnTo>
                  <a:lnTo>
                    <a:pt x="125133" y="117560"/>
                  </a:lnTo>
                  <a:lnTo>
                    <a:pt x="129463" y="112977"/>
                  </a:lnTo>
                  <a:lnTo>
                    <a:pt x="133341" y="107938"/>
                  </a:lnTo>
                  <a:lnTo>
                    <a:pt x="136919" y="101602"/>
                  </a:lnTo>
                  <a:lnTo>
                    <a:pt x="140297" y="94401"/>
                  </a:lnTo>
                  <a:lnTo>
                    <a:pt x="143541" y="86624"/>
                  </a:lnTo>
                  <a:lnTo>
                    <a:pt x="146695" y="79455"/>
                  </a:lnTo>
                  <a:lnTo>
                    <a:pt x="152847" y="66198"/>
                  </a:lnTo>
                  <a:lnTo>
                    <a:pt x="154884" y="59884"/>
                  </a:lnTo>
                  <a:lnTo>
                    <a:pt x="156242" y="53691"/>
                  </a:lnTo>
                  <a:lnTo>
                    <a:pt x="157147" y="47578"/>
                  </a:lnTo>
                  <a:lnTo>
                    <a:pt x="158154" y="38139"/>
                  </a:lnTo>
                  <a:lnTo>
                    <a:pt x="158601" y="30637"/>
                  </a:lnTo>
                  <a:lnTo>
                    <a:pt x="158853" y="20836"/>
                  </a:lnTo>
                  <a:lnTo>
                    <a:pt x="158912" y="14678"/>
                  </a:lnTo>
                  <a:lnTo>
                    <a:pt x="157935" y="13632"/>
                  </a:lnTo>
                  <a:lnTo>
                    <a:pt x="156292" y="13926"/>
                  </a:lnTo>
                  <a:lnTo>
                    <a:pt x="151266" y="16788"/>
                  </a:lnTo>
                  <a:lnTo>
                    <a:pt x="150395" y="26764"/>
                  </a:lnTo>
                  <a:lnTo>
                    <a:pt x="150191" y="36826"/>
                  </a:lnTo>
                  <a:lnTo>
                    <a:pt x="150137" y="42288"/>
                  </a:lnTo>
                  <a:lnTo>
                    <a:pt x="151093" y="47913"/>
                  </a:lnTo>
                  <a:lnTo>
                    <a:pt x="152723" y="53648"/>
                  </a:lnTo>
                  <a:lnTo>
                    <a:pt x="154801" y="59455"/>
                  </a:lnTo>
                  <a:lnTo>
                    <a:pt x="156187" y="67296"/>
                  </a:lnTo>
                  <a:lnTo>
                    <a:pt x="157110" y="76491"/>
                  </a:lnTo>
                  <a:lnTo>
                    <a:pt x="157726" y="86590"/>
                  </a:lnTo>
                  <a:lnTo>
                    <a:pt x="160121" y="97292"/>
                  </a:lnTo>
                  <a:lnTo>
                    <a:pt x="163703" y="108395"/>
                  </a:lnTo>
                  <a:lnTo>
                    <a:pt x="168074" y="119766"/>
                  </a:lnTo>
                  <a:lnTo>
                    <a:pt x="171981" y="131315"/>
                  </a:lnTo>
                  <a:lnTo>
                    <a:pt x="175577" y="142983"/>
                  </a:lnTo>
                  <a:lnTo>
                    <a:pt x="178967" y="154731"/>
                  </a:lnTo>
                  <a:lnTo>
                    <a:pt x="183212" y="166532"/>
                  </a:lnTo>
                  <a:lnTo>
                    <a:pt x="188025" y="178367"/>
                  </a:lnTo>
                  <a:lnTo>
                    <a:pt x="193220" y="190227"/>
                  </a:lnTo>
                  <a:lnTo>
                    <a:pt x="204282" y="213987"/>
                  </a:lnTo>
                  <a:lnTo>
                    <a:pt x="210010" y="225879"/>
                  </a:lnTo>
                  <a:lnTo>
                    <a:pt x="214821" y="237776"/>
                  </a:lnTo>
                  <a:lnTo>
                    <a:pt x="219020" y="249676"/>
                  </a:lnTo>
                  <a:lnTo>
                    <a:pt x="222812" y="261578"/>
                  </a:lnTo>
                  <a:lnTo>
                    <a:pt x="225340" y="272489"/>
                  </a:lnTo>
                  <a:lnTo>
                    <a:pt x="227025" y="282740"/>
                  </a:lnTo>
                  <a:lnTo>
                    <a:pt x="228149" y="292551"/>
                  </a:lnTo>
                  <a:lnTo>
                    <a:pt x="228898" y="301075"/>
                  </a:lnTo>
                  <a:lnTo>
                    <a:pt x="229397" y="308743"/>
                  </a:lnTo>
                  <a:lnTo>
                    <a:pt x="229730" y="315839"/>
                  </a:lnTo>
                  <a:lnTo>
                    <a:pt x="228959" y="322554"/>
                  </a:lnTo>
                  <a:lnTo>
                    <a:pt x="227454" y="329015"/>
                  </a:lnTo>
                  <a:lnTo>
                    <a:pt x="225458" y="335307"/>
                  </a:lnTo>
                  <a:lnTo>
                    <a:pt x="222143" y="339501"/>
                  </a:lnTo>
                  <a:lnTo>
                    <a:pt x="217948" y="342298"/>
                  </a:lnTo>
                  <a:lnTo>
                    <a:pt x="213168" y="344162"/>
                  </a:lnTo>
                  <a:lnTo>
                    <a:pt x="208988" y="345405"/>
                  </a:lnTo>
                  <a:lnTo>
                    <a:pt x="205210" y="346233"/>
                  </a:lnTo>
                  <a:lnTo>
                    <a:pt x="201699" y="346786"/>
                  </a:lnTo>
                  <a:lnTo>
                    <a:pt x="197374" y="346162"/>
                  </a:lnTo>
                  <a:lnTo>
                    <a:pt x="192506" y="344754"/>
                  </a:lnTo>
                  <a:lnTo>
                    <a:pt x="187277" y="342823"/>
                  </a:lnTo>
                  <a:lnTo>
                    <a:pt x="181806" y="340543"/>
                  </a:lnTo>
                  <a:lnTo>
                    <a:pt x="176174" y="338031"/>
                  </a:lnTo>
                  <a:lnTo>
                    <a:pt x="170436" y="335364"/>
                  </a:lnTo>
                  <a:lnTo>
                    <a:pt x="165617" y="332594"/>
                  </a:lnTo>
                  <a:lnTo>
                    <a:pt x="161414" y="329756"/>
                  </a:lnTo>
                  <a:lnTo>
                    <a:pt x="150029" y="32110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SMARTPenAnnotation168"/>
            <p:cNvSpPr/>
            <p:nvPr/>
          </p:nvSpPr>
          <p:spPr>
            <a:xfrm>
              <a:off x="7770742" y="1035883"/>
              <a:ext cx="337415" cy="169457"/>
            </a:xfrm>
            <a:custGeom>
              <a:avLst/>
              <a:gdLst/>
              <a:ahLst/>
              <a:cxnLst/>
              <a:rect l="0" t="0" r="0" b="0"/>
              <a:pathLst>
                <a:path w="337415" h="169457">
                  <a:moveTo>
                    <a:pt x="96312" y="124976"/>
                  </a:moveTo>
                  <a:lnTo>
                    <a:pt x="96312" y="69681"/>
                  </a:lnTo>
                  <a:lnTo>
                    <a:pt x="95320" y="67277"/>
                  </a:lnTo>
                  <a:lnTo>
                    <a:pt x="93667" y="65674"/>
                  </a:lnTo>
                  <a:lnTo>
                    <a:pt x="91572" y="64605"/>
                  </a:lnTo>
                  <a:lnTo>
                    <a:pt x="86599" y="63418"/>
                  </a:lnTo>
                  <a:lnTo>
                    <a:pt x="78220" y="62750"/>
                  </a:lnTo>
                  <a:lnTo>
                    <a:pt x="75322" y="62656"/>
                  </a:lnTo>
                  <a:lnTo>
                    <a:pt x="66809" y="65197"/>
                  </a:lnTo>
                  <a:lnTo>
                    <a:pt x="61760" y="67264"/>
                  </a:lnTo>
                  <a:lnTo>
                    <a:pt x="56411" y="70626"/>
                  </a:lnTo>
                  <a:lnTo>
                    <a:pt x="50860" y="74852"/>
                  </a:lnTo>
                  <a:lnTo>
                    <a:pt x="45175" y="79654"/>
                  </a:lnTo>
                  <a:lnTo>
                    <a:pt x="39400" y="83847"/>
                  </a:lnTo>
                  <a:lnTo>
                    <a:pt x="33566" y="87635"/>
                  </a:lnTo>
                  <a:lnTo>
                    <a:pt x="27692" y="91152"/>
                  </a:lnTo>
                  <a:lnTo>
                    <a:pt x="22785" y="95481"/>
                  </a:lnTo>
                  <a:lnTo>
                    <a:pt x="18520" y="100352"/>
                  </a:lnTo>
                  <a:lnTo>
                    <a:pt x="14685" y="105583"/>
                  </a:lnTo>
                  <a:lnTo>
                    <a:pt x="11137" y="111055"/>
                  </a:lnTo>
                  <a:lnTo>
                    <a:pt x="7778" y="116688"/>
                  </a:lnTo>
                  <a:lnTo>
                    <a:pt x="4547" y="122427"/>
                  </a:lnTo>
                  <a:lnTo>
                    <a:pt x="2394" y="128238"/>
                  </a:lnTo>
                  <a:lnTo>
                    <a:pt x="958" y="134096"/>
                  </a:lnTo>
                  <a:lnTo>
                    <a:pt x="0" y="139985"/>
                  </a:lnTo>
                  <a:lnTo>
                    <a:pt x="354" y="144904"/>
                  </a:lnTo>
                  <a:lnTo>
                    <a:pt x="1582" y="149176"/>
                  </a:lnTo>
                  <a:lnTo>
                    <a:pt x="3394" y="153015"/>
                  </a:lnTo>
                  <a:lnTo>
                    <a:pt x="5593" y="156567"/>
                  </a:lnTo>
                  <a:lnTo>
                    <a:pt x="8052" y="159927"/>
                  </a:lnTo>
                  <a:lnTo>
                    <a:pt x="10683" y="163160"/>
                  </a:lnTo>
                  <a:lnTo>
                    <a:pt x="13429" y="165314"/>
                  </a:lnTo>
                  <a:lnTo>
                    <a:pt x="16253" y="166751"/>
                  </a:lnTo>
                  <a:lnTo>
                    <a:pt x="19126" y="167709"/>
                  </a:lnTo>
                  <a:lnTo>
                    <a:pt x="27612" y="168773"/>
                  </a:lnTo>
                  <a:lnTo>
                    <a:pt x="37997" y="169246"/>
                  </a:lnTo>
                  <a:lnTo>
                    <a:pt x="49228" y="169456"/>
                  </a:lnTo>
                  <a:lnTo>
                    <a:pt x="55001" y="168520"/>
                  </a:lnTo>
                  <a:lnTo>
                    <a:pt x="60834" y="166904"/>
                  </a:lnTo>
                  <a:lnTo>
                    <a:pt x="66707" y="164834"/>
                  </a:lnTo>
                  <a:lnTo>
                    <a:pt x="72607" y="161470"/>
                  </a:lnTo>
                  <a:lnTo>
                    <a:pt x="78524" y="157243"/>
                  </a:lnTo>
                  <a:lnTo>
                    <a:pt x="84453" y="152440"/>
                  </a:lnTo>
                  <a:lnTo>
                    <a:pt x="89399" y="147254"/>
                  </a:lnTo>
                  <a:lnTo>
                    <a:pt x="93688" y="141813"/>
                  </a:lnTo>
                  <a:lnTo>
                    <a:pt x="97539" y="136200"/>
                  </a:lnTo>
                  <a:lnTo>
                    <a:pt x="101099" y="130474"/>
                  </a:lnTo>
                  <a:lnTo>
                    <a:pt x="104464" y="124673"/>
                  </a:lnTo>
                  <a:lnTo>
                    <a:pt x="107700" y="118821"/>
                  </a:lnTo>
                  <a:lnTo>
                    <a:pt x="109857" y="112935"/>
                  </a:lnTo>
                  <a:lnTo>
                    <a:pt x="111296" y="107027"/>
                  </a:lnTo>
                  <a:lnTo>
                    <a:pt x="112254" y="101104"/>
                  </a:lnTo>
                  <a:lnTo>
                    <a:pt x="113886" y="96163"/>
                  </a:lnTo>
                  <a:lnTo>
                    <a:pt x="115965" y="91876"/>
                  </a:lnTo>
                  <a:lnTo>
                    <a:pt x="118343" y="88027"/>
                  </a:lnTo>
                  <a:lnTo>
                    <a:pt x="119930" y="84468"/>
                  </a:lnTo>
                  <a:lnTo>
                    <a:pt x="120987" y="81104"/>
                  </a:lnTo>
                  <a:lnTo>
                    <a:pt x="123065" y="71566"/>
                  </a:lnTo>
                  <a:lnTo>
                    <a:pt x="123100" y="97133"/>
                  </a:lnTo>
                  <a:lnTo>
                    <a:pt x="124093" y="101453"/>
                  </a:lnTo>
                  <a:lnTo>
                    <a:pt x="125747" y="105325"/>
                  </a:lnTo>
                  <a:lnTo>
                    <a:pt x="127842" y="108899"/>
                  </a:lnTo>
                  <a:lnTo>
                    <a:pt x="129238" y="113266"/>
                  </a:lnTo>
                  <a:lnTo>
                    <a:pt x="130169" y="118161"/>
                  </a:lnTo>
                  <a:lnTo>
                    <a:pt x="130790" y="123409"/>
                  </a:lnTo>
                  <a:lnTo>
                    <a:pt x="133188" y="127900"/>
                  </a:lnTo>
                  <a:lnTo>
                    <a:pt x="136771" y="131886"/>
                  </a:lnTo>
                  <a:lnTo>
                    <a:pt x="141144" y="135536"/>
                  </a:lnTo>
                  <a:lnTo>
                    <a:pt x="145052" y="138961"/>
                  </a:lnTo>
                  <a:lnTo>
                    <a:pt x="148649" y="142237"/>
                  </a:lnTo>
                  <a:lnTo>
                    <a:pt x="152039" y="145413"/>
                  </a:lnTo>
                  <a:lnTo>
                    <a:pt x="156284" y="147530"/>
                  </a:lnTo>
                  <a:lnTo>
                    <a:pt x="166292" y="149883"/>
                  </a:lnTo>
                  <a:lnTo>
                    <a:pt x="171739" y="149518"/>
                  </a:lnTo>
                  <a:lnTo>
                    <a:pt x="177355" y="148283"/>
                  </a:lnTo>
                  <a:lnTo>
                    <a:pt x="187893" y="145256"/>
                  </a:lnTo>
                  <a:lnTo>
                    <a:pt x="195885" y="143911"/>
                  </a:lnTo>
                  <a:lnTo>
                    <a:pt x="199405" y="142560"/>
                  </a:lnTo>
                  <a:lnTo>
                    <a:pt x="205962" y="138414"/>
                  </a:lnTo>
                  <a:lnTo>
                    <a:pt x="212183" y="133263"/>
                  </a:lnTo>
                  <a:lnTo>
                    <a:pt x="215232" y="130501"/>
                  </a:lnTo>
                  <a:lnTo>
                    <a:pt x="217264" y="127667"/>
                  </a:lnTo>
                  <a:lnTo>
                    <a:pt x="218619" y="124785"/>
                  </a:lnTo>
                  <a:lnTo>
                    <a:pt x="219522" y="121872"/>
                  </a:lnTo>
                  <a:lnTo>
                    <a:pt x="220124" y="118938"/>
                  </a:lnTo>
                  <a:lnTo>
                    <a:pt x="220525" y="115990"/>
                  </a:lnTo>
                  <a:lnTo>
                    <a:pt x="220793" y="113032"/>
                  </a:lnTo>
                  <a:lnTo>
                    <a:pt x="219979" y="111060"/>
                  </a:lnTo>
                  <a:lnTo>
                    <a:pt x="218444" y="109746"/>
                  </a:lnTo>
                  <a:lnTo>
                    <a:pt x="216429" y="108869"/>
                  </a:lnTo>
                  <a:lnTo>
                    <a:pt x="211544" y="105250"/>
                  </a:lnTo>
                  <a:lnTo>
                    <a:pt x="208852" y="102895"/>
                  </a:lnTo>
                  <a:lnTo>
                    <a:pt x="206065" y="101326"/>
                  </a:lnTo>
                  <a:lnTo>
                    <a:pt x="196253" y="98600"/>
                  </a:lnTo>
                  <a:lnTo>
                    <a:pt x="187001" y="98223"/>
                  </a:lnTo>
                  <a:lnTo>
                    <a:pt x="178043" y="98190"/>
                  </a:lnTo>
                  <a:lnTo>
                    <a:pt x="178581" y="97197"/>
                  </a:lnTo>
                  <a:lnTo>
                    <a:pt x="183086" y="92051"/>
                  </a:lnTo>
                  <a:lnTo>
                    <a:pt x="184488" y="90499"/>
                  </a:lnTo>
                  <a:lnTo>
                    <a:pt x="184861" y="88100"/>
                  </a:lnTo>
                  <a:lnTo>
                    <a:pt x="185111" y="84517"/>
                  </a:lnTo>
                  <a:lnTo>
                    <a:pt x="185277" y="80144"/>
                  </a:lnTo>
                  <a:lnTo>
                    <a:pt x="186380" y="76237"/>
                  </a:lnTo>
                  <a:lnTo>
                    <a:pt x="188107" y="72639"/>
                  </a:lnTo>
                  <a:lnTo>
                    <a:pt x="190251" y="69249"/>
                  </a:lnTo>
                  <a:lnTo>
                    <a:pt x="191681" y="65996"/>
                  </a:lnTo>
                  <a:lnTo>
                    <a:pt x="192633" y="62836"/>
                  </a:lnTo>
                  <a:lnTo>
                    <a:pt x="193268" y="59737"/>
                  </a:lnTo>
                  <a:lnTo>
                    <a:pt x="194684" y="55686"/>
                  </a:lnTo>
                  <a:lnTo>
                    <a:pt x="196620" y="51002"/>
                  </a:lnTo>
                  <a:lnTo>
                    <a:pt x="198903" y="45894"/>
                  </a:lnTo>
                  <a:lnTo>
                    <a:pt x="200425" y="41497"/>
                  </a:lnTo>
                  <a:lnTo>
                    <a:pt x="201439" y="37573"/>
                  </a:lnTo>
                  <a:lnTo>
                    <a:pt x="202116" y="33965"/>
                  </a:lnTo>
                  <a:lnTo>
                    <a:pt x="203559" y="29575"/>
                  </a:lnTo>
                  <a:lnTo>
                    <a:pt x="205513" y="24665"/>
                  </a:lnTo>
                  <a:lnTo>
                    <a:pt x="207808" y="19407"/>
                  </a:lnTo>
                  <a:lnTo>
                    <a:pt x="210330" y="15901"/>
                  </a:lnTo>
                  <a:lnTo>
                    <a:pt x="213004" y="13564"/>
                  </a:lnTo>
                  <a:lnTo>
                    <a:pt x="218621" y="9975"/>
                  </a:lnTo>
                  <a:lnTo>
                    <a:pt x="224424" y="5073"/>
                  </a:lnTo>
                  <a:lnTo>
                    <a:pt x="227361" y="3369"/>
                  </a:lnTo>
                  <a:lnTo>
                    <a:pt x="233270" y="1475"/>
                  </a:lnTo>
                  <a:lnTo>
                    <a:pt x="242175" y="409"/>
                  </a:lnTo>
                  <a:lnTo>
                    <a:pt x="250767" y="160"/>
                  </a:lnTo>
                  <a:lnTo>
                    <a:pt x="267713" y="0"/>
                  </a:lnTo>
                  <a:lnTo>
                    <a:pt x="271103" y="1971"/>
                  </a:lnTo>
                  <a:lnTo>
                    <a:pt x="274355" y="5270"/>
                  </a:lnTo>
                  <a:lnTo>
                    <a:pt x="277515" y="9453"/>
                  </a:lnTo>
                  <a:lnTo>
                    <a:pt x="279622" y="14226"/>
                  </a:lnTo>
                  <a:lnTo>
                    <a:pt x="281026" y="19393"/>
                  </a:lnTo>
                  <a:lnTo>
                    <a:pt x="281963" y="24822"/>
                  </a:lnTo>
                  <a:lnTo>
                    <a:pt x="283580" y="30425"/>
                  </a:lnTo>
                  <a:lnTo>
                    <a:pt x="285649" y="36145"/>
                  </a:lnTo>
                  <a:lnTo>
                    <a:pt x="288021" y="41943"/>
                  </a:lnTo>
                  <a:lnTo>
                    <a:pt x="289603" y="46800"/>
                  </a:lnTo>
                  <a:lnTo>
                    <a:pt x="290657" y="51031"/>
                  </a:lnTo>
                  <a:lnTo>
                    <a:pt x="291360" y="54843"/>
                  </a:lnTo>
                  <a:lnTo>
                    <a:pt x="292820" y="59369"/>
                  </a:lnTo>
                  <a:lnTo>
                    <a:pt x="294787" y="64371"/>
                  </a:lnTo>
                  <a:lnTo>
                    <a:pt x="297090" y="69690"/>
                  </a:lnTo>
                  <a:lnTo>
                    <a:pt x="299617" y="74228"/>
                  </a:lnTo>
                  <a:lnTo>
                    <a:pt x="302294" y="78245"/>
                  </a:lnTo>
                  <a:lnTo>
                    <a:pt x="305071" y="81916"/>
                  </a:lnTo>
                  <a:lnTo>
                    <a:pt x="306923" y="85355"/>
                  </a:lnTo>
                  <a:lnTo>
                    <a:pt x="308157" y="88640"/>
                  </a:lnTo>
                  <a:lnTo>
                    <a:pt x="308979" y="91822"/>
                  </a:lnTo>
                  <a:lnTo>
                    <a:pt x="310520" y="94936"/>
                  </a:lnTo>
                  <a:lnTo>
                    <a:pt x="312539" y="98004"/>
                  </a:lnTo>
                  <a:lnTo>
                    <a:pt x="314877" y="101041"/>
                  </a:lnTo>
                  <a:lnTo>
                    <a:pt x="316437" y="102074"/>
                  </a:lnTo>
                  <a:lnTo>
                    <a:pt x="317476" y="101771"/>
                  </a:lnTo>
                  <a:lnTo>
                    <a:pt x="318169" y="100576"/>
                  </a:lnTo>
                  <a:lnTo>
                    <a:pt x="319623" y="99780"/>
                  </a:lnTo>
                  <a:lnTo>
                    <a:pt x="323884" y="98895"/>
                  </a:lnTo>
                  <a:lnTo>
                    <a:pt x="329086" y="95856"/>
                  </a:lnTo>
                  <a:lnTo>
                    <a:pt x="337414" y="8925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SMARTPenAnnotation169"/>
            <p:cNvSpPr/>
            <p:nvPr/>
          </p:nvSpPr>
          <p:spPr>
            <a:xfrm>
              <a:off x="8081367" y="905756"/>
              <a:ext cx="71438" cy="201526"/>
            </a:xfrm>
            <a:custGeom>
              <a:avLst/>
              <a:gdLst/>
              <a:ahLst/>
              <a:cxnLst/>
              <a:rect l="0" t="0" r="0" b="0"/>
              <a:pathLst>
                <a:path w="71438" h="201526">
                  <a:moveTo>
                    <a:pt x="0" y="14001"/>
                  </a:moveTo>
                  <a:lnTo>
                    <a:pt x="0" y="5439"/>
                  </a:lnTo>
                  <a:lnTo>
                    <a:pt x="992" y="4325"/>
                  </a:lnTo>
                  <a:lnTo>
                    <a:pt x="4740" y="440"/>
                  </a:lnTo>
                  <a:lnTo>
                    <a:pt x="6137" y="0"/>
                  </a:lnTo>
                  <a:lnTo>
                    <a:pt x="7067" y="698"/>
                  </a:lnTo>
                  <a:lnTo>
                    <a:pt x="7688" y="2156"/>
                  </a:lnTo>
                  <a:lnTo>
                    <a:pt x="9094" y="4120"/>
                  </a:lnTo>
                  <a:lnTo>
                    <a:pt x="11024" y="6422"/>
                  </a:lnTo>
                  <a:lnTo>
                    <a:pt x="13302" y="8948"/>
                  </a:lnTo>
                  <a:lnTo>
                    <a:pt x="15813" y="12617"/>
                  </a:lnTo>
                  <a:lnTo>
                    <a:pt x="18480" y="17047"/>
                  </a:lnTo>
                  <a:lnTo>
                    <a:pt x="21250" y="21985"/>
                  </a:lnTo>
                  <a:lnTo>
                    <a:pt x="23096" y="27261"/>
                  </a:lnTo>
                  <a:lnTo>
                    <a:pt x="24327" y="32763"/>
                  </a:lnTo>
                  <a:lnTo>
                    <a:pt x="25148" y="38416"/>
                  </a:lnTo>
                  <a:lnTo>
                    <a:pt x="26687" y="45160"/>
                  </a:lnTo>
                  <a:lnTo>
                    <a:pt x="28705" y="52633"/>
                  </a:lnTo>
                  <a:lnTo>
                    <a:pt x="31044" y="60592"/>
                  </a:lnTo>
                  <a:lnTo>
                    <a:pt x="32602" y="68874"/>
                  </a:lnTo>
                  <a:lnTo>
                    <a:pt x="33641" y="77372"/>
                  </a:lnTo>
                  <a:lnTo>
                    <a:pt x="34333" y="86014"/>
                  </a:lnTo>
                  <a:lnTo>
                    <a:pt x="35787" y="93760"/>
                  </a:lnTo>
                  <a:lnTo>
                    <a:pt x="37749" y="100908"/>
                  </a:lnTo>
                  <a:lnTo>
                    <a:pt x="40048" y="107658"/>
                  </a:lnTo>
                  <a:lnTo>
                    <a:pt x="41582" y="115134"/>
                  </a:lnTo>
                  <a:lnTo>
                    <a:pt x="42604" y="123095"/>
                  </a:lnTo>
                  <a:lnTo>
                    <a:pt x="43285" y="131379"/>
                  </a:lnTo>
                  <a:lnTo>
                    <a:pt x="44732" y="138886"/>
                  </a:lnTo>
                  <a:lnTo>
                    <a:pt x="46688" y="145875"/>
                  </a:lnTo>
                  <a:lnTo>
                    <a:pt x="48985" y="152519"/>
                  </a:lnTo>
                  <a:lnTo>
                    <a:pt x="50516" y="157940"/>
                  </a:lnTo>
                  <a:lnTo>
                    <a:pt x="51537" y="162546"/>
                  </a:lnTo>
                  <a:lnTo>
                    <a:pt x="52217" y="166610"/>
                  </a:lnTo>
                  <a:lnTo>
                    <a:pt x="53663" y="170310"/>
                  </a:lnTo>
                  <a:lnTo>
                    <a:pt x="55619" y="173770"/>
                  </a:lnTo>
                  <a:lnTo>
                    <a:pt x="57915" y="177068"/>
                  </a:lnTo>
                  <a:lnTo>
                    <a:pt x="60438" y="180260"/>
                  </a:lnTo>
                  <a:lnTo>
                    <a:pt x="63112" y="183379"/>
                  </a:lnTo>
                  <a:lnTo>
                    <a:pt x="69793" y="190775"/>
                  </a:lnTo>
                  <a:lnTo>
                    <a:pt x="70340" y="192374"/>
                  </a:lnTo>
                  <a:lnTo>
                    <a:pt x="70706" y="194432"/>
                  </a:lnTo>
                  <a:lnTo>
                    <a:pt x="71437" y="20152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SMARTPenAnnotation170"/>
            <p:cNvSpPr/>
            <p:nvPr/>
          </p:nvSpPr>
          <p:spPr>
            <a:xfrm>
              <a:off x="8126306" y="955476"/>
              <a:ext cx="133655" cy="89298"/>
            </a:xfrm>
            <a:custGeom>
              <a:avLst/>
              <a:gdLst/>
              <a:ahLst/>
              <a:cxnLst/>
              <a:rect l="0" t="0" r="0" b="0"/>
              <a:pathLst>
                <a:path w="133655" h="89298">
                  <a:moveTo>
                    <a:pt x="8639" y="89297"/>
                  </a:moveTo>
                  <a:lnTo>
                    <a:pt x="3898" y="89297"/>
                  </a:lnTo>
                  <a:lnTo>
                    <a:pt x="3494" y="88305"/>
                  </a:lnTo>
                  <a:lnTo>
                    <a:pt x="4217" y="86651"/>
                  </a:lnTo>
                  <a:lnTo>
                    <a:pt x="5691" y="84557"/>
                  </a:lnTo>
                  <a:lnTo>
                    <a:pt x="5682" y="83160"/>
                  </a:lnTo>
                  <a:lnTo>
                    <a:pt x="4683" y="82229"/>
                  </a:lnTo>
                  <a:lnTo>
                    <a:pt x="3025" y="81609"/>
                  </a:lnTo>
                  <a:lnTo>
                    <a:pt x="1920" y="80203"/>
                  </a:lnTo>
                  <a:lnTo>
                    <a:pt x="1183" y="78273"/>
                  </a:lnTo>
                  <a:lnTo>
                    <a:pt x="0" y="72788"/>
                  </a:lnTo>
                  <a:lnTo>
                    <a:pt x="896" y="71346"/>
                  </a:lnTo>
                  <a:lnTo>
                    <a:pt x="2484" y="69392"/>
                  </a:lnTo>
                  <a:lnTo>
                    <a:pt x="4536" y="67097"/>
                  </a:lnTo>
                  <a:lnTo>
                    <a:pt x="9461" y="61902"/>
                  </a:lnTo>
                  <a:lnTo>
                    <a:pt x="12164" y="59127"/>
                  </a:lnTo>
                  <a:lnTo>
                    <a:pt x="15950" y="56285"/>
                  </a:lnTo>
                  <a:lnTo>
                    <a:pt x="20458" y="53399"/>
                  </a:lnTo>
                  <a:lnTo>
                    <a:pt x="25448" y="50482"/>
                  </a:lnTo>
                  <a:lnTo>
                    <a:pt x="30759" y="47545"/>
                  </a:lnTo>
                  <a:lnTo>
                    <a:pt x="41952" y="41636"/>
                  </a:lnTo>
                  <a:lnTo>
                    <a:pt x="48707" y="38672"/>
                  </a:lnTo>
                  <a:lnTo>
                    <a:pt x="56187" y="35703"/>
                  </a:lnTo>
                  <a:lnTo>
                    <a:pt x="64150" y="32732"/>
                  </a:lnTo>
                  <a:lnTo>
                    <a:pt x="71444" y="28767"/>
                  </a:lnTo>
                  <a:lnTo>
                    <a:pt x="78290" y="24139"/>
                  </a:lnTo>
                  <a:lnTo>
                    <a:pt x="84838" y="19069"/>
                  </a:lnTo>
                  <a:lnTo>
                    <a:pt x="93172" y="14697"/>
                  </a:lnTo>
                  <a:lnTo>
                    <a:pt x="102698" y="10790"/>
                  </a:lnTo>
                  <a:lnTo>
                    <a:pt x="133654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SMARTPenAnnotation171"/>
            <p:cNvSpPr/>
            <p:nvPr/>
          </p:nvSpPr>
          <p:spPr>
            <a:xfrm>
              <a:off x="8349257" y="803713"/>
              <a:ext cx="53537" cy="267850"/>
            </a:xfrm>
            <a:custGeom>
              <a:avLst/>
              <a:gdLst/>
              <a:ahLst/>
              <a:cxnLst/>
              <a:rect l="0" t="0" r="0" b="0"/>
              <a:pathLst>
                <a:path w="53537" h="267850">
                  <a:moveTo>
                    <a:pt x="26789" y="17818"/>
                  </a:moveTo>
                  <a:lnTo>
                    <a:pt x="26789" y="13077"/>
                  </a:lnTo>
                  <a:lnTo>
                    <a:pt x="27782" y="10689"/>
                  </a:lnTo>
                  <a:lnTo>
                    <a:pt x="29436" y="8104"/>
                  </a:lnTo>
                  <a:lnTo>
                    <a:pt x="34478" y="1567"/>
                  </a:lnTo>
                  <a:lnTo>
                    <a:pt x="35884" y="1031"/>
                  </a:lnTo>
                  <a:lnTo>
                    <a:pt x="37814" y="673"/>
                  </a:lnTo>
                  <a:lnTo>
                    <a:pt x="40092" y="435"/>
                  </a:lnTo>
                  <a:lnTo>
                    <a:pt x="42603" y="276"/>
                  </a:lnTo>
                  <a:lnTo>
                    <a:pt x="45270" y="170"/>
                  </a:lnTo>
                  <a:lnTo>
                    <a:pt x="51937" y="0"/>
                  </a:lnTo>
                  <a:lnTo>
                    <a:pt x="52484" y="978"/>
                  </a:lnTo>
                  <a:lnTo>
                    <a:pt x="53092" y="4711"/>
                  </a:lnTo>
                  <a:lnTo>
                    <a:pt x="53363" y="12323"/>
                  </a:lnTo>
                  <a:lnTo>
                    <a:pt x="53536" y="38120"/>
                  </a:lnTo>
                  <a:lnTo>
                    <a:pt x="52558" y="46235"/>
                  </a:lnTo>
                  <a:lnTo>
                    <a:pt x="50913" y="54622"/>
                  </a:lnTo>
                  <a:lnTo>
                    <a:pt x="48826" y="63190"/>
                  </a:lnTo>
                  <a:lnTo>
                    <a:pt x="47433" y="71878"/>
                  </a:lnTo>
                  <a:lnTo>
                    <a:pt x="46505" y="80647"/>
                  </a:lnTo>
                  <a:lnTo>
                    <a:pt x="45887" y="89470"/>
                  </a:lnTo>
                  <a:lnTo>
                    <a:pt x="44482" y="98328"/>
                  </a:lnTo>
                  <a:lnTo>
                    <a:pt x="42553" y="107210"/>
                  </a:lnTo>
                  <a:lnTo>
                    <a:pt x="40275" y="116108"/>
                  </a:lnTo>
                  <a:lnTo>
                    <a:pt x="38757" y="125016"/>
                  </a:lnTo>
                  <a:lnTo>
                    <a:pt x="37744" y="133932"/>
                  </a:lnTo>
                  <a:lnTo>
                    <a:pt x="37069" y="142852"/>
                  </a:lnTo>
                  <a:lnTo>
                    <a:pt x="35627" y="152768"/>
                  </a:lnTo>
                  <a:lnTo>
                    <a:pt x="33673" y="163347"/>
                  </a:lnTo>
                  <a:lnTo>
                    <a:pt x="31379" y="174368"/>
                  </a:lnTo>
                  <a:lnTo>
                    <a:pt x="28857" y="183700"/>
                  </a:lnTo>
                  <a:lnTo>
                    <a:pt x="26183" y="191906"/>
                  </a:lnTo>
                  <a:lnTo>
                    <a:pt x="20567" y="207308"/>
                  </a:lnTo>
                  <a:lnTo>
                    <a:pt x="14764" y="224075"/>
                  </a:lnTo>
                  <a:lnTo>
                    <a:pt x="11827" y="231721"/>
                  </a:lnTo>
                  <a:lnTo>
                    <a:pt x="8877" y="238803"/>
                  </a:lnTo>
                  <a:lnTo>
                    <a:pt x="5919" y="245508"/>
                  </a:lnTo>
                  <a:lnTo>
                    <a:pt x="3945" y="250971"/>
                  </a:lnTo>
                  <a:lnTo>
                    <a:pt x="2630" y="255605"/>
                  </a:lnTo>
                  <a:lnTo>
                    <a:pt x="0" y="26784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SMARTPenAnnotation172"/>
            <p:cNvSpPr/>
            <p:nvPr/>
          </p:nvSpPr>
          <p:spPr>
            <a:xfrm>
              <a:off x="5982890" y="1884737"/>
              <a:ext cx="183115" cy="309631"/>
            </a:xfrm>
            <a:custGeom>
              <a:avLst/>
              <a:gdLst/>
              <a:ahLst/>
              <a:cxnLst/>
              <a:rect l="0" t="0" r="0" b="0"/>
              <a:pathLst>
                <a:path w="183115" h="309631">
                  <a:moveTo>
                    <a:pt x="0" y="61934"/>
                  </a:moveTo>
                  <a:lnTo>
                    <a:pt x="0" y="53114"/>
                  </a:lnTo>
                  <a:lnTo>
                    <a:pt x="0" y="57777"/>
                  </a:lnTo>
                  <a:lnTo>
                    <a:pt x="993" y="59163"/>
                  </a:lnTo>
                  <a:lnTo>
                    <a:pt x="2646" y="60087"/>
                  </a:lnTo>
                  <a:lnTo>
                    <a:pt x="4741" y="60703"/>
                  </a:lnTo>
                  <a:lnTo>
                    <a:pt x="6137" y="63098"/>
                  </a:lnTo>
                  <a:lnTo>
                    <a:pt x="7689" y="71050"/>
                  </a:lnTo>
                  <a:lnTo>
                    <a:pt x="9095" y="75949"/>
                  </a:lnTo>
                  <a:lnTo>
                    <a:pt x="11024" y="81199"/>
                  </a:lnTo>
                  <a:lnTo>
                    <a:pt x="13302" y="86684"/>
                  </a:lnTo>
                  <a:lnTo>
                    <a:pt x="15814" y="92325"/>
                  </a:lnTo>
                  <a:lnTo>
                    <a:pt x="21250" y="103884"/>
                  </a:lnTo>
                  <a:lnTo>
                    <a:pt x="24089" y="110737"/>
                  </a:lnTo>
                  <a:lnTo>
                    <a:pt x="26973" y="118282"/>
                  </a:lnTo>
                  <a:lnTo>
                    <a:pt x="29889" y="126288"/>
                  </a:lnTo>
                  <a:lnTo>
                    <a:pt x="33816" y="135595"/>
                  </a:lnTo>
                  <a:lnTo>
                    <a:pt x="38419" y="145768"/>
                  </a:lnTo>
                  <a:lnTo>
                    <a:pt x="43472" y="156519"/>
                  </a:lnTo>
                  <a:lnTo>
                    <a:pt x="47833" y="167655"/>
                  </a:lnTo>
                  <a:lnTo>
                    <a:pt x="51733" y="179047"/>
                  </a:lnTo>
                  <a:lnTo>
                    <a:pt x="65120" y="221108"/>
                  </a:lnTo>
                  <a:lnTo>
                    <a:pt x="74306" y="248995"/>
                  </a:lnTo>
                  <a:lnTo>
                    <a:pt x="76326" y="257087"/>
                  </a:lnTo>
                  <a:lnTo>
                    <a:pt x="77674" y="264466"/>
                  </a:lnTo>
                  <a:lnTo>
                    <a:pt x="78571" y="271369"/>
                  </a:lnTo>
                  <a:lnTo>
                    <a:pt x="79170" y="277956"/>
                  </a:lnTo>
                  <a:lnTo>
                    <a:pt x="79569" y="284332"/>
                  </a:lnTo>
                  <a:lnTo>
                    <a:pt x="80013" y="295715"/>
                  </a:lnTo>
                  <a:lnTo>
                    <a:pt x="80321" y="309630"/>
                  </a:lnTo>
                  <a:lnTo>
                    <a:pt x="79344" y="309416"/>
                  </a:lnTo>
                  <a:lnTo>
                    <a:pt x="75613" y="306533"/>
                  </a:lnTo>
                  <a:lnTo>
                    <a:pt x="74221" y="304375"/>
                  </a:lnTo>
                  <a:lnTo>
                    <a:pt x="72675" y="299332"/>
                  </a:lnTo>
                  <a:lnTo>
                    <a:pt x="71988" y="291137"/>
                  </a:lnTo>
                  <a:lnTo>
                    <a:pt x="71804" y="286174"/>
                  </a:lnTo>
                  <a:lnTo>
                    <a:pt x="70690" y="279888"/>
                  </a:lnTo>
                  <a:lnTo>
                    <a:pt x="68955" y="272721"/>
                  </a:lnTo>
                  <a:lnTo>
                    <a:pt x="66806" y="264967"/>
                  </a:lnTo>
                  <a:lnTo>
                    <a:pt x="65373" y="255828"/>
                  </a:lnTo>
                  <a:lnTo>
                    <a:pt x="64418" y="245767"/>
                  </a:lnTo>
                  <a:lnTo>
                    <a:pt x="63782" y="235091"/>
                  </a:lnTo>
                  <a:lnTo>
                    <a:pt x="62365" y="224005"/>
                  </a:lnTo>
                  <a:lnTo>
                    <a:pt x="60428" y="212646"/>
                  </a:lnTo>
                  <a:lnTo>
                    <a:pt x="58145" y="201104"/>
                  </a:lnTo>
                  <a:lnTo>
                    <a:pt x="52962" y="177696"/>
                  </a:lnTo>
                  <a:lnTo>
                    <a:pt x="50191" y="165898"/>
                  </a:lnTo>
                  <a:lnTo>
                    <a:pt x="48343" y="154064"/>
                  </a:lnTo>
                  <a:lnTo>
                    <a:pt x="47112" y="142206"/>
                  </a:lnTo>
                  <a:lnTo>
                    <a:pt x="46291" y="130331"/>
                  </a:lnTo>
                  <a:lnTo>
                    <a:pt x="45743" y="119439"/>
                  </a:lnTo>
                  <a:lnTo>
                    <a:pt x="45135" y="99398"/>
                  </a:lnTo>
                  <a:lnTo>
                    <a:pt x="44793" y="71381"/>
                  </a:lnTo>
                  <a:lnTo>
                    <a:pt x="45737" y="63271"/>
                  </a:lnTo>
                  <a:lnTo>
                    <a:pt x="47358" y="55880"/>
                  </a:lnTo>
                  <a:lnTo>
                    <a:pt x="49432" y="48969"/>
                  </a:lnTo>
                  <a:lnTo>
                    <a:pt x="51806" y="42377"/>
                  </a:lnTo>
                  <a:lnTo>
                    <a:pt x="54381" y="35997"/>
                  </a:lnTo>
                  <a:lnTo>
                    <a:pt x="57090" y="29760"/>
                  </a:lnTo>
                  <a:lnTo>
                    <a:pt x="60881" y="24610"/>
                  </a:lnTo>
                  <a:lnTo>
                    <a:pt x="65391" y="20184"/>
                  </a:lnTo>
                  <a:lnTo>
                    <a:pt x="70383" y="16242"/>
                  </a:lnTo>
                  <a:lnTo>
                    <a:pt x="75696" y="12621"/>
                  </a:lnTo>
                  <a:lnTo>
                    <a:pt x="81222" y="9215"/>
                  </a:lnTo>
                  <a:lnTo>
                    <a:pt x="86890" y="5952"/>
                  </a:lnTo>
                  <a:lnTo>
                    <a:pt x="92653" y="3777"/>
                  </a:lnTo>
                  <a:lnTo>
                    <a:pt x="98480" y="2327"/>
                  </a:lnTo>
                  <a:lnTo>
                    <a:pt x="104349" y="1360"/>
                  </a:lnTo>
                  <a:lnTo>
                    <a:pt x="110246" y="716"/>
                  </a:lnTo>
                  <a:lnTo>
                    <a:pt x="116161" y="286"/>
                  </a:lnTo>
                  <a:lnTo>
                    <a:pt x="122090" y="0"/>
                  </a:lnTo>
                  <a:lnTo>
                    <a:pt x="128026" y="801"/>
                  </a:lnTo>
                  <a:lnTo>
                    <a:pt x="133968" y="2327"/>
                  </a:lnTo>
                  <a:lnTo>
                    <a:pt x="139913" y="4337"/>
                  </a:lnTo>
                  <a:lnTo>
                    <a:pt x="144869" y="6669"/>
                  </a:lnTo>
                  <a:lnTo>
                    <a:pt x="149166" y="9216"/>
                  </a:lnTo>
                  <a:lnTo>
                    <a:pt x="153022" y="11906"/>
                  </a:lnTo>
                  <a:lnTo>
                    <a:pt x="157577" y="15684"/>
                  </a:lnTo>
                  <a:lnTo>
                    <a:pt x="162598" y="20186"/>
                  </a:lnTo>
                  <a:lnTo>
                    <a:pt x="167930" y="25173"/>
                  </a:lnTo>
                  <a:lnTo>
                    <a:pt x="171485" y="30481"/>
                  </a:lnTo>
                  <a:lnTo>
                    <a:pt x="173854" y="36005"/>
                  </a:lnTo>
                  <a:lnTo>
                    <a:pt x="175434" y="41671"/>
                  </a:lnTo>
                  <a:lnTo>
                    <a:pt x="177480" y="47434"/>
                  </a:lnTo>
                  <a:lnTo>
                    <a:pt x="179835" y="53259"/>
                  </a:lnTo>
                  <a:lnTo>
                    <a:pt x="182398" y="59128"/>
                  </a:lnTo>
                  <a:lnTo>
                    <a:pt x="183114" y="66016"/>
                  </a:lnTo>
                  <a:lnTo>
                    <a:pt x="182600" y="73585"/>
                  </a:lnTo>
                  <a:lnTo>
                    <a:pt x="181265" y="81608"/>
                  </a:lnTo>
                  <a:lnTo>
                    <a:pt x="179382" y="88941"/>
                  </a:lnTo>
                  <a:lnTo>
                    <a:pt x="177135" y="95814"/>
                  </a:lnTo>
                  <a:lnTo>
                    <a:pt x="174645" y="102380"/>
                  </a:lnTo>
                  <a:lnTo>
                    <a:pt x="171000" y="108742"/>
                  </a:lnTo>
                  <a:lnTo>
                    <a:pt x="166586" y="114968"/>
                  </a:lnTo>
                  <a:lnTo>
                    <a:pt x="161659" y="121102"/>
                  </a:lnTo>
                  <a:lnTo>
                    <a:pt x="156390" y="126184"/>
                  </a:lnTo>
                  <a:lnTo>
                    <a:pt x="150893" y="130565"/>
                  </a:lnTo>
                  <a:lnTo>
                    <a:pt x="145244" y="134477"/>
                  </a:lnTo>
                  <a:lnTo>
                    <a:pt x="138501" y="138077"/>
                  </a:lnTo>
                  <a:lnTo>
                    <a:pt x="131030" y="141470"/>
                  </a:lnTo>
                  <a:lnTo>
                    <a:pt x="123072" y="144724"/>
                  </a:lnTo>
                  <a:lnTo>
                    <a:pt x="114790" y="147885"/>
                  </a:lnTo>
                  <a:lnTo>
                    <a:pt x="97651" y="154043"/>
                  </a:lnTo>
                  <a:lnTo>
                    <a:pt x="89905" y="156083"/>
                  </a:lnTo>
                  <a:lnTo>
                    <a:pt x="82757" y="157442"/>
                  </a:lnTo>
                  <a:lnTo>
                    <a:pt x="76008" y="158348"/>
                  </a:lnTo>
                  <a:lnTo>
                    <a:pt x="69523" y="158953"/>
                  </a:lnTo>
                  <a:lnTo>
                    <a:pt x="63216" y="159355"/>
                  </a:lnTo>
                  <a:lnTo>
                    <a:pt x="44649" y="16016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SMARTPenAnnotation173"/>
            <p:cNvSpPr/>
            <p:nvPr/>
          </p:nvSpPr>
          <p:spPr>
            <a:xfrm>
              <a:off x="6165608" y="1867360"/>
              <a:ext cx="111765" cy="176459"/>
            </a:xfrm>
            <a:custGeom>
              <a:avLst/>
              <a:gdLst/>
              <a:ahLst/>
              <a:cxnLst/>
              <a:rect l="0" t="0" r="0" b="0"/>
              <a:pathLst>
                <a:path w="111765" h="176459">
                  <a:moveTo>
                    <a:pt x="40524" y="16804"/>
                  </a:moveTo>
                  <a:lnTo>
                    <a:pt x="35784" y="16804"/>
                  </a:lnTo>
                  <a:lnTo>
                    <a:pt x="34387" y="17796"/>
                  </a:lnTo>
                  <a:lnTo>
                    <a:pt x="33457" y="19449"/>
                  </a:lnTo>
                  <a:lnTo>
                    <a:pt x="31962" y="24492"/>
                  </a:lnTo>
                  <a:lnTo>
                    <a:pt x="29113" y="27827"/>
                  </a:lnTo>
                  <a:lnTo>
                    <a:pt x="26963" y="30106"/>
                  </a:lnTo>
                  <a:lnTo>
                    <a:pt x="24538" y="33609"/>
                  </a:lnTo>
                  <a:lnTo>
                    <a:pt x="21930" y="37929"/>
                  </a:lnTo>
                  <a:lnTo>
                    <a:pt x="19198" y="42794"/>
                  </a:lnTo>
                  <a:lnTo>
                    <a:pt x="13517" y="53490"/>
                  </a:lnTo>
                  <a:lnTo>
                    <a:pt x="10613" y="59121"/>
                  </a:lnTo>
                  <a:lnTo>
                    <a:pt x="8677" y="65851"/>
                  </a:lnTo>
                  <a:lnTo>
                    <a:pt x="7387" y="73314"/>
                  </a:lnTo>
                  <a:lnTo>
                    <a:pt x="6526" y="81266"/>
                  </a:lnTo>
                  <a:lnTo>
                    <a:pt x="4961" y="88552"/>
                  </a:lnTo>
                  <a:lnTo>
                    <a:pt x="2925" y="95394"/>
                  </a:lnTo>
                  <a:lnTo>
                    <a:pt x="575" y="101939"/>
                  </a:lnTo>
                  <a:lnTo>
                    <a:pt x="0" y="109280"/>
                  </a:lnTo>
                  <a:lnTo>
                    <a:pt x="610" y="117149"/>
                  </a:lnTo>
                  <a:lnTo>
                    <a:pt x="2008" y="125373"/>
                  </a:lnTo>
                  <a:lnTo>
                    <a:pt x="2941" y="132839"/>
                  </a:lnTo>
                  <a:lnTo>
                    <a:pt x="3562" y="139801"/>
                  </a:lnTo>
                  <a:lnTo>
                    <a:pt x="3977" y="146427"/>
                  </a:lnTo>
                  <a:lnTo>
                    <a:pt x="5245" y="152829"/>
                  </a:lnTo>
                  <a:lnTo>
                    <a:pt x="7083" y="159081"/>
                  </a:lnTo>
                  <a:lnTo>
                    <a:pt x="9300" y="165233"/>
                  </a:lnTo>
                  <a:lnTo>
                    <a:pt x="12763" y="169335"/>
                  </a:lnTo>
                  <a:lnTo>
                    <a:pt x="17056" y="172069"/>
                  </a:lnTo>
                  <a:lnTo>
                    <a:pt x="21902" y="173892"/>
                  </a:lnTo>
                  <a:lnTo>
                    <a:pt x="26125" y="175107"/>
                  </a:lnTo>
                  <a:lnTo>
                    <a:pt x="29933" y="175917"/>
                  </a:lnTo>
                  <a:lnTo>
                    <a:pt x="33464" y="176458"/>
                  </a:lnTo>
                  <a:lnTo>
                    <a:pt x="37801" y="175826"/>
                  </a:lnTo>
                  <a:lnTo>
                    <a:pt x="42678" y="174412"/>
                  </a:lnTo>
                  <a:lnTo>
                    <a:pt x="47913" y="172477"/>
                  </a:lnTo>
                  <a:lnTo>
                    <a:pt x="52396" y="170196"/>
                  </a:lnTo>
                  <a:lnTo>
                    <a:pt x="56376" y="167682"/>
                  </a:lnTo>
                  <a:lnTo>
                    <a:pt x="60022" y="165014"/>
                  </a:lnTo>
                  <a:lnTo>
                    <a:pt x="64437" y="161251"/>
                  </a:lnTo>
                  <a:lnTo>
                    <a:pt x="69364" y="156758"/>
                  </a:lnTo>
                  <a:lnTo>
                    <a:pt x="80131" y="146474"/>
                  </a:lnTo>
                  <a:lnTo>
                    <a:pt x="91531" y="135289"/>
                  </a:lnTo>
                  <a:lnTo>
                    <a:pt x="96357" y="128536"/>
                  </a:lnTo>
                  <a:lnTo>
                    <a:pt x="100566" y="121058"/>
                  </a:lnTo>
                  <a:lnTo>
                    <a:pt x="104365" y="113095"/>
                  </a:lnTo>
                  <a:lnTo>
                    <a:pt x="106897" y="105803"/>
                  </a:lnTo>
                  <a:lnTo>
                    <a:pt x="108585" y="98957"/>
                  </a:lnTo>
                  <a:lnTo>
                    <a:pt x="109711" y="92408"/>
                  </a:lnTo>
                  <a:lnTo>
                    <a:pt x="110462" y="85066"/>
                  </a:lnTo>
                  <a:lnTo>
                    <a:pt x="110962" y="77195"/>
                  </a:lnTo>
                  <a:lnTo>
                    <a:pt x="111517" y="61504"/>
                  </a:lnTo>
                  <a:lnTo>
                    <a:pt x="111764" y="47915"/>
                  </a:lnTo>
                  <a:lnTo>
                    <a:pt x="110838" y="41513"/>
                  </a:lnTo>
                  <a:lnTo>
                    <a:pt x="109228" y="35261"/>
                  </a:lnTo>
                  <a:lnTo>
                    <a:pt x="107163" y="29109"/>
                  </a:lnTo>
                  <a:lnTo>
                    <a:pt x="104794" y="23023"/>
                  </a:lnTo>
                  <a:lnTo>
                    <a:pt x="102222" y="16981"/>
                  </a:lnTo>
                  <a:lnTo>
                    <a:pt x="99516" y="10968"/>
                  </a:lnTo>
                  <a:lnTo>
                    <a:pt x="95727" y="6960"/>
                  </a:lnTo>
                  <a:lnTo>
                    <a:pt x="91217" y="4288"/>
                  </a:lnTo>
                  <a:lnTo>
                    <a:pt x="86225" y="2507"/>
                  </a:lnTo>
                  <a:lnTo>
                    <a:pt x="81906" y="1319"/>
                  </a:lnTo>
                  <a:lnTo>
                    <a:pt x="78034" y="528"/>
                  </a:lnTo>
                  <a:lnTo>
                    <a:pt x="74460" y="0"/>
                  </a:lnTo>
                  <a:lnTo>
                    <a:pt x="70093" y="640"/>
                  </a:lnTo>
                  <a:lnTo>
                    <a:pt x="65198" y="2059"/>
                  </a:lnTo>
                  <a:lnTo>
                    <a:pt x="59950" y="3997"/>
                  </a:lnTo>
                  <a:lnTo>
                    <a:pt x="54467" y="6282"/>
                  </a:lnTo>
                  <a:lnTo>
                    <a:pt x="48827" y="8797"/>
                  </a:lnTo>
                  <a:lnTo>
                    <a:pt x="43083" y="11466"/>
                  </a:lnTo>
                  <a:lnTo>
                    <a:pt x="38261" y="15229"/>
                  </a:lnTo>
                  <a:lnTo>
                    <a:pt x="34055" y="19723"/>
                  </a:lnTo>
                  <a:lnTo>
                    <a:pt x="30258" y="24703"/>
                  </a:lnTo>
                  <a:lnTo>
                    <a:pt x="26735" y="28023"/>
                  </a:lnTo>
                  <a:lnTo>
                    <a:pt x="23394" y="30236"/>
                  </a:lnTo>
                  <a:lnTo>
                    <a:pt x="20175" y="31712"/>
                  </a:lnTo>
                  <a:lnTo>
                    <a:pt x="18028" y="33688"/>
                  </a:lnTo>
                  <a:lnTo>
                    <a:pt x="16597" y="35997"/>
                  </a:lnTo>
                  <a:lnTo>
                    <a:pt x="13735" y="4359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SMARTPenAnnotation174"/>
            <p:cNvSpPr/>
            <p:nvPr/>
          </p:nvSpPr>
          <p:spPr>
            <a:xfrm>
              <a:off x="6268640" y="1759148"/>
              <a:ext cx="517923" cy="249061"/>
            </a:xfrm>
            <a:custGeom>
              <a:avLst/>
              <a:gdLst/>
              <a:ahLst/>
              <a:cxnLst/>
              <a:rect l="0" t="0" r="0" b="0"/>
              <a:pathLst>
                <a:path w="517923" h="249061">
                  <a:moveTo>
                    <a:pt x="0" y="107156"/>
                  </a:moveTo>
                  <a:lnTo>
                    <a:pt x="13561" y="107156"/>
                  </a:lnTo>
                  <a:lnTo>
                    <a:pt x="14994" y="108148"/>
                  </a:lnTo>
                  <a:lnTo>
                    <a:pt x="15949" y="109802"/>
                  </a:lnTo>
                  <a:lnTo>
                    <a:pt x="16586" y="111897"/>
                  </a:lnTo>
                  <a:lnTo>
                    <a:pt x="17294" y="119516"/>
                  </a:lnTo>
                  <a:lnTo>
                    <a:pt x="17482" y="124325"/>
                  </a:lnTo>
                  <a:lnTo>
                    <a:pt x="17692" y="134961"/>
                  </a:lnTo>
                  <a:lnTo>
                    <a:pt x="17850" y="183365"/>
                  </a:lnTo>
                  <a:lnTo>
                    <a:pt x="18845" y="190704"/>
                  </a:lnTo>
                  <a:lnTo>
                    <a:pt x="20501" y="198574"/>
                  </a:lnTo>
                  <a:lnTo>
                    <a:pt x="22598" y="206797"/>
                  </a:lnTo>
                  <a:lnTo>
                    <a:pt x="24987" y="213271"/>
                  </a:lnTo>
                  <a:lnTo>
                    <a:pt x="27572" y="218579"/>
                  </a:lnTo>
                  <a:lnTo>
                    <a:pt x="30288" y="223110"/>
                  </a:lnTo>
                  <a:lnTo>
                    <a:pt x="32098" y="228115"/>
                  </a:lnTo>
                  <a:lnTo>
                    <a:pt x="33305" y="233436"/>
                  </a:lnTo>
                  <a:lnTo>
                    <a:pt x="34110" y="238968"/>
                  </a:lnTo>
                  <a:lnTo>
                    <a:pt x="35638" y="242655"/>
                  </a:lnTo>
                  <a:lnTo>
                    <a:pt x="37650" y="245114"/>
                  </a:lnTo>
                  <a:lnTo>
                    <a:pt x="39983" y="246753"/>
                  </a:lnTo>
                  <a:lnTo>
                    <a:pt x="47866" y="248574"/>
                  </a:lnTo>
                  <a:lnTo>
                    <a:pt x="52747" y="249060"/>
                  </a:lnTo>
                  <a:lnTo>
                    <a:pt x="56993" y="248392"/>
                  </a:lnTo>
                  <a:lnTo>
                    <a:pt x="64356" y="245003"/>
                  </a:lnTo>
                  <a:lnTo>
                    <a:pt x="74080" y="237517"/>
                  </a:lnTo>
                  <a:lnTo>
                    <a:pt x="77168" y="233751"/>
                  </a:lnTo>
                  <a:lnTo>
                    <a:pt x="80219" y="229256"/>
                  </a:lnTo>
                  <a:lnTo>
                    <a:pt x="83245" y="224275"/>
                  </a:lnTo>
                  <a:lnTo>
                    <a:pt x="86254" y="219962"/>
                  </a:lnTo>
                  <a:lnTo>
                    <a:pt x="92244" y="212524"/>
                  </a:lnTo>
                  <a:lnTo>
                    <a:pt x="96223" y="208159"/>
                  </a:lnTo>
                  <a:lnTo>
                    <a:pt x="110311" y="193527"/>
                  </a:lnTo>
                  <a:lnTo>
                    <a:pt x="129124" y="174494"/>
                  </a:lnTo>
                  <a:lnTo>
                    <a:pt x="130731" y="173876"/>
                  </a:lnTo>
                  <a:lnTo>
                    <a:pt x="131803" y="174457"/>
                  </a:lnTo>
                  <a:lnTo>
                    <a:pt x="132517" y="175836"/>
                  </a:lnTo>
                  <a:lnTo>
                    <a:pt x="133311" y="180014"/>
                  </a:lnTo>
                  <a:lnTo>
                    <a:pt x="133664" y="185178"/>
                  </a:lnTo>
                  <a:lnTo>
                    <a:pt x="133820" y="190781"/>
                  </a:lnTo>
                  <a:lnTo>
                    <a:pt x="133908" y="199513"/>
                  </a:lnTo>
                  <a:lnTo>
                    <a:pt x="134913" y="203454"/>
                  </a:lnTo>
                  <a:lnTo>
                    <a:pt x="136575" y="208066"/>
                  </a:lnTo>
                  <a:lnTo>
                    <a:pt x="141631" y="220244"/>
                  </a:lnTo>
                  <a:lnTo>
                    <a:pt x="143038" y="221244"/>
                  </a:lnTo>
                  <a:lnTo>
                    <a:pt x="147247" y="222354"/>
                  </a:lnTo>
                  <a:lnTo>
                    <a:pt x="155195" y="222979"/>
                  </a:lnTo>
                  <a:lnTo>
                    <a:pt x="158034" y="222075"/>
                  </a:lnTo>
                  <a:lnTo>
                    <a:pt x="163834" y="218424"/>
                  </a:lnTo>
                  <a:lnTo>
                    <a:pt x="172677" y="210790"/>
                  </a:lnTo>
                  <a:lnTo>
                    <a:pt x="178610" y="205140"/>
                  </a:lnTo>
                  <a:lnTo>
                    <a:pt x="190503" y="193429"/>
                  </a:lnTo>
                  <a:lnTo>
                    <a:pt x="193479" y="189476"/>
                  </a:lnTo>
                  <a:lnTo>
                    <a:pt x="196455" y="184856"/>
                  </a:lnTo>
                  <a:lnTo>
                    <a:pt x="199431" y="179792"/>
                  </a:lnTo>
                  <a:lnTo>
                    <a:pt x="202407" y="175424"/>
                  </a:lnTo>
                  <a:lnTo>
                    <a:pt x="208360" y="167925"/>
                  </a:lnTo>
                  <a:lnTo>
                    <a:pt x="210344" y="163543"/>
                  </a:lnTo>
                  <a:lnTo>
                    <a:pt x="211667" y="158638"/>
                  </a:lnTo>
                  <a:lnTo>
                    <a:pt x="212549" y="153384"/>
                  </a:lnTo>
                  <a:lnTo>
                    <a:pt x="213137" y="148889"/>
                  </a:lnTo>
                  <a:lnTo>
                    <a:pt x="213790" y="141248"/>
                  </a:lnTo>
                  <a:lnTo>
                    <a:pt x="213964" y="136830"/>
                  </a:lnTo>
                  <a:lnTo>
                    <a:pt x="214158" y="126628"/>
                  </a:lnTo>
                  <a:lnTo>
                    <a:pt x="213217" y="123114"/>
                  </a:lnTo>
                  <a:lnTo>
                    <a:pt x="211598" y="120771"/>
                  </a:lnTo>
                  <a:lnTo>
                    <a:pt x="204578" y="114828"/>
                  </a:lnTo>
                  <a:lnTo>
                    <a:pt x="198058" y="108672"/>
                  </a:lnTo>
                  <a:lnTo>
                    <a:pt x="196531" y="108167"/>
                  </a:lnTo>
                  <a:lnTo>
                    <a:pt x="187645" y="107168"/>
                  </a:lnTo>
                  <a:lnTo>
                    <a:pt x="229765" y="107156"/>
                  </a:lnTo>
                  <a:lnTo>
                    <a:pt x="244001" y="104510"/>
                  </a:lnTo>
                  <a:lnTo>
                    <a:pt x="259257" y="100027"/>
                  </a:lnTo>
                  <a:lnTo>
                    <a:pt x="272652" y="94727"/>
                  </a:lnTo>
                  <a:lnTo>
                    <a:pt x="287866" y="91710"/>
                  </a:lnTo>
                  <a:lnTo>
                    <a:pt x="296091" y="90906"/>
                  </a:lnTo>
                  <a:lnTo>
                    <a:pt x="304551" y="89377"/>
                  </a:lnTo>
                  <a:lnTo>
                    <a:pt x="313166" y="87366"/>
                  </a:lnTo>
                  <a:lnTo>
                    <a:pt x="321887" y="85033"/>
                  </a:lnTo>
                  <a:lnTo>
                    <a:pt x="336869" y="79795"/>
                  </a:lnTo>
                  <a:lnTo>
                    <a:pt x="350141" y="74160"/>
                  </a:lnTo>
                  <a:lnTo>
                    <a:pt x="362655" y="68348"/>
                  </a:lnTo>
                  <a:lnTo>
                    <a:pt x="366785" y="65409"/>
                  </a:lnTo>
                  <a:lnTo>
                    <a:pt x="369540" y="62458"/>
                  </a:lnTo>
                  <a:lnTo>
                    <a:pt x="373591" y="56532"/>
                  </a:lnTo>
                  <a:lnTo>
                    <a:pt x="378699" y="50592"/>
                  </a:lnTo>
                  <a:lnTo>
                    <a:pt x="380458" y="47618"/>
                  </a:lnTo>
                  <a:lnTo>
                    <a:pt x="382413" y="41669"/>
                  </a:lnTo>
                  <a:lnTo>
                    <a:pt x="381942" y="38693"/>
                  </a:lnTo>
                  <a:lnTo>
                    <a:pt x="378773" y="32741"/>
                  </a:lnTo>
                  <a:lnTo>
                    <a:pt x="376703" y="26789"/>
                  </a:lnTo>
                  <a:lnTo>
                    <a:pt x="376152" y="23812"/>
                  </a:lnTo>
                  <a:lnTo>
                    <a:pt x="373799" y="21828"/>
                  </a:lnTo>
                  <a:lnTo>
                    <a:pt x="370246" y="20505"/>
                  </a:lnTo>
                  <a:lnTo>
                    <a:pt x="365893" y="19623"/>
                  </a:lnTo>
                  <a:lnTo>
                    <a:pt x="361008" y="20027"/>
                  </a:lnTo>
                  <a:lnTo>
                    <a:pt x="350286" y="23122"/>
                  </a:lnTo>
                  <a:lnTo>
                    <a:pt x="341552" y="27805"/>
                  </a:lnTo>
                  <a:lnTo>
                    <a:pt x="334364" y="33194"/>
                  </a:lnTo>
                  <a:lnTo>
                    <a:pt x="327862" y="38896"/>
                  </a:lnTo>
                  <a:lnTo>
                    <a:pt x="324738" y="42798"/>
                  </a:lnTo>
                  <a:lnTo>
                    <a:pt x="321664" y="47383"/>
                  </a:lnTo>
                  <a:lnTo>
                    <a:pt x="318623" y="52425"/>
                  </a:lnTo>
                  <a:lnTo>
                    <a:pt x="316595" y="57770"/>
                  </a:lnTo>
                  <a:lnTo>
                    <a:pt x="315243" y="63318"/>
                  </a:lnTo>
                  <a:lnTo>
                    <a:pt x="314341" y="69001"/>
                  </a:lnTo>
                  <a:lnTo>
                    <a:pt x="312748" y="75766"/>
                  </a:lnTo>
                  <a:lnTo>
                    <a:pt x="310695" y="83253"/>
                  </a:lnTo>
                  <a:lnTo>
                    <a:pt x="308332" y="91221"/>
                  </a:lnTo>
                  <a:lnTo>
                    <a:pt x="307750" y="99509"/>
                  </a:lnTo>
                  <a:lnTo>
                    <a:pt x="308354" y="108011"/>
                  </a:lnTo>
                  <a:lnTo>
                    <a:pt x="309749" y="116656"/>
                  </a:lnTo>
                  <a:lnTo>
                    <a:pt x="310680" y="123411"/>
                  </a:lnTo>
                  <a:lnTo>
                    <a:pt x="311299" y="128907"/>
                  </a:lnTo>
                  <a:lnTo>
                    <a:pt x="311713" y="133563"/>
                  </a:lnTo>
                  <a:lnTo>
                    <a:pt x="312981" y="138651"/>
                  </a:lnTo>
                  <a:lnTo>
                    <a:pt x="314818" y="144028"/>
                  </a:lnTo>
                  <a:lnTo>
                    <a:pt x="317034" y="149597"/>
                  </a:lnTo>
                  <a:lnTo>
                    <a:pt x="319505" y="154302"/>
                  </a:lnTo>
                  <a:lnTo>
                    <a:pt x="322144" y="158430"/>
                  </a:lnTo>
                  <a:lnTo>
                    <a:pt x="324896" y="162175"/>
                  </a:lnTo>
                  <a:lnTo>
                    <a:pt x="328714" y="164671"/>
                  </a:lnTo>
                  <a:lnTo>
                    <a:pt x="338249" y="167445"/>
                  </a:lnTo>
                  <a:lnTo>
                    <a:pt x="349101" y="168678"/>
                  </a:lnTo>
                  <a:lnTo>
                    <a:pt x="354773" y="169006"/>
                  </a:lnTo>
                  <a:lnTo>
                    <a:pt x="359547" y="168233"/>
                  </a:lnTo>
                  <a:lnTo>
                    <a:pt x="371998" y="162405"/>
                  </a:lnTo>
                  <a:lnTo>
                    <a:pt x="399242" y="148656"/>
                  </a:lnTo>
                  <a:lnTo>
                    <a:pt x="404075" y="144745"/>
                  </a:lnTo>
                  <a:lnTo>
                    <a:pt x="408290" y="140153"/>
                  </a:lnTo>
                  <a:lnTo>
                    <a:pt x="412092" y="135107"/>
                  </a:lnTo>
                  <a:lnTo>
                    <a:pt x="415619" y="128767"/>
                  </a:lnTo>
                  <a:lnTo>
                    <a:pt x="418962" y="121563"/>
                  </a:lnTo>
                  <a:lnTo>
                    <a:pt x="422183" y="113784"/>
                  </a:lnTo>
                  <a:lnTo>
                    <a:pt x="425323" y="106614"/>
                  </a:lnTo>
                  <a:lnTo>
                    <a:pt x="431457" y="93355"/>
                  </a:lnTo>
                  <a:lnTo>
                    <a:pt x="433489" y="87042"/>
                  </a:lnTo>
                  <a:lnTo>
                    <a:pt x="434845" y="80848"/>
                  </a:lnTo>
                  <a:lnTo>
                    <a:pt x="437020" y="66131"/>
                  </a:lnTo>
                  <a:lnTo>
                    <a:pt x="437449" y="58079"/>
                  </a:lnTo>
                  <a:lnTo>
                    <a:pt x="437534" y="63985"/>
                  </a:lnTo>
                  <a:lnTo>
                    <a:pt x="437550" y="74706"/>
                  </a:lnTo>
                  <a:lnTo>
                    <a:pt x="436560" y="78577"/>
                  </a:lnTo>
                  <a:lnTo>
                    <a:pt x="434907" y="83143"/>
                  </a:lnTo>
                  <a:lnTo>
                    <a:pt x="432813" y="88171"/>
                  </a:lnTo>
                  <a:lnTo>
                    <a:pt x="431417" y="93507"/>
                  </a:lnTo>
                  <a:lnTo>
                    <a:pt x="430486" y="99049"/>
                  </a:lnTo>
                  <a:lnTo>
                    <a:pt x="429866" y="104728"/>
                  </a:lnTo>
                  <a:lnTo>
                    <a:pt x="429452" y="110498"/>
                  </a:lnTo>
                  <a:lnTo>
                    <a:pt x="429177" y="116330"/>
                  </a:lnTo>
                  <a:lnTo>
                    <a:pt x="428870" y="128100"/>
                  </a:lnTo>
                  <a:lnTo>
                    <a:pt x="428734" y="139946"/>
                  </a:lnTo>
                  <a:lnTo>
                    <a:pt x="429690" y="143899"/>
                  </a:lnTo>
                  <a:lnTo>
                    <a:pt x="431320" y="146534"/>
                  </a:lnTo>
                  <a:lnTo>
                    <a:pt x="433398" y="148291"/>
                  </a:lnTo>
                  <a:lnTo>
                    <a:pt x="434784" y="150455"/>
                  </a:lnTo>
                  <a:lnTo>
                    <a:pt x="436733" y="157248"/>
                  </a:lnTo>
                  <a:lnTo>
                    <a:pt x="437447" y="160275"/>
                  </a:lnTo>
                  <a:lnTo>
                    <a:pt x="442263" y="155858"/>
                  </a:lnTo>
                  <a:lnTo>
                    <a:pt x="443671" y="153515"/>
                  </a:lnTo>
                  <a:lnTo>
                    <a:pt x="445234" y="148265"/>
                  </a:lnTo>
                  <a:lnTo>
                    <a:pt x="445929" y="142625"/>
                  </a:lnTo>
                  <a:lnTo>
                    <a:pt x="446114" y="139732"/>
                  </a:lnTo>
                  <a:lnTo>
                    <a:pt x="446320" y="128579"/>
                  </a:lnTo>
                  <a:lnTo>
                    <a:pt x="446481" y="57858"/>
                  </a:lnTo>
                  <a:lnTo>
                    <a:pt x="447475" y="51470"/>
                  </a:lnTo>
                  <a:lnTo>
                    <a:pt x="449129" y="45228"/>
                  </a:lnTo>
                  <a:lnTo>
                    <a:pt x="451224" y="39081"/>
                  </a:lnTo>
                  <a:lnTo>
                    <a:pt x="453613" y="32999"/>
                  </a:lnTo>
                  <a:lnTo>
                    <a:pt x="456198" y="26961"/>
                  </a:lnTo>
                  <a:lnTo>
                    <a:pt x="458913" y="20950"/>
                  </a:lnTo>
                  <a:lnTo>
                    <a:pt x="461716" y="16943"/>
                  </a:lnTo>
                  <a:lnTo>
                    <a:pt x="464576" y="14272"/>
                  </a:lnTo>
                  <a:lnTo>
                    <a:pt x="473343" y="7867"/>
                  </a:lnTo>
                  <a:lnTo>
                    <a:pt x="476297" y="5245"/>
                  </a:lnTo>
                  <a:lnTo>
                    <a:pt x="479258" y="3496"/>
                  </a:lnTo>
                  <a:lnTo>
                    <a:pt x="485193" y="1554"/>
                  </a:lnTo>
                  <a:lnTo>
                    <a:pt x="500065" y="205"/>
                  </a:lnTo>
                  <a:lnTo>
                    <a:pt x="508993" y="61"/>
                  </a:lnTo>
                  <a:lnTo>
                    <a:pt x="517922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SMARTPenAnnotation175"/>
            <p:cNvSpPr/>
            <p:nvPr/>
          </p:nvSpPr>
          <p:spPr>
            <a:xfrm>
              <a:off x="6840508" y="1589984"/>
              <a:ext cx="553274" cy="249373"/>
            </a:xfrm>
            <a:custGeom>
              <a:avLst/>
              <a:gdLst/>
              <a:ahLst/>
              <a:cxnLst/>
              <a:rect l="0" t="0" r="0" b="0"/>
              <a:pathLst>
                <a:path w="553274" h="249373">
                  <a:moveTo>
                    <a:pt x="8562" y="79867"/>
                  </a:moveTo>
                  <a:lnTo>
                    <a:pt x="873" y="79867"/>
                  </a:lnTo>
                  <a:lnTo>
                    <a:pt x="459" y="80859"/>
                  </a:lnTo>
                  <a:lnTo>
                    <a:pt x="0" y="84607"/>
                  </a:lnTo>
                  <a:lnTo>
                    <a:pt x="870" y="86004"/>
                  </a:lnTo>
                  <a:lnTo>
                    <a:pt x="2442" y="86935"/>
                  </a:lnTo>
                  <a:lnTo>
                    <a:pt x="4481" y="87556"/>
                  </a:lnTo>
                  <a:lnTo>
                    <a:pt x="5842" y="89954"/>
                  </a:lnTo>
                  <a:lnTo>
                    <a:pt x="6749" y="93537"/>
                  </a:lnTo>
                  <a:lnTo>
                    <a:pt x="7353" y="97910"/>
                  </a:lnTo>
                  <a:lnTo>
                    <a:pt x="8748" y="102810"/>
                  </a:lnTo>
                  <a:lnTo>
                    <a:pt x="10670" y="108061"/>
                  </a:lnTo>
                  <a:lnTo>
                    <a:pt x="12944" y="113545"/>
                  </a:lnTo>
                  <a:lnTo>
                    <a:pt x="15452" y="119187"/>
                  </a:lnTo>
                  <a:lnTo>
                    <a:pt x="20885" y="130746"/>
                  </a:lnTo>
                  <a:lnTo>
                    <a:pt x="22730" y="136607"/>
                  </a:lnTo>
                  <a:lnTo>
                    <a:pt x="23960" y="142498"/>
                  </a:lnTo>
                  <a:lnTo>
                    <a:pt x="24781" y="148410"/>
                  </a:lnTo>
                  <a:lnTo>
                    <a:pt x="26320" y="155328"/>
                  </a:lnTo>
                  <a:lnTo>
                    <a:pt x="28338" y="162917"/>
                  </a:lnTo>
                  <a:lnTo>
                    <a:pt x="30676" y="170952"/>
                  </a:lnTo>
                  <a:lnTo>
                    <a:pt x="32235" y="178294"/>
                  </a:lnTo>
                  <a:lnTo>
                    <a:pt x="33273" y="185172"/>
                  </a:lnTo>
                  <a:lnTo>
                    <a:pt x="33966" y="191742"/>
                  </a:lnTo>
                  <a:lnTo>
                    <a:pt x="35420" y="198107"/>
                  </a:lnTo>
                  <a:lnTo>
                    <a:pt x="37381" y="204334"/>
                  </a:lnTo>
                  <a:lnTo>
                    <a:pt x="39681" y="210470"/>
                  </a:lnTo>
                  <a:lnTo>
                    <a:pt x="41214" y="215553"/>
                  </a:lnTo>
                  <a:lnTo>
                    <a:pt x="42237" y="219934"/>
                  </a:lnTo>
                  <a:lnTo>
                    <a:pt x="42918" y="223846"/>
                  </a:lnTo>
                  <a:lnTo>
                    <a:pt x="46321" y="230840"/>
                  </a:lnTo>
                  <a:lnTo>
                    <a:pt x="48618" y="234094"/>
                  </a:lnTo>
                  <a:lnTo>
                    <a:pt x="51169" y="240355"/>
                  </a:lnTo>
                  <a:lnTo>
                    <a:pt x="52807" y="247719"/>
                  </a:lnTo>
                  <a:lnTo>
                    <a:pt x="53934" y="248323"/>
                  </a:lnTo>
                  <a:lnTo>
                    <a:pt x="60863" y="249372"/>
                  </a:lnTo>
                  <a:lnTo>
                    <a:pt x="64219" y="246815"/>
                  </a:lnTo>
                  <a:lnTo>
                    <a:pt x="66502" y="244744"/>
                  </a:lnTo>
                  <a:lnTo>
                    <a:pt x="68025" y="241379"/>
                  </a:lnTo>
                  <a:lnTo>
                    <a:pt x="69040" y="237151"/>
                  </a:lnTo>
                  <a:lnTo>
                    <a:pt x="69716" y="232348"/>
                  </a:lnTo>
                  <a:lnTo>
                    <a:pt x="70167" y="227162"/>
                  </a:lnTo>
                  <a:lnTo>
                    <a:pt x="70468" y="221720"/>
                  </a:lnTo>
                  <a:lnTo>
                    <a:pt x="70669" y="216107"/>
                  </a:lnTo>
                  <a:lnTo>
                    <a:pt x="71794" y="210381"/>
                  </a:lnTo>
                  <a:lnTo>
                    <a:pt x="73538" y="204580"/>
                  </a:lnTo>
                  <a:lnTo>
                    <a:pt x="75691" y="198728"/>
                  </a:lnTo>
                  <a:lnTo>
                    <a:pt x="78120" y="192842"/>
                  </a:lnTo>
                  <a:lnTo>
                    <a:pt x="80731" y="186934"/>
                  </a:lnTo>
                  <a:lnTo>
                    <a:pt x="83463" y="181010"/>
                  </a:lnTo>
                  <a:lnTo>
                    <a:pt x="85285" y="176069"/>
                  </a:lnTo>
                  <a:lnTo>
                    <a:pt x="86500" y="171783"/>
                  </a:lnTo>
                  <a:lnTo>
                    <a:pt x="87310" y="167934"/>
                  </a:lnTo>
                  <a:lnTo>
                    <a:pt x="90855" y="161010"/>
                  </a:lnTo>
                  <a:lnTo>
                    <a:pt x="93190" y="157775"/>
                  </a:lnTo>
                  <a:lnTo>
                    <a:pt x="95739" y="155618"/>
                  </a:lnTo>
                  <a:lnTo>
                    <a:pt x="98429" y="154180"/>
                  </a:lnTo>
                  <a:lnTo>
                    <a:pt x="105137" y="151873"/>
                  </a:lnTo>
                  <a:lnTo>
                    <a:pt x="111039" y="151473"/>
                  </a:lnTo>
                  <a:lnTo>
                    <a:pt x="112600" y="152409"/>
                  </a:lnTo>
                  <a:lnTo>
                    <a:pt x="113639" y="154025"/>
                  </a:lnTo>
                  <a:lnTo>
                    <a:pt x="114332" y="156095"/>
                  </a:lnTo>
                  <a:lnTo>
                    <a:pt x="117747" y="161040"/>
                  </a:lnTo>
                  <a:lnTo>
                    <a:pt x="120048" y="163748"/>
                  </a:lnTo>
                  <a:lnTo>
                    <a:pt x="121581" y="167538"/>
                  </a:lnTo>
                  <a:lnTo>
                    <a:pt x="122604" y="172049"/>
                  </a:lnTo>
                  <a:lnTo>
                    <a:pt x="123284" y="177040"/>
                  </a:lnTo>
                  <a:lnTo>
                    <a:pt x="124731" y="181360"/>
                  </a:lnTo>
                  <a:lnTo>
                    <a:pt x="128985" y="188806"/>
                  </a:lnTo>
                  <a:lnTo>
                    <a:pt x="134182" y="195422"/>
                  </a:lnTo>
                  <a:lnTo>
                    <a:pt x="139800" y="202662"/>
                  </a:lnTo>
                  <a:lnTo>
                    <a:pt x="142686" y="207371"/>
                  </a:lnTo>
                  <a:lnTo>
                    <a:pt x="145603" y="212495"/>
                  </a:lnTo>
                  <a:lnTo>
                    <a:pt x="148540" y="216903"/>
                  </a:lnTo>
                  <a:lnTo>
                    <a:pt x="154449" y="224446"/>
                  </a:lnTo>
                  <a:lnTo>
                    <a:pt x="157413" y="226855"/>
                  </a:lnTo>
                  <a:lnTo>
                    <a:pt x="160382" y="228461"/>
                  </a:lnTo>
                  <a:lnTo>
                    <a:pt x="166327" y="230245"/>
                  </a:lnTo>
                  <a:lnTo>
                    <a:pt x="181203" y="231484"/>
                  </a:lnTo>
                  <a:lnTo>
                    <a:pt x="194873" y="231616"/>
                  </a:lnTo>
                  <a:lnTo>
                    <a:pt x="205799" y="229001"/>
                  </a:lnTo>
                  <a:lnTo>
                    <a:pt x="211491" y="226915"/>
                  </a:lnTo>
                  <a:lnTo>
                    <a:pt x="216277" y="223539"/>
                  </a:lnTo>
                  <a:lnTo>
                    <a:pt x="220461" y="219305"/>
                  </a:lnTo>
                  <a:lnTo>
                    <a:pt x="224242" y="214497"/>
                  </a:lnTo>
                  <a:lnTo>
                    <a:pt x="227755" y="210300"/>
                  </a:lnTo>
                  <a:lnTo>
                    <a:pt x="234304" y="202991"/>
                  </a:lnTo>
                  <a:lnTo>
                    <a:pt x="236447" y="198661"/>
                  </a:lnTo>
                  <a:lnTo>
                    <a:pt x="237876" y="193789"/>
                  </a:lnTo>
                  <a:lnTo>
                    <a:pt x="238828" y="188557"/>
                  </a:lnTo>
                  <a:lnTo>
                    <a:pt x="239464" y="184077"/>
                  </a:lnTo>
                  <a:lnTo>
                    <a:pt x="240169" y="176453"/>
                  </a:lnTo>
                  <a:lnTo>
                    <a:pt x="240358" y="172039"/>
                  </a:lnTo>
                  <a:lnTo>
                    <a:pt x="240622" y="157338"/>
                  </a:lnTo>
                  <a:lnTo>
                    <a:pt x="240719" y="139801"/>
                  </a:lnTo>
                  <a:lnTo>
                    <a:pt x="239732" y="137682"/>
                  </a:lnTo>
                  <a:lnTo>
                    <a:pt x="238082" y="136270"/>
                  </a:lnTo>
                  <a:lnTo>
                    <a:pt x="233044" y="134003"/>
                  </a:lnTo>
                  <a:lnTo>
                    <a:pt x="233622" y="133817"/>
                  </a:lnTo>
                  <a:lnTo>
                    <a:pt x="236912" y="133611"/>
                  </a:lnTo>
                  <a:lnTo>
                    <a:pt x="238186" y="134548"/>
                  </a:lnTo>
                  <a:lnTo>
                    <a:pt x="239035" y="136165"/>
                  </a:lnTo>
                  <a:lnTo>
                    <a:pt x="239979" y="140607"/>
                  </a:lnTo>
                  <a:lnTo>
                    <a:pt x="240398" y="145889"/>
                  </a:lnTo>
                  <a:lnTo>
                    <a:pt x="240585" y="154189"/>
                  </a:lnTo>
                  <a:lnTo>
                    <a:pt x="240704" y="170946"/>
                  </a:lnTo>
                  <a:lnTo>
                    <a:pt x="241706" y="175313"/>
                  </a:lnTo>
                  <a:lnTo>
                    <a:pt x="243367" y="180209"/>
                  </a:lnTo>
                  <a:lnTo>
                    <a:pt x="245466" y="185457"/>
                  </a:lnTo>
                  <a:lnTo>
                    <a:pt x="247857" y="189948"/>
                  </a:lnTo>
                  <a:lnTo>
                    <a:pt x="255963" y="202001"/>
                  </a:lnTo>
                  <a:lnTo>
                    <a:pt x="258824" y="206930"/>
                  </a:lnTo>
                  <a:lnTo>
                    <a:pt x="261724" y="212201"/>
                  </a:lnTo>
                  <a:lnTo>
                    <a:pt x="265641" y="215715"/>
                  </a:lnTo>
                  <a:lnTo>
                    <a:pt x="270237" y="218057"/>
                  </a:lnTo>
                  <a:lnTo>
                    <a:pt x="283540" y="221354"/>
                  </a:lnTo>
                  <a:lnTo>
                    <a:pt x="296412" y="222331"/>
                  </a:lnTo>
                  <a:lnTo>
                    <a:pt x="301666" y="222468"/>
                  </a:lnTo>
                  <a:lnTo>
                    <a:pt x="306160" y="221567"/>
                  </a:lnTo>
                  <a:lnTo>
                    <a:pt x="313799" y="217920"/>
                  </a:lnTo>
                  <a:lnTo>
                    <a:pt x="323677" y="210289"/>
                  </a:lnTo>
                  <a:lnTo>
                    <a:pt x="326787" y="206503"/>
                  </a:lnTo>
                  <a:lnTo>
                    <a:pt x="329853" y="201994"/>
                  </a:lnTo>
                  <a:lnTo>
                    <a:pt x="332889" y="197004"/>
                  </a:lnTo>
                  <a:lnTo>
                    <a:pt x="334912" y="191693"/>
                  </a:lnTo>
                  <a:lnTo>
                    <a:pt x="336262" y="186167"/>
                  </a:lnTo>
                  <a:lnTo>
                    <a:pt x="337161" y="180500"/>
                  </a:lnTo>
                  <a:lnTo>
                    <a:pt x="337761" y="174737"/>
                  </a:lnTo>
                  <a:lnTo>
                    <a:pt x="338161" y="168910"/>
                  </a:lnTo>
                  <a:lnTo>
                    <a:pt x="338427" y="163042"/>
                  </a:lnTo>
                  <a:lnTo>
                    <a:pt x="339597" y="157145"/>
                  </a:lnTo>
                  <a:lnTo>
                    <a:pt x="341369" y="151230"/>
                  </a:lnTo>
                  <a:lnTo>
                    <a:pt x="343543" y="145301"/>
                  </a:lnTo>
                  <a:lnTo>
                    <a:pt x="344992" y="139365"/>
                  </a:lnTo>
                  <a:lnTo>
                    <a:pt x="345957" y="133423"/>
                  </a:lnTo>
                  <a:lnTo>
                    <a:pt x="346602" y="127477"/>
                  </a:lnTo>
                  <a:lnTo>
                    <a:pt x="346039" y="122521"/>
                  </a:lnTo>
                  <a:lnTo>
                    <a:pt x="344672" y="118225"/>
                  </a:lnTo>
                  <a:lnTo>
                    <a:pt x="342768" y="114369"/>
                  </a:lnTo>
                  <a:lnTo>
                    <a:pt x="341498" y="109813"/>
                  </a:lnTo>
                  <a:lnTo>
                    <a:pt x="340652" y="104792"/>
                  </a:lnTo>
                  <a:lnTo>
                    <a:pt x="340088" y="99460"/>
                  </a:lnTo>
                  <a:lnTo>
                    <a:pt x="339712" y="94914"/>
                  </a:lnTo>
                  <a:lnTo>
                    <a:pt x="339294" y="87216"/>
                  </a:lnTo>
                  <a:lnTo>
                    <a:pt x="339109" y="80487"/>
                  </a:lnTo>
                  <a:lnTo>
                    <a:pt x="338963" y="71103"/>
                  </a:lnTo>
                  <a:lnTo>
                    <a:pt x="338961" y="83381"/>
                  </a:lnTo>
                  <a:lnTo>
                    <a:pt x="339952" y="86178"/>
                  </a:lnTo>
                  <a:lnTo>
                    <a:pt x="343701" y="91932"/>
                  </a:lnTo>
                  <a:lnTo>
                    <a:pt x="346090" y="95848"/>
                  </a:lnTo>
                  <a:lnTo>
                    <a:pt x="348674" y="100443"/>
                  </a:lnTo>
                  <a:lnTo>
                    <a:pt x="351389" y="105490"/>
                  </a:lnTo>
                  <a:lnTo>
                    <a:pt x="354192" y="109848"/>
                  </a:lnTo>
                  <a:lnTo>
                    <a:pt x="359951" y="117335"/>
                  </a:lnTo>
                  <a:lnTo>
                    <a:pt x="362876" y="119729"/>
                  </a:lnTo>
                  <a:lnTo>
                    <a:pt x="365818" y="121324"/>
                  </a:lnTo>
                  <a:lnTo>
                    <a:pt x="368772" y="122388"/>
                  </a:lnTo>
                  <a:lnTo>
                    <a:pt x="374700" y="126216"/>
                  </a:lnTo>
                  <a:lnTo>
                    <a:pt x="377669" y="128626"/>
                  </a:lnTo>
                  <a:lnTo>
                    <a:pt x="380641" y="130232"/>
                  </a:lnTo>
                  <a:lnTo>
                    <a:pt x="389565" y="133485"/>
                  </a:lnTo>
                  <a:lnTo>
                    <a:pt x="398492" y="139300"/>
                  </a:lnTo>
                  <a:lnTo>
                    <a:pt x="404445" y="141008"/>
                  </a:lnTo>
                  <a:lnTo>
                    <a:pt x="413374" y="141970"/>
                  </a:lnTo>
                  <a:lnTo>
                    <a:pt x="415359" y="141113"/>
                  </a:lnTo>
                  <a:lnTo>
                    <a:pt x="416682" y="139549"/>
                  </a:lnTo>
                  <a:lnTo>
                    <a:pt x="418805" y="134651"/>
                  </a:lnTo>
                  <a:lnTo>
                    <a:pt x="419971" y="134249"/>
                  </a:lnTo>
                  <a:lnTo>
                    <a:pt x="426970" y="133551"/>
                  </a:lnTo>
                  <a:lnTo>
                    <a:pt x="426407" y="132524"/>
                  </a:lnTo>
                  <a:lnTo>
                    <a:pt x="423136" y="128736"/>
                  </a:lnTo>
                  <a:lnTo>
                    <a:pt x="421866" y="126337"/>
                  </a:lnTo>
                  <a:lnTo>
                    <a:pt x="420455" y="121026"/>
                  </a:lnTo>
                  <a:lnTo>
                    <a:pt x="420079" y="117228"/>
                  </a:lnTo>
                  <a:lnTo>
                    <a:pt x="419829" y="112712"/>
                  </a:lnTo>
                  <a:lnTo>
                    <a:pt x="419551" y="103395"/>
                  </a:lnTo>
                  <a:lnTo>
                    <a:pt x="419427" y="95946"/>
                  </a:lnTo>
                  <a:lnTo>
                    <a:pt x="418401" y="91579"/>
                  </a:lnTo>
                  <a:lnTo>
                    <a:pt x="416726" y="86683"/>
                  </a:lnTo>
                  <a:lnTo>
                    <a:pt x="414617" y="81434"/>
                  </a:lnTo>
                  <a:lnTo>
                    <a:pt x="413210" y="76943"/>
                  </a:lnTo>
                  <a:lnTo>
                    <a:pt x="411647" y="69307"/>
                  </a:lnTo>
                  <a:lnTo>
                    <a:pt x="410953" y="62606"/>
                  </a:lnTo>
                  <a:lnTo>
                    <a:pt x="410645" y="56320"/>
                  </a:lnTo>
                  <a:lnTo>
                    <a:pt x="410508" y="50220"/>
                  </a:lnTo>
                  <a:lnTo>
                    <a:pt x="410430" y="41207"/>
                  </a:lnTo>
                  <a:lnTo>
                    <a:pt x="411412" y="37226"/>
                  </a:lnTo>
                  <a:lnTo>
                    <a:pt x="413058" y="32588"/>
                  </a:lnTo>
                  <a:lnTo>
                    <a:pt x="415148" y="27512"/>
                  </a:lnTo>
                  <a:lnTo>
                    <a:pt x="417533" y="24128"/>
                  </a:lnTo>
                  <a:lnTo>
                    <a:pt x="420116" y="21872"/>
                  </a:lnTo>
                  <a:lnTo>
                    <a:pt x="425631" y="18373"/>
                  </a:lnTo>
                  <a:lnTo>
                    <a:pt x="435306" y="10824"/>
                  </a:lnTo>
                  <a:lnTo>
                    <a:pt x="444950" y="5194"/>
                  </a:lnTo>
                  <a:lnTo>
                    <a:pt x="455851" y="2031"/>
                  </a:lnTo>
                  <a:lnTo>
                    <a:pt x="467311" y="625"/>
                  </a:lnTo>
                  <a:lnTo>
                    <a:pt x="479018" y="0"/>
                  </a:lnTo>
                  <a:lnTo>
                    <a:pt x="490835" y="2368"/>
                  </a:lnTo>
                  <a:lnTo>
                    <a:pt x="501711" y="6728"/>
                  </a:lnTo>
                  <a:lnTo>
                    <a:pt x="509851" y="11973"/>
                  </a:lnTo>
                  <a:lnTo>
                    <a:pt x="516777" y="17611"/>
                  </a:lnTo>
                  <a:lnTo>
                    <a:pt x="520012" y="20504"/>
                  </a:lnTo>
                  <a:lnTo>
                    <a:pt x="523161" y="24416"/>
                  </a:lnTo>
                  <a:lnTo>
                    <a:pt x="526253" y="29009"/>
                  </a:lnTo>
                  <a:lnTo>
                    <a:pt x="529307" y="34056"/>
                  </a:lnTo>
                  <a:lnTo>
                    <a:pt x="532334" y="39404"/>
                  </a:lnTo>
                  <a:lnTo>
                    <a:pt x="538344" y="50639"/>
                  </a:lnTo>
                  <a:lnTo>
                    <a:pt x="540344" y="56413"/>
                  </a:lnTo>
                  <a:lnTo>
                    <a:pt x="541677" y="62247"/>
                  </a:lnTo>
                  <a:lnTo>
                    <a:pt x="542566" y="68120"/>
                  </a:lnTo>
                  <a:lnTo>
                    <a:pt x="543158" y="74020"/>
                  </a:lnTo>
                  <a:lnTo>
                    <a:pt x="543553" y="79938"/>
                  </a:lnTo>
                  <a:lnTo>
                    <a:pt x="543992" y="90813"/>
                  </a:lnTo>
                  <a:lnTo>
                    <a:pt x="544239" y="102513"/>
                  </a:lnTo>
                  <a:lnTo>
                    <a:pt x="544339" y="115018"/>
                  </a:lnTo>
                  <a:lnTo>
                    <a:pt x="551410" y="122579"/>
                  </a:lnTo>
                  <a:lnTo>
                    <a:pt x="553273" y="1245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SMARTPenAnnotation176"/>
            <p:cNvSpPr/>
            <p:nvPr/>
          </p:nvSpPr>
          <p:spPr>
            <a:xfrm>
              <a:off x="7385017" y="1521926"/>
              <a:ext cx="222878" cy="308456"/>
            </a:xfrm>
            <a:custGeom>
              <a:avLst/>
              <a:gdLst/>
              <a:ahLst/>
              <a:cxnLst/>
              <a:rect l="0" t="0" r="0" b="0"/>
              <a:pathLst>
                <a:path w="222878" h="308456">
                  <a:moveTo>
                    <a:pt x="89131" y="22909"/>
                  </a:moveTo>
                  <a:lnTo>
                    <a:pt x="89131" y="10481"/>
                  </a:lnTo>
                  <a:lnTo>
                    <a:pt x="88139" y="8670"/>
                  </a:lnTo>
                  <a:lnTo>
                    <a:pt x="86485" y="7464"/>
                  </a:lnTo>
                  <a:lnTo>
                    <a:pt x="81442" y="5527"/>
                  </a:lnTo>
                  <a:lnTo>
                    <a:pt x="75829" y="451"/>
                  </a:lnTo>
                  <a:lnTo>
                    <a:pt x="73318" y="0"/>
                  </a:lnTo>
                  <a:lnTo>
                    <a:pt x="70651" y="691"/>
                  </a:lnTo>
                  <a:lnTo>
                    <a:pt x="67882" y="2144"/>
                  </a:lnTo>
                  <a:lnTo>
                    <a:pt x="64050" y="3113"/>
                  </a:lnTo>
                  <a:lnTo>
                    <a:pt x="59512" y="3758"/>
                  </a:lnTo>
                  <a:lnTo>
                    <a:pt x="54502" y="4189"/>
                  </a:lnTo>
                  <a:lnTo>
                    <a:pt x="50171" y="6460"/>
                  </a:lnTo>
                  <a:lnTo>
                    <a:pt x="46290" y="9959"/>
                  </a:lnTo>
                  <a:lnTo>
                    <a:pt x="42711" y="14276"/>
                  </a:lnTo>
                  <a:lnTo>
                    <a:pt x="38340" y="19138"/>
                  </a:lnTo>
                  <a:lnTo>
                    <a:pt x="28193" y="29832"/>
                  </a:lnTo>
                  <a:lnTo>
                    <a:pt x="23701" y="35462"/>
                  </a:lnTo>
                  <a:lnTo>
                    <a:pt x="19713" y="41200"/>
                  </a:lnTo>
                  <a:lnTo>
                    <a:pt x="16064" y="47009"/>
                  </a:lnTo>
                  <a:lnTo>
                    <a:pt x="12639" y="52867"/>
                  </a:lnTo>
                  <a:lnTo>
                    <a:pt x="9363" y="58756"/>
                  </a:lnTo>
                  <a:lnTo>
                    <a:pt x="6186" y="64666"/>
                  </a:lnTo>
                  <a:lnTo>
                    <a:pt x="4069" y="70591"/>
                  </a:lnTo>
                  <a:lnTo>
                    <a:pt x="2657" y="76525"/>
                  </a:lnTo>
                  <a:lnTo>
                    <a:pt x="1717" y="82466"/>
                  </a:lnTo>
                  <a:lnTo>
                    <a:pt x="1089" y="88411"/>
                  </a:lnTo>
                  <a:lnTo>
                    <a:pt x="670" y="94358"/>
                  </a:lnTo>
                  <a:lnTo>
                    <a:pt x="392" y="100308"/>
                  </a:lnTo>
                  <a:lnTo>
                    <a:pt x="82" y="112210"/>
                  </a:lnTo>
                  <a:lnTo>
                    <a:pt x="0" y="118162"/>
                  </a:lnTo>
                  <a:lnTo>
                    <a:pt x="936" y="123122"/>
                  </a:lnTo>
                  <a:lnTo>
                    <a:pt x="4624" y="131279"/>
                  </a:lnTo>
                  <a:lnTo>
                    <a:pt x="7988" y="133851"/>
                  </a:lnTo>
                  <a:lnTo>
                    <a:pt x="12215" y="135566"/>
                  </a:lnTo>
                  <a:lnTo>
                    <a:pt x="17018" y="136709"/>
                  </a:lnTo>
                  <a:lnTo>
                    <a:pt x="22204" y="137471"/>
                  </a:lnTo>
                  <a:lnTo>
                    <a:pt x="27646" y="137979"/>
                  </a:lnTo>
                  <a:lnTo>
                    <a:pt x="33258" y="138318"/>
                  </a:lnTo>
                  <a:lnTo>
                    <a:pt x="38984" y="137552"/>
                  </a:lnTo>
                  <a:lnTo>
                    <a:pt x="44786" y="136048"/>
                  </a:lnTo>
                  <a:lnTo>
                    <a:pt x="50638" y="134054"/>
                  </a:lnTo>
                  <a:lnTo>
                    <a:pt x="56524" y="131732"/>
                  </a:lnTo>
                  <a:lnTo>
                    <a:pt x="62432" y="129192"/>
                  </a:lnTo>
                  <a:lnTo>
                    <a:pt x="74288" y="123724"/>
                  </a:lnTo>
                  <a:lnTo>
                    <a:pt x="104019" y="109179"/>
                  </a:lnTo>
                  <a:lnTo>
                    <a:pt x="107986" y="105227"/>
                  </a:lnTo>
                  <a:lnTo>
                    <a:pt x="110630" y="100608"/>
                  </a:lnTo>
                  <a:lnTo>
                    <a:pt x="119616" y="74197"/>
                  </a:lnTo>
                  <a:lnTo>
                    <a:pt x="121361" y="68015"/>
                  </a:lnTo>
                  <a:lnTo>
                    <a:pt x="123299" y="58501"/>
                  </a:lnTo>
                  <a:lnTo>
                    <a:pt x="123816" y="53582"/>
                  </a:lnTo>
                  <a:lnTo>
                    <a:pt x="124161" y="48319"/>
                  </a:lnTo>
                  <a:lnTo>
                    <a:pt x="124713" y="35094"/>
                  </a:lnTo>
                  <a:lnTo>
                    <a:pt x="123767" y="33017"/>
                  </a:lnTo>
                  <a:lnTo>
                    <a:pt x="117149" y="24436"/>
                  </a:lnTo>
                  <a:lnTo>
                    <a:pt x="116740" y="24920"/>
                  </a:lnTo>
                  <a:lnTo>
                    <a:pt x="116028" y="30732"/>
                  </a:lnTo>
                  <a:lnTo>
                    <a:pt x="118614" y="36639"/>
                  </a:lnTo>
                  <a:lnTo>
                    <a:pt x="120693" y="40992"/>
                  </a:lnTo>
                  <a:lnTo>
                    <a:pt x="122079" y="45879"/>
                  </a:lnTo>
                  <a:lnTo>
                    <a:pt x="123002" y="51121"/>
                  </a:lnTo>
                  <a:lnTo>
                    <a:pt x="123618" y="56600"/>
                  </a:lnTo>
                  <a:lnTo>
                    <a:pt x="125021" y="63229"/>
                  </a:lnTo>
                  <a:lnTo>
                    <a:pt x="126948" y="70625"/>
                  </a:lnTo>
                  <a:lnTo>
                    <a:pt x="129225" y="78532"/>
                  </a:lnTo>
                  <a:lnTo>
                    <a:pt x="132728" y="86781"/>
                  </a:lnTo>
                  <a:lnTo>
                    <a:pt x="137047" y="95256"/>
                  </a:lnTo>
                  <a:lnTo>
                    <a:pt x="141911" y="103883"/>
                  </a:lnTo>
                  <a:lnTo>
                    <a:pt x="146146" y="113602"/>
                  </a:lnTo>
                  <a:lnTo>
                    <a:pt x="149961" y="124051"/>
                  </a:lnTo>
                  <a:lnTo>
                    <a:pt x="153497" y="134986"/>
                  </a:lnTo>
                  <a:lnTo>
                    <a:pt x="157838" y="145252"/>
                  </a:lnTo>
                  <a:lnTo>
                    <a:pt x="162717" y="155073"/>
                  </a:lnTo>
                  <a:lnTo>
                    <a:pt x="167954" y="164596"/>
                  </a:lnTo>
                  <a:lnTo>
                    <a:pt x="179064" y="185762"/>
                  </a:lnTo>
                  <a:lnTo>
                    <a:pt x="184805" y="196962"/>
                  </a:lnTo>
                  <a:lnTo>
                    <a:pt x="190617" y="206413"/>
                  </a:lnTo>
                  <a:lnTo>
                    <a:pt x="196476" y="214698"/>
                  </a:lnTo>
                  <a:lnTo>
                    <a:pt x="202366" y="222206"/>
                  </a:lnTo>
                  <a:lnTo>
                    <a:pt x="207285" y="230188"/>
                  </a:lnTo>
                  <a:lnTo>
                    <a:pt x="211557" y="238486"/>
                  </a:lnTo>
                  <a:lnTo>
                    <a:pt x="215396" y="246994"/>
                  </a:lnTo>
                  <a:lnTo>
                    <a:pt x="217956" y="254651"/>
                  </a:lnTo>
                  <a:lnTo>
                    <a:pt x="219663" y="261740"/>
                  </a:lnTo>
                  <a:lnTo>
                    <a:pt x="220800" y="268450"/>
                  </a:lnTo>
                  <a:lnTo>
                    <a:pt x="221559" y="274908"/>
                  </a:lnTo>
                  <a:lnTo>
                    <a:pt x="222065" y="281197"/>
                  </a:lnTo>
                  <a:lnTo>
                    <a:pt x="222627" y="292485"/>
                  </a:lnTo>
                  <a:lnTo>
                    <a:pt x="222877" y="300810"/>
                  </a:lnTo>
                  <a:lnTo>
                    <a:pt x="220959" y="303426"/>
                  </a:lnTo>
                  <a:lnTo>
                    <a:pt x="217696" y="305171"/>
                  </a:lnTo>
                  <a:lnTo>
                    <a:pt x="213536" y="306334"/>
                  </a:lnTo>
                  <a:lnTo>
                    <a:pt x="209771" y="307109"/>
                  </a:lnTo>
                  <a:lnTo>
                    <a:pt x="202941" y="307970"/>
                  </a:lnTo>
                  <a:lnTo>
                    <a:pt x="198739" y="308200"/>
                  </a:lnTo>
                  <a:lnTo>
                    <a:pt x="188778" y="308455"/>
                  </a:lnTo>
                  <a:lnTo>
                    <a:pt x="182352" y="307531"/>
                  </a:lnTo>
                  <a:lnTo>
                    <a:pt x="175091" y="305923"/>
                  </a:lnTo>
                  <a:lnTo>
                    <a:pt x="167273" y="303858"/>
                  </a:lnTo>
                  <a:lnTo>
                    <a:pt x="161069" y="302482"/>
                  </a:lnTo>
                  <a:lnTo>
                    <a:pt x="155942" y="301565"/>
                  </a:lnTo>
                  <a:lnTo>
                    <a:pt x="142709" y="2997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SMARTPenAnnotation177"/>
            <p:cNvSpPr/>
            <p:nvPr/>
          </p:nvSpPr>
          <p:spPr>
            <a:xfrm>
              <a:off x="7456289" y="1446665"/>
              <a:ext cx="489333" cy="361816"/>
            </a:xfrm>
            <a:custGeom>
              <a:avLst/>
              <a:gdLst/>
              <a:ahLst/>
              <a:cxnLst/>
              <a:rect l="0" t="0" r="0" b="0"/>
              <a:pathLst>
                <a:path w="489333" h="361816">
                  <a:moveTo>
                    <a:pt x="0" y="205327"/>
                  </a:moveTo>
                  <a:lnTo>
                    <a:pt x="0" y="195846"/>
                  </a:lnTo>
                  <a:lnTo>
                    <a:pt x="2646" y="185899"/>
                  </a:lnTo>
                  <a:lnTo>
                    <a:pt x="6136" y="175856"/>
                  </a:lnTo>
                  <a:lnTo>
                    <a:pt x="7688" y="168086"/>
                  </a:lnTo>
                  <a:lnTo>
                    <a:pt x="13669" y="158679"/>
                  </a:lnTo>
                  <a:lnTo>
                    <a:pt x="21950" y="147883"/>
                  </a:lnTo>
                  <a:lnTo>
                    <a:pt x="25548" y="142226"/>
                  </a:lnTo>
                  <a:lnTo>
                    <a:pt x="28937" y="136471"/>
                  </a:lnTo>
                  <a:lnTo>
                    <a:pt x="37996" y="127430"/>
                  </a:lnTo>
                  <a:lnTo>
                    <a:pt x="43190" y="123630"/>
                  </a:lnTo>
                  <a:lnTo>
                    <a:pt x="51607" y="114116"/>
                  </a:lnTo>
                  <a:lnTo>
                    <a:pt x="58655" y="104265"/>
                  </a:lnTo>
                  <a:lnTo>
                    <a:pt x="67209" y="94133"/>
                  </a:lnTo>
                  <a:lnTo>
                    <a:pt x="75621" y="85145"/>
                  </a:lnTo>
                  <a:lnTo>
                    <a:pt x="78196" y="84526"/>
                  </a:lnTo>
                  <a:lnTo>
                    <a:pt x="80904" y="85105"/>
                  </a:lnTo>
                  <a:lnTo>
                    <a:pt x="83701" y="86484"/>
                  </a:lnTo>
                  <a:lnTo>
                    <a:pt x="85566" y="88395"/>
                  </a:lnTo>
                  <a:lnTo>
                    <a:pt x="86810" y="90661"/>
                  </a:lnTo>
                  <a:lnTo>
                    <a:pt x="87638" y="93164"/>
                  </a:lnTo>
                  <a:lnTo>
                    <a:pt x="91206" y="98591"/>
                  </a:lnTo>
                  <a:lnTo>
                    <a:pt x="98792" y="107225"/>
                  </a:lnTo>
                  <a:lnTo>
                    <a:pt x="104430" y="114101"/>
                  </a:lnTo>
                  <a:lnTo>
                    <a:pt x="110244" y="123771"/>
                  </a:lnTo>
                  <a:lnTo>
                    <a:pt x="113183" y="127144"/>
                  </a:lnTo>
                  <a:lnTo>
                    <a:pt x="116135" y="129392"/>
                  </a:lnTo>
                  <a:lnTo>
                    <a:pt x="122060" y="132883"/>
                  </a:lnTo>
                  <a:lnTo>
                    <a:pt x="128002" y="137741"/>
                  </a:lnTo>
                  <a:lnTo>
                    <a:pt x="129983" y="140426"/>
                  </a:lnTo>
                  <a:lnTo>
                    <a:pt x="132184" y="146055"/>
                  </a:lnTo>
                  <a:lnTo>
                    <a:pt x="133763" y="147953"/>
                  </a:lnTo>
                  <a:lnTo>
                    <a:pt x="135808" y="149218"/>
                  </a:lnTo>
                  <a:lnTo>
                    <a:pt x="138164" y="150062"/>
                  </a:lnTo>
                  <a:lnTo>
                    <a:pt x="138741" y="150624"/>
                  </a:lnTo>
                  <a:lnTo>
                    <a:pt x="138135" y="150999"/>
                  </a:lnTo>
                  <a:lnTo>
                    <a:pt x="136739" y="151249"/>
                  </a:lnTo>
                  <a:lnTo>
                    <a:pt x="136799" y="151415"/>
                  </a:lnTo>
                  <a:lnTo>
                    <a:pt x="141878" y="151705"/>
                  </a:lnTo>
                  <a:lnTo>
                    <a:pt x="136541" y="138474"/>
                  </a:lnTo>
                  <a:lnTo>
                    <a:pt x="135099" y="131628"/>
                  </a:lnTo>
                  <a:lnTo>
                    <a:pt x="134458" y="122631"/>
                  </a:lnTo>
                  <a:lnTo>
                    <a:pt x="134173" y="112019"/>
                  </a:lnTo>
                  <a:lnTo>
                    <a:pt x="134046" y="100687"/>
                  </a:lnTo>
                  <a:lnTo>
                    <a:pt x="135005" y="95880"/>
                  </a:lnTo>
                  <a:lnTo>
                    <a:pt x="138715" y="87892"/>
                  </a:lnTo>
                  <a:lnTo>
                    <a:pt x="141026" y="78389"/>
                  </a:lnTo>
                  <a:lnTo>
                    <a:pt x="141642" y="73076"/>
                  </a:lnTo>
                  <a:lnTo>
                    <a:pt x="143045" y="68543"/>
                  </a:lnTo>
                  <a:lnTo>
                    <a:pt x="147250" y="60859"/>
                  </a:lnTo>
                  <a:lnTo>
                    <a:pt x="155196" y="50956"/>
                  </a:lnTo>
                  <a:lnTo>
                    <a:pt x="157041" y="47842"/>
                  </a:lnTo>
                  <a:lnTo>
                    <a:pt x="159093" y="41737"/>
                  </a:lnTo>
                  <a:lnTo>
                    <a:pt x="161625" y="39712"/>
                  </a:lnTo>
                  <a:lnTo>
                    <a:pt x="165296" y="38363"/>
                  </a:lnTo>
                  <a:lnTo>
                    <a:pt x="169729" y="37463"/>
                  </a:lnTo>
                  <a:lnTo>
                    <a:pt x="177300" y="33817"/>
                  </a:lnTo>
                  <a:lnTo>
                    <a:pt x="180707" y="31455"/>
                  </a:lnTo>
                  <a:lnTo>
                    <a:pt x="187140" y="28832"/>
                  </a:lnTo>
                  <a:lnTo>
                    <a:pt x="190245" y="28132"/>
                  </a:lnTo>
                  <a:lnTo>
                    <a:pt x="193306" y="28658"/>
                  </a:lnTo>
                  <a:lnTo>
                    <a:pt x="205349" y="33985"/>
                  </a:lnTo>
                  <a:lnTo>
                    <a:pt x="215116" y="35442"/>
                  </a:lnTo>
                  <a:lnTo>
                    <a:pt x="223268" y="35564"/>
                  </a:lnTo>
                  <a:lnTo>
                    <a:pt x="226236" y="34605"/>
                  </a:lnTo>
                  <a:lnTo>
                    <a:pt x="228214" y="32973"/>
                  </a:lnTo>
                  <a:lnTo>
                    <a:pt x="229534" y="30893"/>
                  </a:lnTo>
                  <a:lnTo>
                    <a:pt x="231405" y="29506"/>
                  </a:lnTo>
                  <a:lnTo>
                    <a:pt x="233645" y="28582"/>
                  </a:lnTo>
                  <a:lnTo>
                    <a:pt x="239628" y="27098"/>
                  </a:lnTo>
                  <a:lnTo>
                    <a:pt x="240120" y="25984"/>
                  </a:lnTo>
                  <a:lnTo>
                    <a:pt x="241063" y="18181"/>
                  </a:lnTo>
                  <a:lnTo>
                    <a:pt x="241098" y="10148"/>
                  </a:lnTo>
                  <a:lnTo>
                    <a:pt x="240107" y="10715"/>
                  </a:lnTo>
                  <a:lnTo>
                    <a:pt x="236360" y="13992"/>
                  </a:lnTo>
                  <a:lnTo>
                    <a:pt x="234964" y="16254"/>
                  </a:lnTo>
                  <a:lnTo>
                    <a:pt x="233412" y="21414"/>
                  </a:lnTo>
                  <a:lnTo>
                    <a:pt x="232539" y="29897"/>
                  </a:lnTo>
                  <a:lnTo>
                    <a:pt x="234981" y="38392"/>
                  </a:lnTo>
                  <a:lnTo>
                    <a:pt x="238381" y="48782"/>
                  </a:lnTo>
                  <a:lnTo>
                    <a:pt x="239892" y="60014"/>
                  </a:lnTo>
                  <a:lnTo>
                    <a:pt x="243210" y="68975"/>
                  </a:lnTo>
                  <a:lnTo>
                    <a:pt x="246999" y="76265"/>
                  </a:lnTo>
                  <a:lnTo>
                    <a:pt x="248684" y="82812"/>
                  </a:lnTo>
                  <a:lnTo>
                    <a:pt x="251117" y="84955"/>
                  </a:lnTo>
                  <a:lnTo>
                    <a:pt x="254724" y="86384"/>
                  </a:lnTo>
                  <a:lnTo>
                    <a:pt x="266635" y="88394"/>
                  </a:lnTo>
                  <a:lnTo>
                    <a:pt x="279093" y="88990"/>
                  </a:lnTo>
                  <a:lnTo>
                    <a:pt x="296342" y="89191"/>
                  </a:lnTo>
                  <a:lnTo>
                    <a:pt x="305671" y="86573"/>
                  </a:lnTo>
                  <a:lnTo>
                    <a:pt x="315439" y="82102"/>
                  </a:lnTo>
                  <a:lnTo>
                    <a:pt x="329795" y="71147"/>
                  </a:lnTo>
                  <a:lnTo>
                    <a:pt x="339149" y="62382"/>
                  </a:lnTo>
                  <a:lnTo>
                    <a:pt x="342185" y="59429"/>
                  </a:lnTo>
                  <a:lnTo>
                    <a:pt x="348205" y="50856"/>
                  </a:lnTo>
                  <a:lnTo>
                    <a:pt x="353195" y="41423"/>
                  </a:lnTo>
                  <a:lnTo>
                    <a:pt x="355413" y="33923"/>
                  </a:lnTo>
                  <a:lnTo>
                    <a:pt x="355012" y="29542"/>
                  </a:lnTo>
                  <a:lnTo>
                    <a:pt x="350700" y="14887"/>
                  </a:lnTo>
                  <a:lnTo>
                    <a:pt x="348981" y="4813"/>
                  </a:lnTo>
                  <a:lnTo>
                    <a:pt x="348286" y="134"/>
                  </a:lnTo>
                  <a:lnTo>
                    <a:pt x="353007" y="0"/>
                  </a:lnTo>
                  <a:lnTo>
                    <a:pt x="354400" y="974"/>
                  </a:lnTo>
                  <a:lnTo>
                    <a:pt x="355329" y="2615"/>
                  </a:lnTo>
                  <a:lnTo>
                    <a:pt x="359283" y="12311"/>
                  </a:lnTo>
                  <a:lnTo>
                    <a:pt x="366738" y="27751"/>
                  </a:lnTo>
                  <a:lnTo>
                    <a:pt x="369507" y="33365"/>
                  </a:lnTo>
                  <a:lnTo>
                    <a:pt x="373338" y="39092"/>
                  </a:lnTo>
                  <a:lnTo>
                    <a:pt x="377876" y="44894"/>
                  </a:lnTo>
                  <a:lnTo>
                    <a:pt x="382886" y="50747"/>
                  </a:lnTo>
                  <a:lnTo>
                    <a:pt x="387219" y="58617"/>
                  </a:lnTo>
                  <a:lnTo>
                    <a:pt x="391098" y="67833"/>
                  </a:lnTo>
                  <a:lnTo>
                    <a:pt x="394677" y="77945"/>
                  </a:lnTo>
                  <a:lnTo>
                    <a:pt x="399048" y="87664"/>
                  </a:lnTo>
                  <a:lnTo>
                    <a:pt x="403945" y="97119"/>
                  </a:lnTo>
                  <a:lnTo>
                    <a:pt x="409196" y="106399"/>
                  </a:lnTo>
                  <a:lnTo>
                    <a:pt x="420320" y="127294"/>
                  </a:lnTo>
                  <a:lnTo>
                    <a:pt x="426065" y="138422"/>
                  </a:lnTo>
                  <a:lnTo>
                    <a:pt x="430887" y="149810"/>
                  </a:lnTo>
                  <a:lnTo>
                    <a:pt x="435094" y="161370"/>
                  </a:lnTo>
                  <a:lnTo>
                    <a:pt x="438891" y="173046"/>
                  </a:lnTo>
                  <a:lnTo>
                    <a:pt x="443406" y="183806"/>
                  </a:lnTo>
                  <a:lnTo>
                    <a:pt x="448401" y="193956"/>
                  </a:lnTo>
                  <a:lnTo>
                    <a:pt x="453715" y="203699"/>
                  </a:lnTo>
                  <a:lnTo>
                    <a:pt x="458250" y="214164"/>
                  </a:lnTo>
                  <a:lnTo>
                    <a:pt x="462266" y="225109"/>
                  </a:lnTo>
                  <a:lnTo>
                    <a:pt x="485058" y="294214"/>
                  </a:lnTo>
                  <a:lnTo>
                    <a:pt x="487083" y="302288"/>
                  </a:lnTo>
                  <a:lnTo>
                    <a:pt x="488433" y="309655"/>
                  </a:lnTo>
                  <a:lnTo>
                    <a:pt x="489332" y="316551"/>
                  </a:lnTo>
                  <a:lnTo>
                    <a:pt x="488940" y="323132"/>
                  </a:lnTo>
                  <a:lnTo>
                    <a:pt x="487687" y="329504"/>
                  </a:lnTo>
                  <a:lnTo>
                    <a:pt x="485859" y="335737"/>
                  </a:lnTo>
                  <a:lnTo>
                    <a:pt x="482655" y="340884"/>
                  </a:lnTo>
                  <a:lnTo>
                    <a:pt x="473806" y="349249"/>
                  </a:lnTo>
                  <a:lnTo>
                    <a:pt x="468667" y="351876"/>
                  </a:lnTo>
                  <a:lnTo>
                    <a:pt x="451954" y="356567"/>
                  </a:lnTo>
                  <a:lnTo>
                    <a:pt x="440316" y="361180"/>
                  </a:lnTo>
                  <a:lnTo>
                    <a:pt x="433443" y="361815"/>
                  </a:lnTo>
                  <a:lnTo>
                    <a:pt x="425884" y="361246"/>
                  </a:lnTo>
                  <a:lnTo>
                    <a:pt x="417867" y="359874"/>
                  </a:lnTo>
                  <a:lnTo>
                    <a:pt x="403669" y="355705"/>
                  </a:lnTo>
                  <a:lnTo>
                    <a:pt x="390744" y="350544"/>
                  </a:lnTo>
                  <a:lnTo>
                    <a:pt x="378385" y="344943"/>
                  </a:lnTo>
                  <a:lnTo>
                    <a:pt x="360271" y="336212"/>
                  </a:lnTo>
                  <a:lnTo>
                    <a:pt x="350951" y="330305"/>
                  </a:lnTo>
                  <a:lnTo>
                    <a:pt x="339328" y="32141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SMARTPenAnnotation178"/>
            <p:cNvSpPr/>
            <p:nvPr/>
          </p:nvSpPr>
          <p:spPr>
            <a:xfrm>
              <a:off x="7992070" y="1205917"/>
              <a:ext cx="40523" cy="285341"/>
            </a:xfrm>
            <a:custGeom>
              <a:avLst/>
              <a:gdLst/>
              <a:ahLst/>
              <a:cxnLst/>
              <a:rect l="0" t="0" r="0" b="0"/>
              <a:pathLst>
                <a:path w="40523" h="285341">
                  <a:moveTo>
                    <a:pt x="0" y="26379"/>
                  </a:moveTo>
                  <a:lnTo>
                    <a:pt x="0" y="21639"/>
                  </a:lnTo>
                  <a:lnTo>
                    <a:pt x="992" y="19250"/>
                  </a:lnTo>
                  <a:lnTo>
                    <a:pt x="2646" y="16666"/>
                  </a:lnTo>
                  <a:lnTo>
                    <a:pt x="7688" y="10129"/>
                  </a:lnTo>
                  <a:lnTo>
                    <a:pt x="9094" y="8601"/>
                  </a:lnTo>
                  <a:lnTo>
                    <a:pt x="13302" y="4256"/>
                  </a:lnTo>
                  <a:lnTo>
                    <a:pt x="15814" y="2701"/>
                  </a:lnTo>
                  <a:lnTo>
                    <a:pt x="18480" y="1664"/>
                  </a:lnTo>
                  <a:lnTo>
                    <a:pt x="21250" y="973"/>
                  </a:lnTo>
                  <a:lnTo>
                    <a:pt x="24088" y="512"/>
                  </a:lnTo>
                  <a:lnTo>
                    <a:pt x="26973" y="205"/>
                  </a:lnTo>
                  <a:lnTo>
                    <a:pt x="29889" y="0"/>
                  </a:lnTo>
                  <a:lnTo>
                    <a:pt x="31831" y="856"/>
                  </a:lnTo>
                  <a:lnTo>
                    <a:pt x="33127" y="2418"/>
                  </a:lnTo>
                  <a:lnTo>
                    <a:pt x="33991" y="4452"/>
                  </a:lnTo>
                  <a:lnTo>
                    <a:pt x="37597" y="12004"/>
                  </a:lnTo>
                  <a:lnTo>
                    <a:pt x="39948" y="16796"/>
                  </a:lnTo>
                  <a:lnTo>
                    <a:pt x="40522" y="22967"/>
                  </a:lnTo>
                  <a:lnTo>
                    <a:pt x="39913" y="30057"/>
                  </a:lnTo>
                  <a:lnTo>
                    <a:pt x="38515" y="37761"/>
                  </a:lnTo>
                  <a:lnTo>
                    <a:pt x="37583" y="45873"/>
                  </a:lnTo>
                  <a:lnTo>
                    <a:pt x="36962" y="54258"/>
                  </a:lnTo>
                  <a:lnTo>
                    <a:pt x="36547" y="62825"/>
                  </a:lnTo>
                  <a:lnTo>
                    <a:pt x="35279" y="71512"/>
                  </a:lnTo>
                  <a:lnTo>
                    <a:pt x="33441" y="80280"/>
                  </a:lnTo>
                  <a:lnTo>
                    <a:pt x="31223" y="89102"/>
                  </a:lnTo>
                  <a:lnTo>
                    <a:pt x="28753" y="97960"/>
                  </a:lnTo>
                  <a:lnTo>
                    <a:pt x="23362" y="115740"/>
                  </a:lnTo>
                  <a:lnTo>
                    <a:pt x="21528" y="125641"/>
                  </a:lnTo>
                  <a:lnTo>
                    <a:pt x="20306" y="136210"/>
                  </a:lnTo>
                  <a:lnTo>
                    <a:pt x="19490" y="147225"/>
                  </a:lnTo>
                  <a:lnTo>
                    <a:pt x="18947" y="157545"/>
                  </a:lnTo>
                  <a:lnTo>
                    <a:pt x="18343" y="176948"/>
                  </a:lnTo>
                  <a:lnTo>
                    <a:pt x="17923" y="222670"/>
                  </a:lnTo>
                  <a:lnTo>
                    <a:pt x="17902" y="231654"/>
                  </a:lnTo>
                  <a:lnTo>
                    <a:pt x="18879" y="239627"/>
                  </a:lnTo>
                  <a:lnTo>
                    <a:pt x="20524" y="246928"/>
                  </a:lnTo>
                  <a:lnTo>
                    <a:pt x="22612" y="253779"/>
                  </a:lnTo>
                  <a:lnTo>
                    <a:pt x="24005" y="260331"/>
                  </a:lnTo>
                  <a:lnTo>
                    <a:pt x="24932" y="266683"/>
                  </a:lnTo>
                  <a:lnTo>
                    <a:pt x="26789" y="28534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SMARTPenAnnotation179"/>
            <p:cNvSpPr/>
            <p:nvPr/>
          </p:nvSpPr>
          <p:spPr>
            <a:xfrm>
              <a:off x="6898709" y="1974932"/>
              <a:ext cx="164674" cy="269907"/>
            </a:xfrm>
            <a:custGeom>
              <a:avLst/>
              <a:gdLst/>
              <a:ahLst/>
              <a:cxnLst/>
              <a:rect l="0" t="0" r="0" b="0"/>
              <a:pathLst>
                <a:path w="164674" h="269907">
                  <a:moveTo>
                    <a:pt x="137884" y="43177"/>
                  </a:moveTo>
                  <a:lnTo>
                    <a:pt x="137884" y="38436"/>
                  </a:lnTo>
                  <a:lnTo>
                    <a:pt x="136892" y="36048"/>
                  </a:lnTo>
                  <a:lnTo>
                    <a:pt x="131747" y="28938"/>
                  </a:lnTo>
                  <a:lnTo>
                    <a:pt x="130196" y="26927"/>
                  </a:lnTo>
                  <a:lnTo>
                    <a:pt x="126861" y="20741"/>
                  </a:lnTo>
                  <a:lnTo>
                    <a:pt x="124582" y="16313"/>
                  </a:lnTo>
                  <a:lnTo>
                    <a:pt x="122071" y="13362"/>
                  </a:lnTo>
                  <a:lnTo>
                    <a:pt x="119405" y="11394"/>
                  </a:lnTo>
                  <a:lnTo>
                    <a:pt x="116635" y="10082"/>
                  </a:lnTo>
                  <a:lnTo>
                    <a:pt x="113796" y="8215"/>
                  </a:lnTo>
                  <a:lnTo>
                    <a:pt x="110911" y="5978"/>
                  </a:lnTo>
                  <a:lnTo>
                    <a:pt x="107996" y="3495"/>
                  </a:lnTo>
                  <a:lnTo>
                    <a:pt x="105061" y="1840"/>
                  </a:lnTo>
                  <a:lnTo>
                    <a:pt x="102111" y="736"/>
                  </a:lnTo>
                  <a:lnTo>
                    <a:pt x="99153" y="0"/>
                  </a:lnTo>
                  <a:lnTo>
                    <a:pt x="96188" y="502"/>
                  </a:lnTo>
                  <a:lnTo>
                    <a:pt x="93220" y="1828"/>
                  </a:lnTo>
                  <a:lnTo>
                    <a:pt x="90248" y="3705"/>
                  </a:lnTo>
                  <a:lnTo>
                    <a:pt x="86284" y="6940"/>
                  </a:lnTo>
                  <a:lnTo>
                    <a:pt x="81656" y="11082"/>
                  </a:lnTo>
                  <a:lnTo>
                    <a:pt x="71222" y="20975"/>
                  </a:lnTo>
                  <a:lnTo>
                    <a:pt x="59970" y="31986"/>
                  </a:lnTo>
                  <a:lnTo>
                    <a:pt x="54192" y="38693"/>
                  </a:lnTo>
                  <a:lnTo>
                    <a:pt x="48355" y="46141"/>
                  </a:lnTo>
                  <a:lnTo>
                    <a:pt x="42479" y="54083"/>
                  </a:lnTo>
                  <a:lnTo>
                    <a:pt x="37570" y="63346"/>
                  </a:lnTo>
                  <a:lnTo>
                    <a:pt x="33305" y="73490"/>
                  </a:lnTo>
                  <a:lnTo>
                    <a:pt x="29469" y="84222"/>
                  </a:lnTo>
                  <a:lnTo>
                    <a:pt x="25921" y="95345"/>
                  </a:lnTo>
                  <a:lnTo>
                    <a:pt x="22562" y="106729"/>
                  </a:lnTo>
                  <a:lnTo>
                    <a:pt x="16185" y="129961"/>
                  </a:lnTo>
                  <a:lnTo>
                    <a:pt x="1007" y="189089"/>
                  </a:lnTo>
                  <a:lnTo>
                    <a:pt x="0" y="199983"/>
                  </a:lnTo>
                  <a:lnTo>
                    <a:pt x="321" y="210222"/>
                  </a:lnTo>
                  <a:lnTo>
                    <a:pt x="1527" y="220025"/>
                  </a:lnTo>
                  <a:lnTo>
                    <a:pt x="2331" y="228544"/>
                  </a:lnTo>
                  <a:lnTo>
                    <a:pt x="2867" y="236208"/>
                  </a:lnTo>
                  <a:lnTo>
                    <a:pt x="3224" y="243302"/>
                  </a:lnTo>
                  <a:lnTo>
                    <a:pt x="4454" y="249023"/>
                  </a:lnTo>
                  <a:lnTo>
                    <a:pt x="6267" y="253830"/>
                  </a:lnTo>
                  <a:lnTo>
                    <a:pt x="10927" y="261816"/>
                  </a:lnTo>
                  <a:lnTo>
                    <a:pt x="13559" y="265335"/>
                  </a:lnTo>
                  <a:lnTo>
                    <a:pt x="16305" y="268673"/>
                  </a:lnTo>
                  <a:lnTo>
                    <a:pt x="20121" y="269906"/>
                  </a:lnTo>
                  <a:lnTo>
                    <a:pt x="24649" y="269736"/>
                  </a:lnTo>
                  <a:lnTo>
                    <a:pt x="29651" y="268630"/>
                  </a:lnTo>
                  <a:lnTo>
                    <a:pt x="34972" y="266901"/>
                  </a:lnTo>
                  <a:lnTo>
                    <a:pt x="40503" y="264756"/>
                  </a:lnTo>
                  <a:lnTo>
                    <a:pt x="46174" y="262334"/>
                  </a:lnTo>
                  <a:lnTo>
                    <a:pt x="51939" y="258735"/>
                  </a:lnTo>
                  <a:lnTo>
                    <a:pt x="57767" y="254351"/>
                  </a:lnTo>
                  <a:lnTo>
                    <a:pt x="63637" y="249444"/>
                  </a:lnTo>
                  <a:lnTo>
                    <a:pt x="70527" y="243196"/>
                  </a:lnTo>
                  <a:lnTo>
                    <a:pt x="86120" y="228316"/>
                  </a:lnTo>
                  <a:lnTo>
                    <a:pt x="164673" y="15033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SMARTPenAnnotation180"/>
            <p:cNvSpPr/>
            <p:nvPr/>
          </p:nvSpPr>
          <p:spPr>
            <a:xfrm>
              <a:off x="7046053" y="1930887"/>
              <a:ext cx="401307" cy="254557"/>
            </a:xfrm>
            <a:custGeom>
              <a:avLst/>
              <a:gdLst/>
              <a:ahLst/>
              <a:cxnLst/>
              <a:rect l="0" t="0" r="0" b="0"/>
              <a:pathLst>
                <a:path w="401307" h="254557">
                  <a:moveTo>
                    <a:pt x="61978" y="87222"/>
                  </a:moveTo>
                  <a:lnTo>
                    <a:pt x="46601" y="94910"/>
                  </a:lnTo>
                  <a:lnTo>
                    <a:pt x="35373" y="95784"/>
                  </a:lnTo>
                  <a:lnTo>
                    <a:pt x="31343" y="96899"/>
                  </a:lnTo>
                  <a:lnTo>
                    <a:pt x="24219" y="100783"/>
                  </a:lnTo>
                  <a:lnTo>
                    <a:pt x="17746" y="108463"/>
                  </a:lnTo>
                  <a:lnTo>
                    <a:pt x="14630" y="113289"/>
                  </a:lnTo>
                  <a:lnTo>
                    <a:pt x="11561" y="117498"/>
                  </a:lnTo>
                  <a:lnTo>
                    <a:pt x="5505" y="124821"/>
                  </a:lnTo>
                  <a:lnTo>
                    <a:pt x="3494" y="130148"/>
                  </a:lnTo>
                  <a:lnTo>
                    <a:pt x="2153" y="136675"/>
                  </a:lnTo>
                  <a:lnTo>
                    <a:pt x="1258" y="144003"/>
                  </a:lnTo>
                  <a:lnTo>
                    <a:pt x="662" y="151865"/>
                  </a:lnTo>
                  <a:lnTo>
                    <a:pt x="264" y="160083"/>
                  </a:lnTo>
                  <a:lnTo>
                    <a:pt x="0" y="168538"/>
                  </a:lnTo>
                  <a:lnTo>
                    <a:pt x="816" y="177151"/>
                  </a:lnTo>
                  <a:lnTo>
                    <a:pt x="2351" y="185870"/>
                  </a:lnTo>
                  <a:lnTo>
                    <a:pt x="4367" y="194659"/>
                  </a:lnTo>
                  <a:lnTo>
                    <a:pt x="6704" y="202503"/>
                  </a:lnTo>
                  <a:lnTo>
                    <a:pt x="9254" y="209717"/>
                  </a:lnTo>
                  <a:lnTo>
                    <a:pt x="11946" y="216510"/>
                  </a:lnTo>
                  <a:lnTo>
                    <a:pt x="14733" y="223023"/>
                  </a:lnTo>
                  <a:lnTo>
                    <a:pt x="20475" y="235552"/>
                  </a:lnTo>
                  <a:lnTo>
                    <a:pt x="24387" y="240679"/>
                  </a:lnTo>
                  <a:lnTo>
                    <a:pt x="28980" y="245089"/>
                  </a:lnTo>
                  <a:lnTo>
                    <a:pt x="38382" y="251643"/>
                  </a:lnTo>
                  <a:lnTo>
                    <a:pt x="45869" y="254556"/>
                  </a:lnTo>
                  <a:lnTo>
                    <a:pt x="50246" y="254340"/>
                  </a:lnTo>
                  <a:lnTo>
                    <a:pt x="60402" y="251455"/>
                  </a:lnTo>
                  <a:lnTo>
                    <a:pt x="71530" y="246865"/>
                  </a:lnTo>
                  <a:lnTo>
                    <a:pt x="83090" y="241518"/>
                  </a:lnTo>
                  <a:lnTo>
                    <a:pt x="94843" y="235835"/>
                  </a:lnTo>
                  <a:lnTo>
                    <a:pt x="100755" y="231938"/>
                  </a:lnTo>
                  <a:lnTo>
                    <a:pt x="106681" y="227355"/>
                  </a:lnTo>
                  <a:lnTo>
                    <a:pt x="112616" y="222316"/>
                  </a:lnTo>
                  <a:lnTo>
                    <a:pt x="117565" y="215980"/>
                  </a:lnTo>
                  <a:lnTo>
                    <a:pt x="121855" y="208779"/>
                  </a:lnTo>
                  <a:lnTo>
                    <a:pt x="125710" y="201002"/>
                  </a:lnTo>
                  <a:lnTo>
                    <a:pt x="129270" y="192841"/>
                  </a:lnTo>
                  <a:lnTo>
                    <a:pt x="132636" y="184424"/>
                  </a:lnTo>
                  <a:lnTo>
                    <a:pt x="135872" y="175836"/>
                  </a:lnTo>
                  <a:lnTo>
                    <a:pt x="138030" y="167134"/>
                  </a:lnTo>
                  <a:lnTo>
                    <a:pt x="139468" y="158356"/>
                  </a:lnTo>
                  <a:lnTo>
                    <a:pt x="140427" y="149527"/>
                  </a:lnTo>
                  <a:lnTo>
                    <a:pt x="142059" y="141657"/>
                  </a:lnTo>
                  <a:lnTo>
                    <a:pt x="144139" y="134426"/>
                  </a:lnTo>
                  <a:lnTo>
                    <a:pt x="146517" y="127621"/>
                  </a:lnTo>
                  <a:lnTo>
                    <a:pt x="147111" y="121100"/>
                  </a:lnTo>
                  <a:lnTo>
                    <a:pt x="146514" y="114768"/>
                  </a:lnTo>
                  <a:lnTo>
                    <a:pt x="145125" y="108563"/>
                  </a:lnTo>
                  <a:lnTo>
                    <a:pt x="143206" y="102441"/>
                  </a:lnTo>
                  <a:lnTo>
                    <a:pt x="140934" y="96376"/>
                  </a:lnTo>
                  <a:lnTo>
                    <a:pt x="138428" y="90348"/>
                  </a:lnTo>
                  <a:lnTo>
                    <a:pt x="135765" y="86329"/>
                  </a:lnTo>
                  <a:lnTo>
                    <a:pt x="132997" y="83650"/>
                  </a:lnTo>
                  <a:lnTo>
                    <a:pt x="130160" y="81864"/>
                  </a:lnTo>
                  <a:lnTo>
                    <a:pt x="127277" y="81666"/>
                  </a:lnTo>
                  <a:lnTo>
                    <a:pt x="124362" y="82526"/>
                  </a:lnTo>
                  <a:lnTo>
                    <a:pt x="121427" y="84091"/>
                  </a:lnTo>
                  <a:lnTo>
                    <a:pt x="112874" y="85830"/>
                  </a:lnTo>
                  <a:lnTo>
                    <a:pt x="102457" y="87596"/>
                  </a:lnTo>
                  <a:lnTo>
                    <a:pt x="91214" y="91687"/>
                  </a:lnTo>
                  <a:lnTo>
                    <a:pt x="82248" y="96813"/>
                  </a:lnTo>
                  <a:lnTo>
                    <a:pt x="73963" y="102399"/>
                  </a:lnTo>
                  <a:lnTo>
                    <a:pt x="63667" y="108189"/>
                  </a:lnTo>
                  <a:lnTo>
                    <a:pt x="55122" y="111423"/>
                  </a:lnTo>
                  <a:lnTo>
                    <a:pt x="46292" y="113500"/>
                  </a:lnTo>
                  <a:lnTo>
                    <a:pt x="46559" y="113670"/>
                  </a:lnTo>
                  <a:lnTo>
                    <a:pt x="49503" y="113859"/>
                  </a:lnTo>
                  <a:lnTo>
                    <a:pt x="51677" y="112918"/>
                  </a:lnTo>
                  <a:lnTo>
                    <a:pt x="59476" y="106852"/>
                  </a:lnTo>
                  <a:lnTo>
                    <a:pt x="65166" y="101569"/>
                  </a:lnTo>
                  <a:lnTo>
                    <a:pt x="76293" y="95913"/>
                  </a:lnTo>
                  <a:lnTo>
                    <a:pt x="83428" y="93016"/>
                  </a:lnTo>
                  <a:lnTo>
                    <a:pt x="90168" y="90092"/>
                  </a:lnTo>
                  <a:lnTo>
                    <a:pt x="102950" y="84198"/>
                  </a:lnTo>
                  <a:lnTo>
                    <a:pt x="133323" y="69356"/>
                  </a:lnTo>
                  <a:lnTo>
                    <a:pt x="144288" y="64399"/>
                  </a:lnTo>
                  <a:lnTo>
                    <a:pt x="152469" y="62195"/>
                  </a:lnTo>
                  <a:lnTo>
                    <a:pt x="157032" y="62600"/>
                  </a:lnTo>
                  <a:lnTo>
                    <a:pt x="167393" y="65696"/>
                  </a:lnTo>
                  <a:lnTo>
                    <a:pt x="170950" y="67910"/>
                  </a:lnTo>
                  <a:lnTo>
                    <a:pt x="173321" y="70379"/>
                  </a:lnTo>
                  <a:lnTo>
                    <a:pt x="176948" y="75767"/>
                  </a:lnTo>
                  <a:lnTo>
                    <a:pt x="181867" y="81470"/>
                  </a:lnTo>
                  <a:lnTo>
                    <a:pt x="184569" y="85371"/>
                  </a:lnTo>
                  <a:lnTo>
                    <a:pt x="187362" y="89957"/>
                  </a:lnTo>
                  <a:lnTo>
                    <a:pt x="190215" y="94998"/>
                  </a:lnTo>
                  <a:lnTo>
                    <a:pt x="192118" y="101336"/>
                  </a:lnTo>
                  <a:lnTo>
                    <a:pt x="193387" y="108537"/>
                  </a:lnTo>
                  <a:lnTo>
                    <a:pt x="194232" y="116315"/>
                  </a:lnTo>
                  <a:lnTo>
                    <a:pt x="194796" y="123485"/>
                  </a:lnTo>
                  <a:lnTo>
                    <a:pt x="195171" y="130249"/>
                  </a:lnTo>
                  <a:lnTo>
                    <a:pt x="195589" y="143056"/>
                  </a:lnTo>
                  <a:lnTo>
                    <a:pt x="195857" y="167447"/>
                  </a:lnTo>
                  <a:lnTo>
                    <a:pt x="195922" y="192825"/>
                  </a:lnTo>
                  <a:lnTo>
                    <a:pt x="196914" y="193343"/>
                  </a:lnTo>
                  <a:lnTo>
                    <a:pt x="200664" y="193918"/>
                  </a:lnTo>
                  <a:lnTo>
                    <a:pt x="202060" y="193079"/>
                  </a:lnTo>
                  <a:lnTo>
                    <a:pt x="202991" y="191528"/>
                  </a:lnTo>
                  <a:lnTo>
                    <a:pt x="204026" y="187158"/>
                  </a:lnTo>
                  <a:lnTo>
                    <a:pt x="204485" y="181909"/>
                  </a:lnTo>
                  <a:lnTo>
                    <a:pt x="205600" y="177136"/>
                  </a:lnTo>
                  <a:lnTo>
                    <a:pt x="207336" y="170977"/>
                  </a:lnTo>
                  <a:lnTo>
                    <a:pt x="209484" y="163895"/>
                  </a:lnTo>
                  <a:lnTo>
                    <a:pt x="211909" y="157189"/>
                  </a:lnTo>
                  <a:lnTo>
                    <a:pt x="214518" y="150734"/>
                  </a:lnTo>
                  <a:lnTo>
                    <a:pt x="217250" y="144446"/>
                  </a:lnTo>
                  <a:lnTo>
                    <a:pt x="220062" y="136285"/>
                  </a:lnTo>
                  <a:lnTo>
                    <a:pt x="222930" y="126876"/>
                  </a:lnTo>
                  <a:lnTo>
                    <a:pt x="228762" y="106830"/>
                  </a:lnTo>
                  <a:lnTo>
                    <a:pt x="237624" y="78811"/>
                  </a:lnTo>
                  <a:lnTo>
                    <a:pt x="252482" y="33712"/>
                  </a:lnTo>
                  <a:lnTo>
                    <a:pt x="255457" y="26744"/>
                  </a:lnTo>
                  <a:lnTo>
                    <a:pt x="258432" y="21106"/>
                  </a:lnTo>
                  <a:lnTo>
                    <a:pt x="261409" y="16356"/>
                  </a:lnTo>
                  <a:lnTo>
                    <a:pt x="270007" y="8432"/>
                  </a:lnTo>
                  <a:lnTo>
                    <a:pt x="279451" y="2595"/>
                  </a:lnTo>
                  <a:lnTo>
                    <a:pt x="286955" y="0"/>
                  </a:lnTo>
                  <a:lnTo>
                    <a:pt x="290346" y="301"/>
                  </a:lnTo>
                  <a:lnTo>
                    <a:pt x="293598" y="1493"/>
                  </a:lnTo>
                  <a:lnTo>
                    <a:pt x="299858" y="5464"/>
                  </a:lnTo>
                  <a:lnTo>
                    <a:pt x="305947" y="10536"/>
                  </a:lnTo>
                  <a:lnTo>
                    <a:pt x="308960" y="14270"/>
                  </a:lnTo>
                  <a:lnTo>
                    <a:pt x="311960" y="18743"/>
                  </a:lnTo>
                  <a:lnTo>
                    <a:pt x="314953" y="23710"/>
                  </a:lnTo>
                  <a:lnTo>
                    <a:pt x="317940" y="29998"/>
                  </a:lnTo>
                  <a:lnTo>
                    <a:pt x="320925" y="37166"/>
                  </a:lnTo>
                  <a:lnTo>
                    <a:pt x="323906" y="44922"/>
                  </a:lnTo>
                  <a:lnTo>
                    <a:pt x="326886" y="52077"/>
                  </a:lnTo>
                  <a:lnTo>
                    <a:pt x="329864" y="58831"/>
                  </a:lnTo>
                  <a:lnTo>
                    <a:pt x="332842" y="65318"/>
                  </a:lnTo>
                  <a:lnTo>
                    <a:pt x="335819" y="72619"/>
                  </a:lnTo>
                  <a:lnTo>
                    <a:pt x="338797" y="80463"/>
                  </a:lnTo>
                  <a:lnTo>
                    <a:pt x="341774" y="88669"/>
                  </a:lnTo>
                  <a:lnTo>
                    <a:pt x="345743" y="96124"/>
                  </a:lnTo>
                  <a:lnTo>
                    <a:pt x="350373" y="103079"/>
                  </a:lnTo>
                  <a:lnTo>
                    <a:pt x="355445" y="109699"/>
                  </a:lnTo>
                  <a:lnTo>
                    <a:pt x="359818" y="115105"/>
                  </a:lnTo>
                  <a:lnTo>
                    <a:pt x="363725" y="119701"/>
                  </a:lnTo>
                  <a:lnTo>
                    <a:pt x="370713" y="127454"/>
                  </a:lnTo>
                  <a:lnTo>
                    <a:pt x="377125" y="134207"/>
                  </a:lnTo>
                  <a:lnTo>
                    <a:pt x="380225" y="136405"/>
                  </a:lnTo>
                  <a:lnTo>
                    <a:pt x="386315" y="138846"/>
                  </a:lnTo>
                  <a:lnTo>
                    <a:pt x="398646" y="140543"/>
                  </a:lnTo>
                  <a:lnTo>
                    <a:pt x="401306" y="14080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SMARTPenAnnotation181"/>
            <p:cNvSpPr/>
            <p:nvPr/>
          </p:nvSpPr>
          <p:spPr>
            <a:xfrm>
              <a:off x="7361265" y="1884164"/>
              <a:ext cx="139673" cy="129709"/>
            </a:xfrm>
            <a:custGeom>
              <a:avLst/>
              <a:gdLst/>
              <a:ahLst/>
              <a:cxnLst/>
              <a:rect l="0" t="0" r="0" b="0"/>
              <a:pathLst>
                <a:path w="139673" h="129709">
                  <a:moveTo>
                    <a:pt x="5727" y="0"/>
                  </a:moveTo>
                  <a:lnTo>
                    <a:pt x="582" y="0"/>
                  </a:lnTo>
                  <a:lnTo>
                    <a:pt x="2780" y="0"/>
                  </a:lnTo>
                  <a:lnTo>
                    <a:pt x="2770" y="992"/>
                  </a:lnTo>
                  <a:lnTo>
                    <a:pt x="113" y="4740"/>
                  </a:lnTo>
                  <a:lnTo>
                    <a:pt x="0" y="7129"/>
                  </a:lnTo>
                  <a:lnTo>
                    <a:pt x="917" y="9713"/>
                  </a:lnTo>
                  <a:lnTo>
                    <a:pt x="2520" y="12428"/>
                  </a:lnTo>
                  <a:lnTo>
                    <a:pt x="4581" y="17215"/>
                  </a:lnTo>
                  <a:lnTo>
                    <a:pt x="6948" y="23383"/>
                  </a:lnTo>
                  <a:lnTo>
                    <a:pt x="9517" y="30471"/>
                  </a:lnTo>
                  <a:lnTo>
                    <a:pt x="12222" y="37181"/>
                  </a:lnTo>
                  <a:lnTo>
                    <a:pt x="15018" y="43639"/>
                  </a:lnTo>
                  <a:lnTo>
                    <a:pt x="17874" y="49928"/>
                  </a:lnTo>
                  <a:lnTo>
                    <a:pt x="21762" y="56106"/>
                  </a:lnTo>
                  <a:lnTo>
                    <a:pt x="26339" y="62208"/>
                  </a:lnTo>
                  <a:lnTo>
                    <a:pt x="31375" y="68261"/>
                  </a:lnTo>
                  <a:lnTo>
                    <a:pt x="35724" y="74281"/>
                  </a:lnTo>
                  <a:lnTo>
                    <a:pt x="39615" y="80278"/>
                  </a:lnTo>
                  <a:lnTo>
                    <a:pt x="43202" y="86261"/>
                  </a:lnTo>
                  <a:lnTo>
                    <a:pt x="47578" y="92234"/>
                  </a:lnTo>
                  <a:lnTo>
                    <a:pt x="52479" y="98200"/>
                  </a:lnTo>
                  <a:lnTo>
                    <a:pt x="62224" y="109129"/>
                  </a:lnTo>
                  <a:lnTo>
                    <a:pt x="69862" y="117293"/>
                  </a:lnTo>
                  <a:lnTo>
                    <a:pt x="74281" y="119867"/>
                  </a:lnTo>
                  <a:lnTo>
                    <a:pt x="79211" y="121583"/>
                  </a:lnTo>
                  <a:lnTo>
                    <a:pt x="84482" y="122727"/>
                  </a:lnTo>
                  <a:lnTo>
                    <a:pt x="89980" y="124482"/>
                  </a:lnTo>
                  <a:lnTo>
                    <a:pt x="95631" y="126644"/>
                  </a:lnTo>
                  <a:lnTo>
                    <a:pt x="101381" y="129078"/>
                  </a:lnTo>
                  <a:lnTo>
                    <a:pt x="106207" y="129708"/>
                  </a:lnTo>
                  <a:lnTo>
                    <a:pt x="110416" y="129136"/>
                  </a:lnTo>
                  <a:lnTo>
                    <a:pt x="114215" y="127762"/>
                  </a:lnTo>
                  <a:lnTo>
                    <a:pt x="117740" y="126847"/>
                  </a:lnTo>
                  <a:lnTo>
                    <a:pt x="121082" y="126236"/>
                  </a:lnTo>
                  <a:lnTo>
                    <a:pt x="124302" y="125829"/>
                  </a:lnTo>
                  <a:lnTo>
                    <a:pt x="127441" y="125558"/>
                  </a:lnTo>
                  <a:lnTo>
                    <a:pt x="130526" y="125377"/>
                  </a:lnTo>
                  <a:lnTo>
                    <a:pt x="139672" y="12501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SMARTPenAnnotation182"/>
            <p:cNvSpPr/>
            <p:nvPr/>
          </p:nvSpPr>
          <p:spPr>
            <a:xfrm>
              <a:off x="7429535" y="1859181"/>
              <a:ext cx="151770" cy="167826"/>
            </a:xfrm>
            <a:custGeom>
              <a:avLst/>
              <a:gdLst/>
              <a:ahLst/>
              <a:cxnLst/>
              <a:rect l="0" t="0" r="0" b="0"/>
              <a:pathLst>
                <a:path w="151770" h="167826">
                  <a:moveTo>
                    <a:pt x="26754" y="158928"/>
                  </a:moveTo>
                  <a:lnTo>
                    <a:pt x="0" y="158928"/>
                  </a:lnTo>
                  <a:lnTo>
                    <a:pt x="22165" y="158928"/>
                  </a:lnTo>
                  <a:lnTo>
                    <a:pt x="23694" y="159920"/>
                  </a:lnTo>
                  <a:lnTo>
                    <a:pt x="24714" y="161574"/>
                  </a:lnTo>
                  <a:lnTo>
                    <a:pt x="25394" y="163668"/>
                  </a:lnTo>
                  <a:lnTo>
                    <a:pt x="26839" y="165065"/>
                  </a:lnTo>
                  <a:lnTo>
                    <a:pt x="28795" y="165996"/>
                  </a:lnTo>
                  <a:lnTo>
                    <a:pt x="35564" y="167825"/>
                  </a:lnTo>
                  <a:lnTo>
                    <a:pt x="35648" y="163107"/>
                  </a:lnTo>
                  <a:lnTo>
                    <a:pt x="35683" y="128751"/>
                  </a:lnTo>
                  <a:lnTo>
                    <a:pt x="34691" y="126904"/>
                  </a:lnTo>
                  <a:lnTo>
                    <a:pt x="33038" y="125672"/>
                  </a:lnTo>
                  <a:lnTo>
                    <a:pt x="30943" y="124851"/>
                  </a:lnTo>
                  <a:lnTo>
                    <a:pt x="29546" y="122319"/>
                  </a:lnTo>
                  <a:lnTo>
                    <a:pt x="28615" y="118647"/>
                  </a:lnTo>
                  <a:lnTo>
                    <a:pt x="27995" y="114215"/>
                  </a:lnTo>
                  <a:lnTo>
                    <a:pt x="27581" y="110268"/>
                  </a:lnTo>
                  <a:lnTo>
                    <a:pt x="27305" y="106644"/>
                  </a:lnTo>
                  <a:lnTo>
                    <a:pt x="27122" y="103236"/>
                  </a:lnTo>
                  <a:lnTo>
                    <a:pt x="26917" y="96804"/>
                  </a:lnTo>
                  <a:lnTo>
                    <a:pt x="26802" y="84958"/>
                  </a:lnTo>
                  <a:lnTo>
                    <a:pt x="26785" y="79849"/>
                  </a:lnTo>
                  <a:lnTo>
                    <a:pt x="27767" y="75451"/>
                  </a:lnTo>
                  <a:lnTo>
                    <a:pt x="29414" y="71527"/>
                  </a:lnTo>
                  <a:lnTo>
                    <a:pt x="31504" y="67918"/>
                  </a:lnTo>
                  <a:lnTo>
                    <a:pt x="32897" y="63528"/>
                  </a:lnTo>
                  <a:lnTo>
                    <a:pt x="33826" y="58617"/>
                  </a:lnTo>
                  <a:lnTo>
                    <a:pt x="34445" y="53359"/>
                  </a:lnTo>
                  <a:lnTo>
                    <a:pt x="35850" y="47869"/>
                  </a:lnTo>
                  <a:lnTo>
                    <a:pt x="37779" y="42224"/>
                  </a:lnTo>
                  <a:lnTo>
                    <a:pt x="40057" y="36477"/>
                  </a:lnTo>
                  <a:lnTo>
                    <a:pt x="42567" y="31653"/>
                  </a:lnTo>
                  <a:lnTo>
                    <a:pt x="45234" y="27445"/>
                  </a:lnTo>
                  <a:lnTo>
                    <a:pt x="48003" y="23648"/>
                  </a:lnTo>
                  <a:lnTo>
                    <a:pt x="52826" y="20124"/>
                  </a:lnTo>
                  <a:lnTo>
                    <a:pt x="59018" y="16783"/>
                  </a:lnTo>
                  <a:lnTo>
                    <a:pt x="72844" y="10424"/>
                  </a:lnTo>
                  <a:lnTo>
                    <a:pt x="85603" y="4291"/>
                  </a:lnTo>
                  <a:lnTo>
                    <a:pt x="91783" y="2258"/>
                  </a:lnTo>
                  <a:lnTo>
                    <a:pt x="97888" y="903"/>
                  </a:lnTo>
                  <a:lnTo>
                    <a:pt x="103942" y="0"/>
                  </a:lnTo>
                  <a:lnTo>
                    <a:pt x="109962" y="390"/>
                  </a:lnTo>
                  <a:lnTo>
                    <a:pt x="115961" y="1642"/>
                  </a:lnTo>
                  <a:lnTo>
                    <a:pt x="121944" y="3469"/>
                  </a:lnTo>
                  <a:lnTo>
                    <a:pt x="126925" y="4687"/>
                  </a:lnTo>
                  <a:lnTo>
                    <a:pt x="131238" y="5499"/>
                  </a:lnTo>
                  <a:lnTo>
                    <a:pt x="140547" y="6802"/>
                  </a:lnTo>
                  <a:lnTo>
                    <a:pt x="144467" y="6981"/>
                  </a:lnTo>
                  <a:lnTo>
                    <a:pt x="151769" y="71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SMARTPenAnnotation183"/>
            <p:cNvSpPr/>
            <p:nvPr/>
          </p:nvSpPr>
          <p:spPr>
            <a:xfrm>
              <a:off x="7581450" y="1795025"/>
              <a:ext cx="267746" cy="214155"/>
            </a:xfrm>
            <a:custGeom>
              <a:avLst/>
              <a:gdLst/>
              <a:ahLst/>
              <a:cxnLst/>
              <a:rect l="0" t="0" r="0" b="0"/>
              <a:pathLst>
                <a:path w="267746" h="214155">
                  <a:moveTo>
                    <a:pt x="53432" y="62350"/>
                  </a:moveTo>
                  <a:lnTo>
                    <a:pt x="53432" y="57609"/>
                  </a:lnTo>
                  <a:lnTo>
                    <a:pt x="52440" y="56213"/>
                  </a:lnTo>
                  <a:lnTo>
                    <a:pt x="50787" y="55282"/>
                  </a:lnTo>
                  <a:lnTo>
                    <a:pt x="45744" y="53788"/>
                  </a:lnTo>
                  <a:lnTo>
                    <a:pt x="45330" y="54657"/>
                  </a:lnTo>
                  <a:lnTo>
                    <a:pt x="44871" y="58269"/>
                  </a:lnTo>
                  <a:lnTo>
                    <a:pt x="43756" y="59629"/>
                  </a:lnTo>
                  <a:lnTo>
                    <a:pt x="42021" y="60536"/>
                  </a:lnTo>
                  <a:lnTo>
                    <a:pt x="39871" y="61140"/>
                  </a:lnTo>
                  <a:lnTo>
                    <a:pt x="37446" y="63528"/>
                  </a:lnTo>
                  <a:lnTo>
                    <a:pt x="34837" y="67104"/>
                  </a:lnTo>
                  <a:lnTo>
                    <a:pt x="32106" y="71472"/>
                  </a:lnTo>
                  <a:lnTo>
                    <a:pt x="29293" y="75377"/>
                  </a:lnTo>
                  <a:lnTo>
                    <a:pt x="26425" y="78972"/>
                  </a:lnTo>
                  <a:lnTo>
                    <a:pt x="23521" y="82361"/>
                  </a:lnTo>
                  <a:lnTo>
                    <a:pt x="21585" y="86604"/>
                  </a:lnTo>
                  <a:lnTo>
                    <a:pt x="20295" y="91418"/>
                  </a:lnTo>
                  <a:lnTo>
                    <a:pt x="19434" y="96611"/>
                  </a:lnTo>
                  <a:lnTo>
                    <a:pt x="17869" y="103050"/>
                  </a:lnTo>
                  <a:lnTo>
                    <a:pt x="15833" y="110319"/>
                  </a:lnTo>
                  <a:lnTo>
                    <a:pt x="13483" y="118142"/>
                  </a:lnTo>
                  <a:lnTo>
                    <a:pt x="10924" y="125341"/>
                  </a:lnTo>
                  <a:lnTo>
                    <a:pt x="8227" y="132125"/>
                  </a:lnTo>
                  <a:lnTo>
                    <a:pt x="5436" y="138632"/>
                  </a:lnTo>
                  <a:lnTo>
                    <a:pt x="3576" y="144955"/>
                  </a:lnTo>
                  <a:lnTo>
                    <a:pt x="2335" y="151154"/>
                  </a:lnTo>
                  <a:lnTo>
                    <a:pt x="1508" y="157271"/>
                  </a:lnTo>
                  <a:lnTo>
                    <a:pt x="956" y="163334"/>
                  </a:lnTo>
                  <a:lnTo>
                    <a:pt x="590" y="169360"/>
                  </a:lnTo>
                  <a:lnTo>
                    <a:pt x="181" y="181347"/>
                  </a:lnTo>
                  <a:lnTo>
                    <a:pt x="0" y="193289"/>
                  </a:lnTo>
                  <a:lnTo>
                    <a:pt x="1935" y="198260"/>
                  </a:lnTo>
                  <a:lnTo>
                    <a:pt x="5210" y="202566"/>
                  </a:lnTo>
                  <a:lnTo>
                    <a:pt x="9378" y="206429"/>
                  </a:lnTo>
                  <a:lnTo>
                    <a:pt x="16655" y="210721"/>
                  </a:lnTo>
                  <a:lnTo>
                    <a:pt x="19985" y="211865"/>
                  </a:lnTo>
                  <a:lnTo>
                    <a:pt x="25181" y="211636"/>
                  </a:lnTo>
                  <a:lnTo>
                    <a:pt x="31621" y="210491"/>
                  </a:lnTo>
                  <a:lnTo>
                    <a:pt x="38891" y="208736"/>
                  </a:lnTo>
                  <a:lnTo>
                    <a:pt x="45723" y="207565"/>
                  </a:lnTo>
                  <a:lnTo>
                    <a:pt x="52262" y="206785"/>
                  </a:lnTo>
                  <a:lnTo>
                    <a:pt x="58605" y="206265"/>
                  </a:lnTo>
                  <a:lnTo>
                    <a:pt x="65811" y="204926"/>
                  </a:lnTo>
                  <a:lnTo>
                    <a:pt x="73591" y="203041"/>
                  </a:lnTo>
                  <a:lnTo>
                    <a:pt x="81754" y="200792"/>
                  </a:lnTo>
                  <a:lnTo>
                    <a:pt x="89181" y="197309"/>
                  </a:lnTo>
                  <a:lnTo>
                    <a:pt x="96116" y="193002"/>
                  </a:lnTo>
                  <a:lnTo>
                    <a:pt x="102725" y="188146"/>
                  </a:lnTo>
                  <a:lnTo>
                    <a:pt x="109113" y="182925"/>
                  </a:lnTo>
                  <a:lnTo>
                    <a:pt x="115358" y="177460"/>
                  </a:lnTo>
                  <a:lnTo>
                    <a:pt x="121506" y="171832"/>
                  </a:lnTo>
                  <a:lnTo>
                    <a:pt x="126596" y="166096"/>
                  </a:lnTo>
                  <a:lnTo>
                    <a:pt x="130981" y="160287"/>
                  </a:lnTo>
                  <a:lnTo>
                    <a:pt x="134897" y="154430"/>
                  </a:lnTo>
                  <a:lnTo>
                    <a:pt x="137508" y="149534"/>
                  </a:lnTo>
                  <a:lnTo>
                    <a:pt x="139249" y="145277"/>
                  </a:lnTo>
                  <a:lnTo>
                    <a:pt x="140408" y="141447"/>
                  </a:lnTo>
                  <a:lnTo>
                    <a:pt x="146782" y="121835"/>
                  </a:lnTo>
                  <a:lnTo>
                    <a:pt x="147416" y="115897"/>
                  </a:lnTo>
                  <a:lnTo>
                    <a:pt x="146846" y="110947"/>
                  </a:lnTo>
                  <a:lnTo>
                    <a:pt x="145473" y="106654"/>
                  </a:lnTo>
                  <a:lnTo>
                    <a:pt x="143567" y="102800"/>
                  </a:lnTo>
                  <a:lnTo>
                    <a:pt x="141304" y="99238"/>
                  </a:lnTo>
                  <a:lnTo>
                    <a:pt x="138802" y="95872"/>
                  </a:lnTo>
                  <a:lnTo>
                    <a:pt x="136142" y="93627"/>
                  </a:lnTo>
                  <a:lnTo>
                    <a:pt x="133377" y="92131"/>
                  </a:lnTo>
                  <a:lnTo>
                    <a:pt x="130542" y="91134"/>
                  </a:lnTo>
                  <a:lnTo>
                    <a:pt x="126667" y="90469"/>
                  </a:lnTo>
                  <a:lnTo>
                    <a:pt x="122099" y="90025"/>
                  </a:lnTo>
                  <a:lnTo>
                    <a:pt x="117070" y="89730"/>
                  </a:lnTo>
                  <a:lnTo>
                    <a:pt x="106190" y="89401"/>
                  </a:lnTo>
                  <a:lnTo>
                    <a:pt x="66483" y="89149"/>
                  </a:lnTo>
                  <a:lnTo>
                    <a:pt x="54000" y="89139"/>
                  </a:lnTo>
                  <a:lnTo>
                    <a:pt x="58341" y="84398"/>
                  </a:lnTo>
                  <a:lnTo>
                    <a:pt x="79179" y="63407"/>
                  </a:lnTo>
                  <a:lnTo>
                    <a:pt x="84487" y="59086"/>
                  </a:lnTo>
                  <a:lnTo>
                    <a:pt x="90011" y="55213"/>
                  </a:lnTo>
                  <a:lnTo>
                    <a:pt x="102432" y="47272"/>
                  </a:lnTo>
                  <a:lnTo>
                    <a:pt x="117874" y="37127"/>
                  </a:lnTo>
                  <a:lnTo>
                    <a:pt x="125167" y="32636"/>
                  </a:lnTo>
                  <a:lnTo>
                    <a:pt x="132014" y="28650"/>
                  </a:lnTo>
                  <a:lnTo>
                    <a:pt x="144912" y="21575"/>
                  </a:lnTo>
                  <a:lnTo>
                    <a:pt x="157259" y="15123"/>
                  </a:lnTo>
                  <a:lnTo>
                    <a:pt x="162338" y="12014"/>
                  </a:lnTo>
                  <a:lnTo>
                    <a:pt x="170626" y="5913"/>
                  </a:lnTo>
                  <a:lnTo>
                    <a:pt x="177618" y="2540"/>
                  </a:lnTo>
                  <a:lnTo>
                    <a:pt x="184032" y="1041"/>
                  </a:lnTo>
                  <a:lnTo>
                    <a:pt x="192229" y="197"/>
                  </a:lnTo>
                  <a:lnTo>
                    <a:pt x="194494" y="0"/>
                  </a:lnTo>
                  <a:lnTo>
                    <a:pt x="198148" y="2558"/>
                  </a:lnTo>
                  <a:lnTo>
                    <a:pt x="200511" y="4629"/>
                  </a:lnTo>
                  <a:lnTo>
                    <a:pt x="203079" y="7994"/>
                  </a:lnTo>
                  <a:lnTo>
                    <a:pt x="205783" y="12222"/>
                  </a:lnTo>
                  <a:lnTo>
                    <a:pt x="208577" y="17025"/>
                  </a:lnTo>
                  <a:lnTo>
                    <a:pt x="211433" y="23203"/>
                  </a:lnTo>
                  <a:lnTo>
                    <a:pt x="214329" y="30299"/>
                  </a:lnTo>
                  <a:lnTo>
                    <a:pt x="217251" y="38006"/>
                  </a:lnTo>
                  <a:lnTo>
                    <a:pt x="223144" y="54507"/>
                  </a:lnTo>
                  <a:lnTo>
                    <a:pt x="226105" y="63074"/>
                  </a:lnTo>
                  <a:lnTo>
                    <a:pt x="228078" y="71762"/>
                  </a:lnTo>
                  <a:lnTo>
                    <a:pt x="229394" y="80531"/>
                  </a:lnTo>
                  <a:lnTo>
                    <a:pt x="230272" y="89353"/>
                  </a:lnTo>
                  <a:lnTo>
                    <a:pt x="232841" y="98211"/>
                  </a:lnTo>
                  <a:lnTo>
                    <a:pt x="236538" y="107093"/>
                  </a:lnTo>
                  <a:lnTo>
                    <a:pt x="240988" y="115991"/>
                  </a:lnTo>
                  <a:lnTo>
                    <a:pt x="244945" y="124900"/>
                  </a:lnTo>
                  <a:lnTo>
                    <a:pt x="248577" y="133815"/>
                  </a:lnTo>
                  <a:lnTo>
                    <a:pt x="251989" y="142736"/>
                  </a:lnTo>
                  <a:lnTo>
                    <a:pt x="254265" y="151659"/>
                  </a:lnTo>
                  <a:lnTo>
                    <a:pt x="255781" y="160585"/>
                  </a:lnTo>
                  <a:lnTo>
                    <a:pt x="256793" y="169511"/>
                  </a:lnTo>
                  <a:lnTo>
                    <a:pt x="258459" y="176455"/>
                  </a:lnTo>
                  <a:lnTo>
                    <a:pt x="260562" y="182076"/>
                  </a:lnTo>
                  <a:lnTo>
                    <a:pt x="262956" y="186816"/>
                  </a:lnTo>
                  <a:lnTo>
                    <a:pt x="264553" y="190967"/>
                  </a:lnTo>
                  <a:lnTo>
                    <a:pt x="265616" y="194728"/>
                  </a:lnTo>
                  <a:lnTo>
                    <a:pt x="266326" y="198227"/>
                  </a:lnTo>
                  <a:lnTo>
                    <a:pt x="267114" y="204760"/>
                  </a:lnTo>
                  <a:lnTo>
                    <a:pt x="267745" y="21415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SMARTPenAnnotation184"/>
            <p:cNvSpPr/>
            <p:nvPr/>
          </p:nvSpPr>
          <p:spPr>
            <a:xfrm>
              <a:off x="7341444" y="1821656"/>
              <a:ext cx="114846" cy="116087"/>
            </a:xfrm>
            <a:custGeom>
              <a:avLst/>
              <a:gdLst/>
              <a:ahLst/>
              <a:cxnLst/>
              <a:rect l="0" t="0" r="0" b="0"/>
              <a:pathLst>
                <a:path w="114846" h="116087">
                  <a:moveTo>
                    <a:pt x="7688" y="116086"/>
                  </a:moveTo>
                  <a:lnTo>
                    <a:pt x="2948" y="116086"/>
                  </a:lnTo>
                  <a:lnTo>
                    <a:pt x="1551" y="115094"/>
                  </a:lnTo>
                  <a:lnTo>
                    <a:pt x="621" y="113440"/>
                  </a:lnTo>
                  <a:lnTo>
                    <a:pt x="0" y="111345"/>
                  </a:lnTo>
                  <a:lnTo>
                    <a:pt x="579" y="109949"/>
                  </a:lnTo>
                  <a:lnTo>
                    <a:pt x="1956" y="109018"/>
                  </a:lnTo>
                  <a:lnTo>
                    <a:pt x="3867" y="108397"/>
                  </a:lnTo>
                  <a:lnTo>
                    <a:pt x="5141" y="105999"/>
                  </a:lnTo>
                  <a:lnTo>
                    <a:pt x="5990" y="102416"/>
                  </a:lnTo>
                  <a:lnTo>
                    <a:pt x="6556" y="98043"/>
                  </a:lnTo>
                  <a:lnTo>
                    <a:pt x="8918" y="93143"/>
                  </a:lnTo>
                  <a:lnTo>
                    <a:pt x="12477" y="87892"/>
                  </a:lnTo>
                  <a:lnTo>
                    <a:pt x="16833" y="82407"/>
                  </a:lnTo>
                  <a:lnTo>
                    <a:pt x="22715" y="76766"/>
                  </a:lnTo>
                  <a:lnTo>
                    <a:pt x="29613" y="71021"/>
                  </a:lnTo>
                  <a:lnTo>
                    <a:pt x="37187" y="65207"/>
                  </a:lnTo>
                  <a:lnTo>
                    <a:pt x="45214" y="58354"/>
                  </a:lnTo>
                  <a:lnTo>
                    <a:pt x="53541" y="50809"/>
                  </a:lnTo>
                  <a:lnTo>
                    <a:pt x="62069" y="42802"/>
                  </a:lnTo>
                  <a:lnTo>
                    <a:pt x="69740" y="36472"/>
                  </a:lnTo>
                  <a:lnTo>
                    <a:pt x="76837" y="31260"/>
                  </a:lnTo>
                  <a:lnTo>
                    <a:pt x="83553" y="26793"/>
                  </a:lnTo>
                  <a:lnTo>
                    <a:pt x="90015" y="21831"/>
                  </a:lnTo>
                  <a:lnTo>
                    <a:pt x="96307" y="16538"/>
                  </a:lnTo>
                  <a:lnTo>
                    <a:pt x="114845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SMARTPenAnnotation185"/>
            <p:cNvSpPr/>
            <p:nvPr/>
          </p:nvSpPr>
          <p:spPr>
            <a:xfrm>
              <a:off x="6295429" y="1000125"/>
              <a:ext cx="98228" cy="374319"/>
            </a:xfrm>
            <a:custGeom>
              <a:avLst/>
              <a:gdLst/>
              <a:ahLst/>
              <a:cxnLst/>
              <a:rect l="0" t="0" r="0" b="0"/>
              <a:pathLst>
                <a:path w="98228" h="374319">
                  <a:moveTo>
                    <a:pt x="0" y="0"/>
                  </a:moveTo>
                  <a:lnTo>
                    <a:pt x="0" y="69977"/>
                  </a:lnTo>
                  <a:lnTo>
                    <a:pt x="993" y="81378"/>
                  </a:lnTo>
                  <a:lnTo>
                    <a:pt x="2646" y="93939"/>
                  </a:lnTo>
                  <a:lnTo>
                    <a:pt x="4741" y="107274"/>
                  </a:lnTo>
                  <a:lnTo>
                    <a:pt x="9714" y="135321"/>
                  </a:lnTo>
                  <a:lnTo>
                    <a:pt x="12429" y="149745"/>
                  </a:lnTo>
                  <a:lnTo>
                    <a:pt x="18092" y="176355"/>
                  </a:lnTo>
                  <a:lnTo>
                    <a:pt x="20991" y="189007"/>
                  </a:lnTo>
                  <a:lnTo>
                    <a:pt x="24908" y="202403"/>
                  </a:lnTo>
                  <a:lnTo>
                    <a:pt x="29504" y="216295"/>
                  </a:lnTo>
                  <a:lnTo>
                    <a:pt x="34553" y="230517"/>
                  </a:lnTo>
                  <a:lnTo>
                    <a:pt x="39902" y="243967"/>
                  </a:lnTo>
                  <a:lnTo>
                    <a:pt x="45453" y="256902"/>
                  </a:lnTo>
                  <a:lnTo>
                    <a:pt x="51138" y="269494"/>
                  </a:lnTo>
                  <a:lnTo>
                    <a:pt x="55920" y="280866"/>
                  </a:lnTo>
                  <a:lnTo>
                    <a:pt x="60101" y="291423"/>
                  </a:lnTo>
                  <a:lnTo>
                    <a:pt x="67391" y="311092"/>
                  </a:lnTo>
                  <a:lnTo>
                    <a:pt x="73939" y="329755"/>
                  </a:lnTo>
                  <a:lnTo>
                    <a:pt x="77074" y="337907"/>
                  </a:lnTo>
                  <a:lnTo>
                    <a:pt x="80156" y="345326"/>
                  </a:lnTo>
                  <a:lnTo>
                    <a:pt x="83203" y="352256"/>
                  </a:lnTo>
                  <a:lnTo>
                    <a:pt x="86227" y="357868"/>
                  </a:lnTo>
                  <a:lnTo>
                    <a:pt x="89234" y="362602"/>
                  </a:lnTo>
                  <a:lnTo>
                    <a:pt x="97701" y="374318"/>
                  </a:lnTo>
                  <a:lnTo>
                    <a:pt x="97876" y="373569"/>
                  </a:lnTo>
                  <a:lnTo>
                    <a:pt x="98227" y="36611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SMARTPenAnnotation186"/>
            <p:cNvSpPr/>
            <p:nvPr/>
          </p:nvSpPr>
          <p:spPr>
            <a:xfrm>
              <a:off x="6268640" y="928687"/>
              <a:ext cx="258962" cy="107157"/>
            </a:xfrm>
            <a:custGeom>
              <a:avLst/>
              <a:gdLst/>
              <a:ahLst/>
              <a:cxnLst/>
              <a:rect l="0" t="0" r="0" b="0"/>
              <a:pathLst>
                <a:path w="258962" h="107157">
                  <a:moveTo>
                    <a:pt x="0" y="107156"/>
                  </a:moveTo>
                  <a:lnTo>
                    <a:pt x="0" y="91779"/>
                  </a:lnTo>
                  <a:lnTo>
                    <a:pt x="993" y="89960"/>
                  </a:lnTo>
                  <a:lnTo>
                    <a:pt x="2646" y="87754"/>
                  </a:lnTo>
                  <a:lnTo>
                    <a:pt x="4741" y="85292"/>
                  </a:lnTo>
                  <a:lnTo>
                    <a:pt x="7129" y="82658"/>
                  </a:lnTo>
                  <a:lnTo>
                    <a:pt x="12429" y="77086"/>
                  </a:lnTo>
                  <a:lnTo>
                    <a:pt x="20991" y="68371"/>
                  </a:lnTo>
                  <a:lnTo>
                    <a:pt x="25900" y="65424"/>
                  </a:lnTo>
                  <a:lnTo>
                    <a:pt x="32150" y="62468"/>
                  </a:lnTo>
                  <a:lnTo>
                    <a:pt x="39293" y="59505"/>
                  </a:lnTo>
                  <a:lnTo>
                    <a:pt x="46039" y="56537"/>
                  </a:lnTo>
                  <a:lnTo>
                    <a:pt x="58826" y="50594"/>
                  </a:lnTo>
                  <a:lnTo>
                    <a:pt x="66007" y="47620"/>
                  </a:lnTo>
                  <a:lnTo>
                    <a:pt x="73770" y="44645"/>
                  </a:lnTo>
                  <a:lnTo>
                    <a:pt x="81922" y="41670"/>
                  </a:lnTo>
                  <a:lnTo>
                    <a:pt x="90334" y="39686"/>
                  </a:lnTo>
                  <a:lnTo>
                    <a:pt x="98918" y="38364"/>
                  </a:lnTo>
                  <a:lnTo>
                    <a:pt x="107618" y="37482"/>
                  </a:lnTo>
                  <a:lnTo>
                    <a:pt x="116393" y="35902"/>
                  </a:lnTo>
                  <a:lnTo>
                    <a:pt x="125221" y="33857"/>
                  </a:lnTo>
                  <a:lnTo>
                    <a:pt x="134082" y="31501"/>
                  </a:lnTo>
                  <a:lnTo>
                    <a:pt x="142966" y="29930"/>
                  </a:lnTo>
                  <a:lnTo>
                    <a:pt x="151866" y="28883"/>
                  </a:lnTo>
                  <a:lnTo>
                    <a:pt x="160775" y="28185"/>
                  </a:lnTo>
                  <a:lnTo>
                    <a:pt x="169691" y="26728"/>
                  </a:lnTo>
                  <a:lnTo>
                    <a:pt x="178612" y="24764"/>
                  </a:lnTo>
                  <a:lnTo>
                    <a:pt x="187536" y="22462"/>
                  </a:lnTo>
                  <a:lnTo>
                    <a:pt x="195469" y="20928"/>
                  </a:lnTo>
                  <a:lnTo>
                    <a:pt x="202742" y="19905"/>
                  </a:lnTo>
                  <a:lnTo>
                    <a:pt x="209576" y="19223"/>
                  </a:lnTo>
                  <a:lnTo>
                    <a:pt x="216116" y="17776"/>
                  </a:lnTo>
                  <a:lnTo>
                    <a:pt x="222460" y="15820"/>
                  </a:lnTo>
                  <a:lnTo>
                    <a:pt x="228674" y="13523"/>
                  </a:lnTo>
                  <a:lnTo>
                    <a:pt x="233808" y="11992"/>
                  </a:lnTo>
                  <a:lnTo>
                    <a:pt x="238224" y="10971"/>
                  </a:lnTo>
                  <a:lnTo>
                    <a:pt x="242160" y="10291"/>
                  </a:lnTo>
                  <a:lnTo>
                    <a:pt x="245776" y="8845"/>
                  </a:lnTo>
                  <a:lnTo>
                    <a:pt x="249179" y="6889"/>
                  </a:lnTo>
                  <a:lnTo>
                    <a:pt x="258961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SMARTPenAnnotation187"/>
            <p:cNvSpPr/>
            <p:nvPr/>
          </p:nvSpPr>
          <p:spPr>
            <a:xfrm>
              <a:off x="6491882" y="840667"/>
              <a:ext cx="195058" cy="239826"/>
            </a:xfrm>
            <a:custGeom>
              <a:avLst/>
              <a:gdLst/>
              <a:ahLst/>
              <a:cxnLst/>
              <a:rect l="0" t="0" r="0" b="0"/>
              <a:pathLst>
                <a:path w="195058" h="239826">
                  <a:moveTo>
                    <a:pt x="0" y="34442"/>
                  </a:moveTo>
                  <a:lnTo>
                    <a:pt x="12429" y="34442"/>
                  </a:lnTo>
                  <a:lnTo>
                    <a:pt x="16223" y="33450"/>
                  </a:lnTo>
                  <a:lnTo>
                    <a:pt x="20738" y="31796"/>
                  </a:lnTo>
                  <a:lnTo>
                    <a:pt x="25731" y="29701"/>
                  </a:lnTo>
                  <a:lnTo>
                    <a:pt x="31045" y="28305"/>
                  </a:lnTo>
                  <a:lnTo>
                    <a:pt x="36572" y="27374"/>
                  </a:lnTo>
                  <a:lnTo>
                    <a:pt x="42241" y="26753"/>
                  </a:lnTo>
                  <a:lnTo>
                    <a:pt x="48004" y="26340"/>
                  </a:lnTo>
                  <a:lnTo>
                    <a:pt x="53831" y="26064"/>
                  </a:lnTo>
                  <a:lnTo>
                    <a:pt x="59701" y="25880"/>
                  </a:lnTo>
                  <a:lnTo>
                    <a:pt x="65597" y="24765"/>
                  </a:lnTo>
                  <a:lnTo>
                    <a:pt x="71513" y="23030"/>
                  </a:lnTo>
                  <a:lnTo>
                    <a:pt x="77441" y="20881"/>
                  </a:lnTo>
                  <a:lnTo>
                    <a:pt x="84370" y="19448"/>
                  </a:lnTo>
                  <a:lnTo>
                    <a:pt x="91965" y="18493"/>
                  </a:lnTo>
                  <a:lnTo>
                    <a:pt x="100005" y="17856"/>
                  </a:lnTo>
                  <a:lnTo>
                    <a:pt x="107350" y="16439"/>
                  </a:lnTo>
                  <a:lnTo>
                    <a:pt x="114231" y="14503"/>
                  </a:lnTo>
                  <a:lnTo>
                    <a:pt x="120802" y="12219"/>
                  </a:lnTo>
                  <a:lnTo>
                    <a:pt x="127168" y="10697"/>
                  </a:lnTo>
                  <a:lnTo>
                    <a:pt x="133396" y="9682"/>
                  </a:lnTo>
                  <a:lnTo>
                    <a:pt x="139532" y="9006"/>
                  </a:lnTo>
                  <a:lnTo>
                    <a:pt x="144616" y="8555"/>
                  </a:lnTo>
                  <a:lnTo>
                    <a:pt x="148997" y="8254"/>
                  </a:lnTo>
                  <a:lnTo>
                    <a:pt x="152910" y="8054"/>
                  </a:lnTo>
                  <a:lnTo>
                    <a:pt x="156509" y="6928"/>
                  </a:lnTo>
                  <a:lnTo>
                    <a:pt x="159902" y="5185"/>
                  </a:lnTo>
                  <a:lnTo>
                    <a:pt x="163156" y="3031"/>
                  </a:lnTo>
                  <a:lnTo>
                    <a:pt x="166318" y="1595"/>
                  </a:lnTo>
                  <a:lnTo>
                    <a:pt x="169418" y="638"/>
                  </a:lnTo>
                  <a:lnTo>
                    <a:pt x="172477" y="0"/>
                  </a:lnTo>
                  <a:lnTo>
                    <a:pt x="175508" y="566"/>
                  </a:lnTo>
                  <a:lnTo>
                    <a:pt x="181522" y="3842"/>
                  </a:lnTo>
                  <a:lnTo>
                    <a:pt x="187330" y="7892"/>
                  </a:lnTo>
                  <a:lnTo>
                    <a:pt x="191737" y="12059"/>
                  </a:lnTo>
                  <a:lnTo>
                    <a:pt x="193309" y="14559"/>
                  </a:lnTo>
                  <a:lnTo>
                    <a:pt x="195057" y="19983"/>
                  </a:lnTo>
                  <a:lnTo>
                    <a:pt x="194530" y="23810"/>
                  </a:lnTo>
                  <a:lnTo>
                    <a:pt x="193186" y="28346"/>
                  </a:lnTo>
                  <a:lnTo>
                    <a:pt x="191299" y="33355"/>
                  </a:lnTo>
                  <a:lnTo>
                    <a:pt x="190041" y="38678"/>
                  </a:lnTo>
                  <a:lnTo>
                    <a:pt x="189202" y="44211"/>
                  </a:lnTo>
                  <a:lnTo>
                    <a:pt x="188643" y="49884"/>
                  </a:lnTo>
                  <a:lnTo>
                    <a:pt x="187277" y="55651"/>
                  </a:lnTo>
                  <a:lnTo>
                    <a:pt x="185375" y="61480"/>
                  </a:lnTo>
                  <a:lnTo>
                    <a:pt x="183115" y="67350"/>
                  </a:lnTo>
                  <a:lnTo>
                    <a:pt x="180616" y="73248"/>
                  </a:lnTo>
                  <a:lnTo>
                    <a:pt x="175193" y="85093"/>
                  </a:lnTo>
                  <a:lnTo>
                    <a:pt x="171366" y="92022"/>
                  </a:lnTo>
                  <a:lnTo>
                    <a:pt x="166830" y="99617"/>
                  </a:lnTo>
                  <a:lnTo>
                    <a:pt x="156499" y="115995"/>
                  </a:lnTo>
                  <a:lnTo>
                    <a:pt x="127827" y="159614"/>
                  </a:lnTo>
                  <a:lnTo>
                    <a:pt x="122921" y="168491"/>
                  </a:lnTo>
                  <a:lnTo>
                    <a:pt x="118658" y="177386"/>
                  </a:lnTo>
                  <a:lnTo>
                    <a:pt x="114824" y="186293"/>
                  </a:lnTo>
                  <a:lnTo>
                    <a:pt x="110284" y="193223"/>
                  </a:lnTo>
                  <a:lnTo>
                    <a:pt x="105273" y="198835"/>
                  </a:lnTo>
                  <a:lnTo>
                    <a:pt x="99948" y="203568"/>
                  </a:lnTo>
                  <a:lnTo>
                    <a:pt x="95405" y="208709"/>
                  </a:lnTo>
                  <a:lnTo>
                    <a:pt x="91385" y="214120"/>
                  </a:lnTo>
                  <a:lnTo>
                    <a:pt x="87712" y="219711"/>
                  </a:lnTo>
                  <a:lnTo>
                    <a:pt x="84272" y="224431"/>
                  </a:lnTo>
                  <a:lnTo>
                    <a:pt x="80986" y="228570"/>
                  </a:lnTo>
                  <a:lnTo>
                    <a:pt x="71438" y="23982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SMARTPenAnnotation188"/>
            <p:cNvSpPr/>
            <p:nvPr/>
          </p:nvSpPr>
          <p:spPr>
            <a:xfrm>
              <a:off x="6795492" y="562570"/>
              <a:ext cx="89298" cy="321470"/>
            </a:xfrm>
            <a:custGeom>
              <a:avLst/>
              <a:gdLst/>
              <a:ahLst/>
              <a:cxnLst/>
              <a:rect l="0" t="0" r="0" b="0"/>
              <a:pathLst>
                <a:path w="89298" h="321470">
                  <a:moveTo>
                    <a:pt x="0" y="0"/>
                  </a:moveTo>
                  <a:lnTo>
                    <a:pt x="0" y="15377"/>
                  </a:lnTo>
                  <a:lnTo>
                    <a:pt x="2646" y="24693"/>
                  </a:lnTo>
                  <a:lnTo>
                    <a:pt x="4740" y="31345"/>
                  </a:lnTo>
                  <a:lnTo>
                    <a:pt x="6137" y="39748"/>
                  </a:lnTo>
                  <a:lnTo>
                    <a:pt x="7067" y="49319"/>
                  </a:lnTo>
                  <a:lnTo>
                    <a:pt x="7688" y="59668"/>
                  </a:lnTo>
                  <a:lnTo>
                    <a:pt x="9094" y="70537"/>
                  </a:lnTo>
                  <a:lnTo>
                    <a:pt x="11024" y="81751"/>
                  </a:lnTo>
                  <a:lnTo>
                    <a:pt x="13302" y="93196"/>
                  </a:lnTo>
                  <a:lnTo>
                    <a:pt x="18480" y="116496"/>
                  </a:lnTo>
                  <a:lnTo>
                    <a:pt x="21250" y="128265"/>
                  </a:lnTo>
                  <a:lnTo>
                    <a:pt x="25080" y="141073"/>
                  </a:lnTo>
                  <a:lnTo>
                    <a:pt x="29619" y="154572"/>
                  </a:lnTo>
                  <a:lnTo>
                    <a:pt x="34629" y="168532"/>
                  </a:lnTo>
                  <a:lnTo>
                    <a:pt x="38961" y="181808"/>
                  </a:lnTo>
                  <a:lnTo>
                    <a:pt x="42840" y="194627"/>
                  </a:lnTo>
                  <a:lnTo>
                    <a:pt x="49798" y="218462"/>
                  </a:lnTo>
                  <a:lnTo>
                    <a:pt x="56198" y="238977"/>
                  </a:lnTo>
                  <a:lnTo>
                    <a:pt x="58301" y="248615"/>
                  </a:lnTo>
                  <a:lnTo>
                    <a:pt x="59703" y="258017"/>
                  </a:lnTo>
                  <a:lnTo>
                    <a:pt x="60638" y="267261"/>
                  </a:lnTo>
                  <a:lnTo>
                    <a:pt x="62253" y="275408"/>
                  </a:lnTo>
                  <a:lnTo>
                    <a:pt x="64322" y="282824"/>
                  </a:lnTo>
                  <a:lnTo>
                    <a:pt x="66694" y="289753"/>
                  </a:lnTo>
                  <a:lnTo>
                    <a:pt x="69268" y="295364"/>
                  </a:lnTo>
                  <a:lnTo>
                    <a:pt x="71975" y="300097"/>
                  </a:lnTo>
                  <a:lnTo>
                    <a:pt x="74772" y="304244"/>
                  </a:lnTo>
                  <a:lnTo>
                    <a:pt x="76638" y="308001"/>
                  </a:lnTo>
                  <a:lnTo>
                    <a:pt x="78710" y="314822"/>
                  </a:lnTo>
                  <a:lnTo>
                    <a:pt x="80254" y="317037"/>
                  </a:lnTo>
                  <a:lnTo>
                    <a:pt x="82276" y="318514"/>
                  </a:lnTo>
                  <a:lnTo>
                    <a:pt x="89297" y="32146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SMARTPenAnnotation189"/>
            <p:cNvSpPr/>
            <p:nvPr/>
          </p:nvSpPr>
          <p:spPr>
            <a:xfrm>
              <a:off x="6938367" y="687585"/>
              <a:ext cx="53579" cy="149878"/>
            </a:xfrm>
            <a:custGeom>
              <a:avLst/>
              <a:gdLst/>
              <a:ahLst/>
              <a:cxnLst/>
              <a:rect l="0" t="0" r="0" b="0"/>
              <a:pathLst>
                <a:path w="53579" h="149878">
                  <a:moveTo>
                    <a:pt x="0" y="0"/>
                  </a:moveTo>
                  <a:lnTo>
                    <a:pt x="0" y="42318"/>
                  </a:lnTo>
                  <a:lnTo>
                    <a:pt x="992" y="48056"/>
                  </a:lnTo>
                  <a:lnTo>
                    <a:pt x="2646" y="53865"/>
                  </a:lnTo>
                  <a:lnTo>
                    <a:pt x="7129" y="66604"/>
                  </a:lnTo>
                  <a:lnTo>
                    <a:pt x="12428" y="82188"/>
                  </a:lnTo>
                  <a:lnTo>
                    <a:pt x="15231" y="89519"/>
                  </a:lnTo>
                  <a:lnTo>
                    <a:pt x="18092" y="96390"/>
                  </a:lnTo>
                  <a:lnTo>
                    <a:pt x="20991" y="102956"/>
                  </a:lnTo>
                  <a:lnTo>
                    <a:pt x="22923" y="109317"/>
                  </a:lnTo>
                  <a:lnTo>
                    <a:pt x="24212" y="115542"/>
                  </a:lnTo>
                  <a:lnTo>
                    <a:pt x="25071" y="121677"/>
                  </a:lnTo>
                  <a:lnTo>
                    <a:pt x="26635" y="126759"/>
                  </a:lnTo>
                  <a:lnTo>
                    <a:pt x="28672" y="131139"/>
                  </a:lnTo>
                  <a:lnTo>
                    <a:pt x="31020" y="135051"/>
                  </a:lnTo>
                  <a:lnTo>
                    <a:pt x="33579" y="138651"/>
                  </a:lnTo>
                  <a:lnTo>
                    <a:pt x="36276" y="142044"/>
                  </a:lnTo>
                  <a:lnTo>
                    <a:pt x="42995" y="149877"/>
                  </a:lnTo>
                  <a:lnTo>
                    <a:pt x="43546" y="149527"/>
                  </a:lnTo>
                  <a:lnTo>
                    <a:pt x="43913" y="148302"/>
                  </a:lnTo>
                  <a:lnTo>
                    <a:pt x="44158" y="146493"/>
                  </a:lnTo>
                  <a:lnTo>
                    <a:pt x="45314" y="144295"/>
                  </a:lnTo>
                  <a:lnTo>
                    <a:pt x="47076" y="141838"/>
                  </a:lnTo>
                  <a:lnTo>
                    <a:pt x="53578" y="13394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SMARTPenAnnotation190"/>
            <p:cNvSpPr/>
            <p:nvPr/>
          </p:nvSpPr>
          <p:spPr>
            <a:xfrm>
              <a:off x="7027664" y="635938"/>
              <a:ext cx="196454" cy="157028"/>
            </a:xfrm>
            <a:custGeom>
              <a:avLst/>
              <a:gdLst/>
              <a:ahLst/>
              <a:cxnLst/>
              <a:rect l="0" t="0" r="0" b="0"/>
              <a:pathLst>
                <a:path w="196454" h="157028">
                  <a:moveTo>
                    <a:pt x="0" y="51647"/>
                  </a:moveTo>
                  <a:lnTo>
                    <a:pt x="0" y="67898"/>
                  </a:lnTo>
                  <a:lnTo>
                    <a:pt x="992" y="70418"/>
                  </a:lnTo>
                  <a:lnTo>
                    <a:pt x="2646" y="74083"/>
                  </a:lnTo>
                  <a:lnTo>
                    <a:pt x="4740" y="78511"/>
                  </a:lnTo>
                  <a:lnTo>
                    <a:pt x="6136" y="83447"/>
                  </a:lnTo>
                  <a:lnTo>
                    <a:pt x="7067" y="88722"/>
                  </a:lnTo>
                  <a:lnTo>
                    <a:pt x="7688" y="94223"/>
                  </a:lnTo>
                  <a:lnTo>
                    <a:pt x="8102" y="99875"/>
                  </a:lnTo>
                  <a:lnTo>
                    <a:pt x="8377" y="105627"/>
                  </a:lnTo>
                  <a:lnTo>
                    <a:pt x="8561" y="111447"/>
                  </a:lnTo>
                  <a:lnTo>
                    <a:pt x="9676" y="116318"/>
                  </a:lnTo>
                  <a:lnTo>
                    <a:pt x="11412" y="120558"/>
                  </a:lnTo>
                  <a:lnTo>
                    <a:pt x="13561" y="124377"/>
                  </a:lnTo>
                  <a:lnTo>
                    <a:pt x="15985" y="127915"/>
                  </a:lnTo>
                  <a:lnTo>
                    <a:pt x="18595" y="131266"/>
                  </a:lnTo>
                  <a:lnTo>
                    <a:pt x="21326" y="134492"/>
                  </a:lnTo>
                  <a:lnTo>
                    <a:pt x="24138" y="137635"/>
                  </a:lnTo>
                  <a:lnTo>
                    <a:pt x="29911" y="143773"/>
                  </a:lnTo>
                  <a:lnTo>
                    <a:pt x="31846" y="146799"/>
                  </a:lnTo>
                  <a:lnTo>
                    <a:pt x="33137" y="149808"/>
                  </a:lnTo>
                  <a:lnTo>
                    <a:pt x="33997" y="152807"/>
                  </a:lnTo>
                  <a:lnTo>
                    <a:pt x="35563" y="154806"/>
                  </a:lnTo>
                  <a:lnTo>
                    <a:pt x="37599" y="156138"/>
                  </a:lnTo>
                  <a:lnTo>
                    <a:pt x="39949" y="157027"/>
                  </a:lnTo>
                  <a:lnTo>
                    <a:pt x="41515" y="156627"/>
                  </a:lnTo>
                  <a:lnTo>
                    <a:pt x="42560" y="155368"/>
                  </a:lnTo>
                  <a:lnTo>
                    <a:pt x="43256" y="153537"/>
                  </a:lnTo>
                  <a:lnTo>
                    <a:pt x="44029" y="148856"/>
                  </a:lnTo>
                  <a:lnTo>
                    <a:pt x="44236" y="146219"/>
                  </a:lnTo>
                  <a:lnTo>
                    <a:pt x="44374" y="142476"/>
                  </a:lnTo>
                  <a:lnTo>
                    <a:pt x="44567" y="127728"/>
                  </a:lnTo>
                  <a:lnTo>
                    <a:pt x="44638" y="94360"/>
                  </a:lnTo>
                  <a:lnTo>
                    <a:pt x="45633" y="86075"/>
                  </a:lnTo>
                  <a:lnTo>
                    <a:pt x="47289" y="77576"/>
                  </a:lnTo>
                  <a:lnTo>
                    <a:pt x="49386" y="68933"/>
                  </a:lnTo>
                  <a:lnTo>
                    <a:pt x="50783" y="61187"/>
                  </a:lnTo>
                  <a:lnTo>
                    <a:pt x="51715" y="54038"/>
                  </a:lnTo>
                  <a:lnTo>
                    <a:pt x="52336" y="47288"/>
                  </a:lnTo>
                  <a:lnTo>
                    <a:pt x="53742" y="40804"/>
                  </a:lnTo>
                  <a:lnTo>
                    <a:pt x="55671" y="34496"/>
                  </a:lnTo>
                  <a:lnTo>
                    <a:pt x="57950" y="28307"/>
                  </a:lnTo>
                  <a:lnTo>
                    <a:pt x="60461" y="23189"/>
                  </a:lnTo>
                  <a:lnTo>
                    <a:pt x="63127" y="18784"/>
                  </a:lnTo>
                  <a:lnTo>
                    <a:pt x="65898" y="14856"/>
                  </a:lnTo>
                  <a:lnTo>
                    <a:pt x="69729" y="11245"/>
                  </a:lnTo>
                  <a:lnTo>
                    <a:pt x="74267" y="7845"/>
                  </a:lnTo>
                  <a:lnTo>
                    <a:pt x="79277" y="4587"/>
                  </a:lnTo>
                  <a:lnTo>
                    <a:pt x="83609" y="2414"/>
                  </a:lnTo>
                  <a:lnTo>
                    <a:pt x="87489" y="966"/>
                  </a:lnTo>
                  <a:lnTo>
                    <a:pt x="91068" y="0"/>
                  </a:lnTo>
                  <a:lnTo>
                    <a:pt x="95439" y="349"/>
                  </a:lnTo>
                  <a:lnTo>
                    <a:pt x="100336" y="1573"/>
                  </a:lnTo>
                  <a:lnTo>
                    <a:pt x="105586" y="3382"/>
                  </a:lnTo>
                  <a:lnTo>
                    <a:pt x="111070" y="5580"/>
                  </a:lnTo>
                  <a:lnTo>
                    <a:pt x="116710" y="8037"/>
                  </a:lnTo>
                  <a:lnTo>
                    <a:pt x="122456" y="10668"/>
                  </a:lnTo>
                  <a:lnTo>
                    <a:pt x="127278" y="14406"/>
                  </a:lnTo>
                  <a:lnTo>
                    <a:pt x="131485" y="18882"/>
                  </a:lnTo>
                  <a:lnTo>
                    <a:pt x="135281" y="23851"/>
                  </a:lnTo>
                  <a:lnTo>
                    <a:pt x="138804" y="29148"/>
                  </a:lnTo>
                  <a:lnTo>
                    <a:pt x="142146" y="34663"/>
                  </a:lnTo>
                  <a:lnTo>
                    <a:pt x="145365" y="40325"/>
                  </a:lnTo>
                  <a:lnTo>
                    <a:pt x="151589" y="51907"/>
                  </a:lnTo>
                  <a:lnTo>
                    <a:pt x="154637" y="57773"/>
                  </a:lnTo>
                  <a:lnTo>
                    <a:pt x="156669" y="63669"/>
                  </a:lnTo>
                  <a:lnTo>
                    <a:pt x="158024" y="69584"/>
                  </a:lnTo>
                  <a:lnTo>
                    <a:pt x="158928" y="75511"/>
                  </a:lnTo>
                  <a:lnTo>
                    <a:pt x="160522" y="80455"/>
                  </a:lnTo>
                  <a:lnTo>
                    <a:pt x="162577" y="84743"/>
                  </a:lnTo>
                  <a:lnTo>
                    <a:pt x="164939" y="88594"/>
                  </a:lnTo>
                  <a:lnTo>
                    <a:pt x="167506" y="92153"/>
                  </a:lnTo>
                  <a:lnTo>
                    <a:pt x="170210" y="95519"/>
                  </a:lnTo>
                  <a:lnTo>
                    <a:pt x="173004" y="98754"/>
                  </a:lnTo>
                  <a:lnTo>
                    <a:pt x="175859" y="100911"/>
                  </a:lnTo>
                  <a:lnTo>
                    <a:pt x="181678" y="103308"/>
                  </a:lnTo>
                  <a:lnTo>
                    <a:pt x="187571" y="104373"/>
                  </a:lnTo>
                  <a:lnTo>
                    <a:pt x="196453" y="10522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SMARTPenAnnotation191"/>
            <p:cNvSpPr/>
            <p:nvPr/>
          </p:nvSpPr>
          <p:spPr>
            <a:xfrm>
              <a:off x="7261076" y="500062"/>
              <a:ext cx="61268" cy="187524"/>
            </a:xfrm>
            <a:custGeom>
              <a:avLst/>
              <a:gdLst/>
              <a:ahLst/>
              <a:cxnLst/>
              <a:rect l="0" t="0" r="0" b="0"/>
              <a:pathLst>
                <a:path w="61268" h="187524">
                  <a:moveTo>
                    <a:pt x="7689" y="0"/>
                  </a:moveTo>
                  <a:lnTo>
                    <a:pt x="7689" y="12429"/>
                  </a:lnTo>
                  <a:lnTo>
                    <a:pt x="6697" y="16223"/>
                  </a:lnTo>
                  <a:lnTo>
                    <a:pt x="5044" y="20737"/>
                  </a:lnTo>
                  <a:lnTo>
                    <a:pt x="2949" y="25731"/>
                  </a:lnTo>
                  <a:lnTo>
                    <a:pt x="1552" y="32037"/>
                  </a:lnTo>
                  <a:lnTo>
                    <a:pt x="621" y="39217"/>
                  </a:lnTo>
                  <a:lnTo>
                    <a:pt x="0" y="46981"/>
                  </a:lnTo>
                  <a:lnTo>
                    <a:pt x="579" y="56125"/>
                  </a:lnTo>
                  <a:lnTo>
                    <a:pt x="1957" y="66190"/>
                  </a:lnTo>
                  <a:lnTo>
                    <a:pt x="3868" y="76869"/>
                  </a:lnTo>
                  <a:lnTo>
                    <a:pt x="6133" y="86965"/>
                  </a:lnTo>
                  <a:lnTo>
                    <a:pt x="8636" y="96672"/>
                  </a:lnTo>
                  <a:lnTo>
                    <a:pt x="11297" y="106120"/>
                  </a:lnTo>
                  <a:lnTo>
                    <a:pt x="14064" y="114403"/>
                  </a:lnTo>
                  <a:lnTo>
                    <a:pt x="16899" y="121909"/>
                  </a:lnTo>
                  <a:lnTo>
                    <a:pt x="19783" y="128898"/>
                  </a:lnTo>
                  <a:lnTo>
                    <a:pt x="23689" y="135541"/>
                  </a:lnTo>
                  <a:lnTo>
                    <a:pt x="28278" y="141955"/>
                  </a:lnTo>
                  <a:lnTo>
                    <a:pt x="33321" y="148215"/>
                  </a:lnTo>
                  <a:lnTo>
                    <a:pt x="36683" y="154372"/>
                  </a:lnTo>
                  <a:lnTo>
                    <a:pt x="38925" y="160462"/>
                  </a:lnTo>
                  <a:lnTo>
                    <a:pt x="40419" y="166506"/>
                  </a:lnTo>
                  <a:lnTo>
                    <a:pt x="42408" y="171527"/>
                  </a:lnTo>
                  <a:lnTo>
                    <a:pt x="44725" y="175867"/>
                  </a:lnTo>
                  <a:lnTo>
                    <a:pt x="47263" y="179753"/>
                  </a:lnTo>
                  <a:lnTo>
                    <a:pt x="49946" y="182343"/>
                  </a:lnTo>
                  <a:lnTo>
                    <a:pt x="52728" y="184070"/>
                  </a:lnTo>
                  <a:lnTo>
                    <a:pt x="61267" y="18752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SMARTPenAnnotation192"/>
            <p:cNvSpPr/>
            <p:nvPr/>
          </p:nvSpPr>
          <p:spPr>
            <a:xfrm>
              <a:off x="7322343" y="562570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8930"/>
                  </a:moveTo>
                  <a:lnTo>
                    <a:pt x="893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SMARTPenAnnotation193"/>
            <p:cNvSpPr/>
            <p:nvPr/>
          </p:nvSpPr>
          <p:spPr>
            <a:xfrm>
              <a:off x="7322867" y="508992"/>
              <a:ext cx="169141" cy="160212"/>
            </a:xfrm>
            <a:custGeom>
              <a:avLst/>
              <a:gdLst/>
              <a:ahLst/>
              <a:cxnLst/>
              <a:rect l="0" t="0" r="0" b="0"/>
              <a:pathLst>
                <a:path w="169141" h="160212">
                  <a:moveTo>
                    <a:pt x="133422" y="0"/>
                  </a:moveTo>
                  <a:lnTo>
                    <a:pt x="125733" y="0"/>
                  </a:lnTo>
                  <a:lnTo>
                    <a:pt x="125319" y="992"/>
                  </a:lnTo>
                  <a:lnTo>
                    <a:pt x="124860" y="4740"/>
                  </a:lnTo>
                  <a:lnTo>
                    <a:pt x="123745" y="7129"/>
                  </a:lnTo>
                  <a:lnTo>
                    <a:pt x="122010" y="9713"/>
                  </a:lnTo>
                  <a:lnTo>
                    <a:pt x="119860" y="12429"/>
                  </a:lnTo>
                  <a:lnTo>
                    <a:pt x="117436" y="15231"/>
                  </a:lnTo>
                  <a:lnTo>
                    <a:pt x="114827" y="18091"/>
                  </a:lnTo>
                  <a:lnTo>
                    <a:pt x="112095" y="20991"/>
                  </a:lnTo>
                  <a:lnTo>
                    <a:pt x="108290" y="22923"/>
                  </a:lnTo>
                  <a:lnTo>
                    <a:pt x="103769" y="24212"/>
                  </a:lnTo>
                  <a:lnTo>
                    <a:pt x="98770" y="25071"/>
                  </a:lnTo>
                  <a:lnTo>
                    <a:pt x="94446" y="26636"/>
                  </a:lnTo>
                  <a:lnTo>
                    <a:pt x="90571" y="28671"/>
                  </a:lnTo>
                  <a:lnTo>
                    <a:pt x="86995" y="31020"/>
                  </a:lnTo>
                  <a:lnTo>
                    <a:pt x="82627" y="33578"/>
                  </a:lnTo>
                  <a:lnTo>
                    <a:pt x="77730" y="36276"/>
                  </a:lnTo>
                  <a:lnTo>
                    <a:pt x="66998" y="41919"/>
                  </a:lnTo>
                  <a:lnTo>
                    <a:pt x="55614" y="47735"/>
                  </a:lnTo>
                  <a:lnTo>
                    <a:pt x="50792" y="50675"/>
                  </a:lnTo>
                  <a:lnTo>
                    <a:pt x="46585" y="53627"/>
                  </a:lnTo>
                  <a:lnTo>
                    <a:pt x="42789" y="56587"/>
                  </a:lnTo>
                  <a:lnTo>
                    <a:pt x="39265" y="60545"/>
                  </a:lnTo>
                  <a:lnTo>
                    <a:pt x="35924" y="65168"/>
                  </a:lnTo>
                  <a:lnTo>
                    <a:pt x="32704" y="70234"/>
                  </a:lnTo>
                  <a:lnTo>
                    <a:pt x="29566" y="74604"/>
                  </a:lnTo>
                  <a:lnTo>
                    <a:pt x="26482" y="78509"/>
                  </a:lnTo>
                  <a:lnTo>
                    <a:pt x="23433" y="82105"/>
                  </a:lnTo>
                  <a:lnTo>
                    <a:pt x="20408" y="86487"/>
                  </a:lnTo>
                  <a:lnTo>
                    <a:pt x="17400" y="91392"/>
                  </a:lnTo>
                  <a:lnTo>
                    <a:pt x="14402" y="96647"/>
                  </a:lnTo>
                  <a:lnTo>
                    <a:pt x="11411" y="101142"/>
                  </a:lnTo>
                  <a:lnTo>
                    <a:pt x="8425" y="105131"/>
                  </a:lnTo>
                  <a:lnTo>
                    <a:pt x="5442" y="108783"/>
                  </a:lnTo>
                  <a:lnTo>
                    <a:pt x="3454" y="112209"/>
                  </a:lnTo>
                  <a:lnTo>
                    <a:pt x="2128" y="115486"/>
                  </a:lnTo>
                  <a:lnTo>
                    <a:pt x="1244" y="118662"/>
                  </a:lnTo>
                  <a:lnTo>
                    <a:pt x="654" y="121772"/>
                  </a:lnTo>
                  <a:lnTo>
                    <a:pt x="262" y="124838"/>
                  </a:lnTo>
                  <a:lnTo>
                    <a:pt x="0" y="127873"/>
                  </a:lnTo>
                  <a:lnTo>
                    <a:pt x="817" y="130889"/>
                  </a:lnTo>
                  <a:lnTo>
                    <a:pt x="2355" y="133892"/>
                  </a:lnTo>
                  <a:lnTo>
                    <a:pt x="4372" y="136886"/>
                  </a:lnTo>
                  <a:lnTo>
                    <a:pt x="6708" y="139875"/>
                  </a:lnTo>
                  <a:lnTo>
                    <a:pt x="9259" y="142859"/>
                  </a:lnTo>
                  <a:lnTo>
                    <a:pt x="11951" y="145841"/>
                  </a:lnTo>
                  <a:lnTo>
                    <a:pt x="17588" y="151800"/>
                  </a:lnTo>
                  <a:lnTo>
                    <a:pt x="20481" y="154778"/>
                  </a:lnTo>
                  <a:lnTo>
                    <a:pt x="24393" y="156763"/>
                  </a:lnTo>
                  <a:lnTo>
                    <a:pt x="28986" y="158087"/>
                  </a:lnTo>
                  <a:lnTo>
                    <a:pt x="34032" y="158969"/>
                  </a:lnTo>
                  <a:lnTo>
                    <a:pt x="38389" y="159558"/>
                  </a:lnTo>
                  <a:lnTo>
                    <a:pt x="42285" y="159950"/>
                  </a:lnTo>
                  <a:lnTo>
                    <a:pt x="45875" y="160211"/>
                  </a:lnTo>
                  <a:lnTo>
                    <a:pt x="50252" y="159393"/>
                  </a:lnTo>
                  <a:lnTo>
                    <a:pt x="55156" y="157856"/>
                  </a:lnTo>
                  <a:lnTo>
                    <a:pt x="60408" y="155839"/>
                  </a:lnTo>
                  <a:lnTo>
                    <a:pt x="66887" y="154494"/>
                  </a:lnTo>
                  <a:lnTo>
                    <a:pt x="74183" y="153597"/>
                  </a:lnTo>
                  <a:lnTo>
                    <a:pt x="82022" y="153000"/>
                  </a:lnTo>
                  <a:lnTo>
                    <a:pt x="90226" y="151609"/>
                  </a:lnTo>
                  <a:lnTo>
                    <a:pt x="98671" y="149690"/>
                  </a:lnTo>
                  <a:lnTo>
                    <a:pt x="107278" y="147418"/>
                  </a:lnTo>
                  <a:lnTo>
                    <a:pt x="115000" y="145904"/>
                  </a:lnTo>
                  <a:lnTo>
                    <a:pt x="122133" y="144894"/>
                  </a:lnTo>
                  <a:lnTo>
                    <a:pt x="128872" y="144221"/>
                  </a:lnTo>
                  <a:lnTo>
                    <a:pt x="136342" y="142780"/>
                  </a:lnTo>
                  <a:lnTo>
                    <a:pt x="144298" y="140827"/>
                  </a:lnTo>
                  <a:lnTo>
                    <a:pt x="169140" y="1339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SMARTPenAnnotation194"/>
            <p:cNvSpPr/>
            <p:nvPr/>
          </p:nvSpPr>
          <p:spPr>
            <a:xfrm>
              <a:off x="7697390" y="383976"/>
              <a:ext cx="26790" cy="232173"/>
            </a:xfrm>
            <a:custGeom>
              <a:avLst/>
              <a:gdLst/>
              <a:ahLst/>
              <a:cxnLst/>
              <a:rect l="0" t="0" r="0" b="0"/>
              <a:pathLst>
                <a:path w="26790" h="232173">
                  <a:moveTo>
                    <a:pt x="0" y="0"/>
                  </a:moveTo>
                  <a:lnTo>
                    <a:pt x="0" y="31345"/>
                  </a:lnTo>
                  <a:lnTo>
                    <a:pt x="992" y="38756"/>
                  </a:lnTo>
                  <a:lnTo>
                    <a:pt x="2646" y="46673"/>
                  </a:lnTo>
                  <a:lnTo>
                    <a:pt x="4741" y="54928"/>
                  </a:lnTo>
                  <a:lnTo>
                    <a:pt x="6137" y="63408"/>
                  </a:lnTo>
                  <a:lnTo>
                    <a:pt x="7068" y="72038"/>
                  </a:lnTo>
                  <a:lnTo>
                    <a:pt x="7689" y="80767"/>
                  </a:lnTo>
                  <a:lnTo>
                    <a:pt x="9094" y="89564"/>
                  </a:lnTo>
                  <a:lnTo>
                    <a:pt x="11024" y="98404"/>
                  </a:lnTo>
                  <a:lnTo>
                    <a:pt x="13302" y="107275"/>
                  </a:lnTo>
                  <a:lnTo>
                    <a:pt x="14822" y="116165"/>
                  </a:lnTo>
                  <a:lnTo>
                    <a:pt x="15834" y="125068"/>
                  </a:lnTo>
                  <a:lnTo>
                    <a:pt x="16509" y="133980"/>
                  </a:lnTo>
                  <a:lnTo>
                    <a:pt x="16960" y="142899"/>
                  </a:lnTo>
                  <a:lnTo>
                    <a:pt x="17460" y="160745"/>
                  </a:lnTo>
                  <a:lnTo>
                    <a:pt x="17741" y="182786"/>
                  </a:lnTo>
                  <a:lnTo>
                    <a:pt x="18773" y="189326"/>
                  </a:lnTo>
                  <a:lnTo>
                    <a:pt x="20452" y="195671"/>
                  </a:lnTo>
                  <a:lnTo>
                    <a:pt x="22565" y="201885"/>
                  </a:lnTo>
                  <a:lnTo>
                    <a:pt x="23973" y="208012"/>
                  </a:lnTo>
                  <a:lnTo>
                    <a:pt x="24912" y="214081"/>
                  </a:lnTo>
                  <a:lnTo>
                    <a:pt x="26789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SMARTPenAnnotation195"/>
            <p:cNvSpPr/>
            <p:nvPr/>
          </p:nvSpPr>
          <p:spPr>
            <a:xfrm>
              <a:off x="7656527" y="446606"/>
              <a:ext cx="325933" cy="142443"/>
            </a:xfrm>
            <a:custGeom>
              <a:avLst/>
              <a:gdLst/>
              <a:ahLst/>
              <a:cxnLst/>
              <a:rect l="0" t="0" r="0" b="0"/>
              <a:pathLst>
                <a:path w="325933" h="142443">
                  <a:moveTo>
                    <a:pt x="5144" y="80245"/>
                  </a:moveTo>
                  <a:lnTo>
                    <a:pt x="404" y="75505"/>
                  </a:lnTo>
                  <a:lnTo>
                    <a:pt x="0" y="73116"/>
                  </a:lnTo>
                  <a:lnTo>
                    <a:pt x="723" y="70531"/>
                  </a:lnTo>
                  <a:lnTo>
                    <a:pt x="4272" y="63995"/>
                  </a:lnTo>
                  <a:lnTo>
                    <a:pt x="10048" y="60455"/>
                  </a:lnTo>
                  <a:lnTo>
                    <a:pt x="14367" y="58122"/>
                  </a:lnTo>
                  <a:lnTo>
                    <a:pt x="20223" y="56567"/>
                  </a:lnTo>
                  <a:lnTo>
                    <a:pt x="27103" y="55530"/>
                  </a:lnTo>
                  <a:lnTo>
                    <a:pt x="34666" y="54839"/>
                  </a:lnTo>
                  <a:lnTo>
                    <a:pt x="44670" y="53386"/>
                  </a:lnTo>
                  <a:lnTo>
                    <a:pt x="69013" y="49125"/>
                  </a:lnTo>
                  <a:lnTo>
                    <a:pt x="81458" y="46600"/>
                  </a:lnTo>
                  <a:lnTo>
                    <a:pt x="105868" y="41148"/>
                  </a:lnTo>
                  <a:lnTo>
                    <a:pt x="117934" y="39298"/>
                  </a:lnTo>
                  <a:lnTo>
                    <a:pt x="129948" y="38064"/>
                  </a:lnTo>
                  <a:lnTo>
                    <a:pt x="141924" y="37242"/>
                  </a:lnTo>
                  <a:lnTo>
                    <a:pt x="152886" y="35701"/>
                  </a:lnTo>
                  <a:lnTo>
                    <a:pt x="163170" y="33682"/>
                  </a:lnTo>
                  <a:lnTo>
                    <a:pt x="173003" y="31344"/>
                  </a:lnTo>
                  <a:lnTo>
                    <a:pt x="182534" y="28793"/>
                  </a:lnTo>
                  <a:lnTo>
                    <a:pt x="201063" y="23312"/>
                  </a:lnTo>
                  <a:lnTo>
                    <a:pt x="209178" y="20462"/>
                  </a:lnTo>
                  <a:lnTo>
                    <a:pt x="216573" y="17569"/>
                  </a:lnTo>
                  <a:lnTo>
                    <a:pt x="223488" y="14649"/>
                  </a:lnTo>
                  <a:lnTo>
                    <a:pt x="229090" y="12702"/>
                  </a:lnTo>
                  <a:lnTo>
                    <a:pt x="237960" y="10538"/>
                  </a:lnTo>
                  <a:lnTo>
                    <a:pt x="240721" y="8969"/>
                  </a:lnTo>
                  <a:lnTo>
                    <a:pt x="242563" y="6931"/>
                  </a:lnTo>
                  <a:lnTo>
                    <a:pt x="243790" y="4580"/>
                  </a:lnTo>
                  <a:lnTo>
                    <a:pt x="243617" y="3013"/>
                  </a:lnTo>
                  <a:lnTo>
                    <a:pt x="242509" y="1968"/>
                  </a:lnTo>
                  <a:lnTo>
                    <a:pt x="240778" y="1271"/>
                  </a:lnTo>
                  <a:lnTo>
                    <a:pt x="233602" y="291"/>
                  </a:lnTo>
                  <a:lnTo>
                    <a:pt x="225413" y="61"/>
                  </a:lnTo>
                  <a:lnTo>
                    <a:pt x="220451" y="0"/>
                  </a:lnTo>
                  <a:lnTo>
                    <a:pt x="216151" y="1944"/>
                  </a:lnTo>
                  <a:lnTo>
                    <a:pt x="212292" y="5224"/>
                  </a:lnTo>
                  <a:lnTo>
                    <a:pt x="208727" y="9395"/>
                  </a:lnTo>
                  <a:lnTo>
                    <a:pt x="204366" y="13168"/>
                  </a:lnTo>
                  <a:lnTo>
                    <a:pt x="199474" y="16675"/>
                  </a:lnTo>
                  <a:lnTo>
                    <a:pt x="194229" y="20006"/>
                  </a:lnTo>
                  <a:lnTo>
                    <a:pt x="188748" y="24211"/>
                  </a:lnTo>
                  <a:lnTo>
                    <a:pt x="183109" y="28998"/>
                  </a:lnTo>
                  <a:lnTo>
                    <a:pt x="177366" y="34174"/>
                  </a:lnTo>
                  <a:lnTo>
                    <a:pt x="172544" y="40602"/>
                  </a:lnTo>
                  <a:lnTo>
                    <a:pt x="168338" y="47863"/>
                  </a:lnTo>
                  <a:lnTo>
                    <a:pt x="164542" y="55680"/>
                  </a:lnTo>
                  <a:lnTo>
                    <a:pt x="162012" y="62876"/>
                  </a:lnTo>
                  <a:lnTo>
                    <a:pt x="160324" y="69658"/>
                  </a:lnTo>
                  <a:lnTo>
                    <a:pt x="159199" y="76164"/>
                  </a:lnTo>
                  <a:lnTo>
                    <a:pt x="158449" y="82485"/>
                  </a:lnTo>
                  <a:lnTo>
                    <a:pt x="157949" y="88684"/>
                  </a:lnTo>
                  <a:lnTo>
                    <a:pt x="157616" y="94801"/>
                  </a:lnTo>
                  <a:lnTo>
                    <a:pt x="158385" y="100863"/>
                  </a:lnTo>
                  <a:lnTo>
                    <a:pt x="159891" y="106889"/>
                  </a:lnTo>
                  <a:lnTo>
                    <a:pt x="161887" y="112890"/>
                  </a:lnTo>
                  <a:lnTo>
                    <a:pt x="164210" y="118876"/>
                  </a:lnTo>
                  <a:lnTo>
                    <a:pt x="166751" y="124850"/>
                  </a:lnTo>
                  <a:lnTo>
                    <a:pt x="169437" y="130818"/>
                  </a:lnTo>
                  <a:lnTo>
                    <a:pt x="173212" y="134796"/>
                  </a:lnTo>
                  <a:lnTo>
                    <a:pt x="177713" y="137448"/>
                  </a:lnTo>
                  <a:lnTo>
                    <a:pt x="182698" y="139217"/>
                  </a:lnTo>
                  <a:lnTo>
                    <a:pt x="188005" y="140395"/>
                  </a:lnTo>
                  <a:lnTo>
                    <a:pt x="193528" y="141181"/>
                  </a:lnTo>
                  <a:lnTo>
                    <a:pt x="199195" y="141705"/>
                  </a:lnTo>
                  <a:lnTo>
                    <a:pt x="205949" y="142054"/>
                  </a:lnTo>
                  <a:lnTo>
                    <a:pt x="221391" y="142442"/>
                  </a:lnTo>
                  <a:lnTo>
                    <a:pt x="229676" y="140562"/>
                  </a:lnTo>
                  <a:lnTo>
                    <a:pt x="238176" y="137323"/>
                  </a:lnTo>
                  <a:lnTo>
                    <a:pt x="268465" y="122608"/>
                  </a:lnTo>
                  <a:lnTo>
                    <a:pt x="274949" y="118409"/>
                  </a:lnTo>
                  <a:lnTo>
                    <a:pt x="281256" y="113625"/>
                  </a:lnTo>
                  <a:lnTo>
                    <a:pt x="287446" y="108452"/>
                  </a:lnTo>
                  <a:lnTo>
                    <a:pt x="293556" y="103018"/>
                  </a:lnTo>
                  <a:lnTo>
                    <a:pt x="305638" y="91689"/>
                  </a:lnTo>
                  <a:lnTo>
                    <a:pt x="310645" y="85890"/>
                  </a:lnTo>
                  <a:lnTo>
                    <a:pt x="314976" y="80040"/>
                  </a:lnTo>
                  <a:lnTo>
                    <a:pt x="318855" y="74155"/>
                  </a:lnTo>
                  <a:lnTo>
                    <a:pt x="321441" y="68248"/>
                  </a:lnTo>
                  <a:lnTo>
                    <a:pt x="323164" y="62325"/>
                  </a:lnTo>
                  <a:lnTo>
                    <a:pt x="324314" y="56392"/>
                  </a:lnTo>
                  <a:lnTo>
                    <a:pt x="325081" y="51445"/>
                  </a:lnTo>
                  <a:lnTo>
                    <a:pt x="325591" y="47154"/>
                  </a:lnTo>
                  <a:lnTo>
                    <a:pt x="325932" y="43302"/>
                  </a:lnTo>
                  <a:lnTo>
                    <a:pt x="325167" y="40733"/>
                  </a:lnTo>
                  <a:lnTo>
                    <a:pt x="323664" y="39021"/>
                  </a:lnTo>
                  <a:lnTo>
                    <a:pt x="321671" y="37880"/>
                  </a:lnTo>
                  <a:lnTo>
                    <a:pt x="311518" y="36611"/>
                  </a:lnTo>
                  <a:lnTo>
                    <a:pt x="304644" y="36273"/>
                  </a:lnTo>
                  <a:lnTo>
                    <a:pt x="291714" y="35897"/>
                  </a:lnTo>
                  <a:lnTo>
                    <a:pt x="285488" y="35797"/>
                  </a:lnTo>
                  <a:lnTo>
                    <a:pt x="278360" y="36722"/>
                  </a:lnTo>
                  <a:lnTo>
                    <a:pt x="270632" y="38332"/>
                  </a:lnTo>
                  <a:lnTo>
                    <a:pt x="262504" y="40396"/>
                  </a:lnTo>
                  <a:lnTo>
                    <a:pt x="256092" y="41773"/>
                  </a:lnTo>
                  <a:lnTo>
                    <a:pt x="250826" y="42691"/>
                  </a:lnTo>
                  <a:lnTo>
                    <a:pt x="237316" y="4452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SMARTPenAnnotation196"/>
            <p:cNvSpPr/>
            <p:nvPr/>
          </p:nvSpPr>
          <p:spPr>
            <a:xfrm>
              <a:off x="7429500" y="706999"/>
              <a:ext cx="312540" cy="315672"/>
            </a:xfrm>
            <a:custGeom>
              <a:avLst/>
              <a:gdLst/>
              <a:ahLst/>
              <a:cxnLst/>
              <a:rect l="0" t="0" r="0" b="0"/>
              <a:pathLst>
                <a:path w="312540" h="315672">
                  <a:moveTo>
                    <a:pt x="0" y="132391"/>
                  </a:moveTo>
                  <a:lnTo>
                    <a:pt x="0" y="315671"/>
                  </a:lnTo>
                  <a:lnTo>
                    <a:pt x="0" y="67738"/>
                  </a:lnTo>
                  <a:lnTo>
                    <a:pt x="992" y="65476"/>
                  </a:lnTo>
                  <a:lnTo>
                    <a:pt x="2646" y="63969"/>
                  </a:lnTo>
                  <a:lnTo>
                    <a:pt x="4740" y="62964"/>
                  </a:lnTo>
                  <a:lnTo>
                    <a:pt x="6136" y="61301"/>
                  </a:lnTo>
                  <a:lnTo>
                    <a:pt x="7067" y="59201"/>
                  </a:lnTo>
                  <a:lnTo>
                    <a:pt x="7688" y="56809"/>
                  </a:lnTo>
                  <a:lnTo>
                    <a:pt x="8102" y="56206"/>
                  </a:lnTo>
                  <a:lnTo>
                    <a:pt x="8377" y="56796"/>
                  </a:lnTo>
                  <a:lnTo>
                    <a:pt x="8561" y="58182"/>
                  </a:lnTo>
                  <a:lnTo>
                    <a:pt x="9676" y="59106"/>
                  </a:lnTo>
                  <a:lnTo>
                    <a:pt x="11412" y="59722"/>
                  </a:lnTo>
                  <a:lnTo>
                    <a:pt x="13561" y="60132"/>
                  </a:lnTo>
                  <a:lnTo>
                    <a:pt x="15985" y="62391"/>
                  </a:lnTo>
                  <a:lnTo>
                    <a:pt x="24138" y="74057"/>
                  </a:lnTo>
                  <a:lnTo>
                    <a:pt x="29911" y="80999"/>
                  </a:lnTo>
                  <a:lnTo>
                    <a:pt x="35783" y="90037"/>
                  </a:lnTo>
                  <a:lnTo>
                    <a:pt x="38737" y="95225"/>
                  </a:lnTo>
                  <a:lnTo>
                    <a:pt x="44667" y="106282"/>
                  </a:lnTo>
                  <a:lnTo>
                    <a:pt x="47638" y="112008"/>
                  </a:lnTo>
                  <a:lnTo>
                    <a:pt x="51602" y="117811"/>
                  </a:lnTo>
                  <a:lnTo>
                    <a:pt x="56229" y="123663"/>
                  </a:lnTo>
                  <a:lnTo>
                    <a:pt x="61298" y="129549"/>
                  </a:lnTo>
                  <a:lnTo>
                    <a:pt x="69577" y="138735"/>
                  </a:lnTo>
                  <a:lnTo>
                    <a:pt x="77555" y="147117"/>
                  </a:lnTo>
                  <a:lnTo>
                    <a:pt x="99852" y="169694"/>
                  </a:lnTo>
                  <a:lnTo>
                    <a:pt x="104271" y="172142"/>
                  </a:lnTo>
                  <a:lnTo>
                    <a:pt x="109202" y="173775"/>
                  </a:lnTo>
                  <a:lnTo>
                    <a:pt x="114472" y="174863"/>
                  </a:lnTo>
                  <a:lnTo>
                    <a:pt x="122976" y="176072"/>
                  </a:lnTo>
                  <a:lnTo>
                    <a:pt x="126632" y="176395"/>
                  </a:lnTo>
                  <a:lnTo>
                    <a:pt x="130062" y="175617"/>
                  </a:lnTo>
                  <a:lnTo>
                    <a:pt x="139630" y="170775"/>
                  </a:lnTo>
                  <a:lnTo>
                    <a:pt x="145732" y="169295"/>
                  </a:lnTo>
                  <a:lnTo>
                    <a:pt x="148749" y="166915"/>
                  </a:lnTo>
                  <a:lnTo>
                    <a:pt x="154746" y="158980"/>
                  </a:lnTo>
                  <a:lnTo>
                    <a:pt x="157734" y="154086"/>
                  </a:lnTo>
                  <a:lnTo>
                    <a:pt x="160718" y="148839"/>
                  </a:lnTo>
                  <a:lnTo>
                    <a:pt x="166680" y="137717"/>
                  </a:lnTo>
                  <a:lnTo>
                    <a:pt x="172637" y="126159"/>
                  </a:lnTo>
                  <a:lnTo>
                    <a:pt x="175614" y="119307"/>
                  </a:lnTo>
                  <a:lnTo>
                    <a:pt x="178592" y="111762"/>
                  </a:lnTo>
                  <a:lnTo>
                    <a:pt x="181569" y="103756"/>
                  </a:lnTo>
                  <a:lnTo>
                    <a:pt x="185538" y="95441"/>
                  </a:lnTo>
                  <a:lnTo>
                    <a:pt x="190169" y="86922"/>
                  </a:lnTo>
                  <a:lnTo>
                    <a:pt x="195240" y="78266"/>
                  </a:lnTo>
                  <a:lnTo>
                    <a:pt x="203520" y="63356"/>
                  </a:lnTo>
                  <a:lnTo>
                    <a:pt x="213760" y="43806"/>
                  </a:lnTo>
                  <a:lnTo>
                    <a:pt x="226110" y="19422"/>
                  </a:lnTo>
                  <a:lnTo>
                    <a:pt x="229123" y="15407"/>
                  </a:lnTo>
                  <a:lnTo>
                    <a:pt x="232123" y="12730"/>
                  </a:lnTo>
                  <a:lnTo>
                    <a:pt x="235115" y="10945"/>
                  </a:lnTo>
                  <a:lnTo>
                    <a:pt x="237111" y="8763"/>
                  </a:lnTo>
                  <a:lnTo>
                    <a:pt x="238441" y="6316"/>
                  </a:lnTo>
                  <a:lnTo>
                    <a:pt x="239328" y="3693"/>
                  </a:lnTo>
                  <a:lnTo>
                    <a:pt x="240911" y="1944"/>
                  </a:lnTo>
                  <a:lnTo>
                    <a:pt x="242959" y="778"/>
                  </a:lnTo>
                  <a:lnTo>
                    <a:pt x="245316" y="0"/>
                  </a:lnTo>
                  <a:lnTo>
                    <a:pt x="246888" y="474"/>
                  </a:lnTo>
                  <a:lnTo>
                    <a:pt x="247935" y="1783"/>
                  </a:lnTo>
                  <a:lnTo>
                    <a:pt x="248634" y="3647"/>
                  </a:lnTo>
                  <a:lnTo>
                    <a:pt x="249617" y="11011"/>
                  </a:lnTo>
                  <a:lnTo>
                    <a:pt x="252493" y="19244"/>
                  </a:lnTo>
                  <a:lnTo>
                    <a:pt x="254649" y="24217"/>
                  </a:lnTo>
                  <a:lnTo>
                    <a:pt x="256086" y="30510"/>
                  </a:lnTo>
                  <a:lnTo>
                    <a:pt x="257044" y="37681"/>
                  </a:lnTo>
                  <a:lnTo>
                    <a:pt x="257683" y="45439"/>
                  </a:lnTo>
                  <a:lnTo>
                    <a:pt x="259101" y="53587"/>
                  </a:lnTo>
                  <a:lnTo>
                    <a:pt x="261039" y="61996"/>
                  </a:lnTo>
                  <a:lnTo>
                    <a:pt x="263323" y="70578"/>
                  </a:lnTo>
                  <a:lnTo>
                    <a:pt x="264845" y="80268"/>
                  </a:lnTo>
                  <a:lnTo>
                    <a:pt x="265861" y="90697"/>
                  </a:lnTo>
                  <a:lnTo>
                    <a:pt x="266537" y="101619"/>
                  </a:lnTo>
                  <a:lnTo>
                    <a:pt x="267980" y="111876"/>
                  </a:lnTo>
                  <a:lnTo>
                    <a:pt x="269934" y="121691"/>
                  </a:lnTo>
                  <a:lnTo>
                    <a:pt x="272229" y="131211"/>
                  </a:lnTo>
                  <a:lnTo>
                    <a:pt x="275744" y="140534"/>
                  </a:lnTo>
                  <a:lnTo>
                    <a:pt x="280072" y="149726"/>
                  </a:lnTo>
                  <a:lnTo>
                    <a:pt x="284941" y="158830"/>
                  </a:lnTo>
                  <a:lnTo>
                    <a:pt x="288187" y="167877"/>
                  </a:lnTo>
                  <a:lnTo>
                    <a:pt x="290351" y="176884"/>
                  </a:lnTo>
                  <a:lnTo>
                    <a:pt x="291794" y="185866"/>
                  </a:lnTo>
                  <a:lnTo>
                    <a:pt x="293747" y="194830"/>
                  </a:lnTo>
                  <a:lnTo>
                    <a:pt x="296043" y="203783"/>
                  </a:lnTo>
                  <a:lnTo>
                    <a:pt x="298565" y="212728"/>
                  </a:lnTo>
                  <a:lnTo>
                    <a:pt x="301238" y="220675"/>
                  </a:lnTo>
                  <a:lnTo>
                    <a:pt x="304013" y="227958"/>
                  </a:lnTo>
                  <a:lnTo>
                    <a:pt x="306855" y="234798"/>
                  </a:lnTo>
                  <a:lnTo>
                    <a:pt x="308750" y="240350"/>
                  </a:lnTo>
                  <a:lnTo>
                    <a:pt x="310854" y="249164"/>
                  </a:lnTo>
                  <a:lnTo>
                    <a:pt x="312539" y="25740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SMARTPenAnnotation197"/>
            <p:cNvSpPr/>
            <p:nvPr/>
          </p:nvSpPr>
          <p:spPr>
            <a:xfrm>
              <a:off x="7831346" y="884039"/>
              <a:ext cx="8920" cy="22738"/>
            </a:xfrm>
            <a:custGeom>
              <a:avLst/>
              <a:gdLst/>
              <a:ahLst/>
              <a:cxnLst/>
              <a:rect l="0" t="0" r="0" b="0"/>
              <a:pathLst>
                <a:path w="8920" h="22738">
                  <a:moveTo>
                    <a:pt x="8919" y="0"/>
                  </a:moveTo>
                  <a:lnTo>
                    <a:pt x="99" y="0"/>
                  </a:lnTo>
                  <a:lnTo>
                    <a:pt x="62" y="992"/>
                  </a:lnTo>
                  <a:lnTo>
                    <a:pt x="0" y="7688"/>
                  </a:lnTo>
                  <a:lnTo>
                    <a:pt x="988" y="9094"/>
                  </a:lnTo>
                  <a:lnTo>
                    <a:pt x="2640" y="11023"/>
                  </a:lnTo>
                  <a:lnTo>
                    <a:pt x="7679" y="16509"/>
                  </a:lnTo>
                  <a:lnTo>
                    <a:pt x="8092" y="17951"/>
                  </a:lnTo>
                  <a:lnTo>
                    <a:pt x="8368" y="19905"/>
                  </a:lnTo>
                  <a:lnTo>
                    <a:pt x="8552" y="22199"/>
                  </a:lnTo>
                  <a:lnTo>
                    <a:pt x="8674" y="22737"/>
                  </a:lnTo>
                  <a:lnTo>
                    <a:pt x="8756" y="22103"/>
                  </a:lnTo>
                  <a:lnTo>
                    <a:pt x="8919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SMARTPenAnnotation198"/>
            <p:cNvSpPr/>
            <p:nvPr/>
          </p:nvSpPr>
          <p:spPr>
            <a:xfrm>
              <a:off x="7902783" y="651867"/>
              <a:ext cx="276811" cy="205384"/>
            </a:xfrm>
            <a:custGeom>
              <a:avLst/>
              <a:gdLst/>
              <a:ahLst/>
              <a:cxnLst/>
              <a:rect l="0" t="0" r="0" b="0"/>
              <a:pathLst>
                <a:path w="276811" h="205384">
                  <a:moveTo>
                    <a:pt x="26779" y="0"/>
                  </a:moveTo>
                  <a:lnTo>
                    <a:pt x="18218" y="0"/>
                  </a:lnTo>
                  <a:lnTo>
                    <a:pt x="17959" y="4740"/>
                  </a:lnTo>
                  <a:lnTo>
                    <a:pt x="17881" y="17169"/>
                  </a:lnTo>
                  <a:lnTo>
                    <a:pt x="16879" y="22360"/>
                  </a:lnTo>
                  <a:lnTo>
                    <a:pt x="15218" y="27805"/>
                  </a:lnTo>
                  <a:lnTo>
                    <a:pt x="13119" y="33419"/>
                  </a:lnTo>
                  <a:lnTo>
                    <a:pt x="11719" y="40139"/>
                  </a:lnTo>
                  <a:lnTo>
                    <a:pt x="10786" y="47595"/>
                  </a:lnTo>
                  <a:lnTo>
                    <a:pt x="10164" y="55542"/>
                  </a:lnTo>
                  <a:lnTo>
                    <a:pt x="8757" y="62825"/>
                  </a:lnTo>
                  <a:lnTo>
                    <a:pt x="6827" y="69665"/>
                  </a:lnTo>
                  <a:lnTo>
                    <a:pt x="4548" y="76209"/>
                  </a:lnTo>
                  <a:lnTo>
                    <a:pt x="3029" y="83548"/>
                  </a:lnTo>
                  <a:lnTo>
                    <a:pt x="2016" y="91417"/>
                  </a:lnTo>
                  <a:lnTo>
                    <a:pt x="1340" y="99640"/>
                  </a:lnTo>
                  <a:lnTo>
                    <a:pt x="891" y="107106"/>
                  </a:lnTo>
                  <a:lnTo>
                    <a:pt x="390" y="120694"/>
                  </a:lnTo>
                  <a:lnTo>
                    <a:pt x="69" y="151723"/>
                  </a:lnTo>
                  <a:lnTo>
                    <a:pt x="0" y="179403"/>
                  </a:lnTo>
                  <a:lnTo>
                    <a:pt x="989" y="183102"/>
                  </a:lnTo>
                  <a:lnTo>
                    <a:pt x="2640" y="186560"/>
                  </a:lnTo>
                  <a:lnTo>
                    <a:pt x="7679" y="194499"/>
                  </a:lnTo>
                  <a:lnTo>
                    <a:pt x="13293" y="200614"/>
                  </a:lnTo>
                  <a:lnTo>
                    <a:pt x="16499" y="203970"/>
                  </a:lnTo>
                  <a:lnTo>
                    <a:pt x="17942" y="204441"/>
                  </a:lnTo>
                  <a:lnTo>
                    <a:pt x="26510" y="205358"/>
                  </a:lnTo>
                  <a:lnTo>
                    <a:pt x="26779" y="205383"/>
                  </a:lnTo>
                  <a:lnTo>
                    <a:pt x="31520" y="200642"/>
                  </a:lnTo>
                  <a:lnTo>
                    <a:pt x="34900" y="199246"/>
                  </a:lnTo>
                  <a:lnTo>
                    <a:pt x="39139" y="198315"/>
                  </a:lnTo>
                  <a:lnTo>
                    <a:pt x="43948" y="197694"/>
                  </a:lnTo>
                  <a:lnTo>
                    <a:pt x="49139" y="196288"/>
                  </a:lnTo>
                  <a:lnTo>
                    <a:pt x="54584" y="194359"/>
                  </a:lnTo>
                  <a:lnTo>
                    <a:pt x="60199" y="192080"/>
                  </a:lnTo>
                  <a:lnTo>
                    <a:pt x="65926" y="189569"/>
                  </a:lnTo>
                  <a:lnTo>
                    <a:pt x="77581" y="184133"/>
                  </a:lnTo>
                  <a:lnTo>
                    <a:pt x="84460" y="181294"/>
                  </a:lnTo>
                  <a:lnTo>
                    <a:pt x="92022" y="178410"/>
                  </a:lnTo>
                  <a:lnTo>
                    <a:pt x="100040" y="175494"/>
                  </a:lnTo>
                  <a:lnTo>
                    <a:pt x="109354" y="172559"/>
                  </a:lnTo>
                  <a:lnTo>
                    <a:pt x="130287" y="166651"/>
                  </a:lnTo>
                  <a:lnTo>
                    <a:pt x="141425" y="164679"/>
                  </a:lnTo>
                  <a:lnTo>
                    <a:pt x="152819" y="163364"/>
                  </a:lnTo>
                  <a:lnTo>
                    <a:pt x="164384" y="162487"/>
                  </a:lnTo>
                  <a:lnTo>
                    <a:pt x="175070" y="160911"/>
                  </a:lnTo>
                  <a:lnTo>
                    <a:pt x="185171" y="158867"/>
                  </a:lnTo>
                  <a:lnTo>
                    <a:pt x="194882" y="156513"/>
                  </a:lnTo>
                  <a:lnTo>
                    <a:pt x="204332" y="154944"/>
                  </a:lnTo>
                  <a:lnTo>
                    <a:pt x="213609" y="153897"/>
                  </a:lnTo>
                  <a:lnTo>
                    <a:pt x="222770" y="153200"/>
                  </a:lnTo>
                  <a:lnTo>
                    <a:pt x="230861" y="152735"/>
                  </a:lnTo>
                  <a:lnTo>
                    <a:pt x="245144" y="152218"/>
                  </a:lnTo>
                  <a:lnTo>
                    <a:pt x="263352" y="151886"/>
                  </a:lnTo>
                  <a:lnTo>
                    <a:pt x="276810" y="15180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SMARTPenAnnotation199"/>
            <p:cNvSpPr/>
            <p:nvPr/>
          </p:nvSpPr>
          <p:spPr>
            <a:xfrm>
              <a:off x="8197453" y="723304"/>
              <a:ext cx="2647" cy="1"/>
            </a:xfrm>
            <a:custGeom>
              <a:avLst/>
              <a:gdLst/>
              <a:ahLst/>
              <a:cxnLst/>
              <a:rect l="0" t="0" r="0" b="0"/>
              <a:pathLst>
                <a:path w="2647" h="1">
                  <a:moveTo>
                    <a:pt x="0" y="0"/>
                  </a:moveTo>
                  <a:lnTo>
                    <a:pt x="2646" y="0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SMARTPenAnnotation200"/>
            <p:cNvSpPr/>
            <p:nvPr/>
          </p:nvSpPr>
          <p:spPr>
            <a:xfrm>
              <a:off x="8304612" y="482203"/>
              <a:ext cx="26386" cy="232173"/>
            </a:xfrm>
            <a:custGeom>
              <a:avLst/>
              <a:gdLst/>
              <a:ahLst/>
              <a:cxnLst/>
              <a:rect l="0" t="0" r="0" b="0"/>
              <a:pathLst>
                <a:path w="26386" h="232173">
                  <a:moveTo>
                    <a:pt x="17856" y="0"/>
                  </a:moveTo>
                  <a:lnTo>
                    <a:pt x="17856" y="12429"/>
                  </a:lnTo>
                  <a:lnTo>
                    <a:pt x="16864" y="15231"/>
                  </a:lnTo>
                  <a:lnTo>
                    <a:pt x="15211" y="18091"/>
                  </a:lnTo>
                  <a:lnTo>
                    <a:pt x="13115" y="20990"/>
                  </a:lnTo>
                  <a:lnTo>
                    <a:pt x="11719" y="24908"/>
                  </a:lnTo>
                  <a:lnTo>
                    <a:pt x="10788" y="29503"/>
                  </a:lnTo>
                  <a:lnTo>
                    <a:pt x="10168" y="34552"/>
                  </a:lnTo>
                  <a:lnTo>
                    <a:pt x="8762" y="38909"/>
                  </a:lnTo>
                  <a:lnTo>
                    <a:pt x="6833" y="42807"/>
                  </a:lnTo>
                  <a:lnTo>
                    <a:pt x="4555" y="46397"/>
                  </a:lnTo>
                  <a:lnTo>
                    <a:pt x="3035" y="50775"/>
                  </a:lnTo>
                  <a:lnTo>
                    <a:pt x="2022" y="55678"/>
                  </a:lnTo>
                  <a:lnTo>
                    <a:pt x="1347" y="60931"/>
                  </a:lnTo>
                  <a:lnTo>
                    <a:pt x="897" y="66417"/>
                  </a:lnTo>
                  <a:lnTo>
                    <a:pt x="597" y="72059"/>
                  </a:lnTo>
                  <a:lnTo>
                    <a:pt x="174" y="86835"/>
                  </a:lnTo>
                  <a:lnTo>
                    <a:pt x="12" y="114008"/>
                  </a:lnTo>
                  <a:lnTo>
                    <a:pt x="0" y="132322"/>
                  </a:lnTo>
                  <a:lnTo>
                    <a:pt x="991" y="137824"/>
                  </a:lnTo>
                  <a:lnTo>
                    <a:pt x="2644" y="143476"/>
                  </a:lnTo>
                  <a:lnTo>
                    <a:pt x="4738" y="149229"/>
                  </a:lnTo>
                  <a:lnTo>
                    <a:pt x="6134" y="154056"/>
                  </a:lnTo>
                  <a:lnTo>
                    <a:pt x="7065" y="158266"/>
                  </a:lnTo>
                  <a:lnTo>
                    <a:pt x="7686" y="162066"/>
                  </a:lnTo>
                  <a:lnTo>
                    <a:pt x="8099" y="166583"/>
                  </a:lnTo>
                  <a:lnTo>
                    <a:pt x="8375" y="171578"/>
                  </a:lnTo>
                  <a:lnTo>
                    <a:pt x="8559" y="176893"/>
                  </a:lnTo>
                  <a:lnTo>
                    <a:pt x="9674" y="181429"/>
                  </a:lnTo>
                  <a:lnTo>
                    <a:pt x="11409" y="185445"/>
                  </a:lnTo>
                  <a:lnTo>
                    <a:pt x="13558" y="189114"/>
                  </a:lnTo>
                  <a:lnTo>
                    <a:pt x="14991" y="192552"/>
                  </a:lnTo>
                  <a:lnTo>
                    <a:pt x="15946" y="195837"/>
                  </a:lnTo>
                  <a:lnTo>
                    <a:pt x="16583" y="199019"/>
                  </a:lnTo>
                  <a:lnTo>
                    <a:pt x="18000" y="202132"/>
                  </a:lnTo>
                  <a:lnTo>
                    <a:pt x="19937" y="205200"/>
                  </a:lnTo>
                  <a:lnTo>
                    <a:pt x="22220" y="208237"/>
                  </a:lnTo>
                  <a:lnTo>
                    <a:pt x="23742" y="211254"/>
                  </a:lnTo>
                  <a:lnTo>
                    <a:pt x="24757" y="214258"/>
                  </a:lnTo>
                  <a:lnTo>
                    <a:pt x="26385" y="221467"/>
                  </a:lnTo>
                  <a:lnTo>
                    <a:pt x="25527" y="223051"/>
                  </a:lnTo>
                  <a:lnTo>
                    <a:pt x="23962" y="225099"/>
                  </a:lnTo>
                  <a:lnTo>
                    <a:pt x="19062" y="230774"/>
                  </a:lnTo>
                  <a:lnTo>
                    <a:pt x="17668" y="231240"/>
                  </a:lnTo>
                  <a:lnTo>
                    <a:pt x="15746" y="231551"/>
                  </a:lnTo>
                  <a:lnTo>
                    <a:pt x="8927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SMARTPenAnnotation201"/>
            <p:cNvSpPr/>
            <p:nvPr/>
          </p:nvSpPr>
          <p:spPr>
            <a:xfrm>
              <a:off x="8295679" y="448167"/>
              <a:ext cx="292259" cy="257279"/>
            </a:xfrm>
            <a:custGeom>
              <a:avLst/>
              <a:gdLst/>
              <a:ahLst/>
              <a:cxnLst/>
              <a:rect l="0" t="0" r="0" b="0"/>
              <a:pathLst>
                <a:path w="292259" h="257279">
                  <a:moveTo>
                    <a:pt x="26789" y="42965"/>
                  </a:moveTo>
                  <a:lnTo>
                    <a:pt x="31530" y="38225"/>
                  </a:lnTo>
                  <a:lnTo>
                    <a:pt x="36503" y="30606"/>
                  </a:lnTo>
                  <a:lnTo>
                    <a:pt x="39218" y="25796"/>
                  </a:lnTo>
                  <a:lnTo>
                    <a:pt x="42021" y="22589"/>
                  </a:lnTo>
                  <a:lnTo>
                    <a:pt x="44881" y="20452"/>
                  </a:lnTo>
                  <a:lnTo>
                    <a:pt x="77926" y="3998"/>
                  </a:lnTo>
                  <a:lnTo>
                    <a:pt x="85686" y="2104"/>
                  </a:lnTo>
                  <a:lnTo>
                    <a:pt x="94827" y="842"/>
                  </a:lnTo>
                  <a:lnTo>
                    <a:pt x="104890" y="0"/>
                  </a:lnTo>
                  <a:lnTo>
                    <a:pt x="114575" y="431"/>
                  </a:lnTo>
                  <a:lnTo>
                    <a:pt x="124009" y="1711"/>
                  </a:lnTo>
                  <a:lnTo>
                    <a:pt x="133274" y="3556"/>
                  </a:lnTo>
                  <a:lnTo>
                    <a:pt x="154152" y="8252"/>
                  </a:lnTo>
                  <a:lnTo>
                    <a:pt x="165276" y="10894"/>
                  </a:lnTo>
                  <a:lnTo>
                    <a:pt x="176661" y="14639"/>
                  </a:lnTo>
                  <a:lnTo>
                    <a:pt x="188220" y="19120"/>
                  </a:lnTo>
                  <a:lnTo>
                    <a:pt x="199893" y="24092"/>
                  </a:lnTo>
                  <a:lnTo>
                    <a:pt x="209661" y="29391"/>
                  </a:lnTo>
                  <a:lnTo>
                    <a:pt x="218157" y="34908"/>
                  </a:lnTo>
                  <a:lnTo>
                    <a:pt x="225805" y="40570"/>
                  </a:lnTo>
                  <a:lnTo>
                    <a:pt x="242241" y="52153"/>
                  </a:lnTo>
                  <a:lnTo>
                    <a:pt x="250790" y="58020"/>
                  </a:lnTo>
                  <a:lnTo>
                    <a:pt x="258475" y="63916"/>
                  </a:lnTo>
                  <a:lnTo>
                    <a:pt x="265582" y="69831"/>
                  </a:lnTo>
                  <a:lnTo>
                    <a:pt x="272305" y="75759"/>
                  </a:lnTo>
                  <a:lnTo>
                    <a:pt x="277779" y="82687"/>
                  </a:lnTo>
                  <a:lnTo>
                    <a:pt x="282421" y="90282"/>
                  </a:lnTo>
                  <a:lnTo>
                    <a:pt x="286508" y="98322"/>
                  </a:lnTo>
                  <a:lnTo>
                    <a:pt x="289231" y="105667"/>
                  </a:lnTo>
                  <a:lnTo>
                    <a:pt x="291048" y="112548"/>
                  </a:lnTo>
                  <a:lnTo>
                    <a:pt x="292258" y="119119"/>
                  </a:lnTo>
                  <a:lnTo>
                    <a:pt x="292074" y="124492"/>
                  </a:lnTo>
                  <a:lnTo>
                    <a:pt x="290958" y="129067"/>
                  </a:lnTo>
                  <a:lnTo>
                    <a:pt x="289222" y="133108"/>
                  </a:lnTo>
                  <a:lnTo>
                    <a:pt x="284648" y="142891"/>
                  </a:lnTo>
                  <a:lnTo>
                    <a:pt x="282039" y="148278"/>
                  </a:lnTo>
                  <a:lnTo>
                    <a:pt x="277323" y="153853"/>
                  </a:lnTo>
                  <a:lnTo>
                    <a:pt x="271202" y="159555"/>
                  </a:lnTo>
                  <a:lnTo>
                    <a:pt x="264145" y="165340"/>
                  </a:lnTo>
                  <a:lnTo>
                    <a:pt x="255472" y="171181"/>
                  </a:lnTo>
                  <a:lnTo>
                    <a:pt x="245722" y="177060"/>
                  </a:lnTo>
                  <a:lnTo>
                    <a:pt x="235252" y="182963"/>
                  </a:lnTo>
                  <a:lnTo>
                    <a:pt x="213036" y="194814"/>
                  </a:lnTo>
                  <a:lnTo>
                    <a:pt x="166436" y="218591"/>
                  </a:lnTo>
                  <a:lnTo>
                    <a:pt x="154613" y="223549"/>
                  </a:lnTo>
                  <a:lnTo>
                    <a:pt x="142764" y="227847"/>
                  </a:lnTo>
                  <a:lnTo>
                    <a:pt x="130895" y="231704"/>
                  </a:lnTo>
                  <a:lnTo>
                    <a:pt x="119013" y="235268"/>
                  </a:lnTo>
                  <a:lnTo>
                    <a:pt x="84321" y="245024"/>
                  </a:lnTo>
                  <a:lnTo>
                    <a:pt x="64266" y="251170"/>
                  </a:lnTo>
                  <a:lnTo>
                    <a:pt x="54750" y="253206"/>
                  </a:lnTo>
                  <a:lnTo>
                    <a:pt x="45430" y="254563"/>
                  </a:lnTo>
                  <a:lnTo>
                    <a:pt x="29121" y="256071"/>
                  </a:lnTo>
                  <a:lnTo>
                    <a:pt x="23382" y="256474"/>
                  </a:lnTo>
                  <a:lnTo>
                    <a:pt x="14361" y="256920"/>
                  </a:lnTo>
                  <a:lnTo>
                    <a:pt x="0" y="25727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SMARTPenAnnotation202"/>
            <p:cNvSpPr/>
            <p:nvPr/>
          </p:nvSpPr>
          <p:spPr>
            <a:xfrm>
              <a:off x="6161484" y="2491382"/>
              <a:ext cx="258962" cy="26790"/>
            </a:xfrm>
            <a:custGeom>
              <a:avLst/>
              <a:gdLst/>
              <a:ahLst/>
              <a:cxnLst/>
              <a:rect l="0" t="0" r="0" b="0"/>
              <a:pathLst>
                <a:path w="258962" h="26790">
                  <a:moveTo>
                    <a:pt x="0" y="26789"/>
                  </a:moveTo>
                  <a:lnTo>
                    <a:pt x="0" y="22049"/>
                  </a:lnTo>
                  <a:lnTo>
                    <a:pt x="992" y="20652"/>
                  </a:lnTo>
                  <a:lnTo>
                    <a:pt x="2646" y="19722"/>
                  </a:lnTo>
                  <a:lnTo>
                    <a:pt x="4741" y="19101"/>
                  </a:lnTo>
                  <a:lnTo>
                    <a:pt x="7129" y="17695"/>
                  </a:lnTo>
                  <a:lnTo>
                    <a:pt x="9713" y="15765"/>
                  </a:lnTo>
                  <a:lnTo>
                    <a:pt x="12429" y="13487"/>
                  </a:lnTo>
                  <a:lnTo>
                    <a:pt x="15231" y="11968"/>
                  </a:lnTo>
                  <a:lnTo>
                    <a:pt x="18091" y="10955"/>
                  </a:lnTo>
                  <a:lnTo>
                    <a:pt x="20991" y="10280"/>
                  </a:lnTo>
                  <a:lnTo>
                    <a:pt x="24908" y="9830"/>
                  </a:lnTo>
                  <a:lnTo>
                    <a:pt x="29504" y="9530"/>
                  </a:lnTo>
                  <a:lnTo>
                    <a:pt x="34552" y="9330"/>
                  </a:lnTo>
                  <a:lnTo>
                    <a:pt x="39902" y="8205"/>
                  </a:lnTo>
                  <a:lnTo>
                    <a:pt x="45453" y="6462"/>
                  </a:lnTo>
                  <a:lnTo>
                    <a:pt x="51138" y="4308"/>
                  </a:lnTo>
                  <a:lnTo>
                    <a:pt x="57904" y="2872"/>
                  </a:lnTo>
                  <a:lnTo>
                    <a:pt x="65392" y="1915"/>
                  </a:lnTo>
                  <a:lnTo>
                    <a:pt x="73360" y="1277"/>
                  </a:lnTo>
                  <a:lnTo>
                    <a:pt x="80657" y="851"/>
                  </a:lnTo>
                  <a:lnTo>
                    <a:pt x="94056" y="379"/>
                  </a:lnTo>
                  <a:lnTo>
                    <a:pt x="131926" y="50"/>
                  </a:lnTo>
                  <a:lnTo>
                    <a:pt x="258961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SMARTPenAnnotation203"/>
            <p:cNvSpPr/>
            <p:nvPr/>
          </p:nvSpPr>
          <p:spPr>
            <a:xfrm>
              <a:off x="6474023" y="2366367"/>
              <a:ext cx="176749" cy="214313"/>
            </a:xfrm>
            <a:custGeom>
              <a:avLst/>
              <a:gdLst/>
              <a:ahLst/>
              <a:cxnLst/>
              <a:rect l="0" t="0" r="0" b="0"/>
              <a:pathLst>
                <a:path w="176749" h="214313">
                  <a:moveTo>
                    <a:pt x="0" y="0"/>
                  </a:moveTo>
                  <a:lnTo>
                    <a:pt x="0" y="5145"/>
                  </a:lnTo>
                  <a:lnTo>
                    <a:pt x="0" y="2948"/>
                  </a:lnTo>
                  <a:lnTo>
                    <a:pt x="0" y="7947"/>
                  </a:lnTo>
                  <a:lnTo>
                    <a:pt x="993" y="8275"/>
                  </a:lnTo>
                  <a:lnTo>
                    <a:pt x="4741" y="8638"/>
                  </a:lnTo>
                  <a:lnTo>
                    <a:pt x="7129" y="9728"/>
                  </a:lnTo>
                  <a:lnTo>
                    <a:pt x="12429" y="13584"/>
                  </a:lnTo>
                  <a:lnTo>
                    <a:pt x="16223" y="15009"/>
                  </a:lnTo>
                  <a:lnTo>
                    <a:pt x="20737" y="15959"/>
                  </a:lnTo>
                  <a:lnTo>
                    <a:pt x="25731" y="16592"/>
                  </a:lnTo>
                  <a:lnTo>
                    <a:pt x="31045" y="18007"/>
                  </a:lnTo>
                  <a:lnTo>
                    <a:pt x="36571" y="19942"/>
                  </a:lnTo>
                  <a:lnTo>
                    <a:pt x="42241" y="22224"/>
                  </a:lnTo>
                  <a:lnTo>
                    <a:pt x="48996" y="23746"/>
                  </a:lnTo>
                  <a:lnTo>
                    <a:pt x="56476" y="24760"/>
                  </a:lnTo>
                  <a:lnTo>
                    <a:pt x="64440" y="25436"/>
                  </a:lnTo>
                  <a:lnTo>
                    <a:pt x="72726" y="26879"/>
                  </a:lnTo>
                  <a:lnTo>
                    <a:pt x="81226" y="28833"/>
                  </a:lnTo>
                  <a:lnTo>
                    <a:pt x="89870" y="31129"/>
                  </a:lnTo>
                  <a:lnTo>
                    <a:pt x="97616" y="33651"/>
                  </a:lnTo>
                  <a:lnTo>
                    <a:pt x="104765" y="36324"/>
                  </a:lnTo>
                  <a:lnTo>
                    <a:pt x="111516" y="39099"/>
                  </a:lnTo>
                  <a:lnTo>
                    <a:pt x="118992" y="41941"/>
                  </a:lnTo>
                  <a:lnTo>
                    <a:pt x="135237" y="47744"/>
                  </a:lnTo>
                  <a:lnTo>
                    <a:pt x="141752" y="50681"/>
                  </a:lnTo>
                  <a:lnTo>
                    <a:pt x="147087" y="53631"/>
                  </a:lnTo>
                  <a:lnTo>
                    <a:pt x="151636" y="56590"/>
                  </a:lnTo>
                  <a:lnTo>
                    <a:pt x="155661" y="59555"/>
                  </a:lnTo>
                  <a:lnTo>
                    <a:pt x="159336" y="62523"/>
                  </a:lnTo>
                  <a:lnTo>
                    <a:pt x="162779" y="65495"/>
                  </a:lnTo>
                  <a:lnTo>
                    <a:pt x="166067" y="69460"/>
                  </a:lnTo>
                  <a:lnTo>
                    <a:pt x="169250" y="74088"/>
                  </a:lnTo>
                  <a:lnTo>
                    <a:pt x="172365" y="79157"/>
                  </a:lnTo>
                  <a:lnTo>
                    <a:pt x="174441" y="83529"/>
                  </a:lnTo>
                  <a:lnTo>
                    <a:pt x="175825" y="87436"/>
                  </a:lnTo>
                  <a:lnTo>
                    <a:pt x="176748" y="91033"/>
                  </a:lnTo>
                  <a:lnTo>
                    <a:pt x="176371" y="94423"/>
                  </a:lnTo>
                  <a:lnTo>
                    <a:pt x="175127" y="97675"/>
                  </a:lnTo>
                  <a:lnTo>
                    <a:pt x="173306" y="100835"/>
                  </a:lnTo>
                  <a:lnTo>
                    <a:pt x="168637" y="109639"/>
                  </a:lnTo>
                  <a:lnTo>
                    <a:pt x="166002" y="114764"/>
                  </a:lnTo>
                  <a:lnTo>
                    <a:pt x="161270" y="119173"/>
                  </a:lnTo>
                  <a:lnTo>
                    <a:pt x="155139" y="123105"/>
                  </a:lnTo>
                  <a:lnTo>
                    <a:pt x="148074" y="126719"/>
                  </a:lnTo>
                  <a:lnTo>
                    <a:pt x="141380" y="131112"/>
                  </a:lnTo>
                  <a:lnTo>
                    <a:pt x="134933" y="136025"/>
                  </a:lnTo>
                  <a:lnTo>
                    <a:pt x="128651" y="141285"/>
                  </a:lnTo>
                  <a:lnTo>
                    <a:pt x="122478" y="146776"/>
                  </a:lnTo>
                  <a:lnTo>
                    <a:pt x="110327" y="158168"/>
                  </a:lnTo>
                  <a:lnTo>
                    <a:pt x="104310" y="162992"/>
                  </a:lnTo>
                  <a:lnTo>
                    <a:pt x="98313" y="167201"/>
                  </a:lnTo>
                  <a:lnTo>
                    <a:pt x="92331" y="170998"/>
                  </a:lnTo>
                  <a:lnTo>
                    <a:pt x="86358" y="174522"/>
                  </a:lnTo>
                  <a:lnTo>
                    <a:pt x="80393" y="177864"/>
                  </a:lnTo>
                  <a:lnTo>
                    <a:pt x="68473" y="184222"/>
                  </a:lnTo>
                  <a:lnTo>
                    <a:pt x="56560" y="190356"/>
                  </a:lnTo>
                  <a:lnTo>
                    <a:pt x="51598" y="193380"/>
                  </a:lnTo>
                  <a:lnTo>
                    <a:pt x="47296" y="196389"/>
                  </a:lnTo>
                  <a:lnTo>
                    <a:pt x="43438" y="199387"/>
                  </a:lnTo>
                  <a:lnTo>
                    <a:pt x="39873" y="202377"/>
                  </a:lnTo>
                  <a:lnTo>
                    <a:pt x="36503" y="205364"/>
                  </a:lnTo>
                  <a:lnTo>
                    <a:pt x="26789" y="21431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SMARTPenAnnotation204"/>
            <p:cNvSpPr/>
            <p:nvPr/>
          </p:nvSpPr>
          <p:spPr>
            <a:xfrm>
              <a:off x="6707545" y="2348798"/>
              <a:ext cx="141444" cy="284891"/>
            </a:xfrm>
            <a:custGeom>
              <a:avLst/>
              <a:gdLst/>
              <a:ahLst/>
              <a:cxnLst/>
              <a:rect l="0" t="0" r="0" b="0"/>
              <a:pathLst>
                <a:path w="141444" h="284891">
                  <a:moveTo>
                    <a:pt x="7580" y="53287"/>
                  </a:moveTo>
                  <a:lnTo>
                    <a:pt x="7580" y="44361"/>
                  </a:lnTo>
                  <a:lnTo>
                    <a:pt x="7580" y="49099"/>
                  </a:lnTo>
                  <a:lnTo>
                    <a:pt x="8572" y="51488"/>
                  </a:lnTo>
                  <a:lnTo>
                    <a:pt x="12320" y="56787"/>
                  </a:lnTo>
                  <a:lnTo>
                    <a:pt x="13716" y="59589"/>
                  </a:lnTo>
                  <a:lnTo>
                    <a:pt x="15268" y="65349"/>
                  </a:lnTo>
                  <a:lnTo>
                    <a:pt x="15957" y="73862"/>
                  </a:lnTo>
                  <a:lnTo>
                    <a:pt x="16264" y="84260"/>
                  </a:lnTo>
                  <a:lnTo>
                    <a:pt x="16400" y="95496"/>
                  </a:lnTo>
                  <a:lnTo>
                    <a:pt x="17429" y="101270"/>
                  </a:lnTo>
                  <a:lnTo>
                    <a:pt x="19107" y="107104"/>
                  </a:lnTo>
                  <a:lnTo>
                    <a:pt x="21217" y="112978"/>
                  </a:lnTo>
                  <a:lnTo>
                    <a:pt x="22625" y="118878"/>
                  </a:lnTo>
                  <a:lnTo>
                    <a:pt x="23563" y="124795"/>
                  </a:lnTo>
                  <a:lnTo>
                    <a:pt x="24189" y="130725"/>
                  </a:lnTo>
                  <a:lnTo>
                    <a:pt x="24605" y="137655"/>
                  </a:lnTo>
                  <a:lnTo>
                    <a:pt x="25068" y="153292"/>
                  </a:lnTo>
                  <a:lnTo>
                    <a:pt x="25390" y="189329"/>
                  </a:lnTo>
                  <a:lnTo>
                    <a:pt x="25438" y="268777"/>
                  </a:lnTo>
                  <a:lnTo>
                    <a:pt x="24447" y="272354"/>
                  </a:lnTo>
                  <a:lnTo>
                    <a:pt x="20698" y="278973"/>
                  </a:lnTo>
                  <a:lnTo>
                    <a:pt x="16877" y="284890"/>
                  </a:lnTo>
                  <a:lnTo>
                    <a:pt x="16582" y="277226"/>
                  </a:lnTo>
                  <a:lnTo>
                    <a:pt x="16541" y="268240"/>
                  </a:lnTo>
                  <a:lnTo>
                    <a:pt x="15539" y="264058"/>
                  </a:lnTo>
                  <a:lnTo>
                    <a:pt x="11778" y="256765"/>
                  </a:lnTo>
                  <a:lnTo>
                    <a:pt x="10379" y="251447"/>
                  </a:lnTo>
                  <a:lnTo>
                    <a:pt x="9446" y="244925"/>
                  </a:lnTo>
                  <a:lnTo>
                    <a:pt x="8824" y="237601"/>
                  </a:lnTo>
                  <a:lnTo>
                    <a:pt x="7417" y="229741"/>
                  </a:lnTo>
                  <a:lnTo>
                    <a:pt x="5487" y="221525"/>
                  </a:lnTo>
                  <a:lnTo>
                    <a:pt x="3208" y="213071"/>
                  </a:lnTo>
                  <a:lnTo>
                    <a:pt x="1688" y="204458"/>
                  </a:lnTo>
                  <a:lnTo>
                    <a:pt x="676" y="195740"/>
                  </a:lnTo>
                  <a:lnTo>
                    <a:pt x="0" y="186951"/>
                  </a:lnTo>
                  <a:lnTo>
                    <a:pt x="542" y="177123"/>
                  </a:lnTo>
                  <a:lnTo>
                    <a:pt x="1896" y="166602"/>
                  </a:lnTo>
                  <a:lnTo>
                    <a:pt x="3791" y="155620"/>
                  </a:lnTo>
                  <a:lnTo>
                    <a:pt x="5053" y="144329"/>
                  </a:lnTo>
                  <a:lnTo>
                    <a:pt x="5895" y="132834"/>
                  </a:lnTo>
                  <a:lnTo>
                    <a:pt x="6457" y="121201"/>
                  </a:lnTo>
                  <a:lnTo>
                    <a:pt x="7823" y="111461"/>
                  </a:lnTo>
                  <a:lnTo>
                    <a:pt x="9727" y="102984"/>
                  </a:lnTo>
                  <a:lnTo>
                    <a:pt x="14487" y="87281"/>
                  </a:lnTo>
                  <a:lnTo>
                    <a:pt x="19910" y="70380"/>
                  </a:lnTo>
                  <a:lnTo>
                    <a:pt x="23737" y="61706"/>
                  </a:lnTo>
                  <a:lnTo>
                    <a:pt x="28274" y="52947"/>
                  </a:lnTo>
                  <a:lnTo>
                    <a:pt x="33281" y="44131"/>
                  </a:lnTo>
                  <a:lnTo>
                    <a:pt x="38605" y="37261"/>
                  </a:lnTo>
                  <a:lnTo>
                    <a:pt x="44139" y="31689"/>
                  </a:lnTo>
                  <a:lnTo>
                    <a:pt x="49811" y="26982"/>
                  </a:lnTo>
                  <a:lnTo>
                    <a:pt x="55577" y="21860"/>
                  </a:lnTo>
                  <a:lnTo>
                    <a:pt x="67277" y="10877"/>
                  </a:lnTo>
                  <a:lnTo>
                    <a:pt x="73174" y="7155"/>
                  </a:lnTo>
                  <a:lnTo>
                    <a:pt x="79091" y="4673"/>
                  </a:lnTo>
                  <a:lnTo>
                    <a:pt x="85020" y="3018"/>
                  </a:lnTo>
                  <a:lnTo>
                    <a:pt x="90956" y="1915"/>
                  </a:lnTo>
                  <a:lnTo>
                    <a:pt x="96898" y="1180"/>
                  </a:lnTo>
                  <a:lnTo>
                    <a:pt x="102844" y="690"/>
                  </a:lnTo>
                  <a:lnTo>
                    <a:pt x="107801" y="363"/>
                  </a:lnTo>
                  <a:lnTo>
                    <a:pt x="115953" y="0"/>
                  </a:lnTo>
                  <a:lnTo>
                    <a:pt x="120508" y="895"/>
                  </a:lnTo>
                  <a:lnTo>
                    <a:pt x="125530" y="2484"/>
                  </a:lnTo>
                  <a:lnTo>
                    <a:pt x="130861" y="4536"/>
                  </a:lnTo>
                  <a:lnTo>
                    <a:pt x="134415" y="6896"/>
                  </a:lnTo>
                  <a:lnTo>
                    <a:pt x="136786" y="9461"/>
                  </a:lnTo>
                  <a:lnTo>
                    <a:pt x="138365" y="12164"/>
                  </a:lnTo>
                  <a:lnTo>
                    <a:pt x="140121" y="17812"/>
                  </a:lnTo>
                  <a:lnTo>
                    <a:pt x="140901" y="24622"/>
                  </a:lnTo>
                  <a:lnTo>
                    <a:pt x="141109" y="29216"/>
                  </a:lnTo>
                  <a:lnTo>
                    <a:pt x="141340" y="39613"/>
                  </a:lnTo>
                  <a:lnTo>
                    <a:pt x="141443" y="50848"/>
                  </a:lnTo>
                  <a:lnTo>
                    <a:pt x="140478" y="55630"/>
                  </a:lnTo>
                  <a:lnTo>
                    <a:pt x="136760" y="63589"/>
                  </a:lnTo>
                  <a:lnTo>
                    <a:pt x="129089" y="78388"/>
                  </a:lnTo>
                  <a:lnTo>
                    <a:pt x="125296" y="82920"/>
                  </a:lnTo>
                  <a:lnTo>
                    <a:pt x="120784" y="86933"/>
                  </a:lnTo>
                  <a:lnTo>
                    <a:pt x="115791" y="90601"/>
                  </a:lnTo>
                  <a:lnTo>
                    <a:pt x="111471" y="94038"/>
                  </a:lnTo>
                  <a:lnTo>
                    <a:pt x="107598" y="97322"/>
                  </a:lnTo>
                  <a:lnTo>
                    <a:pt x="104024" y="100503"/>
                  </a:lnTo>
                  <a:lnTo>
                    <a:pt x="99657" y="103616"/>
                  </a:lnTo>
                  <a:lnTo>
                    <a:pt x="94762" y="106684"/>
                  </a:lnTo>
                  <a:lnTo>
                    <a:pt x="89513" y="109721"/>
                  </a:lnTo>
                  <a:lnTo>
                    <a:pt x="84030" y="111746"/>
                  </a:lnTo>
                  <a:lnTo>
                    <a:pt x="78391" y="113095"/>
                  </a:lnTo>
                  <a:lnTo>
                    <a:pt x="72646" y="113996"/>
                  </a:lnTo>
                  <a:lnTo>
                    <a:pt x="65840" y="114595"/>
                  </a:lnTo>
                  <a:lnTo>
                    <a:pt x="58326" y="114995"/>
                  </a:lnTo>
                  <a:lnTo>
                    <a:pt x="43032" y="115440"/>
                  </a:lnTo>
                  <a:lnTo>
                    <a:pt x="16509" y="11579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SMARTPenAnnotation205"/>
            <p:cNvSpPr/>
            <p:nvPr/>
          </p:nvSpPr>
          <p:spPr>
            <a:xfrm>
              <a:off x="6893718" y="2321752"/>
              <a:ext cx="373270" cy="196265"/>
            </a:xfrm>
            <a:custGeom>
              <a:avLst/>
              <a:gdLst/>
              <a:ahLst/>
              <a:cxnLst/>
              <a:rect l="0" t="0" r="0" b="0"/>
              <a:pathLst>
                <a:path w="373270" h="196265">
                  <a:moveTo>
                    <a:pt x="0" y="53544"/>
                  </a:moveTo>
                  <a:lnTo>
                    <a:pt x="9482" y="48804"/>
                  </a:lnTo>
                  <a:lnTo>
                    <a:pt x="16782" y="46477"/>
                  </a:lnTo>
                  <a:lnTo>
                    <a:pt x="26470" y="45166"/>
                  </a:lnTo>
                  <a:lnTo>
                    <a:pt x="35624" y="44778"/>
                  </a:lnTo>
                  <a:lnTo>
                    <a:pt x="47607" y="44647"/>
                  </a:lnTo>
                  <a:lnTo>
                    <a:pt x="56550" y="44624"/>
                  </a:lnTo>
                  <a:lnTo>
                    <a:pt x="58536" y="45613"/>
                  </a:lnTo>
                  <a:lnTo>
                    <a:pt x="59860" y="47265"/>
                  </a:lnTo>
                  <a:lnTo>
                    <a:pt x="60743" y="49358"/>
                  </a:lnTo>
                  <a:lnTo>
                    <a:pt x="60339" y="51745"/>
                  </a:lnTo>
                  <a:lnTo>
                    <a:pt x="57245" y="57045"/>
                  </a:lnTo>
                  <a:lnTo>
                    <a:pt x="55208" y="62707"/>
                  </a:lnTo>
                  <a:lnTo>
                    <a:pt x="54664" y="65606"/>
                  </a:lnTo>
                  <a:lnTo>
                    <a:pt x="51415" y="71473"/>
                  </a:lnTo>
                  <a:lnTo>
                    <a:pt x="49160" y="74426"/>
                  </a:lnTo>
                  <a:lnTo>
                    <a:pt x="46663" y="78380"/>
                  </a:lnTo>
                  <a:lnTo>
                    <a:pt x="44008" y="83000"/>
                  </a:lnTo>
                  <a:lnTo>
                    <a:pt x="38411" y="93425"/>
                  </a:lnTo>
                  <a:lnTo>
                    <a:pt x="23776" y="122161"/>
                  </a:lnTo>
                  <a:lnTo>
                    <a:pt x="20811" y="127070"/>
                  </a:lnTo>
                  <a:lnTo>
                    <a:pt x="17843" y="131335"/>
                  </a:lnTo>
                  <a:lnTo>
                    <a:pt x="14872" y="135171"/>
                  </a:lnTo>
                  <a:lnTo>
                    <a:pt x="12891" y="139712"/>
                  </a:lnTo>
                  <a:lnTo>
                    <a:pt x="11571" y="144724"/>
                  </a:lnTo>
                  <a:lnTo>
                    <a:pt x="10690" y="150049"/>
                  </a:lnTo>
                  <a:lnTo>
                    <a:pt x="10104" y="154592"/>
                  </a:lnTo>
                  <a:lnTo>
                    <a:pt x="9713" y="158613"/>
                  </a:lnTo>
                  <a:lnTo>
                    <a:pt x="9452" y="162285"/>
                  </a:lnTo>
                  <a:lnTo>
                    <a:pt x="11262" y="164734"/>
                  </a:lnTo>
                  <a:lnTo>
                    <a:pt x="14454" y="166366"/>
                  </a:lnTo>
                  <a:lnTo>
                    <a:pt x="25780" y="168663"/>
                  </a:lnTo>
                  <a:lnTo>
                    <a:pt x="29093" y="168986"/>
                  </a:lnTo>
                  <a:lnTo>
                    <a:pt x="38066" y="166698"/>
                  </a:lnTo>
                  <a:lnTo>
                    <a:pt x="48669" y="162374"/>
                  </a:lnTo>
                  <a:lnTo>
                    <a:pt x="59995" y="157145"/>
                  </a:lnTo>
                  <a:lnTo>
                    <a:pt x="77528" y="148623"/>
                  </a:lnTo>
                  <a:lnTo>
                    <a:pt x="84428" y="144711"/>
                  </a:lnTo>
                  <a:lnTo>
                    <a:pt x="92004" y="140119"/>
                  </a:lnTo>
                  <a:lnTo>
                    <a:pt x="100031" y="135073"/>
                  </a:lnTo>
                  <a:lnTo>
                    <a:pt x="107367" y="130717"/>
                  </a:lnTo>
                  <a:lnTo>
                    <a:pt x="114242" y="126821"/>
                  </a:lnTo>
                  <a:lnTo>
                    <a:pt x="120810" y="123232"/>
                  </a:lnTo>
                  <a:lnTo>
                    <a:pt x="126181" y="118854"/>
                  </a:lnTo>
                  <a:lnTo>
                    <a:pt x="130754" y="113951"/>
                  </a:lnTo>
                  <a:lnTo>
                    <a:pt x="134794" y="108698"/>
                  </a:lnTo>
                  <a:lnTo>
                    <a:pt x="139472" y="103212"/>
                  </a:lnTo>
                  <a:lnTo>
                    <a:pt x="144575" y="97570"/>
                  </a:lnTo>
                  <a:lnTo>
                    <a:pt x="149962" y="91825"/>
                  </a:lnTo>
                  <a:lnTo>
                    <a:pt x="153553" y="85018"/>
                  </a:lnTo>
                  <a:lnTo>
                    <a:pt x="155947" y="77503"/>
                  </a:lnTo>
                  <a:lnTo>
                    <a:pt x="157543" y="69517"/>
                  </a:lnTo>
                  <a:lnTo>
                    <a:pt x="158607" y="63201"/>
                  </a:lnTo>
                  <a:lnTo>
                    <a:pt x="159316" y="57998"/>
                  </a:lnTo>
                  <a:lnTo>
                    <a:pt x="159789" y="53536"/>
                  </a:lnTo>
                  <a:lnTo>
                    <a:pt x="159112" y="48578"/>
                  </a:lnTo>
                  <a:lnTo>
                    <a:pt x="157669" y="43288"/>
                  </a:lnTo>
                  <a:lnTo>
                    <a:pt x="155714" y="37777"/>
                  </a:lnTo>
                  <a:lnTo>
                    <a:pt x="151434" y="34103"/>
                  </a:lnTo>
                  <a:lnTo>
                    <a:pt x="145605" y="31654"/>
                  </a:lnTo>
                  <a:lnTo>
                    <a:pt x="138742" y="30021"/>
                  </a:lnTo>
                  <a:lnTo>
                    <a:pt x="132182" y="27941"/>
                  </a:lnTo>
                  <a:lnTo>
                    <a:pt x="125824" y="25561"/>
                  </a:lnTo>
                  <a:lnTo>
                    <a:pt x="119601" y="22982"/>
                  </a:lnTo>
                  <a:lnTo>
                    <a:pt x="113469" y="21264"/>
                  </a:lnTo>
                  <a:lnTo>
                    <a:pt x="107396" y="20118"/>
                  </a:lnTo>
                  <a:lnTo>
                    <a:pt x="101363" y="19354"/>
                  </a:lnTo>
                  <a:lnTo>
                    <a:pt x="95356" y="18844"/>
                  </a:lnTo>
                  <a:lnTo>
                    <a:pt x="89368" y="18505"/>
                  </a:lnTo>
                  <a:lnTo>
                    <a:pt x="83392" y="18279"/>
                  </a:lnTo>
                  <a:lnTo>
                    <a:pt x="77423" y="19120"/>
                  </a:lnTo>
                  <a:lnTo>
                    <a:pt x="71459" y="20673"/>
                  </a:lnTo>
                  <a:lnTo>
                    <a:pt x="60534" y="24052"/>
                  </a:lnTo>
                  <a:lnTo>
                    <a:pt x="52370" y="25554"/>
                  </a:lnTo>
                  <a:lnTo>
                    <a:pt x="41030" y="26518"/>
                  </a:lnTo>
                  <a:lnTo>
                    <a:pt x="41243" y="26597"/>
                  </a:lnTo>
                  <a:lnTo>
                    <a:pt x="52322" y="26735"/>
                  </a:lnTo>
                  <a:lnTo>
                    <a:pt x="107863" y="26755"/>
                  </a:lnTo>
                  <a:lnTo>
                    <a:pt x="117549" y="25763"/>
                  </a:lnTo>
                  <a:lnTo>
                    <a:pt x="127975" y="24109"/>
                  </a:lnTo>
                  <a:lnTo>
                    <a:pt x="138896" y="22015"/>
                  </a:lnTo>
                  <a:lnTo>
                    <a:pt x="150144" y="20618"/>
                  </a:lnTo>
                  <a:lnTo>
                    <a:pt x="161611" y="19688"/>
                  </a:lnTo>
                  <a:lnTo>
                    <a:pt x="173225" y="19067"/>
                  </a:lnTo>
                  <a:lnTo>
                    <a:pt x="194067" y="18377"/>
                  </a:lnTo>
                  <a:lnTo>
                    <a:pt x="203792" y="18193"/>
                  </a:lnTo>
                  <a:lnTo>
                    <a:pt x="212260" y="17079"/>
                  </a:lnTo>
                  <a:lnTo>
                    <a:pt x="219890" y="15343"/>
                  </a:lnTo>
                  <a:lnTo>
                    <a:pt x="226961" y="13194"/>
                  </a:lnTo>
                  <a:lnTo>
                    <a:pt x="237462" y="10806"/>
                  </a:lnTo>
                  <a:lnTo>
                    <a:pt x="248953" y="9462"/>
                  </a:lnTo>
                  <a:lnTo>
                    <a:pt x="252289" y="9273"/>
                  </a:lnTo>
                  <a:lnTo>
                    <a:pt x="255505" y="8155"/>
                  </a:lnTo>
                  <a:lnTo>
                    <a:pt x="263780" y="2834"/>
                  </a:lnTo>
                  <a:lnTo>
                    <a:pt x="266064" y="1241"/>
                  </a:lnTo>
                  <a:lnTo>
                    <a:pt x="265681" y="816"/>
                  </a:lnTo>
                  <a:lnTo>
                    <a:pt x="260043" y="78"/>
                  </a:lnTo>
                  <a:lnTo>
                    <a:pt x="249801" y="0"/>
                  </a:lnTo>
                  <a:lnTo>
                    <a:pt x="245909" y="981"/>
                  </a:lnTo>
                  <a:lnTo>
                    <a:pt x="234699" y="7102"/>
                  </a:lnTo>
                  <a:lnTo>
                    <a:pt x="224696" y="12398"/>
                  </a:lnTo>
                  <a:lnTo>
                    <a:pt x="207908" y="20958"/>
                  </a:lnTo>
                  <a:lnTo>
                    <a:pt x="198899" y="26824"/>
                  </a:lnTo>
                  <a:lnTo>
                    <a:pt x="195107" y="29778"/>
                  </a:lnTo>
                  <a:lnTo>
                    <a:pt x="191587" y="33731"/>
                  </a:lnTo>
                  <a:lnTo>
                    <a:pt x="188248" y="38351"/>
                  </a:lnTo>
                  <a:lnTo>
                    <a:pt x="185030" y="43416"/>
                  </a:lnTo>
                  <a:lnTo>
                    <a:pt x="182885" y="47784"/>
                  </a:lnTo>
                  <a:lnTo>
                    <a:pt x="181455" y="51688"/>
                  </a:lnTo>
                  <a:lnTo>
                    <a:pt x="180501" y="55284"/>
                  </a:lnTo>
                  <a:lnTo>
                    <a:pt x="180857" y="59665"/>
                  </a:lnTo>
                  <a:lnTo>
                    <a:pt x="182088" y="64570"/>
                  </a:lnTo>
                  <a:lnTo>
                    <a:pt x="183900" y="69825"/>
                  </a:lnTo>
                  <a:lnTo>
                    <a:pt x="187092" y="75312"/>
                  </a:lnTo>
                  <a:lnTo>
                    <a:pt x="191205" y="80955"/>
                  </a:lnTo>
                  <a:lnTo>
                    <a:pt x="195931" y="86701"/>
                  </a:lnTo>
                  <a:lnTo>
                    <a:pt x="201066" y="92516"/>
                  </a:lnTo>
                  <a:lnTo>
                    <a:pt x="212063" y="104269"/>
                  </a:lnTo>
                  <a:lnTo>
                    <a:pt x="229411" y="122042"/>
                  </a:lnTo>
                  <a:lnTo>
                    <a:pt x="235292" y="126990"/>
                  </a:lnTo>
                  <a:lnTo>
                    <a:pt x="241198" y="131282"/>
                  </a:lnTo>
                  <a:lnTo>
                    <a:pt x="247118" y="135135"/>
                  </a:lnTo>
                  <a:lnTo>
                    <a:pt x="253051" y="139688"/>
                  </a:lnTo>
                  <a:lnTo>
                    <a:pt x="258990" y="144708"/>
                  </a:lnTo>
                  <a:lnTo>
                    <a:pt x="264934" y="150039"/>
                  </a:lnTo>
                  <a:lnTo>
                    <a:pt x="270881" y="154585"/>
                  </a:lnTo>
                  <a:lnTo>
                    <a:pt x="276829" y="158608"/>
                  </a:lnTo>
                  <a:lnTo>
                    <a:pt x="282779" y="162282"/>
                  </a:lnTo>
                  <a:lnTo>
                    <a:pt x="287739" y="165724"/>
                  </a:lnTo>
                  <a:lnTo>
                    <a:pt x="292037" y="169010"/>
                  </a:lnTo>
                  <a:lnTo>
                    <a:pt x="295895" y="172194"/>
                  </a:lnTo>
                  <a:lnTo>
                    <a:pt x="298467" y="175308"/>
                  </a:lnTo>
                  <a:lnTo>
                    <a:pt x="300181" y="178376"/>
                  </a:lnTo>
                  <a:lnTo>
                    <a:pt x="301324" y="181414"/>
                  </a:lnTo>
                  <a:lnTo>
                    <a:pt x="301093" y="184432"/>
                  </a:lnTo>
                  <a:lnTo>
                    <a:pt x="299948" y="187435"/>
                  </a:lnTo>
                  <a:lnTo>
                    <a:pt x="298192" y="190430"/>
                  </a:lnTo>
                  <a:lnTo>
                    <a:pt x="296029" y="192427"/>
                  </a:lnTo>
                  <a:lnTo>
                    <a:pt x="293596" y="193758"/>
                  </a:lnTo>
                  <a:lnTo>
                    <a:pt x="288245" y="195236"/>
                  </a:lnTo>
                  <a:lnTo>
                    <a:pt x="278662" y="196069"/>
                  </a:lnTo>
                  <a:lnTo>
                    <a:pt x="269040" y="196264"/>
                  </a:lnTo>
                  <a:lnTo>
                    <a:pt x="262704" y="195323"/>
                  </a:lnTo>
                  <a:lnTo>
                    <a:pt x="255503" y="193704"/>
                  </a:lnTo>
                  <a:lnTo>
                    <a:pt x="247726" y="191633"/>
                  </a:lnTo>
                  <a:lnTo>
                    <a:pt x="240558" y="189259"/>
                  </a:lnTo>
                  <a:lnTo>
                    <a:pt x="233794" y="186685"/>
                  </a:lnTo>
                  <a:lnTo>
                    <a:pt x="227300" y="183977"/>
                  </a:lnTo>
                  <a:lnTo>
                    <a:pt x="220987" y="181179"/>
                  </a:lnTo>
                  <a:lnTo>
                    <a:pt x="208680" y="175425"/>
                  </a:lnTo>
                  <a:lnTo>
                    <a:pt x="199242" y="169560"/>
                  </a:lnTo>
                  <a:lnTo>
                    <a:pt x="191740" y="163646"/>
                  </a:lnTo>
                  <a:lnTo>
                    <a:pt x="185097" y="157710"/>
                  </a:lnTo>
                  <a:lnTo>
                    <a:pt x="183922" y="153746"/>
                  </a:lnTo>
                  <a:lnTo>
                    <a:pt x="184130" y="149119"/>
                  </a:lnTo>
                  <a:lnTo>
                    <a:pt x="185262" y="144050"/>
                  </a:lnTo>
                  <a:lnTo>
                    <a:pt x="187008" y="138686"/>
                  </a:lnTo>
                  <a:lnTo>
                    <a:pt x="189164" y="133126"/>
                  </a:lnTo>
                  <a:lnTo>
                    <a:pt x="191594" y="127434"/>
                  </a:lnTo>
                  <a:lnTo>
                    <a:pt x="196939" y="115819"/>
                  </a:lnTo>
                  <a:lnTo>
                    <a:pt x="199754" y="109944"/>
                  </a:lnTo>
                  <a:lnTo>
                    <a:pt x="203614" y="104043"/>
                  </a:lnTo>
                  <a:lnTo>
                    <a:pt x="208173" y="98124"/>
                  </a:lnTo>
                  <a:lnTo>
                    <a:pt x="213197" y="92194"/>
                  </a:lnTo>
                  <a:lnTo>
                    <a:pt x="219522" y="86256"/>
                  </a:lnTo>
                  <a:lnTo>
                    <a:pt x="226715" y="80313"/>
                  </a:lnTo>
                  <a:lnTo>
                    <a:pt x="234487" y="74367"/>
                  </a:lnTo>
                  <a:lnTo>
                    <a:pt x="242645" y="68418"/>
                  </a:lnTo>
                  <a:lnTo>
                    <a:pt x="259647" y="56517"/>
                  </a:lnTo>
                  <a:lnTo>
                    <a:pt x="268348" y="51557"/>
                  </a:lnTo>
                  <a:lnTo>
                    <a:pt x="277126" y="47259"/>
                  </a:lnTo>
                  <a:lnTo>
                    <a:pt x="285953" y="43401"/>
                  </a:lnTo>
                  <a:lnTo>
                    <a:pt x="293823" y="40829"/>
                  </a:lnTo>
                  <a:lnTo>
                    <a:pt x="301054" y="39114"/>
                  </a:lnTo>
                  <a:lnTo>
                    <a:pt x="307859" y="37971"/>
                  </a:lnTo>
                  <a:lnTo>
                    <a:pt x="314380" y="37209"/>
                  </a:lnTo>
                  <a:lnTo>
                    <a:pt x="320712" y="36701"/>
                  </a:lnTo>
                  <a:lnTo>
                    <a:pt x="332047" y="36137"/>
                  </a:lnTo>
                  <a:lnTo>
                    <a:pt x="340392" y="35886"/>
                  </a:lnTo>
                  <a:lnTo>
                    <a:pt x="350668" y="35744"/>
                  </a:lnTo>
                  <a:lnTo>
                    <a:pt x="353833" y="36717"/>
                  </a:lnTo>
                  <a:lnTo>
                    <a:pt x="359996" y="40443"/>
                  </a:lnTo>
                  <a:lnTo>
                    <a:pt x="366043" y="45407"/>
                  </a:lnTo>
                  <a:lnTo>
                    <a:pt x="369044" y="48119"/>
                  </a:lnTo>
                  <a:lnTo>
                    <a:pt x="371045" y="51912"/>
                  </a:lnTo>
                  <a:lnTo>
                    <a:pt x="372379" y="56425"/>
                  </a:lnTo>
                  <a:lnTo>
                    <a:pt x="373269" y="61418"/>
                  </a:lnTo>
                  <a:lnTo>
                    <a:pt x="372869" y="66731"/>
                  </a:lnTo>
                  <a:lnTo>
                    <a:pt x="371611" y="72257"/>
                  </a:lnTo>
                  <a:lnTo>
                    <a:pt x="369780" y="77926"/>
                  </a:lnTo>
                  <a:lnTo>
                    <a:pt x="368559" y="83689"/>
                  </a:lnTo>
                  <a:lnTo>
                    <a:pt x="367745" y="89516"/>
                  </a:lnTo>
                  <a:lnTo>
                    <a:pt x="367203" y="95385"/>
                  </a:lnTo>
                  <a:lnTo>
                    <a:pt x="365848" y="101282"/>
                  </a:lnTo>
                  <a:lnTo>
                    <a:pt x="363954" y="107197"/>
                  </a:lnTo>
                  <a:lnTo>
                    <a:pt x="361698" y="113126"/>
                  </a:lnTo>
                  <a:lnTo>
                    <a:pt x="360195" y="119062"/>
                  </a:lnTo>
                  <a:lnTo>
                    <a:pt x="359192" y="125004"/>
                  </a:lnTo>
                  <a:lnTo>
                    <a:pt x="358524" y="130950"/>
                  </a:lnTo>
                  <a:lnTo>
                    <a:pt x="357086" y="135906"/>
                  </a:lnTo>
                  <a:lnTo>
                    <a:pt x="355136" y="140202"/>
                  </a:lnTo>
                  <a:lnTo>
                    <a:pt x="352843" y="144058"/>
                  </a:lnTo>
                  <a:lnTo>
                    <a:pt x="351315" y="147621"/>
                  </a:lnTo>
                  <a:lnTo>
                    <a:pt x="350296" y="150989"/>
                  </a:lnTo>
                  <a:lnTo>
                    <a:pt x="348661" y="158782"/>
                  </a:lnTo>
                  <a:lnTo>
                    <a:pt x="349518" y="159422"/>
                  </a:lnTo>
                  <a:lnTo>
                    <a:pt x="357188" y="16070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SMARTPenAnnotation206"/>
            <p:cNvSpPr/>
            <p:nvPr/>
          </p:nvSpPr>
          <p:spPr>
            <a:xfrm>
              <a:off x="7322343" y="2271343"/>
              <a:ext cx="44650" cy="184322"/>
            </a:xfrm>
            <a:custGeom>
              <a:avLst/>
              <a:gdLst/>
              <a:ahLst/>
              <a:cxnLst/>
              <a:rect l="0" t="0" r="0" b="0"/>
              <a:pathLst>
                <a:path w="44650" h="184322">
                  <a:moveTo>
                    <a:pt x="0" y="5727"/>
                  </a:moveTo>
                  <a:lnTo>
                    <a:pt x="0" y="582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0" y="86410"/>
                  </a:lnTo>
                  <a:lnTo>
                    <a:pt x="992" y="94242"/>
                  </a:lnTo>
                  <a:lnTo>
                    <a:pt x="2647" y="101448"/>
                  </a:lnTo>
                  <a:lnTo>
                    <a:pt x="4741" y="108236"/>
                  </a:lnTo>
                  <a:lnTo>
                    <a:pt x="6137" y="114746"/>
                  </a:lnTo>
                  <a:lnTo>
                    <a:pt x="7068" y="121070"/>
                  </a:lnTo>
                  <a:lnTo>
                    <a:pt x="7689" y="127271"/>
                  </a:lnTo>
                  <a:lnTo>
                    <a:pt x="8103" y="133389"/>
                  </a:lnTo>
                  <a:lnTo>
                    <a:pt x="8378" y="139452"/>
                  </a:lnTo>
                  <a:lnTo>
                    <a:pt x="8562" y="145479"/>
                  </a:lnTo>
                  <a:lnTo>
                    <a:pt x="9677" y="150488"/>
                  </a:lnTo>
                  <a:lnTo>
                    <a:pt x="11413" y="154821"/>
                  </a:lnTo>
                  <a:lnTo>
                    <a:pt x="13561" y="158701"/>
                  </a:lnTo>
                  <a:lnTo>
                    <a:pt x="15986" y="162280"/>
                  </a:lnTo>
                  <a:lnTo>
                    <a:pt x="18595" y="165658"/>
                  </a:lnTo>
                  <a:lnTo>
                    <a:pt x="21327" y="168902"/>
                  </a:lnTo>
                  <a:lnTo>
                    <a:pt x="24139" y="172057"/>
                  </a:lnTo>
                  <a:lnTo>
                    <a:pt x="29912" y="178209"/>
                  </a:lnTo>
                  <a:lnTo>
                    <a:pt x="32839" y="180246"/>
                  </a:lnTo>
                  <a:lnTo>
                    <a:pt x="35784" y="181604"/>
                  </a:lnTo>
                  <a:lnTo>
                    <a:pt x="44649" y="18432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SMARTPenAnnotation207"/>
            <p:cNvSpPr/>
            <p:nvPr/>
          </p:nvSpPr>
          <p:spPr>
            <a:xfrm>
              <a:off x="7317199" y="2357437"/>
              <a:ext cx="165880" cy="107157"/>
            </a:xfrm>
            <a:custGeom>
              <a:avLst/>
              <a:gdLst/>
              <a:ahLst/>
              <a:cxnLst/>
              <a:rect l="0" t="0" r="0" b="0"/>
              <a:pathLst>
                <a:path w="165880" h="107157">
                  <a:moveTo>
                    <a:pt x="5144" y="8930"/>
                  </a:moveTo>
                  <a:lnTo>
                    <a:pt x="404" y="4189"/>
                  </a:lnTo>
                  <a:lnTo>
                    <a:pt x="0" y="2793"/>
                  </a:lnTo>
                  <a:lnTo>
                    <a:pt x="723" y="1862"/>
                  </a:lnTo>
                  <a:lnTo>
                    <a:pt x="4271" y="368"/>
                  </a:lnTo>
                  <a:lnTo>
                    <a:pt x="6546" y="245"/>
                  </a:lnTo>
                  <a:lnTo>
                    <a:pt x="14367" y="109"/>
                  </a:lnTo>
                  <a:lnTo>
                    <a:pt x="132582" y="0"/>
                  </a:lnTo>
                  <a:lnTo>
                    <a:pt x="134751" y="992"/>
                  </a:lnTo>
                  <a:lnTo>
                    <a:pt x="136197" y="2646"/>
                  </a:lnTo>
                  <a:lnTo>
                    <a:pt x="137161" y="4741"/>
                  </a:lnTo>
                  <a:lnTo>
                    <a:pt x="137804" y="7129"/>
                  </a:lnTo>
                  <a:lnTo>
                    <a:pt x="138233" y="9714"/>
                  </a:lnTo>
                  <a:lnTo>
                    <a:pt x="138518" y="12429"/>
                  </a:lnTo>
                  <a:lnTo>
                    <a:pt x="138709" y="16223"/>
                  </a:lnTo>
                  <a:lnTo>
                    <a:pt x="138921" y="25731"/>
                  </a:lnTo>
                  <a:lnTo>
                    <a:pt x="139085" y="69752"/>
                  </a:lnTo>
                  <a:lnTo>
                    <a:pt x="140079" y="74283"/>
                  </a:lnTo>
                  <a:lnTo>
                    <a:pt x="141734" y="78295"/>
                  </a:lnTo>
                  <a:lnTo>
                    <a:pt x="143829" y="81962"/>
                  </a:lnTo>
                  <a:lnTo>
                    <a:pt x="145226" y="85399"/>
                  </a:lnTo>
                  <a:lnTo>
                    <a:pt x="146157" y="88683"/>
                  </a:lnTo>
                  <a:lnTo>
                    <a:pt x="146777" y="91864"/>
                  </a:lnTo>
                  <a:lnTo>
                    <a:pt x="148184" y="94977"/>
                  </a:lnTo>
                  <a:lnTo>
                    <a:pt x="150113" y="98045"/>
                  </a:lnTo>
                  <a:lnTo>
                    <a:pt x="152392" y="101082"/>
                  </a:lnTo>
                  <a:lnTo>
                    <a:pt x="154903" y="103107"/>
                  </a:lnTo>
                  <a:lnTo>
                    <a:pt x="157570" y="104456"/>
                  </a:lnTo>
                  <a:lnTo>
                    <a:pt x="165879" y="10715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SMARTPenAnnotation208"/>
            <p:cNvSpPr/>
            <p:nvPr/>
          </p:nvSpPr>
          <p:spPr>
            <a:xfrm>
              <a:off x="7483078" y="2321718"/>
              <a:ext cx="2647" cy="1"/>
            </a:xfrm>
            <a:custGeom>
              <a:avLst/>
              <a:gdLst/>
              <a:ahLst/>
              <a:cxnLst/>
              <a:rect l="0" t="0" r="0" b="0"/>
              <a:pathLst>
                <a:path w="2647" h="1">
                  <a:moveTo>
                    <a:pt x="0" y="0"/>
                  </a:moveTo>
                  <a:lnTo>
                    <a:pt x="2646" y="0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SMARTPenAnnotation209"/>
            <p:cNvSpPr/>
            <p:nvPr/>
          </p:nvSpPr>
          <p:spPr>
            <a:xfrm>
              <a:off x="7529490" y="2322133"/>
              <a:ext cx="310776" cy="133374"/>
            </a:xfrm>
            <a:custGeom>
              <a:avLst/>
              <a:gdLst/>
              <a:ahLst/>
              <a:cxnLst/>
              <a:rect l="0" t="0" r="0" b="0"/>
              <a:pathLst>
                <a:path w="310776" h="133374">
                  <a:moveTo>
                    <a:pt x="69674" y="17445"/>
                  </a:moveTo>
                  <a:lnTo>
                    <a:pt x="69674" y="12704"/>
                  </a:lnTo>
                  <a:lnTo>
                    <a:pt x="68681" y="11308"/>
                  </a:lnTo>
                  <a:lnTo>
                    <a:pt x="67028" y="10377"/>
                  </a:lnTo>
                  <a:lnTo>
                    <a:pt x="61112" y="8624"/>
                  </a:lnTo>
                  <a:lnTo>
                    <a:pt x="58262" y="11209"/>
                  </a:lnTo>
                  <a:lnTo>
                    <a:pt x="48347" y="20954"/>
                  </a:lnTo>
                  <a:lnTo>
                    <a:pt x="39762" y="29509"/>
                  </a:lnTo>
                  <a:lnTo>
                    <a:pt x="36834" y="33425"/>
                  </a:lnTo>
                  <a:lnTo>
                    <a:pt x="33890" y="38020"/>
                  </a:lnTo>
                  <a:lnTo>
                    <a:pt x="30936" y="43068"/>
                  </a:lnTo>
                  <a:lnTo>
                    <a:pt x="27973" y="48417"/>
                  </a:lnTo>
                  <a:lnTo>
                    <a:pt x="22036" y="59653"/>
                  </a:lnTo>
                  <a:lnTo>
                    <a:pt x="13115" y="77135"/>
                  </a:lnTo>
                  <a:lnTo>
                    <a:pt x="10140" y="82043"/>
                  </a:lnTo>
                  <a:lnTo>
                    <a:pt x="7164" y="86307"/>
                  </a:lnTo>
                  <a:lnTo>
                    <a:pt x="4188" y="90142"/>
                  </a:lnTo>
                  <a:lnTo>
                    <a:pt x="2204" y="94683"/>
                  </a:lnTo>
                  <a:lnTo>
                    <a:pt x="882" y="99695"/>
                  </a:lnTo>
                  <a:lnTo>
                    <a:pt x="0" y="105020"/>
                  </a:lnTo>
                  <a:lnTo>
                    <a:pt x="404" y="109563"/>
                  </a:lnTo>
                  <a:lnTo>
                    <a:pt x="1666" y="113583"/>
                  </a:lnTo>
                  <a:lnTo>
                    <a:pt x="6080" y="122425"/>
                  </a:lnTo>
                  <a:lnTo>
                    <a:pt x="11975" y="126279"/>
                  </a:lnTo>
                  <a:lnTo>
                    <a:pt x="16325" y="128697"/>
                  </a:lnTo>
                  <a:lnTo>
                    <a:pt x="20217" y="129316"/>
                  </a:lnTo>
                  <a:lnTo>
                    <a:pt x="23804" y="128736"/>
                  </a:lnTo>
                  <a:lnTo>
                    <a:pt x="27188" y="127358"/>
                  </a:lnTo>
                  <a:lnTo>
                    <a:pt x="36239" y="125826"/>
                  </a:lnTo>
                  <a:lnTo>
                    <a:pt x="41431" y="125418"/>
                  </a:lnTo>
                  <a:lnTo>
                    <a:pt x="45884" y="124153"/>
                  </a:lnTo>
                  <a:lnTo>
                    <a:pt x="53478" y="120103"/>
                  </a:lnTo>
                  <a:lnTo>
                    <a:pt x="57884" y="117633"/>
                  </a:lnTo>
                  <a:lnTo>
                    <a:pt x="68072" y="112244"/>
                  </a:lnTo>
                  <a:lnTo>
                    <a:pt x="72575" y="108425"/>
                  </a:lnTo>
                  <a:lnTo>
                    <a:pt x="76568" y="103895"/>
                  </a:lnTo>
                  <a:lnTo>
                    <a:pt x="80223" y="98891"/>
                  </a:lnTo>
                  <a:lnTo>
                    <a:pt x="83653" y="93570"/>
                  </a:lnTo>
                  <a:lnTo>
                    <a:pt x="86930" y="88039"/>
                  </a:lnTo>
                  <a:lnTo>
                    <a:pt x="90108" y="82367"/>
                  </a:lnTo>
                  <a:lnTo>
                    <a:pt x="96284" y="70773"/>
                  </a:lnTo>
                  <a:lnTo>
                    <a:pt x="99320" y="64903"/>
                  </a:lnTo>
                  <a:lnTo>
                    <a:pt x="101344" y="59005"/>
                  </a:lnTo>
                  <a:lnTo>
                    <a:pt x="102694" y="53090"/>
                  </a:lnTo>
                  <a:lnTo>
                    <a:pt x="103593" y="47161"/>
                  </a:lnTo>
                  <a:lnTo>
                    <a:pt x="104193" y="42217"/>
                  </a:lnTo>
                  <a:lnTo>
                    <a:pt x="104593" y="37928"/>
                  </a:lnTo>
                  <a:lnTo>
                    <a:pt x="104859" y="34077"/>
                  </a:lnTo>
                  <a:lnTo>
                    <a:pt x="104045" y="30517"/>
                  </a:lnTo>
                  <a:lnTo>
                    <a:pt x="102510" y="27152"/>
                  </a:lnTo>
                  <a:lnTo>
                    <a:pt x="100494" y="23916"/>
                  </a:lnTo>
                  <a:lnTo>
                    <a:pt x="97166" y="20767"/>
                  </a:lnTo>
                  <a:lnTo>
                    <a:pt x="92963" y="17675"/>
                  </a:lnTo>
                  <a:lnTo>
                    <a:pt x="88176" y="14622"/>
                  </a:lnTo>
                  <a:lnTo>
                    <a:pt x="80212" y="11229"/>
                  </a:lnTo>
                  <a:lnTo>
                    <a:pt x="76699" y="10325"/>
                  </a:lnTo>
                  <a:lnTo>
                    <a:pt x="70150" y="6673"/>
                  </a:lnTo>
                  <a:lnTo>
                    <a:pt x="67015" y="4311"/>
                  </a:lnTo>
                  <a:lnTo>
                    <a:pt x="60885" y="1686"/>
                  </a:lnTo>
                  <a:lnTo>
                    <a:pt x="53606" y="0"/>
                  </a:lnTo>
                  <a:lnTo>
                    <a:pt x="53009" y="854"/>
                  </a:lnTo>
                  <a:lnTo>
                    <a:pt x="52345" y="4449"/>
                  </a:lnTo>
                  <a:lnTo>
                    <a:pt x="54152" y="5804"/>
                  </a:lnTo>
                  <a:lnTo>
                    <a:pt x="66177" y="8704"/>
                  </a:lnTo>
                  <a:lnTo>
                    <a:pt x="71311" y="10625"/>
                  </a:lnTo>
                  <a:lnTo>
                    <a:pt x="76719" y="12898"/>
                  </a:lnTo>
                  <a:lnTo>
                    <a:pt x="82308" y="14414"/>
                  </a:lnTo>
                  <a:lnTo>
                    <a:pt x="88018" y="15424"/>
                  </a:lnTo>
                  <a:lnTo>
                    <a:pt x="93810" y="16098"/>
                  </a:lnTo>
                  <a:lnTo>
                    <a:pt x="100648" y="17539"/>
                  </a:lnTo>
                  <a:lnTo>
                    <a:pt x="108182" y="19492"/>
                  </a:lnTo>
                  <a:lnTo>
                    <a:pt x="116182" y="21786"/>
                  </a:lnTo>
                  <a:lnTo>
                    <a:pt x="123499" y="24308"/>
                  </a:lnTo>
                  <a:lnTo>
                    <a:pt x="130362" y="26981"/>
                  </a:lnTo>
                  <a:lnTo>
                    <a:pt x="136922" y="29755"/>
                  </a:lnTo>
                  <a:lnTo>
                    <a:pt x="142287" y="32597"/>
                  </a:lnTo>
                  <a:lnTo>
                    <a:pt x="146856" y="35484"/>
                  </a:lnTo>
                  <a:lnTo>
                    <a:pt x="150894" y="38400"/>
                  </a:lnTo>
                  <a:lnTo>
                    <a:pt x="154578" y="41337"/>
                  </a:lnTo>
                  <a:lnTo>
                    <a:pt x="158027" y="44287"/>
                  </a:lnTo>
                  <a:lnTo>
                    <a:pt x="161318" y="47246"/>
                  </a:lnTo>
                  <a:lnTo>
                    <a:pt x="164504" y="51203"/>
                  </a:lnTo>
                  <a:lnTo>
                    <a:pt x="167620" y="55825"/>
                  </a:lnTo>
                  <a:lnTo>
                    <a:pt x="170691" y="60891"/>
                  </a:lnTo>
                  <a:lnTo>
                    <a:pt x="172737" y="65261"/>
                  </a:lnTo>
                  <a:lnTo>
                    <a:pt x="174101" y="69165"/>
                  </a:lnTo>
                  <a:lnTo>
                    <a:pt x="175011" y="72761"/>
                  </a:lnTo>
                  <a:lnTo>
                    <a:pt x="175617" y="76150"/>
                  </a:lnTo>
                  <a:lnTo>
                    <a:pt x="176021" y="79402"/>
                  </a:lnTo>
                  <a:lnTo>
                    <a:pt x="176291" y="82562"/>
                  </a:lnTo>
                  <a:lnTo>
                    <a:pt x="176471" y="86653"/>
                  </a:lnTo>
                  <a:lnTo>
                    <a:pt x="176724" y="100900"/>
                  </a:lnTo>
                  <a:lnTo>
                    <a:pt x="176816" y="118270"/>
                  </a:lnTo>
                  <a:lnTo>
                    <a:pt x="175828" y="121373"/>
                  </a:lnTo>
                  <a:lnTo>
                    <a:pt x="174178" y="124433"/>
                  </a:lnTo>
                  <a:lnTo>
                    <a:pt x="168009" y="133373"/>
                  </a:lnTo>
                  <a:lnTo>
                    <a:pt x="167949" y="130815"/>
                  </a:lnTo>
                  <a:lnTo>
                    <a:pt x="167910" y="121088"/>
                  </a:lnTo>
                  <a:lnTo>
                    <a:pt x="168899" y="118290"/>
                  </a:lnTo>
                  <a:lnTo>
                    <a:pt x="170550" y="115433"/>
                  </a:lnTo>
                  <a:lnTo>
                    <a:pt x="172643" y="112536"/>
                  </a:lnTo>
                  <a:lnTo>
                    <a:pt x="175031" y="108620"/>
                  </a:lnTo>
                  <a:lnTo>
                    <a:pt x="177615" y="104025"/>
                  </a:lnTo>
                  <a:lnTo>
                    <a:pt x="183132" y="93628"/>
                  </a:lnTo>
                  <a:lnTo>
                    <a:pt x="197712" y="64911"/>
                  </a:lnTo>
                  <a:lnTo>
                    <a:pt x="201665" y="59010"/>
                  </a:lnTo>
                  <a:lnTo>
                    <a:pt x="206285" y="53093"/>
                  </a:lnTo>
                  <a:lnTo>
                    <a:pt x="211349" y="47163"/>
                  </a:lnTo>
                  <a:lnTo>
                    <a:pt x="215718" y="42218"/>
                  </a:lnTo>
                  <a:lnTo>
                    <a:pt x="223218" y="34077"/>
                  </a:lnTo>
                  <a:lnTo>
                    <a:pt x="227599" y="30518"/>
                  </a:lnTo>
                  <a:lnTo>
                    <a:pt x="232504" y="27152"/>
                  </a:lnTo>
                  <a:lnTo>
                    <a:pt x="237759" y="23916"/>
                  </a:lnTo>
                  <a:lnTo>
                    <a:pt x="243246" y="20767"/>
                  </a:lnTo>
                  <a:lnTo>
                    <a:pt x="254634" y="14622"/>
                  </a:lnTo>
                  <a:lnTo>
                    <a:pt x="263665" y="11229"/>
                  </a:lnTo>
                  <a:lnTo>
                    <a:pt x="271978" y="9721"/>
                  </a:lnTo>
                  <a:lnTo>
                    <a:pt x="276973" y="9319"/>
                  </a:lnTo>
                  <a:lnTo>
                    <a:pt x="282287" y="9051"/>
                  </a:lnTo>
                  <a:lnTo>
                    <a:pt x="286822" y="9865"/>
                  </a:lnTo>
                  <a:lnTo>
                    <a:pt x="294507" y="13414"/>
                  </a:lnTo>
                  <a:lnTo>
                    <a:pt x="297945" y="16742"/>
                  </a:lnTo>
                  <a:lnTo>
                    <a:pt x="301230" y="20945"/>
                  </a:lnTo>
                  <a:lnTo>
                    <a:pt x="304411" y="25731"/>
                  </a:lnTo>
                  <a:lnTo>
                    <a:pt x="306533" y="29914"/>
                  </a:lnTo>
                  <a:lnTo>
                    <a:pt x="307947" y="33695"/>
                  </a:lnTo>
                  <a:lnTo>
                    <a:pt x="308890" y="37208"/>
                  </a:lnTo>
                  <a:lnTo>
                    <a:pt x="309519" y="41534"/>
                  </a:lnTo>
                  <a:lnTo>
                    <a:pt x="309937" y="46403"/>
                  </a:lnTo>
                  <a:lnTo>
                    <a:pt x="310216" y="51633"/>
                  </a:lnTo>
                  <a:lnTo>
                    <a:pt x="310527" y="62736"/>
                  </a:lnTo>
                  <a:lnTo>
                    <a:pt x="310726" y="86032"/>
                  </a:lnTo>
                  <a:lnTo>
                    <a:pt x="309750" y="90951"/>
                  </a:lnTo>
                  <a:lnTo>
                    <a:pt x="308108" y="95222"/>
                  </a:lnTo>
                  <a:lnTo>
                    <a:pt x="306020" y="99062"/>
                  </a:lnTo>
                  <a:lnTo>
                    <a:pt x="304629" y="102614"/>
                  </a:lnTo>
                  <a:lnTo>
                    <a:pt x="303701" y="105974"/>
                  </a:lnTo>
                  <a:lnTo>
                    <a:pt x="303083" y="109207"/>
                  </a:lnTo>
                  <a:lnTo>
                    <a:pt x="303662" y="111361"/>
                  </a:lnTo>
                  <a:lnTo>
                    <a:pt x="305041" y="112798"/>
                  </a:lnTo>
                  <a:lnTo>
                    <a:pt x="310775" y="11567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SMARTPenAnnotation210"/>
            <p:cNvSpPr/>
            <p:nvPr/>
          </p:nvSpPr>
          <p:spPr>
            <a:xfrm>
              <a:off x="7896093" y="2281106"/>
              <a:ext cx="121720" cy="156688"/>
            </a:xfrm>
            <a:custGeom>
              <a:avLst/>
              <a:gdLst/>
              <a:ahLst/>
              <a:cxnLst/>
              <a:rect l="0" t="0" r="0" b="0"/>
              <a:pathLst>
                <a:path w="121720" h="156688">
                  <a:moveTo>
                    <a:pt x="87047" y="22753"/>
                  </a:moveTo>
                  <a:lnTo>
                    <a:pt x="87047" y="18012"/>
                  </a:lnTo>
                  <a:lnTo>
                    <a:pt x="86055" y="16616"/>
                  </a:lnTo>
                  <a:lnTo>
                    <a:pt x="84402" y="15685"/>
                  </a:lnTo>
                  <a:lnTo>
                    <a:pt x="79358" y="14191"/>
                  </a:lnTo>
                  <a:lnTo>
                    <a:pt x="78945" y="13076"/>
                  </a:lnTo>
                  <a:lnTo>
                    <a:pt x="78486" y="9192"/>
                  </a:lnTo>
                  <a:lnTo>
                    <a:pt x="77371" y="7759"/>
                  </a:lnTo>
                  <a:lnTo>
                    <a:pt x="75635" y="6804"/>
                  </a:lnTo>
                  <a:lnTo>
                    <a:pt x="73486" y="6167"/>
                  </a:lnTo>
                  <a:lnTo>
                    <a:pt x="70069" y="4750"/>
                  </a:lnTo>
                  <a:lnTo>
                    <a:pt x="65807" y="2814"/>
                  </a:lnTo>
                  <a:lnTo>
                    <a:pt x="60980" y="530"/>
                  </a:lnTo>
                  <a:lnTo>
                    <a:pt x="56771" y="0"/>
                  </a:lnTo>
                  <a:lnTo>
                    <a:pt x="52972" y="639"/>
                  </a:lnTo>
                  <a:lnTo>
                    <a:pt x="49448" y="2057"/>
                  </a:lnTo>
                  <a:lnTo>
                    <a:pt x="45114" y="3003"/>
                  </a:lnTo>
                  <a:lnTo>
                    <a:pt x="40241" y="3633"/>
                  </a:lnTo>
                  <a:lnTo>
                    <a:pt x="35007" y="4053"/>
                  </a:lnTo>
                  <a:lnTo>
                    <a:pt x="29533" y="4333"/>
                  </a:lnTo>
                  <a:lnTo>
                    <a:pt x="18160" y="4644"/>
                  </a:lnTo>
                  <a:lnTo>
                    <a:pt x="13342" y="5720"/>
                  </a:lnTo>
                  <a:lnTo>
                    <a:pt x="9136" y="7429"/>
                  </a:lnTo>
                  <a:lnTo>
                    <a:pt x="5340" y="9560"/>
                  </a:lnTo>
                  <a:lnTo>
                    <a:pt x="2811" y="11973"/>
                  </a:lnTo>
                  <a:lnTo>
                    <a:pt x="1124" y="14574"/>
                  </a:lnTo>
                  <a:lnTo>
                    <a:pt x="0" y="17300"/>
                  </a:lnTo>
                  <a:lnTo>
                    <a:pt x="242" y="20110"/>
                  </a:lnTo>
                  <a:lnTo>
                    <a:pt x="1396" y="22976"/>
                  </a:lnTo>
                  <a:lnTo>
                    <a:pt x="3158" y="25878"/>
                  </a:lnTo>
                  <a:lnTo>
                    <a:pt x="5324" y="29797"/>
                  </a:lnTo>
                  <a:lnTo>
                    <a:pt x="10377" y="39444"/>
                  </a:lnTo>
                  <a:lnTo>
                    <a:pt x="13114" y="43802"/>
                  </a:lnTo>
                  <a:lnTo>
                    <a:pt x="15930" y="47700"/>
                  </a:lnTo>
                  <a:lnTo>
                    <a:pt x="18799" y="51290"/>
                  </a:lnTo>
                  <a:lnTo>
                    <a:pt x="23690" y="55668"/>
                  </a:lnTo>
                  <a:lnTo>
                    <a:pt x="29926" y="60572"/>
                  </a:lnTo>
                  <a:lnTo>
                    <a:pt x="37060" y="65825"/>
                  </a:lnTo>
                  <a:lnTo>
                    <a:pt x="43800" y="70319"/>
                  </a:lnTo>
                  <a:lnTo>
                    <a:pt x="50279" y="74307"/>
                  </a:lnTo>
                  <a:lnTo>
                    <a:pt x="56582" y="77958"/>
                  </a:lnTo>
                  <a:lnTo>
                    <a:pt x="62768" y="82377"/>
                  </a:lnTo>
                  <a:lnTo>
                    <a:pt x="68877" y="87307"/>
                  </a:lnTo>
                  <a:lnTo>
                    <a:pt x="74933" y="92578"/>
                  </a:lnTo>
                  <a:lnTo>
                    <a:pt x="80956" y="97084"/>
                  </a:lnTo>
                  <a:lnTo>
                    <a:pt x="86955" y="101081"/>
                  </a:lnTo>
                  <a:lnTo>
                    <a:pt x="92939" y="104737"/>
                  </a:lnTo>
                  <a:lnTo>
                    <a:pt x="98912" y="109159"/>
                  </a:lnTo>
                  <a:lnTo>
                    <a:pt x="104879" y="114091"/>
                  </a:lnTo>
                  <a:lnTo>
                    <a:pt x="110842" y="119364"/>
                  </a:lnTo>
                  <a:lnTo>
                    <a:pt x="114816" y="123871"/>
                  </a:lnTo>
                  <a:lnTo>
                    <a:pt x="117466" y="127868"/>
                  </a:lnTo>
                  <a:lnTo>
                    <a:pt x="119233" y="131525"/>
                  </a:lnTo>
                  <a:lnTo>
                    <a:pt x="120411" y="134955"/>
                  </a:lnTo>
                  <a:lnTo>
                    <a:pt x="121195" y="138234"/>
                  </a:lnTo>
                  <a:lnTo>
                    <a:pt x="121719" y="141412"/>
                  </a:lnTo>
                  <a:lnTo>
                    <a:pt x="121076" y="143531"/>
                  </a:lnTo>
                  <a:lnTo>
                    <a:pt x="119655" y="144944"/>
                  </a:lnTo>
                  <a:lnTo>
                    <a:pt x="117715" y="145885"/>
                  </a:lnTo>
                  <a:lnTo>
                    <a:pt x="115430" y="147505"/>
                  </a:lnTo>
                  <a:lnTo>
                    <a:pt x="112915" y="149577"/>
                  </a:lnTo>
                  <a:lnTo>
                    <a:pt x="110245" y="151951"/>
                  </a:lnTo>
                  <a:lnTo>
                    <a:pt x="107474" y="153533"/>
                  </a:lnTo>
                  <a:lnTo>
                    <a:pt x="104634" y="154588"/>
                  </a:lnTo>
                  <a:lnTo>
                    <a:pt x="101748" y="155292"/>
                  </a:lnTo>
                  <a:lnTo>
                    <a:pt x="97839" y="155760"/>
                  </a:lnTo>
                  <a:lnTo>
                    <a:pt x="93250" y="156073"/>
                  </a:lnTo>
                  <a:lnTo>
                    <a:pt x="88206" y="156282"/>
                  </a:lnTo>
                  <a:lnTo>
                    <a:pt x="77310" y="156513"/>
                  </a:lnTo>
                  <a:lnTo>
                    <a:pt x="41138" y="156687"/>
                  </a:lnTo>
                  <a:lnTo>
                    <a:pt x="37590" y="155699"/>
                  </a:lnTo>
                  <a:lnTo>
                    <a:pt x="34232" y="154047"/>
                  </a:lnTo>
                  <a:lnTo>
                    <a:pt x="26454" y="149009"/>
                  </a:lnTo>
                  <a:lnTo>
                    <a:pt x="25816" y="147603"/>
                  </a:lnTo>
                  <a:lnTo>
                    <a:pt x="25107" y="143396"/>
                  </a:lnTo>
                  <a:lnTo>
                    <a:pt x="24539" y="13883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SMARTPenAnnotation211"/>
            <p:cNvSpPr/>
            <p:nvPr/>
          </p:nvSpPr>
          <p:spPr>
            <a:xfrm>
              <a:off x="8143875" y="2196703"/>
              <a:ext cx="498667" cy="250032"/>
            </a:xfrm>
            <a:custGeom>
              <a:avLst/>
              <a:gdLst/>
              <a:ahLst/>
              <a:cxnLst/>
              <a:rect l="0" t="0" r="0" b="0"/>
              <a:pathLst>
                <a:path w="498667" h="250032">
                  <a:moveTo>
                    <a:pt x="0" y="0"/>
                  </a:moveTo>
                  <a:lnTo>
                    <a:pt x="0" y="21249"/>
                  </a:lnTo>
                  <a:lnTo>
                    <a:pt x="992" y="25080"/>
                  </a:lnTo>
                  <a:lnTo>
                    <a:pt x="2646" y="29618"/>
                  </a:lnTo>
                  <a:lnTo>
                    <a:pt x="4740" y="34628"/>
                  </a:lnTo>
                  <a:lnTo>
                    <a:pt x="6136" y="39953"/>
                  </a:lnTo>
                  <a:lnTo>
                    <a:pt x="7067" y="45487"/>
                  </a:lnTo>
                  <a:lnTo>
                    <a:pt x="7688" y="51160"/>
                  </a:lnTo>
                  <a:lnTo>
                    <a:pt x="9094" y="57919"/>
                  </a:lnTo>
                  <a:lnTo>
                    <a:pt x="11024" y="65402"/>
                  </a:lnTo>
                  <a:lnTo>
                    <a:pt x="13303" y="73367"/>
                  </a:lnTo>
                  <a:lnTo>
                    <a:pt x="14821" y="81653"/>
                  </a:lnTo>
                  <a:lnTo>
                    <a:pt x="15834" y="90154"/>
                  </a:lnTo>
                  <a:lnTo>
                    <a:pt x="16509" y="98798"/>
                  </a:lnTo>
                  <a:lnTo>
                    <a:pt x="16959" y="107537"/>
                  </a:lnTo>
                  <a:lnTo>
                    <a:pt x="17459" y="125185"/>
                  </a:lnTo>
                  <a:lnTo>
                    <a:pt x="18584" y="134058"/>
                  </a:lnTo>
                  <a:lnTo>
                    <a:pt x="20327" y="142950"/>
                  </a:lnTo>
                  <a:lnTo>
                    <a:pt x="22480" y="151855"/>
                  </a:lnTo>
                  <a:lnTo>
                    <a:pt x="23917" y="160768"/>
                  </a:lnTo>
                  <a:lnTo>
                    <a:pt x="24874" y="169686"/>
                  </a:lnTo>
                  <a:lnTo>
                    <a:pt x="25512" y="178608"/>
                  </a:lnTo>
                  <a:lnTo>
                    <a:pt x="25937" y="186541"/>
                  </a:lnTo>
                  <a:lnTo>
                    <a:pt x="26411" y="200646"/>
                  </a:lnTo>
                  <a:lnTo>
                    <a:pt x="26739" y="229294"/>
                  </a:lnTo>
                  <a:lnTo>
                    <a:pt x="26756" y="233230"/>
                  </a:lnTo>
                  <a:lnTo>
                    <a:pt x="27759" y="236846"/>
                  </a:lnTo>
                  <a:lnTo>
                    <a:pt x="31519" y="243509"/>
                  </a:lnTo>
                  <a:lnTo>
                    <a:pt x="35609" y="249861"/>
                  </a:lnTo>
                  <a:lnTo>
                    <a:pt x="38316" y="244664"/>
                  </a:lnTo>
                  <a:lnTo>
                    <a:pt x="40426" y="240500"/>
                  </a:lnTo>
                  <a:lnTo>
                    <a:pt x="41834" y="235739"/>
                  </a:lnTo>
                  <a:lnTo>
                    <a:pt x="42772" y="230581"/>
                  </a:lnTo>
                  <a:lnTo>
                    <a:pt x="43398" y="225158"/>
                  </a:lnTo>
                  <a:lnTo>
                    <a:pt x="44807" y="219559"/>
                  </a:lnTo>
                  <a:lnTo>
                    <a:pt x="46738" y="213841"/>
                  </a:lnTo>
                  <a:lnTo>
                    <a:pt x="49018" y="208045"/>
                  </a:lnTo>
                  <a:lnTo>
                    <a:pt x="54197" y="193667"/>
                  </a:lnTo>
                  <a:lnTo>
                    <a:pt x="56967" y="185666"/>
                  </a:lnTo>
                  <a:lnTo>
                    <a:pt x="59806" y="178348"/>
                  </a:lnTo>
                  <a:lnTo>
                    <a:pt x="62691" y="171484"/>
                  </a:lnTo>
                  <a:lnTo>
                    <a:pt x="65606" y="164924"/>
                  </a:lnTo>
                  <a:lnTo>
                    <a:pt x="69534" y="158567"/>
                  </a:lnTo>
                  <a:lnTo>
                    <a:pt x="74137" y="152344"/>
                  </a:lnTo>
                  <a:lnTo>
                    <a:pt x="79191" y="146211"/>
                  </a:lnTo>
                  <a:lnTo>
                    <a:pt x="83551" y="141130"/>
                  </a:lnTo>
                  <a:lnTo>
                    <a:pt x="87451" y="136751"/>
                  </a:lnTo>
                  <a:lnTo>
                    <a:pt x="95422" y="129239"/>
                  </a:lnTo>
                  <a:lnTo>
                    <a:pt x="110073" y="119432"/>
                  </a:lnTo>
                  <a:lnTo>
                    <a:pt x="117713" y="113273"/>
                  </a:lnTo>
                  <a:lnTo>
                    <a:pt x="122132" y="111234"/>
                  </a:lnTo>
                  <a:lnTo>
                    <a:pt x="132333" y="108968"/>
                  </a:lnTo>
                  <a:lnTo>
                    <a:pt x="135846" y="109356"/>
                  </a:lnTo>
                  <a:lnTo>
                    <a:pt x="138190" y="110607"/>
                  </a:lnTo>
                  <a:lnTo>
                    <a:pt x="144133" y="117108"/>
                  </a:lnTo>
                  <a:lnTo>
                    <a:pt x="146690" y="119744"/>
                  </a:lnTo>
                  <a:lnTo>
                    <a:pt x="148394" y="123485"/>
                  </a:lnTo>
                  <a:lnTo>
                    <a:pt x="149531" y="127964"/>
                  </a:lnTo>
                  <a:lnTo>
                    <a:pt x="150289" y="132935"/>
                  </a:lnTo>
                  <a:lnTo>
                    <a:pt x="150793" y="137240"/>
                  </a:lnTo>
                  <a:lnTo>
                    <a:pt x="151355" y="144670"/>
                  </a:lnTo>
                  <a:lnTo>
                    <a:pt x="151605" y="153925"/>
                  </a:lnTo>
                  <a:lnTo>
                    <a:pt x="151671" y="159171"/>
                  </a:lnTo>
                  <a:lnTo>
                    <a:pt x="152708" y="164653"/>
                  </a:lnTo>
                  <a:lnTo>
                    <a:pt x="154391" y="170292"/>
                  </a:lnTo>
                  <a:lnTo>
                    <a:pt x="156505" y="176036"/>
                  </a:lnTo>
                  <a:lnTo>
                    <a:pt x="157915" y="180857"/>
                  </a:lnTo>
                  <a:lnTo>
                    <a:pt x="158855" y="185063"/>
                  </a:lnTo>
                  <a:lnTo>
                    <a:pt x="159481" y="188860"/>
                  </a:lnTo>
                  <a:lnTo>
                    <a:pt x="160891" y="193375"/>
                  </a:lnTo>
                  <a:lnTo>
                    <a:pt x="162823" y="198370"/>
                  </a:lnTo>
                  <a:lnTo>
                    <a:pt x="165103" y="203684"/>
                  </a:lnTo>
                  <a:lnTo>
                    <a:pt x="166623" y="208219"/>
                  </a:lnTo>
                  <a:lnTo>
                    <a:pt x="168312" y="215903"/>
                  </a:lnTo>
                  <a:lnTo>
                    <a:pt x="169755" y="218350"/>
                  </a:lnTo>
                  <a:lnTo>
                    <a:pt x="171709" y="219980"/>
                  </a:lnTo>
                  <a:lnTo>
                    <a:pt x="174004" y="221068"/>
                  </a:lnTo>
                  <a:lnTo>
                    <a:pt x="181974" y="227338"/>
                  </a:lnTo>
                  <a:lnTo>
                    <a:pt x="187035" y="231747"/>
                  </a:lnTo>
                  <a:lnTo>
                    <a:pt x="194556" y="224959"/>
                  </a:lnTo>
                  <a:lnTo>
                    <a:pt x="199909" y="219705"/>
                  </a:lnTo>
                  <a:lnTo>
                    <a:pt x="202726" y="215923"/>
                  </a:lnTo>
                  <a:lnTo>
                    <a:pt x="205596" y="211418"/>
                  </a:lnTo>
                  <a:lnTo>
                    <a:pt x="208501" y="206429"/>
                  </a:lnTo>
                  <a:lnTo>
                    <a:pt x="211431" y="202112"/>
                  </a:lnTo>
                  <a:lnTo>
                    <a:pt x="217330" y="194668"/>
                  </a:lnTo>
                  <a:lnTo>
                    <a:pt x="219301" y="190302"/>
                  </a:lnTo>
                  <a:lnTo>
                    <a:pt x="220615" y="185407"/>
                  </a:lnTo>
                  <a:lnTo>
                    <a:pt x="221491" y="180159"/>
                  </a:lnTo>
                  <a:lnTo>
                    <a:pt x="223067" y="175669"/>
                  </a:lnTo>
                  <a:lnTo>
                    <a:pt x="227463" y="168033"/>
                  </a:lnTo>
                  <a:lnTo>
                    <a:pt x="232725" y="161332"/>
                  </a:lnTo>
                  <a:lnTo>
                    <a:pt x="235517" y="158156"/>
                  </a:lnTo>
                  <a:lnTo>
                    <a:pt x="237378" y="155047"/>
                  </a:lnTo>
                  <a:lnTo>
                    <a:pt x="239447" y="148946"/>
                  </a:lnTo>
                  <a:lnTo>
                    <a:pt x="240990" y="146922"/>
                  </a:lnTo>
                  <a:lnTo>
                    <a:pt x="243012" y="145573"/>
                  </a:lnTo>
                  <a:lnTo>
                    <a:pt x="248645" y="143408"/>
                  </a:lnTo>
                  <a:lnTo>
                    <a:pt x="249107" y="144222"/>
                  </a:lnTo>
                  <a:lnTo>
                    <a:pt x="249909" y="150610"/>
                  </a:lnTo>
                  <a:lnTo>
                    <a:pt x="250007" y="164834"/>
                  </a:lnTo>
                  <a:lnTo>
                    <a:pt x="250031" y="220399"/>
                  </a:lnTo>
                  <a:lnTo>
                    <a:pt x="251023" y="225315"/>
                  </a:lnTo>
                  <a:lnTo>
                    <a:pt x="252677" y="229585"/>
                  </a:lnTo>
                  <a:lnTo>
                    <a:pt x="256168" y="236975"/>
                  </a:lnTo>
                  <a:lnTo>
                    <a:pt x="257719" y="243567"/>
                  </a:lnTo>
                  <a:lnTo>
                    <a:pt x="258929" y="249863"/>
                  </a:lnTo>
                  <a:lnTo>
                    <a:pt x="258960" y="231984"/>
                  </a:lnTo>
                  <a:lnTo>
                    <a:pt x="259953" y="228078"/>
                  </a:lnTo>
                  <a:lnTo>
                    <a:pt x="263700" y="221092"/>
                  </a:lnTo>
                  <a:lnTo>
                    <a:pt x="265096" y="216847"/>
                  </a:lnTo>
                  <a:lnTo>
                    <a:pt x="266028" y="212034"/>
                  </a:lnTo>
                  <a:lnTo>
                    <a:pt x="266648" y="206840"/>
                  </a:lnTo>
                  <a:lnTo>
                    <a:pt x="268054" y="202385"/>
                  </a:lnTo>
                  <a:lnTo>
                    <a:pt x="272263" y="194790"/>
                  </a:lnTo>
                  <a:lnTo>
                    <a:pt x="274773" y="190383"/>
                  </a:lnTo>
                  <a:lnTo>
                    <a:pt x="280210" y="180195"/>
                  </a:lnTo>
                  <a:lnTo>
                    <a:pt x="282057" y="175693"/>
                  </a:lnTo>
                  <a:lnTo>
                    <a:pt x="284109" y="168044"/>
                  </a:lnTo>
                  <a:lnTo>
                    <a:pt x="287666" y="161337"/>
                  </a:lnTo>
                  <a:lnTo>
                    <a:pt x="290004" y="158159"/>
                  </a:lnTo>
                  <a:lnTo>
                    <a:pt x="292602" y="151983"/>
                  </a:lnTo>
                  <a:lnTo>
                    <a:pt x="294269" y="144674"/>
                  </a:lnTo>
                  <a:lnTo>
                    <a:pt x="295398" y="145066"/>
                  </a:lnTo>
                  <a:lnTo>
                    <a:pt x="302332" y="150721"/>
                  </a:lnTo>
                  <a:lnTo>
                    <a:pt x="302758" y="152074"/>
                  </a:lnTo>
                  <a:lnTo>
                    <a:pt x="303231" y="156224"/>
                  </a:lnTo>
                  <a:lnTo>
                    <a:pt x="304349" y="158719"/>
                  </a:lnTo>
                  <a:lnTo>
                    <a:pt x="308237" y="164138"/>
                  </a:lnTo>
                  <a:lnTo>
                    <a:pt x="309671" y="167964"/>
                  </a:lnTo>
                  <a:lnTo>
                    <a:pt x="310627" y="172499"/>
                  </a:lnTo>
                  <a:lnTo>
                    <a:pt x="311264" y="177507"/>
                  </a:lnTo>
                  <a:lnTo>
                    <a:pt x="311689" y="181838"/>
                  </a:lnTo>
                  <a:lnTo>
                    <a:pt x="312161" y="189296"/>
                  </a:lnTo>
                  <a:lnTo>
                    <a:pt x="312370" y="198564"/>
                  </a:lnTo>
                  <a:lnTo>
                    <a:pt x="312539" y="241054"/>
                  </a:lnTo>
                  <a:lnTo>
                    <a:pt x="312539" y="220109"/>
                  </a:lnTo>
                  <a:lnTo>
                    <a:pt x="313531" y="216192"/>
                  </a:lnTo>
                  <a:lnTo>
                    <a:pt x="315185" y="211597"/>
                  </a:lnTo>
                  <a:lnTo>
                    <a:pt x="317279" y="206549"/>
                  </a:lnTo>
                  <a:lnTo>
                    <a:pt x="318675" y="201199"/>
                  </a:lnTo>
                  <a:lnTo>
                    <a:pt x="319606" y="195648"/>
                  </a:lnTo>
                  <a:lnTo>
                    <a:pt x="320227" y="189963"/>
                  </a:lnTo>
                  <a:lnTo>
                    <a:pt x="321633" y="184189"/>
                  </a:lnTo>
                  <a:lnTo>
                    <a:pt x="323563" y="178355"/>
                  </a:lnTo>
                  <a:lnTo>
                    <a:pt x="325842" y="172482"/>
                  </a:lnTo>
                  <a:lnTo>
                    <a:pt x="328352" y="167574"/>
                  </a:lnTo>
                  <a:lnTo>
                    <a:pt x="331019" y="163309"/>
                  </a:lnTo>
                  <a:lnTo>
                    <a:pt x="336627" y="155926"/>
                  </a:lnTo>
                  <a:lnTo>
                    <a:pt x="342427" y="149336"/>
                  </a:lnTo>
                  <a:lnTo>
                    <a:pt x="346354" y="147183"/>
                  </a:lnTo>
                  <a:lnTo>
                    <a:pt x="356011" y="144789"/>
                  </a:lnTo>
                  <a:lnTo>
                    <a:pt x="360371" y="145143"/>
                  </a:lnTo>
                  <a:lnTo>
                    <a:pt x="364271" y="146372"/>
                  </a:lnTo>
                  <a:lnTo>
                    <a:pt x="371250" y="149390"/>
                  </a:lnTo>
                  <a:lnTo>
                    <a:pt x="386460" y="153973"/>
                  </a:lnTo>
                  <a:lnTo>
                    <a:pt x="391586" y="156227"/>
                  </a:lnTo>
                  <a:lnTo>
                    <a:pt x="395002" y="158722"/>
                  </a:lnTo>
                  <a:lnTo>
                    <a:pt x="397280" y="161377"/>
                  </a:lnTo>
                  <a:lnTo>
                    <a:pt x="400803" y="167965"/>
                  </a:lnTo>
                  <a:lnTo>
                    <a:pt x="405676" y="177508"/>
                  </a:lnTo>
                  <a:lnTo>
                    <a:pt x="407373" y="181839"/>
                  </a:lnTo>
                  <a:lnTo>
                    <a:pt x="409257" y="189296"/>
                  </a:lnTo>
                  <a:lnTo>
                    <a:pt x="409760" y="193666"/>
                  </a:lnTo>
                  <a:lnTo>
                    <a:pt x="410095" y="198564"/>
                  </a:lnTo>
                  <a:lnTo>
                    <a:pt x="410467" y="208305"/>
                  </a:lnTo>
                  <a:lnTo>
                    <a:pt x="410633" y="215942"/>
                  </a:lnTo>
                  <a:lnTo>
                    <a:pt x="410726" y="230560"/>
                  </a:lnTo>
                  <a:lnTo>
                    <a:pt x="409747" y="234074"/>
                  </a:lnTo>
                  <a:lnTo>
                    <a:pt x="408102" y="236416"/>
                  </a:lnTo>
                  <a:lnTo>
                    <a:pt x="406013" y="237978"/>
                  </a:lnTo>
                  <a:lnTo>
                    <a:pt x="404621" y="240011"/>
                  </a:lnTo>
                  <a:lnTo>
                    <a:pt x="402385" y="247758"/>
                  </a:lnTo>
                  <a:lnTo>
                    <a:pt x="401944" y="249582"/>
                  </a:lnTo>
                  <a:lnTo>
                    <a:pt x="401867" y="245158"/>
                  </a:lnTo>
                  <a:lnTo>
                    <a:pt x="402849" y="242813"/>
                  </a:lnTo>
                  <a:lnTo>
                    <a:pt x="406586" y="237563"/>
                  </a:lnTo>
                  <a:lnTo>
                    <a:pt x="407979" y="234773"/>
                  </a:lnTo>
                  <a:lnTo>
                    <a:pt x="409526" y="229028"/>
                  </a:lnTo>
                  <a:lnTo>
                    <a:pt x="410932" y="225115"/>
                  </a:lnTo>
                  <a:lnTo>
                    <a:pt x="412861" y="220522"/>
                  </a:lnTo>
                  <a:lnTo>
                    <a:pt x="415139" y="215475"/>
                  </a:lnTo>
                  <a:lnTo>
                    <a:pt x="420316" y="204577"/>
                  </a:lnTo>
                  <a:lnTo>
                    <a:pt x="423085" y="198892"/>
                  </a:lnTo>
                  <a:lnTo>
                    <a:pt x="425924" y="194110"/>
                  </a:lnTo>
                  <a:lnTo>
                    <a:pt x="428809" y="189930"/>
                  </a:lnTo>
                  <a:lnTo>
                    <a:pt x="431724" y="186151"/>
                  </a:lnTo>
                  <a:lnTo>
                    <a:pt x="434660" y="181648"/>
                  </a:lnTo>
                  <a:lnTo>
                    <a:pt x="437608" y="176661"/>
                  </a:lnTo>
                  <a:lnTo>
                    <a:pt x="440567" y="171352"/>
                  </a:lnTo>
                  <a:lnTo>
                    <a:pt x="442539" y="166820"/>
                  </a:lnTo>
                  <a:lnTo>
                    <a:pt x="444731" y="159140"/>
                  </a:lnTo>
                  <a:lnTo>
                    <a:pt x="448350" y="152419"/>
                  </a:lnTo>
                  <a:lnTo>
                    <a:pt x="450705" y="149237"/>
                  </a:lnTo>
                  <a:lnTo>
                    <a:pt x="453266" y="147116"/>
                  </a:lnTo>
                  <a:lnTo>
                    <a:pt x="455967" y="145703"/>
                  </a:lnTo>
                  <a:lnTo>
                    <a:pt x="458759" y="144760"/>
                  </a:lnTo>
                  <a:lnTo>
                    <a:pt x="461612" y="145124"/>
                  </a:lnTo>
                  <a:lnTo>
                    <a:pt x="464508" y="146359"/>
                  </a:lnTo>
                  <a:lnTo>
                    <a:pt x="467429" y="148174"/>
                  </a:lnTo>
                  <a:lnTo>
                    <a:pt x="473322" y="150191"/>
                  </a:lnTo>
                  <a:lnTo>
                    <a:pt x="476282" y="150729"/>
                  </a:lnTo>
                  <a:lnTo>
                    <a:pt x="482217" y="153972"/>
                  </a:lnTo>
                  <a:lnTo>
                    <a:pt x="485188" y="156226"/>
                  </a:lnTo>
                  <a:lnTo>
                    <a:pt x="487170" y="159713"/>
                  </a:lnTo>
                  <a:lnTo>
                    <a:pt x="488491" y="164022"/>
                  </a:lnTo>
                  <a:lnTo>
                    <a:pt x="489371" y="168879"/>
                  </a:lnTo>
                  <a:lnTo>
                    <a:pt x="490951" y="174102"/>
                  </a:lnTo>
                  <a:lnTo>
                    <a:pt x="492996" y="179568"/>
                  </a:lnTo>
                  <a:lnTo>
                    <a:pt x="495351" y="185196"/>
                  </a:lnTo>
                  <a:lnTo>
                    <a:pt x="496922" y="190933"/>
                  </a:lnTo>
                  <a:lnTo>
                    <a:pt x="497968" y="196741"/>
                  </a:lnTo>
                  <a:lnTo>
                    <a:pt x="498666" y="202598"/>
                  </a:lnTo>
                  <a:lnTo>
                    <a:pt x="498139" y="207495"/>
                  </a:lnTo>
                  <a:lnTo>
                    <a:pt x="496796" y="211752"/>
                  </a:lnTo>
                  <a:lnTo>
                    <a:pt x="494908" y="215582"/>
                  </a:lnTo>
                  <a:lnTo>
                    <a:pt x="493649" y="220120"/>
                  </a:lnTo>
                  <a:lnTo>
                    <a:pt x="492811" y="225129"/>
                  </a:lnTo>
                  <a:lnTo>
                    <a:pt x="492252" y="230453"/>
                  </a:lnTo>
                  <a:lnTo>
                    <a:pt x="490886" y="234995"/>
                  </a:lnTo>
                  <a:lnTo>
                    <a:pt x="486723" y="242687"/>
                  </a:lnTo>
                  <a:lnTo>
                    <a:pt x="482203" y="2500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SMARTPenAnnotation212"/>
            <p:cNvSpPr/>
            <p:nvPr/>
          </p:nvSpPr>
          <p:spPr>
            <a:xfrm>
              <a:off x="8662323" y="2303859"/>
              <a:ext cx="105080" cy="160688"/>
            </a:xfrm>
            <a:custGeom>
              <a:avLst/>
              <a:gdLst/>
              <a:ahLst/>
              <a:cxnLst/>
              <a:rect l="0" t="0" r="0" b="0"/>
              <a:pathLst>
                <a:path w="105080" h="160688">
                  <a:moveTo>
                    <a:pt x="79841" y="0"/>
                  </a:moveTo>
                  <a:lnTo>
                    <a:pt x="23649" y="0"/>
                  </a:lnTo>
                  <a:lnTo>
                    <a:pt x="20552" y="992"/>
                  </a:lnTo>
                  <a:lnTo>
                    <a:pt x="17495" y="2646"/>
                  </a:lnTo>
                  <a:lnTo>
                    <a:pt x="14464" y="4740"/>
                  </a:lnTo>
                  <a:lnTo>
                    <a:pt x="11452" y="7129"/>
                  </a:lnTo>
                  <a:lnTo>
                    <a:pt x="8451" y="9714"/>
                  </a:lnTo>
                  <a:lnTo>
                    <a:pt x="5459" y="12429"/>
                  </a:lnTo>
                  <a:lnTo>
                    <a:pt x="3464" y="15231"/>
                  </a:lnTo>
                  <a:lnTo>
                    <a:pt x="2134" y="18092"/>
                  </a:lnTo>
                  <a:lnTo>
                    <a:pt x="1248" y="20991"/>
                  </a:lnTo>
                  <a:lnTo>
                    <a:pt x="656" y="23915"/>
                  </a:lnTo>
                  <a:lnTo>
                    <a:pt x="262" y="26858"/>
                  </a:lnTo>
                  <a:lnTo>
                    <a:pt x="0" y="29811"/>
                  </a:lnTo>
                  <a:lnTo>
                    <a:pt x="816" y="33765"/>
                  </a:lnTo>
                  <a:lnTo>
                    <a:pt x="2353" y="38385"/>
                  </a:lnTo>
                  <a:lnTo>
                    <a:pt x="4370" y="43449"/>
                  </a:lnTo>
                  <a:lnTo>
                    <a:pt x="7698" y="47818"/>
                  </a:lnTo>
                  <a:lnTo>
                    <a:pt x="11902" y="51722"/>
                  </a:lnTo>
                  <a:lnTo>
                    <a:pt x="16689" y="55317"/>
                  </a:lnTo>
                  <a:lnTo>
                    <a:pt x="21864" y="59699"/>
                  </a:lnTo>
                  <a:lnTo>
                    <a:pt x="27299" y="64603"/>
                  </a:lnTo>
                  <a:lnTo>
                    <a:pt x="32907" y="69858"/>
                  </a:lnTo>
                  <a:lnTo>
                    <a:pt x="38630" y="74353"/>
                  </a:lnTo>
                  <a:lnTo>
                    <a:pt x="44430" y="78342"/>
                  </a:lnTo>
                  <a:lnTo>
                    <a:pt x="50280" y="81994"/>
                  </a:lnTo>
                  <a:lnTo>
                    <a:pt x="56164" y="86412"/>
                  </a:lnTo>
                  <a:lnTo>
                    <a:pt x="62072" y="91343"/>
                  </a:lnTo>
                  <a:lnTo>
                    <a:pt x="67995" y="96614"/>
                  </a:lnTo>
                  <a:lnTo>
                    <a:pt x="73928" y="101120"/>
                  </a:lnTo>
                  <a:lnTo>
                    <a:pt x="79868" y="105117"/>
                  </a:lnTo>
                  <a:lnTo>
                    <a:pt x="85812" y="108773"/>
                  </a:lnTo>
                  <a:lnTo>
                    <a:pt x="89775" y="113195"/>
                  </a:lnTo>
                  <a:lnTo>
                    <a:pt x="92417" y="118128"/>
                  </a:lnTo>
                  <a:lnTo>
                    <a:pt x="94178" y="123400"/>
                  </a:lnTo>
                  <a:lnTo>
                    <a:pt x="96344" y="127907"/>
                  </a:lnTo>
                  <a:lnTo>
                    <a:pt x="98780" y="131904"/>
                  </a:lnTo>
                  <a:lnTo>
                    <a:pt x="101397" y="135561"/>
                  </a:lnTo>
                  <a:lnTo>
                    <a:pt x="103141" y="138991"/>
                  </a:lnTo>
                  <a:lnTo>
                    <a:pt x="104304" y="142270"/>
                  </a:lnTo>
                  <a:lnTo>
                    <a:pt x="105079" y="145449"/>
                  </a:lnTo>
                  <a:lnTo>
                    <a:pt x="104603" y="148559"/>
                  </a:lnTo>
                  <a:lnTo>
                    <a:pt x="103295" y="151626"/>
                  </a:lnTo>
                  <a:lnTo>
                    <a:pt x="101429" y="154662"/>
                  </a:lnTo>
                  <a:lnTo>
                    <a:pt x="99194" y="156686"/>
                  </a:lnTo>
                  <a:lnTo>
                    <a:pt x="96712" y="158035"/>
                  </a:lnTo>
                  <a:lnTo>
                    <a:pt x="94065" y="158935"/>
                  </a:lnTo>
                  <a:lnTo>
                    <a:pt x="90315" y="159535"/>
                  </a:lnTo>
                  <a:lnTo>
                    <a:pt x="85832" y="159935"/>
                  </a:lnTo>
                  <a:lnTo>
                    <a:pt x="80858" y="160201"/>
                  </a:lnTo>
                  <a:lnTo>
                    <a:pt x="70040" y="160497"/>
                  </a:lnTo>
                  <a:lnTo>
                    <a:pt x="46926" y="160687"/>
                  </a:lnTo>
                  <a:lnTo>
                    <a:pt x="41031" y="159711"/>
                  </a:lnTo>
                  <a:lnTo>
                    <a:pt x="35116" y="158068"/>
                  </a:lnTo>
                  <a:lnTo>
                    <a:pt x="29188" y="155980"/>
                  </a:lnTo>
                  <a:lnTo>
                    <a:pt x="24244" y="153596"/>
                  </a:lnTo>
                  <a:lnTo>
                    <a:pt x="19956" y="151014"/>
                  </a:lnTo>
                  <a:lnTo>
                    <a:pt x="8403" y="1428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SMARTPenAnnotation213"/>
            <p:cNvSpPr/>
            <p:nvPr/>
          </p:nvSpPr>
          <p:spPr>
            <a:xfrm>
              <a:off x="8768953" y="2304398"/>
              <a:ext cx="303610" cy="159650"/>
            </a:xfrm>
            <a:custGeom>
              <a:avLst/>
              <a:gdLst/>
              <a:ahLst/>
              <a:cxnLst/>
              <a:rect l="0" t="0" r="0" b="0"/>
              <a:pathLst>
                <a:path w="303610" h="159650">
                  <a:moveTo>
                    <a:pt x="0" y="97687"/>
                  </a:moveTo>
                  <a:lnTo>
                    <a:pt x="0" y="102832"/>
                  </a:lnTo>
                  <a:lnTo>
                    <a:pt x="0" y="98561"/>
                  </a:lnTo>
                  <a:lnTo>
                    <a:pt x="992" y="98270"/>
                  </a:lnTo>
                  <a:lnTo>
                    <a:pt x="4740" y="97946"/>
                  </a:lnTo>
                  <a:lnTo>
                    <a:pt x="7129" y="96868"/>
                  </a:lnTo>
                  <a:lnTo>
                    <a:pt x="12428" y="93024"/>
                  </a:lnTo>
                  <a:lnTo>
                    <a:pt x="16223" y="91602"/>
                  </a:lnTo>
                  <a:lnTo>
                    <a:pt x="20737" y="90654"/>
                  </a:lnTo>
                  <a:lnTo>
                    <a:pt x="25731" y="90022"/>
                  </a:lnTo>
                  <a:lnTo>
                    <a:pt x="33925" y="86674"/>
                  </a:lnTo>
                  <a:lnTo>
                    <a:pt x="37500" y="84392"/>
                  </a:lnTo>
                  <a:lnTo>
                    <a:pt x="46763" y="81856"/>
                  </a:lnTo>
                  <a:lnTo>
                    <a:pt x="52011" y="81180"/>
                  </a:lnTo>
                  <a:lnTo>
                    <a:pt x="57495" y="79737"/>
                  </a:lnTo>
                  <a:lnTo>
                    <a:pt x="63135" y="77783"/>
                  </a:lnTo>
                  <a:lnTo>
                    <a:pt x="68879" y="75488"/>
                  </a:lnTo>
                  <a:lnTo>
                    <a:pt x="73700" y="72966"/>
                  </a:lnTo>
                  <a:lnTo>
                    <a:pt x="77907" y="70293"/>
                  </a:lnTo>
                  <a:lnTo>
                    <a:pt x="81703" y="67518"/>
                  </a:lnTo>
                  <a:lnTo>
                    <a:pt x="86218" y="64676"/>
                  </a:lnTo>
                  <a:lnTo>
                    <a:pt x="91213" y="61789"/>
                  </a:lnTo>
                  <a:lnTo>
                    <a:pt x="96527" y="58872"/>
                  </a:lnTo>
                  <a:lnTo>
                    <a:pt x="100070" y="54944"/>
                  </a:lnTo>
                  <a:lnTo>
                    <a:pt x="102432" y="50340"/>
                  </a:lnTo>
                  <a:lnTo>
                    <a:pt x="104006" y="45287"/>
                  </a:lnTo>
                  <a:lnTo>
                    <a:pt x="106049" y="40926"/>
                  </a:lnTo>
                  <a:lnTo>
                    <a:pt x="108402" y="37026"/>
                  </a:lnTo>
                  <a:lnTo>
                    <a:pt x="114568" y="28378"/>
                  </a:lnTo>
                  <a:lnTo>
                    <a:pt x="114082" y="26677"/>
                  </a:lnTo>
                  <a:lnTo>
                    <a:pt x="110895" y="22140"/>
                  </a:lnTo>
                  <a:lnTo>
                    <a:pt x="108657" y="20533"/>
                  </a:lnTo>
                  <a:lnTo>
                    <a:pt x="103524" y="18748"/>
                  </a:lnTo>
                  <a:lnTo>
                    <a:pt x="95289" y="17955"/>
                  </a:lnTo>
                  <a:lnTo>
                    <a:pt x="90315" y="17743"/>
                  </a:lnTo>
                  <a:lnTo>
                    <a:pt x="85015" y="18595"/>
                  </a:lnTo>
                  <a:lnTo>
                    <a:pt x="79497" y="20154"/>
                  </a:lnTo>
                  <a:lnTo>
                    <a:pt x="73834" y="22186"/>
                  </a:lnTo>
                  <a:lnTo>
                    <a:pt x="64896" y="27090"/>
                  </a:lnTo>
                  <a:lnTo>
                    <a:pt x="61123" y="29786"/>
                  </a:lnTo>
                  <a:lnTo>
                    <a:pt x="56624" y="32576"/>
                  </a:lnTo>
                  <a:lnTo>
                    <a:pt x="51640" y="35428"/>
                  </a:lnTo>
                  <a:lnTo>
                    <a:pt x="46332" y="38322"/>
                  </a:lnTo>
                  <a:lnTo>
                    <a:pt x="41802" y="42236"/>
                  </a:lnTo>
                  <a:lnTo>
                    <a:pt x="37790" y="46829"/>
                  </a:lnTo>
                  <a:lnTo>
                    <a:pt x="34123" y="51875"/>
                  </a:lnTo>
                  <a:lnTo>
                    <a:pt x="31678" y="57224"/>
                  </a:lnTo>
                  <a:lnTo>
                    <a:pt x="30048" y="62774"/>
                  </a:lnTo>
                  <a:lnTo>
                    <a:pt x="28961" y="68459"/>
                  </a:lnTo>
                  <a:lnTo>
                    <a:pt x="28237" y="74233"/>
                  </a:lnTo>
                  <a:lnTo>
                    <a:pt x="27755" y="80067"/>
                  </a:lnTo>
                  <a:lnTo>
                    <a:pt x="27433" y="85940"/>
                  </a:lnTo>
                  <a:lnTo>
                    <a:pt x="27075" y="97758"/>
                  </a:lnTo>
                  <a:lnTo>
                    <a:pt x="26979" y="103688"/>
                  </a:lnTo>
                  <a:lnTo>
                    <a:pt x="27908" y="109625"/>
                  </a:lnTo>
                  <a:lnTo>
                    <a:pt x="29520" y="115568"/>
                  </a:lnTo>
                  <a:lnTo>
                    <a:pt x="31585" y="121514"/>
                  </a:lnTo>
                  <a:lnTo>
                    <a:pt x="34948" y="126470"/>
                  </a:lnTo>
                  <a:lnTo>
                    <a:pt x="39173" y="130767"/>
                  </a:lnTo>
                  <a:lnTo>
                    <a:pt x="43975" y="134623"/>
                  </a:lnTo>
                  <a:lnTo>
                    <a:pt x="49160" y="138186"/>
                  </a:lnTo>
                  <a:lnTo>
                    <a:pt x="54602" y="141554"/>
                  </a:lnTo>
                  <a:lnTo>
                    <a:pt x="60214" y="144791"/>
                  </a:lnTo>
                  <a:lnTo>
                    <a:pt x="65940" y="146949"/>
                  </a:lnTo>
                  <a:lnTo>
                    <a:pt x="71741" y="148388"/>
                  </a:lnTo>
                  <a:lnTo>
                    <a:pt x="77593" y="149347"/>
                  </a:lnTo>
                  <a:lnTo>
                    <a:pt x="84470" y="149987"/>
                  </a:lnTo>
                  <a:lnTo>
                    <a:pt x="92033" y="150413"/>
                  </a:lnTo>
                  <a:lnTo>
                    <a:pt x="100050" y="150697"/>
                  </a:lnTo>
                  <a:lnTo>
                    <a:pt x="107379" y="149895"/>
                  </a:lnTo>
                  <a:lnTo>
                    <a:pt x="114251" y="148367"/>
                  </a:lnTo>
                  <a:lnTo>
                    <a:pt x="128169" y="144024"/>
                  </a:lnTo>
                  <a:lnTo>
                    <a:pt x="144276" y="138787"/>
                  </a:lnTo>
                  <a:lnTo>
                    <a:pt x="151746" y="136001"/>
                  </a:lnTo>
                  <a:lnTo>
                    <a:pt x="158712" y="133152"/>
                  </a:lnTo>
                  <a:lnTo>
                    <a:pt x="165338" y="130260"/>
                  </a:lnTo>
                  <a:lnTo>
                    <a:pt x="170749" y="126348"/>
                  </a:lnTo>
                  <a:lnTo>
                    <a:pt x="175349" y="121756"/>
                  </a:lnTo>
                  <a:lnTo>
                    <a:pt x="179407" y="116709"/>
                  </a:lnTo>
                  <a:lnTo>
                    <a:pt x="184096" y="111361"/>
                  </a:lnTo>
                  <a:lnTo>
                    <a:pt x="189207" y="105811"/>
                  </a:lnTo>
                  <a:lnTo>
                    <a:pt x="194599" y="100126"/>
                  </a:lnTo>
                  <a:lnTo>
                    <a:pt x="199185" y="94352"/>
                  </a:lnTo>
                  <a:lnTo>
                    <a:pt x="203235" y="88519"/>
                  </a:lnTo>
                  <a:lnTo>
                    <a:pt x="206927" y="82645"/>
                  </a:lnTo>
                  <a:lnTo>
                    <a:pt x="209389" y="75753"/>
                  </a:lnTo>
                  <a:lnTo>
                    <a:pt x="211030" y="68182"/>
                  </a:lnTo>
                  <a:lnTo>
                    <a:pt x="212125" y="60158"/>
                  </a:lnTo>
                  <a:lnTo>
                    <a:pt x="212853" y="52824"/>
                  </a:lnTo>
                  <a:lnTo>
                    <a:pt x="213340" y="45950"/>
                  </a:lnTo>
                  <a:lnTo>
                    <a:pt x="213880" y="34014"/>
                  </a:lnTo>
                  <a:lnTo>
                    <a:pt x="214120" y="25401"/>
                  </a:lnTo>
                  <a:lnTo>
                    <a:pt x="213192" y="21715"/>
                  </a:lnTo>
                  <a:lnTo>
                    <a:pt x="211581" y="18266"/>
                  </a:lnTo>
                  <a:lnTo>
                    <a:pt x="209515" y="14974"/>
                  </a:lnTo>
                  <a:lnTo>
                    <a:pt x="208137" y="11787"/>
                  </a:lnTo>
                  <a:lnTo>
                    <a:pt x="207220" y="8671"/>
                  </a:lnTo>
                  <a:lnTo>
                    <a:pt x="206606" y="5601"/>
                  </a:lnTo>
                  <a:lnTo>
                    <a:pt x="205206" y="3554"/>
                  </a:lnTo>
                  <a:lnTo>
                    <a:pt x="203281" y="2190"/>
                  </a:lnTo>
                  <a:lnTo>
                    <a:pt x="197802" y="0"/>
                  </a:lnTo>
                  <a:lnTo>
                    <a:pt x="196360" y="813"/>
                  </a:lnTo>
                  <a:lnTo>
                    <a:pt x="192112" y="4361"/>
                  </a:lnTo>
                  <a:lnTo>
                    <a:pt x="190583" y="7689"/>
                  </a:lnTo>
                  <a:lnTo>
                    <a:pt x="189562" y="11891"/>
                  </a:lnTo>
                  <a:lnTo>
                    <a:pt x="188883" y="16678"/>
                  </a:lnTo>
                  <a:lnTo>
                    <a:pt x="188429" y="21853"/>
                  </a:lnTo>
                  <a:lnTo>
                    <a:pt x="188128" y="27287"/>
                  </a:lnTo>
                  <a:lnTo>
                    <a:pt x="187926" y="32895"/>
                  </a:lnTo>
                  <a:lnTo>
                    <a:pt x="187642" y="55008"/>
                  </a:lnTo>
                  <a:lnTo>
                    <a:pt x="187533" y="94361"/>
                  </a:lnTo>
                  <a:lnTo>
                    <a:pt x="188522" y="101423"/>
                  </a:lnTo>
                  <a:lnTo>
                    <a:pt x="190173" y="109108"/>
                  </a:lnTo>
                  <a:lnTo>
                    <a:pt x="192266" y="117207"/>
                  </a:lnTo>
                  <a:lnTo>
                    <a:pt x="194654" y="123599"/>
                  </a:lnTo>
                  <a:lnTo>
                    <a:pt x="197238" y="128853"/>
                  </a:lnTo>
                  <a:lnTo>
                    <a:pt x="199953" y="133347"/>
                  </a:lnTo>
                  <a:lnTo>
                    <a:pt x="201763" y="137336"/>
                  </a:lnTo>
                  <a:lnTo>
                    <a:pt x="202969" y="140987"/>
                  </a:lnTo>
                  <a:lnTo>
                    <a:pt x="203773" y="144413"/>
                  </a:lnTo>
                  <a:lnTo>
                    <a:pt x="205302" y="147689"/>
                  </a:lnTo>
                  <a:lnTo>
                    <a:pt x="207313" y="150866"/>
                  </a:lnTo>
                  <a:lnTo>
                    <a:pt x="212930" y="158353"/>
                  </a:lnTo>
                  <a:lnTo>
                    <a:pt x="214383" y="158967"/>
                  </a:lnTo>
                  <a:lnTo>
                    <a:pt x="218644" y="159649"/>
                  </a:lnTo>
                  <a:lnTo>
                    <a:pt x="220176" y="158839"/>
                  </a:lnTo>
                  <a:lnTo>
                    <a:pt x="221198" y="157307"/>
                  </a:lnTo>
                  <a:lnTo>
                    <a:pt x="221880" y="155293"/>
                  </a:lnTo>
                  <a:lnTo>
                    <a:pt x="223326" y="153951"/>
                  </a:lnTo>
                  <a:lnTo>
                    <a:pt x="225282" y="153056"/>
                  </a:lnTo>
                  <a:lnTo>
                    <a:pt x="227579" y="152459"/>
                  </a:lnTo>
                  <a:lnTo>
                    <a:pt x="229110" y="150077"/>
                  </a:lnTo>
                  <a:lnTo>
                    <a:pt x="230131" y="146504"/>
                  </a:lnTo>
                  <a:lnTo>
                    <a:pt x="230810" y="142138"/>
                  </a:lnTo>
                  <a:lnTo>
                    <a:pt x="232257" y="138235"/>
                  </a:lnTo>
                  <a:lnTo>
                    <a:pt x="234212" y="134641"/>
                  </a:lnTo>
                  <a:lnTo>
                    <a:pt x="236508" y="131253"/>
                  </a:lnTo>
                  <a:lnTo>
                    <a:pt x="238039" y="128002"/>
                  </a:lnTo>
                  <a:lnTo>
                    <a:pt x="239060" y="124843"/>
                  </a:lnTo>
                  <a:lnTo>
                    <a:pt x="239740" y="121744"/>
                  </a:lnTo>
                  <a:lnTo>
                    <a:pt x="241186" y="118686"/>
                  </a:lnTo>
                  <a:lnTo>
                    <a:pt x="243142" y="115655"/>
                  </a:lnTo>
                  <a:lnTo>
                    <a:pt x="245438" y="112643"/>
                  </a:lnTo>
                  <a:lnTo>
                    <a:pt x="247961" y="109642"/>
                  </a:lnTo>
                  <a:lnTo>
                    <a:pt x="250635" y="106649"/>
                  </a:lnTo>
                  <a:lnTo>
                    <a:pt x="253411" y="103662"/>
                  </a:lnTo>
                  <a:lnTo>
                    <a:pt x="255260" y="100678"/>
                  </a:lnTo>
                  <a:lnTo>
                    <a:pt x="256494" y="97697"/>
                  </a:lnTo>
                  <a:lnTo>
                    <a:pt x="258473" y="90523"/>
                  </a:lnTo>
                  <a:lnTo>
                    <a:pt x="259628" y="89935"/>
                  </a:lnTo>
                  <a:lnTo>
                    <a:pt x="263556" y="89281"/>
                  </a:lnTo>
                  <a:lnTo>
                    <a:pt x="265001" y="90099"/>
                  </a:lnTo>
                  <a:lnTo>
                    <a:pt x="265964" y="91636"/>
                  </a:lnTo>
                  <a:lnTo>
                    <a:pt x="267034" y="95990"/>
                  </a:lnTo>
                  <a:lnTo>
                    <a:pt x="267320" y="98540"/>
                  </a:lnTo>
                  <a:lnTo>
                    <a:pt x="267778" y="105022"/>
                  </a:lnTo>
                  <a:lnTo>
                    <a:pt x="267841" y="108554"/>
                  </a:lnTo>
                  <a:lnTo>
                    <a:pt x="267890" y="133393"/>
                  </a:lnTo>
                  <a:lnTo>
                    <a:pt x="267890" y="112415"/>
                  </a:lnTo>
                  <a:lnTo>
                    <a:pt x="268882" y="108498"/>
                  </a:lnTo>
                  <a:lnTo>
                    <a:pt x="270537" y="103902"/>
                  </a:lnTo>
                  <a:lnTo>
                    <a:pt x="272631" y="98854"/>
                  </a:lnTo>
                  <a:lnTo>
                    <a:pt x="273036" y="94497"/>
                  </a:lnTo>
                  <a:lnTo>
                    <a:pt x="272312" y="90599"/>
                  </a:lnTo>
                  <a:lnTo>
                    <a:pt x="270838" y="87009"/>
                  </a:lnTo>
                  <a:lnTo>
                    <a:pt x="270848" y="82631"/>
                  </a:lnTo>
                  <a:lnTo>
                    <a:pt x="271847" y="77728"/>
                  </a:lnTo>
                  <a:lnTo>
                    <a:pt x="273505" y="72475"/>
                  </a:lnTo>
                  <a:lnTo>
                    <a:pt x="275602" y="66988"/>
                  </a:lnTo>
                  <a:lnTo>
                    <a:pt x="277992" y="61347"/>
                  </a:lnTo>
                  <a:lnTo>
                    <a:pt x="280579" y="55601"/>
                  </a:lnTo>
                  <a:lnTo>
                    <a:pt x="282302" y="50778"/>
                  </a:lnTo>
                  <a:lnTo>
                    <a:pt x="283451" y="46571"/>
                  </a:lnTo>
                  <a:lnTo>
                    <a:pt x="284218" y="42774"/>
                  </a:lnTo>
                  <a:lnTo>
                    <a:pt x="285720" y="39250"/>
                  </a:lnTo>
                  <a:lnTo>
                    <a:pt x="287715" y="35909"/>
                  </a:lnTo>
                  <a:lnTo>
                    <a:pt x="290036" y="32689"/>
                  </a:lnTo>
                  <a:lnTo>
                    <a:pt x="292576" y="30543"/>
                  </a:lnTo>
                  <a:lnTo>
                    <a:pt x="295261" y="29112"/>
                  </a:lnTo>
                  <a:lnTo>
                    <a:pt x="303609" y="262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SMARTPenAnnotation214"/>
            <p:cNvSpPr/>
            <p:nvPr/>
          </p:nvSpPr>
          <p:spPr>
            <a:xfrm>
              <a:off x="9027914" y="2402085"/>
              <a:ext cx="35719" cy="1"/>
            </a:xfrm>
            <a:custGeom>
              <a:avLst/>
              <a:gdLst/>
              <a:ahLst/>
              <a:cxnLst/>
              <a:rect l="0" t="0" r="0" b="0"/>
              <a:pathLst>
                <a:path w="35719" h="1">
                  <a:moveTo>
                    <a:pt x="0" y="0"/>
                  </a:moveTo>
                  <a:lnTo>
                    <a:pt x="5145" y="0"/>
                  </a:lnTo>
                  <a:lnTo>
                    <a:pt x="2947" y="0"/>
                  </a:lnTo>
                  <a:lnTo>
                    <a:pt x="35718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SMARTPenAnnotation215"/>
            <p:cNvSpPr/>
            <p:nvPr/>
          </p:nvSpPr>
          <p:spPr>
            <a:xfrm>
              <a:off x="6708226" y="2741558"/>
              <a:ext cx="239071" cy="169521"/>
            </a:xfrm>
            <a:custGeom>
              <a:avLst/>
              <a:gdLst/>
              <a:ahLst/>
              <a:cxnLst/>
              <a:rect l="0" t="0" r="0" b="0"/>
              <a:pathLst>
                <a:path w="239071" h="169521">
                  <a:moveTo>
                    <a:pt x="149774" y="35574"/>
                  </a:moveTo>
                  <a:lnTo>
                    <a:pt x="154514" y="35574"/>
                  </a:lnTo>
                  <a:lnTo>
                    <a:pt x="155910" y="34582"/>
                  </a:lnTo>
                  <a:lnTo>
                    <a:pt x="156841" y="32929"/>
                  </a:lnTo>
                  <a:lnTo>
                    <a:pt x="158335" y="27886"/>
                  </a:lnTo>
                  <a:lnTo>
                    <a:pt x="161186" y="24550"/>
                  </a:lnTo>
                  <a:lnTo>
                    <a:pt x="163335" y="22272"/>
                  </a:lnTo>
                  <a:lnTo>
                    <a:pt x="165759" y="20753"/>
                  </a:lnTo>
                  <a:lnTo>
                    <a:pt x="171100" y="19065"/>
                  </a:lnTo>
                  <a:lnTo>
                    <a:pt x="172921" y="17623"/>
                  </a:lnTo>
                  <a:lnTo>
                    <a:pt x="174135" y="15669"/>
                  </a:lnTo>
                  <a:lnTo>
                    <a:pt x="175484" y="10853"/>
                  </a:lnTo>
                  <a:lnTo>
                    <a:pt x="175843" y="8179"/>
                  </a:lnTo>
                  <a:lnTo>
                    <a:pt x="176083" y="5405"/>
                  </a:lnTo>
                  <a:lnTo>
                    <a:pt x="175251" y="3555"/>
                  </a:lnTo>
                  <a:lnTo>
                    <a:pt x="173704" y="2322"/>
                  </a:lnTo>
                  <a:lnTo>
                    <a:pt x="171680" y="1500"/>
                  </a:lnTo>
                  <a:lnTo>
                    <a:pt x="166786" y="587"/>
                  </a:lnTo>
                  <a:lnTo>
                    <a:pt x="160311" y="180"/>
                  </a:lnTo>
                  <a:lnTo>
                    <a:pt x="150819" y="0"/>
                  </a:lnTo>
                  <a:lnTo>
                    <a:pt x="145509" y="944"/>
                  </a:lnTo>
                  <a:lnTo>
                    <a:pt x="139986" y="2566"/>
                  </a:lnTo>
                  <a:lnTo>
                    <a:pt x="134319" y="4639"/>
                  </a:lnTo>
                  <a:lnTo>
                    <a:pt x="128556" y="7013"/>
                  </a:lnTo>
                  <a:lnTo>
                    <a:pt x="122730" y="9588"/>
                  </a:lnTo>
                  <a:lnTo>
                    <a:pt x="116862" y="12297"/>
                  </a:lnTo>
                  <a:lnTo>
                    <a:pt x="109973" y="15095"/>
                  </a:lnTo>
                  <a:lnTo>
                    <a:pt x="102404" y="17953"/>
                  </a:lnTo>
                  <a:lnTo>
                    <a:pt x="94382" y="20850"/>
                  </a:lnTo>
                  <a:lnTo>
                    <a:pt x="87048" y="24766"/>
                  </a:lnTo>
                  <a:lnTo>
                    <a:pt x="80175" y="29361"/>
                  </a:lnTo>
                  <a:lnTo>
                    <a:pt x="73609" y="34409"/>
                  </a:lnTo>
                  <a:lnTo>
                    <a:pt x="67248" y="39758"/>
                  </a:lnTo>
                  <a:lnTo>
                    <a:pt x="61022" y="45309"/>
                  </a:lnTo>
                  <a:lnTo>
                    <a:pt x="54887" y="50994"/>
                  </a:lnTo>
                  <a:lnTo>
                    <a:pt x="47821" y="56768"/>
                  </a:lnTo>
                  <a:lnTo>
                    <a:pt x="40133" y="62602"/>
                  </a:lnTo>
                  <a:lnTo>
                    <a:pt x="32031" y="68476"/>
                  </a:lnTo>
                  <a:lnTo>
                    <a:pt x="25638" y="74376"/>
                  </a:lnTo>
                  <a:lnTo>
                    <a:pt x="20384" y="80294"/>
                  </a:lnTo>
                  <a:lnTo>
                    <a:pt x="15889" y="86223"/>
                  </a:lnTo>
                  <a:lnTo>
                    <a:pt x="11900" y="92160"/>
                  </a:lnTo>
                  <a:lnTo>
                    <a:pt x="8249" y="98103"/>
                  </a:lnTo>
                  <a:lnTo>
                    <a:pt x="4822" y="104049"/>
                  </a:lnTo>
                  <a:lnTo>
                    <a:pt x="2538" y="109005"/>
                  </a:lnTo>
                  <a:lnTo>
                    <a:pt x="1014" y="113302"/>
                  </a:lnTo>
                  <a:lnTo>
                    <a:pt x="0" y="117158"/>
                  </a:lnTo>
                  <a:lnTo>
                    <a:pt x="314" y="120721"/>
                  </a:lnTo>
                  <a:lnTo>
                    <a:pt x="1517" y="124089"/>
                  </a:lnTo>
                  <a:lnTo>
                    <a:pt x="3311" y="127326"/>
                  </a:lnTo>
                  <a:lnTo>
                    <a:pt x="5499" y="130477"/>
                  </a:lnTo>
                  <a:lnTo>
                    <a:pt x="7950" y="133569"/>
                  </a:lnTo>
                  <a:lnTo>
                    <a:pt x="10576" y="136623"/>
                  </a:lnTo>
                  <a:lnTo>
                    <a:pt x="14310" y="138659"/>
                  </a:lnTo>
                  <a:lnTo>
                    <a:pt x="18785" y="140016"/>
                  </a:lnTo>
                  <a:lnTo>
                    <a:pt x="23753" y="140921"/>
                  </a:lnTo>
                  <a:lnTo>
                    <a:pt x="29049" y="140532"/>
                  </a:lnTo>
                  <a:lnTo>
                    <a:pt x="34564" y="139281"/>
                  </a:lnTo>
                  <a:lnTo>
                    <a:pt x="40225" y="137454"/>
                  </a:lnTo>
                  <a:lnTo>
                    <a:pt x="46976" y="136236"/>
                  </a:lnTo>
                  <a:lnTo>
                    <a:pt x="54452" y="135424"/>
                  </a:lnTo>
                  <a:lnTo>
                    <a:pt x="62414" y="134883"/>
                  </a:lnTo>
                  <a:lnTo>
                    <a:pt x="69706" y="133530"/>
                  </a:lnTo>
                  <a:lnTo>
                    <a:pt x="76551" y="131636"/>
                  </a:lnTo>
                  <a:lnTo>
                    <a:pt x="83099" y="129381"/>
                  </a:lnTo>
                  <a:lnTo>
                    <a:pt x="90441" y="125893"/>
                  </a:lnTo>
                  <a:lnTo>
                    <a:pt x="98312" y="121584"/>
                  </a:lnTo>
                  <a:lnTo>
                    <a:pt x="106537" y="116727"/>
                  </a:lnTo>
                  <a:lnTo>
                    <a:pt x="114004" y="111504"/>
                  </a:lnTo>
                  <a:lnTo>
                    <a:pt x="120966" y="106038"/>
                  </a:lnTo>
                  <a:lnTo>
                    <a:pt x="127592" y="100409"/>
                  </a:lnTo>
                  <a:lnTo>
                    <a:pt x="133994" y="95665"/>
                  </a:lnTo>
                  <a:lnTo>
                    <a:pt x="140246" y="91510"/>
                  </a:lnTo>
                  <a:lnTo>
                    <a:pt x="146399" y="87747"/>
                  </a:lnTo>
                  <a:lnTo>
                    <a:pt x="152484" y="83255"/>
                  </a:lnTo>
                  <a:lnTo>
                    <a:pt x="158526" y="78275"/>
                  </a:lnTo>
                  <a:lnTo>
                    <a:pt x="164538" y="72971"/>
                  </a:lnTo>
                  <a:lnTo>
                    <a:pt x="169538" y="67451"/>
                  </a:lnTo>
                  <a:lnTo>
                    <a:pt x="173864" y="61786"/>
                  </a:lnTo>
                  <a:lnTo>
                    <a:pt x="177740" y="56026"/>
                  </a:lnTo>
                  <a:lnTo>
                    <a:pt x="181317" y="50201"/>
                  </a:lnTo>
                  <a:lnTo>
                    <a:pt x="184693" y="44333"/>
                  </a:lnTo>
                  <a:lnTo>
                    <a:pt x="187936" y="38437"/>
                  </a:lnTo>
                  <a:lnTo>
                    <a:pt x="190097" y="33514"/>
                  </a:lnTo>
                  <a:lnTo>
                    <a:pt x="191539" y="29240"/>
                  </a:lnTo>
                  <a:lnTo>
                    <a:pt x="192500" y="25398"/>
                  </a:lnTo>
                  <a:lnTo>
                    <a:pt x="193141" y="21845"/>
                  </a:lnTo>
                  <a:lnTo>
                    <a:pt x="193568" y="18484"/>
                  </a:lnTo>
                  <a:lnTo>
                    <a:pt x="194372" y="9353"/>
                  </a:lnTo>
                  <a:lnTo>
                    <a:pt x="194407" y="13694"/>
                  </a:lnTo>
                  <a:lnTo>
                    <a:pt x="194421" y="34531"/>
                  </a:lnTo>
                  <a:lnTo>
                    <a:pt x="195413" y="39840"/>
                  </a:lnTo>
                  <a:lnTo>
                    <a:pt x="197068" y="45363"/>
                  </a:lnTo>
                  <a:lnTo>
                    <a:pt x="199162" y="51030"/>
                  </a:lnTo>
                  <a:lnTo>
                    <a:pt x="200558" y="57784"/>
                  </a:lnTo>
                  <a:lnTo>
                    <a:pt x="201490" y="65264"/>
                  </a:lnTo>
                  <a:lnTo>
                    <a:pt x="202111" y="73227"/>
                  </a:lnTo>
                  <a:lnTo>
                    <a:pt x="202525" y="81512"/>
                  </a:lnTo>
                  <a:lnTo>
                    <a:pt x="202983" y="98655"/>
                  </a:lnTo>
                  <a:lnTo>
                    <a:pt x="204099" y="106402"/>
                  </a:lnTo>
                  <a:lnTo>
                    <a:pt x="205834" y="113551"/>
                  </a:lnTo>
                  <a:lnTo>
                    <a:pt x="207983" y="120301"/>
                  </a:lnTo>
                  <a:lnTo>
                    <a:pt x="209416" y="126785"/>
                  </a:lnTo>
                  <a:lnTo>
                    <a:pt x="210371" y="133092"/>
                  </a:lnTo>
                  <a:lnTo>
                    <a:pt x="211009" y="139282"/>
                  </a:lnTo>
                  <a:lnTo>
                    <a:pt x="212425" y="144400"/>
                  </a:lnTo>
                  <a:lnTo>
                    <a:pt x="214361" y="148805"/>
                  </a:lnTo>
                  <a:lnTo>
                    <a:pt x="216645" y="152733"/>
                  </a:lnTo>
                  <a:lnTo>
                    <a:pt x="219159" y="156344"/>
                  </a:lnTo>
                  <a:lnTo>
                    <a:pt x="221827" y="159744"/>
                  </a:lnTo>
                  <a:lnTo>
                    <a:pt x="228498" y="167589"/>
                  </a:lnTo>
                  <a:lnTo>
                    <a:pt x="230038" y="168232"/>
                  </a:lnTo>
                  <a:lnTo>
                    <a:pt x="232057" y="168662"/>
                  </a:lnTo>
                  <a:lnTo>
                    <a:pt x="239070" y="16952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SMARTPenAnnotation216"/>
            <p:cNvSpPr/>
            <p:nvPr/>
          </p:nvSpPr>
          <p:spPr>
            <a:xfrm>
              <a:off x="6991945" y="2723554"/>
              <a:ext cx="124439" cy="177202"/>
            </a:xfrm>
            <a:custGeom>
              <a:avLst/>
              <a:gdLst/>
              <a:ahLst/>
              <a:cxnLst/>
              <a:rect l="0" t="0" r="0" b="0"/>
              <a:pathLst>
                <a:path w="124439" h="177202">
                  <a:moveTo>
                    <a:pt x="98226" y="0"/>
                  </a:moveTo>
                  <a:lnTo>
                    <a:pt x="63339" y="0"/>
                  </a:lnTo>
                  <a:lnTo>
                    <a:pt x="59093" y="992"/>
                  </a:lnTo>
                  <a:lnTo>
                    <a:pt x="55270" y="2646"/>
                  </a:lnTo>
                  <a:lnTo>
                    <a:pt x="51730" y="4741"/>
                  </a:lnTo>
                  <a:lnTo>
                    <a:pt x="48377" y="7129"/>
                  </a:lnTo>
                  <a:lnTo>
                    <a:pt x="45150" y="9714"/>
                  </a:lnTo>
                  <a:lnTo>
                    <a:pt x="42006" y="12429"/>
                  </a:lnTo>
                  <a:lnTo>
                    <a:pt x="38918" y="15231"/>
                  </a:lnTo>
                  <a:lnTo>
                    <a:pt x="32841" y="20991"/>
                  </a:lnTo>
                  <a:lnTo>
                    <a:pt x="14891" y="38709"/>
                  </a:lnTo>
                  <a:lnTo>
                    <a:pt x="13897" y="41681"/>
                  </a:lnTo>
                  <a:lnTo>
                    <a:pt x="14225" y="44655"/>
                  </a:lnTo>
                  <a:lnTo>
                    <a:pt x="15437" y="47629"/>
                  </a:lnTo>
                  <a:lnTo>
                    <a:pt x="16245" y="50604"/>
                  </a:lnTo>
                  <a:lnTo>
                    <a:pt x="16783" y="53580"/>
                  </a:lnTo>
                  <a:lnTo>
                    <a:pt x="17141" y="56556"/>
                  </a:lnTo>
                  <a:lnTo>
                    <a:pt x="19365" y="60524"/>
                  </a:lnTo>
                  <a:lnTo>
                    <a:pt x="22832" y="65154"/>
                  </a:lnTo>
                  <a:lnTo>
                    <a:pt x="27128" y="70225"/>
                  </a:lnTo>
                  <a:lnTo>
                    <a:pt x="30983" y="73606"/>
                  </a:lnTo>
                  <a:lnTo>
                    <a:pt x="34547" y="75860"/>
                  </a:lnTo>
                  <a:lnTo>
                    <a:pt x="37913" y="77362"/>
                  </a:lnTo>
                  <a:lnTo>
                    <a:pt x="46947" y="81678"/>
                  </a:lnTo>
                  <a:lnTo>
                    <a:pt x="52134" y="84218"/>
                  </a:lnTo>
                  <a:lnTo>
                    <a:pt x="58568" y="86903"/>
                  </a:lnTo>
                  <a:lnTo>
                    <a:pt x="65835" y="89685"/>
                  </a:lnTo>
                  <a:lnTo>
                    <a:pt x="73655" y="92533"/>
                  </a:lnTo>
                  <a:lnTo>
                    <a:pt x="80854" y="96415"/>
                  </a:lnTo>
                  <a:lnTo>
                    <a:pt x="87636" y="100988"/>
                  </a:lnTo>
                  <a:lnTo>
                    <a:pt x="94143" y="106021"/>
                  </a:lnTo>
                  <a:lnTo>
                    <a:pt x="99473" y="109376"/>
                  </a:lnTo>
                  <a:lnTo>
                    <a:pt x="104018" y="111613"/>
                  </a:lnTo>
                  <a:lnTo>
                    <a:pt x="108041" y="113104"/>
                  </a:lnTo>
                  <a:lnTo>
                    <a:pt x="111715" y="116082"/>
                  </a:lnTo>
                  <a:lnTo>
                    <a:pt x="115156" y="120052"/>
                  </a:lnTo>
                  <a:lnTo>
                    <a:pt x="118442" y="124683"/>
                  </a:lnTo>
                  <a:lnTo>
                    <a:pt x="120634" y="128763"/>
                  </a:lnTo>
                  <a:lnTo>
                    <a:pt x="122094" y="132475"/>
                  </a:lnTo>
                  <a:lnTo>
                    <a:pt x="124438" y="140821"/>
                  </a:lnTo>
                  <a:lnTo>
                    <a:pt x="123639" y="142498"/>
                  </a:lnTo>
                  <a:lnTo>
                    <a:pt x="120104" y="147007"/>
                  </a:lnTo>
                  <a:lnTo>
                    <a:pt x="116780" y="149599"/>
                  </a:lnTo>
                  <a:lnTo>
                    <a:pt x="112581" y="152318"/>
                  </a:lnTo>
                  <a:lnTo>
                    <a:pt x="107796" y="155124"/>
                  </a:lnTo>
                  <a:lnTo>
                    <a:pt x="102621" y="157986"/>
                  </a:lnTo>
                  <a:lnTo>
                    <a:pt x="91581" y="163813"/>
                  </a:lnTo>
                  <a:lnTo>
                    <a:pt x="84866" y="165763"/>
                  </a:lnTo>
                  <a:lnTo>
                    <a:pt x="77414" y="167064"/>
                  </a:lnTo>
                  <a:lnTo>
                    <a:pt x="69468" y="167930"/>
                  </a:lnTo>
                  <a:lnTo>
                    <a:pt x="62187" y="169501"/>
                  </a:lnTo>
                  <a:lnTo>
                    <a:pt x="55348" y="171539"/>
                  </a:lnTo>
                  <a:lnTo>
                    <a:pt x="48805" y="173891"/>
                  </a:lnTo>
                  <a:lnTo>
                    <a:pt x="42459" y="175459"/>
                  </a:lnTo>
                  <a:lnTo>
                    <a:pt x="36243" y="176504"/>
                  </a:lnTo>
                  <a:lnTo>
                    <a:pt x="30115" y="177201"/>
                  </a:lnTo>
                  <a:lnTo>
                    <a:pt x="25038" y="176673"/>
                  </a:lnTo>
                  <a:lnTo>
                    <a:pt x="20661" y="175329"/>
                  </a:lnTo>
                  <a:lnTo>
                    <a:pt x="16750" y="173441"/>
                  </a:lnTo>
                  <a:lnTo>
                    <a:pt x="13151" y="172182"/>
                  </a:lnTo>
                  <a:lnTo>
                    <a:pt x="9760" y="171343"/>
                  </a:lnTo>
                  <a:lnTo>
                    <a:pt x="6506" y="170783"/>
                  </a:lnTo>
                  <a:lnTo>
                    <a:pt x="4338" y="169418"/>
                  </a:lnTo>
                  <a:lnTo>
                    <a:pt x="2892" y="167516"/>
                  </a:lnTo>
                  <a:lnTo>
                    <a:pt x="0" y="16073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SMARTPenAnnotation217"/>
            <p:cNvSpPr/>
            <p:nvPr/>
          </p:nvSpPr>
          <p:spPr>
            <a:xfrm>
              <a:off x="7287266" y="2705695"/>
              <a:ext cx="195813" cy="151806"/>
            </a:xfrm>
            <a:custGeom>
              <a:avLst/>
              <a:gdLst/>
              <a:ahLst/>
              <a:cxnLst/>
              <a:rect l="0" t="0" r="0" b="0"/>
              <a:pathLst>
                <a:path w="195813" h="151806">
                  <a:moveTo>
                    <a:pt x="133304" y="8930"/>
                  </a:moveTo>
                  <a:lnTo>
                    <a:pt x="124742" y="8930"/>
                  </a:lnTo>
                  <a:lnTo>
                    <a:pt x="124483" y="4189"/>
                  </a:lnTo>
                  <a:lnTo>
                    <a:pt x="123455" y="2792"/>
                  </a:lnTo>
                  <a:lnTo>
                    <a:pt x="121777" y="1862"/>
                  </a:lnTo>
                  <a:lnTo>
                    <a:pt x="116696" y="367"/>
                  </a:lnTo>
                  <a:lnTo>
                    <a:pt x="111074" y="109"/>
                  </a:lnTo>
                  <a:lnTo>
                    <a:pt x="106518" y="0"/>
                  </a:lnTo>
                  <a:lnTo>
                    <a:pt x="106515" y="0"/>
                  </a:lnTo>
                  <a:lnTo>
                    <a:pt x="98826" y="0"/>
                  </a:lnTo>
                  <a:lnTo>
                    <a:pt x="93212" y="4740"/>
                  </a:lnTo>
                  <a:lnTo>
                    <a:pt x="88035" y="9714"/>
                  </a:lnTo>
                  <a:lnTo>
                    <a:pt x="85266" y="12429"/>
                  </a:lnTo>
                  <a:lnTo>
                    <a:pt x="81434" y="15231"/>
                  </a:lnTo>
                  <a:lnTo>
                    <a:pt x="76896" y="18092"/>
                  </a:lnTo>
                  <a:lnTo>
                    <a:pt x="71886" y="20991"/>
                  </a:lnTo>
                  <a:lnTo>
                    <a:pt x="67554" y="24908"/>
                  </a:lnTo>
                  <a:lnTo>
                    <a:pt x="63674" y="29504"/>
                  </a:lnTo>
                  <a:lnTo>
                    <a:pt x="60095" y="34552"/>
                  </a:lnTo>
                  <a:lnTo>
                    <a:pt x="55724" y="39902"/>
                  </a:lnTo>
                  <a:lnTo>
                    <a:pt x="50827" y="45453"/>
                  </a:lnTo>
                  <a:lnTo>
                    <a:pt x="45577" y="51138"/>
                  </a:lnTo>
                  <a:lnTo>
                    <a:pt x="41085" y="56912"/>
                  </a:lnTo>
                  <a:lnTo>
                    <a:pt x="37097" y="62746"/>
                  </a:lnTo>
                  <a:lnTo>
                    <a:pt x="33448" y="68620"/>
                  </a:lnTo>
                  <a:lnTo>
                    <a:pt x="29030" y="74520"/>
                  </a:lnTo>
                  <a:lnTo>
                    <a:pt x="24100" y="80438"/>
                  </a:lnTo>
                  <a:lnTo>
                    <a:pt x="14323" y="91312"/>
                  </a:lnTo>
                  <a:lnTo>
                    <a:pt x="6672" y="99453"/>
                  </a:lnTo>
                  <a:lnTo>
                    <a:pt x="4233" y="103013"/>
                  </a:lnTo>
                  <a:lnTo>
                    <a:pt x="2609" y="106378"/>
                  </a:lnTo>
                  <a:lnTo>
                    <a:pt x="1526" y="109614"/>
                  </a:lnTo>
                  <a:lnTo>
                    <a:pt x="803" y="112763"/>
                  </a:lnTo>
                  <a:lnTo>
                    <a:pt x="321" y="115855"/>
                  </a:lnTo>
                  <a:lnTo>
                    <a:pt x="0" y="118909"/>
                  </a:lnTo>
                  <a:lnTo>
                    <a:pt x="779" y="121937"/>
                  </a:lnTo>
                  <a:lnTo>
                    <a:pt x="2289" y="124947"/>
                  </a:lnTo>
                  <a:lnTo>
                    <a:pt x="4289" y="127947"/>
                  </a:lnTo>
                  <a:lnTo>
                    <a:pt x="6615" y="129946"/>
                  </a:lnTo>
                  <a:lnTo>
                    <a:pt x="9157" y="131279"/>
                  </a:lnTo>
                  <a:lnTo>
                    <a:pt x="11844" y="132168"/>
                  </a:lnTo>
                  <a:lnTo>
                    <a:pt x="15620" y="131768"/>
                  </a:lnTo>
                  <a:lnTo>
                    <a:pt x="20122" y="130509"/>
                  </a:lnTo>
                  <a:lnTo>
                    <a:pt x="25107" y="128678"/>
                  </a:lnTo>
                  <a:lnTo>
                    <a:pt x="30415" y="127457"/>
                  </a:lnTo>
                  <a:lnTo>
                    <a:pt x="35938" y="126643"/>
                  </a:lnTo>
                  <a:lnTo>
                    <a:pt x="41604" y="126101"/>
                  </a:lnTo>
                  <a:lnTo>
                    <a:pt x="47366" y="124747"/>
                  </a:lnTo>
                  <a:lnTo>
                    <a:pt x="53192" y="122852"/>
                  </a:lnTo>
                  <a:lnTo>
                    <a:pt x="59060" y="120597"/>
                  </a:lnTo>
                  <a:lnTo>
                    <a:pt x="64956" y="117109"/>
                  </a:lnTo>
                  <a:lnTo>
                    <a:pt x="70872" y="112799"/>
                  </a:lnTo>
                  <a:lnTo>
                    <a:pt x="76800" y="107941"/>
                  </a:lnTo>
                  <a:lnTo>
                    <a:pt x="81744" y="103711"/>
                  </a:lnTo>
                  <a:lnTo>
                    <a:pt x="86032" y="99898"/>
                  </a:lnTo>
                  <a:lnTo>
                    <a:pt x="89883" y="96364"/>
                  </a:lnTo>
                  <a:lnTo>
                    <a:pt x="95427" y="92024"/>
                  </a:lnTo>
                  <a:lnTo>
                    <a:pt x="102100" y="87146"/>
                  </a:lnTo>
                  <a:lnTo>
                    <a:pt x="109525" y="81910"/>
                  </a:lnTo>
                  <a:lnTo>
                    <a:pt x="115466" y="76435"/>
                  </a:lnTo>
                  <a:lnTo>
                    <a:pt x="120420" y="70800"/>
                  </a:lnTo>
                  <a:lnTo>
                    <a:pt x="124714" y="65059"/>
                  </a:lnTo>
                  <a:lnTo>
                    <a:pt x="129562" y="59248"/>
                  </a:lnTo>
                  <a:lnTo>
                    <a:pt x="134778" y="53389"/>
                  </a:lnTo>
                  <a:lnTo>
                    <a:pt x="140240" y="47499"/>
                  </a:lnTo>
                  <a:lnTo>
                    <a:pt x="143881" y="41588"/>
                  </a:lnTo>
                  <a:lnTo>
                    <a:pt x="146308" y="35663"/>
                  </a:lnTo>
                  <a:lnTo>
                    <a:pt x="147927" y="29728"/>
                  </a:lnTo>
                  <a:lnTo>
                    <a:pt x="149998" y="24780"/>
                  </a:lnTo>
                  <a:lnTo>
                    <a:pt x="152370" y="20488"/>
                  </a:lnTo>
                  <a:lnTo>
                    <a:pt x="154944" y="16635"/>
                  </a:lnTo>
                  <a:lnTo>
                    <a:pt x="156661" y="13075"/>
                  </a:lnTo>
                  <a:lnTo>
                    <a:pt x="157805" y="9709"/>
                  </a:lnTo>
                  <a:lnTo>
                    <a:pt x="158567" y="6472"/>
                  </a:lnTo>
                  <a:lnTo>
                    <a:pt x="160068" y="4315"/>
                  </a:lnTo>
                  <a:lnTo>
                    <a:pt x="162061" y="2876"/>
                  </a:lnTo>
                  <a:lnTo>
                    <a:pt x="167647" y="568"/>
                  </a:lnTo>
                  <a:lnTo>
                    <a:pt x="167113" y="379"/>
                  </a:lnTo>
                  <a:lnTo>
                    <a:pt x="161214" y="50"/>
                  </a:lnTo>
                  <a:lnTo>
                    <a:pt x="159848" y="2018"/>
                  </a:lnTo>
                  <a:lnTo>
                    <a:pt x="157945" y="5314"/>
                  </a:lnTo>
                  <a:lnTo>
                    <a:pt x="155685" y="9496"/>
                  </a:lnTo>
                  <a:lnTo>
                    <a:pt x="154178" y="14268"/>
                  </a:lnTo>
                  <a:lnTo>
                    <a:pt x="153172" y="19434"/>
                  </a:lnTo>
                  <a:lnTo>
                    <a:pt x="152503" y="24862"/>
                  </a:lnTo>
                  <a:lnTo>
                    <a:pt x="152056" y="30465"/>
                  </a:lnTo>
                  <a:lnTo>
                    <a:pt x="151759" y="36185"/>
                  </a:lnTo>
                  <a:lnTo>
                    <a:pt x="151560" y="41983"/>
                  </a:lnTo>
                  <a:lnTo>
                    <a:pt x="150435" y="47832"/>
                  </a:lnTo>
                  <a:lnTo>
                    <a:pt x="148694" y="53716"/>
                  </a:lnTo>
                  <a:lnTo>
                    <a:pt x="146540" y="59623"/>
                  </a:lnTo>
                  <a:lnTo>
                    <a:pt x="146097" y="65546"/>
                  </a:lnTo>
                  <a:lnTo>
                    <a:pt x="146794" y="71478"/>
                  </a:lnTo>
                  <a:lnTo>
                    <a:pt x="148250" y="77418"/>
                  </a:lnTo>
                  <a:lnTo>
                    <a:pt x="149221" y="83362"/>
                  </a:lnTo>
                  <a:lnTo>
                    <a:pt x="149869" y="89309"/>
                  </a:lnTo>
                  <a:lnTo>
                    <a:pt x="150300" y="95258"/>
                  </a:lnTo>
                  <a:lnTo>
                    <a:pt x="151580" y="101208"/>
                  </a:lnTo>
                  <a:lnTo>
                    <a:pt x="153426" y="107160"/>
                  </a:lnTo>
                  <a:lnTo>
                    <a:pt x="155648" y="113112"/>
                  </a:lnTo>
                  <a:lnTo>
                    <a:pt x="158122" y="118072"/>
                  </a:lnTo>
                  <a:lnTo>
                    <a:pt x="160763" y="122371"/>
                  </a:lnTo>
                  <a:lnTo>
                    <a:pt x="163517" y="126229"/>
                  </a:lnTo>
                  <a:lnTo>
                    <a:pt x="166344" y="129793"/>
                  </a:lnTo>
                  <a:lnTo>
                    <a:pt x="169222" y="133162"/>
                  </a:lnTo>
                  <a:lnTo>
                    <a:pt x="172132" y="136399"/>
                  </a:lnTo>
                  <a:lnTo>
                    <a:pt x="176056" y="139550"/>
                  </a:lnTo>
                  <a:lnTo>
                    <a:pt x="180658" y="142643"/>
                  </a:lnTo>
                  <a:lnTo>
                    <a:pt x="195812" y="15180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SMARTPenAnnotation218"/>
            <p:cNvSpPr/>
            <p:nvPr/>
          </p:nvSpPr>
          <p:spPr>
            <a:xfrm>
              <a:off x="7608738" y="2696765"/>
              <a:ext cx="151159" cy="248110"/>
            </a:xfrm>
            <a:custGeom>
              <a:avLst/>
              <a:gdLst/>
              <a:ahLst/>
              <a:cxnLst/>
              <a:rect l="0" t="0" r="0" b="0"/>
              <a:pathLst>
                <a:path w="151159" h="248110">
                  <a:moveTo>
                    <a:pt x="133301" y="0"/>
                  </a:moveTo>
                  <a:lnTo>
                    <a:pt x="107234" y="0"/>
                  </a:lnTo>
                  <a:lnTo>
                    <a:pt x="103024" y="992"/>
                  </a:lnTo>
                  <a:lnTo>
                    <a:pt x="99226" y="2646"/>
                  </a:lnTo>
                  <a:lnTo>
                    <a:pt x="95701" y="4741"/>
                  </a:lnTo>
                  <a:lnTo>
                    <a:pt x="91367" y="7129"/>
                  </a:lnTo>
                  <a:lnTo>
                    <a:pt x="81260" y="12429"/>
                  </a:lnTo>
                  <a:lnTo>
                    <a:pt x="75786" y="16224"/>
                  </a:lnTo>
                  <a:lnTo>
                    <a:pt x="70153" y="20738"/>
                  </a:lnTo>
                  <a:lnTo>
                    <a:pt x="64413" y="25732"/>
                  </a:lnTo>
                  <a:lnTo>
                    <a:pt x="58602" y="30053"/>
                  </a:lnTo>
                  <a:lnTo>
                    <a:pt x="52744" y="33926"/>
                  </a:lnTo>
                  <a:lnTo>
                    <a:pt x="46854" y="37500"/>
                  </a:lnTo>
                  <a:lnTo>
                    <a:pt x="41936" y="41867"/>
                  </a:lnTo>
                  <a:lnTo>
                    <a:pt x="37664" y="46763"/>
                  </a:lnTo>
                  <a:lnTo>
                    <a:pt x="33824" y="52011"/>
                  </a:lnTo>
                  <a:lnTo>
                    <a:pt x="29280" y="57495"/>
                  </a:lnTo>
                  <a:lnTo>
                    <a:pt x="24266" y="63134"/>
                  </a:lnTo>
                  <a:lnTo>
                    <a:pt x="14395" y="73701"/>
                  </a:lnTo>
                  <a:lnTo>
                    <a:pt x="6701" y="81704"/>
                  </a:lnTo>
                  <a:lnTo>
                    <a:pt x="4253" y="86219"/>
                  </a:lnTo>
                  <a:lnTo>
                    <a:pt x="2620" y="91214"/>
                  </a:lnTo>
                  <a:lnTo>
                    <a:pt x="1532" y="96528"/>
                  </a:lnTo>
                  <a:lnTo>
                    <a:pt x="806" y="101063"/>
                  </a:lnTo>
                  <a:lnTo>
                    <a:pt x="0" y="108748"/>
                  </a:lnTo>
                  <a:lnTo>
                    <a:pt x="777" y="111194"/>
                  </a:lnTo>
                  <a:lnTo>
                    <a:pt x="2288" y="112825"/>
                  </a:lnTo>
                  <a:lnTo>
                    <a:pt x="4287" y="113912"/>
                  </a:lnTo>
                  <a:lnTo>
                    <a:pt x="6611" y="114637"/>
                  </a:lnTo>
                  <a:lnTo>
                    <a:pt x="9154" y="115120"/>
                  </a:lnTo>
                  <a:lnTo>
                    <a:pt x="11841" y="115442"/>
                  </a:lnTo>
                  <a:lnTo>
                    <a:pt x="15616" y="115657"/>
                  </a:lnTo>
                  <a:lnTo>
                    <a:pt x="25103" y="115895"/>
                  </a:lnTo>
                  <a:lnTo>
                    <a:pt x="30411" y="114967"/>
                  </a:lnTo>
                  <a:lnTo>
                    <a:pt x="35934" y="113355"/>
                  </a:lnTo>
                  <a:lnTo>
                    <a:pt x="41601" y="111289"/>
                  </a:lnTo>
                  <a:lnTo>
                    <a:pt x="46371" y="107927"/>
                  </a:lnTo>
                  <a:lnTo>
                    <a:pt x="50542" y="103702"/>
                  </a:lnTo>
                  <a:lnTo>
                    <a:pt x="54316" y="98900"/>
                  </a:lnTo>
                  <a:lnTo>
                    <a:pt x="58817" y="94707"/>
                  </a:lnTo>
                  <a:lnTo>
                    <a:pt x="63801" y="90919"/>
                  </a:lnTo>
                  <a:lnTo>
                    <a:pt x="69108" y="87402"/>
                  </a:lnTo>
                  <a:lnTo>
                    <a:pt x="74631" y="83073"/>
                  </a:lnTo>
                  <a:lnTo>
                    <a:pt x="80296" y="78202"/>
                  </a:lnTo>
                  <a:lnTo>
                    <a:pt x="86058" y="72971"/>
                  </a:lnTo>
                  <a:lnTo>
                    <a:pt x="97752" y="61867"/>
                  </a:lnTo>
                  <a:lnTo>
                    <a:pt x="103648" y="56127"/>
                  </a:lnTo>
                  <a:lnTo>
                    <a:pt x="108572" y="50317"/>
                  </a:lnTo>
                  <a:lnTo>
                    <a:pt x="112846" y="44459"/>
                  </a:lnTo>
                  <a:lnTo>
                    <a:pt x="116688" y="38569"/>
                  </a:lnTo>
                  <a:lnTo>
                    <a:pt x="120241" y="33650"/>
                  </a:lnTo>
                  <a:lnTo>
                    <a:pt x="123602" y="29379"/>
                  </a:lnTo>
                  <a:lnTo>
                    <a:pt x="126835" y="25539"/>
                  </a:lnTo>
                  <a:lnTo>
                    <a:pt x="130427" y="18627"/>
                  </a:lnTo>
                  <a:lnTo>
                    <a:pt x="131385" y="15394"/>
                  </a:lnTo>
                  <a:lnTo>
                    <a:pt x="135095" y="9157"/>
                  </a:lnTo>
                  <a:lnTo>
                    <a:pt x="141812" y="536"/>
                  </a:lnTo>
                  <a:lnTo>
                    <a:pt x="144691" y="238"/>
                  </a:lnTo>
                  <a:lnTo>
                    <a:pt x="146847" y="159"/>
                  </a:lnTo>
                  <a:lnTo>
                    <a:pt x="147293" y="2090"/>
                  </a:lnTo>
                  <a:lnTo>
                    <a:pt x="145142" y="9528"/>
                  </a:lnTo>
                  <a:lnTo>
                    <a:pt x="145163" y="13297"/>
                  </a:lnTo>
                  <a:lnTo>
                    <a:pt x="146170" y="16802"/>
                  </a:lnTo>
                  <a:lnTo>
                    <a:pt x="147833" y="20131"/>
                  </a:lnTo>
                  <a:lnTo>
                    <a:pt x="148942" y="25327"/>
                  </a:lnTo>
                  <a:lnTo>
                    <a:pt x="149681" y="31768"/>
                  </a:lnTo>
                  <a:lnTo>
                    <a:pt x="150175" y="39038"/>
                  </a:lnTo>
                  <a:lnTo>
                    <a:pt x="150503" y="45869"/>
                  </a:lnTo>
                  <a:lnTo>
                    <a:pt x="150868" y="58751"/>
                  </a:lnTo>
                  <a:lnTo>
                    <a:pt x="151158" y="160774"/>
                  </a:lnTo>
                  <a:lnTo>
                    <a:pt x="150166" y="168699"/>
                  </a:lnTo>
                  <a:lnTo>
                    <a:pt x="148514" y="175966"/>
                  </a:lnTo>
                  <a:lnTo>
                    <a:pt x="146419" y="182795"/>
                  </a:lnTo>
                  <a:lnTo>
                    <a:pt x="145023" y="189332"/>
                  </a:lnTo>
                  <a:lnTo>
                    <a:pt x="144092" y="195675"/>
                  </a:lnTo>
                  <a:lnTo>
                    <a:pt x="143471" y="201887"/>
                  </a:lnTo>
                  <a:lnTo>
                    <a:pt x="142066" y="208014"/>
                  </a:lnTo>
                  <a:lnTo>
                    <a:pt x="140137" y="214082"/>
                  </a:lnTo>
                  <a:lnTo>
                    <a:pt x="137858" y="220112"/>
                  </a:lnTo>
                  <a:lnTo>
                    <a:pt x="134354" y="225124"/>
                  </a:lnTo>
                  <a:lnTo>
                    <a:pt x="130034" y="229458"/>
                  </a:lnTo>
                  <a:lnTo>
                    <a:pt x="125170" y="233339"/>
                  </a:lnTo>
                  <a:lnTo>
                    <a:pt x="120935" y="236919"/>
                  </a:lnTo>
                  <a:lnTo>
                    <a:pt x="117119" y="240297"/>
                  </a:lnTo>
                  <a:lnTo>
                    <a:pt x="113584" y="243542"/>
                  </a:lnTo>
                  <a:lnTo>
                    <a:pt x="110234" y="245705"/>
                  </a:lnTo>
                  <a:lnTo>
                    <a:pt x="107009" y="247147"/>
                  </a:lnTo>
                  <a:lnTo>
                    <a:pt x="103867" y="248109"/>
                  </a:lnTo>
                  <a:lnTo>
                    <a:pt x="100779" y="247757"/>
                  </a:lnTo>
                  <a:lnTo>
                    <a:pt x="97729" y="246531"/>
                  </a:lnTo>
                  <a:lnTo>
                    <a:pt x="94704" y="244721"/>
                  </a:lnTo>
                  <a:lnTo>
                    <a:pt x="91695" y="242523"/>
                  </a:lnTo>
                  <a:lnTo>
                    <a:pt x="88696" y="240065"/>
                  </a:lnTo>
                  <a:lnTo>
                    <a:pt x="85705" y="237434"/>
                  </a:lnTo>
                  <a:lnTo>
                    <a:pt x="82718" y="234688"/>
                  </a:lnTo>
                  <a:lnTo>
                    <a:pt x="76754" y="228991"/>
                  </a:lnTo>
                  <a:lnTo>
                    <a:pt x="74768" y="225090"/>
                  </a:lnTo>
                  <a:lnTo>
                    <a:pt x="73443" y="220505"/>
                  </a:lnTo>
                  <a:lnTo>
                    <a:pt x="72559" y="215465"/>
                  </a:lnTo>
                  <a:lnTo>
                    <a:pt x="70978" y="210120"/>
                  </a:lnTo>
                  <a:lnTo>
                    <a:pt x="68932" y="204572"/>
                  </a:lnTo>
                  <a:lnTo>
                    <a:pt x="66576" y="198889"/>
                  </a:lnTo>
                  <a:lnTo>
                    <a:pt x="65005" y="194109"/>
                  </a:lnTo>
                  <a:lnTo>
                    <a:pt x="63958" y="189929"/>
                  </a:lnTo>
                  <a:lnTo>
                    <a:pt x="61863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SMARTPenAnnotation219"/>
            <p:cNvSpPr/>
            <p:nvPr/>
          </p:nvSpPr>
          <p:spPr>
            <a:xfrm>
              <a:off x="7805069" y="2652117"/>
              <a:ext cx="119452" cy="129804"/>
            </a:xfrm>
            <a:custGeom>
              <a:avLst/>
              <a:gdLst/>
              <a:ahLst/>
              <a:cxnLst/>
              <a:rect l="0" t="0" r="0" b="0"/>
              <a:pathLst>
                <a:path w="119452" h="129804">
                  <a:moveTo>
                    <a:pt x="61985" y="0"/>
                  </a:moveTo>
                  <a:lnTo>
                    <a:pt x="49556" y="0"/>
                  </a:lnTo>
                  <a:lnTo>
                    <a:pt x="47747" y="992"/>
                  </a:lnTo>
                  <a:lnTo>
                    <a:pt x="46540" y="2645"/>
                  </a:lnTo>
                  <a:lnTo>
                    <a:pt x="45735" y="4740"/>
                  </a:lnTo>
                  <a:lnTo>
                    <a:pt x="44206" y="8121"/>
                  </a:lnTo>
                  <a:lnTo>
                    <a:pt x="39862" y="17169"/>
                  </a:lnTo>
                  <a:lnTo>
                    <a:pt x="37315" y="21368"/>
                  </a:lnTo>
                  <a:lnTo>
                    <a:pt x="34624" y="25159"/>
                  </a:lnTo>
                  <a:lnTo>
                    <a:pt x="31838" y="28679"/>
                  </a:lnTo>
                  <a:lnTo>
                    <a:pt x="28989" y="33010"/>
                  </a:lnTo>
                  <a:lnTo>
                    <a:pt x="26097" y="37881"/>
                  </a:lnTo>
                  <a:lnTo>
                    <a:pt x="23177" y="43114"/>
                  </a:lnTo>
                  <a:lnTo>
                    <a:pt x="20238" y="47594"/>
                  </a:lnTo>
                  <a:lnTo>
                    <a:pt x="17286" y="51573"/>
                  </a:lnTo>
                  <a:lnTo>
                    <a:pt x="14327" y="55218"/>
                  </a:lnTo>
                  <a:lnTo>
                    <a:pt x="11361" y="59632"/>
                  </a:lnTo>
                  <a:lnTo>
                    <a:pt x="8392" y="64559"/>
                  </a:lnTo>
                  <a:lnTo>
                    <a:pt x="5420" y="69829"/>
                  </a:lnTo>
                  <a:lnTo>
                    <a:pt x="3440" y="75326"/>
                  </a:lnTo>
                  <a:lnTo>
                    <a:pt x="2119" y="80975"/>
                  </a:lnTo>
                  <a:lnTo>
                    <a:pt x="1239" y="86725"/>
                  </a:lnTo>
                  <a:lnTo>
                    <a:pt x="652" y="91551"/>
                  </a:lnTo>
                  <a:lnTo>
                    <a:pt x="260" y="95761"/>
                  </a:lnTo>
                  <a:lnTo>
                    <a:pt x="0" y="99559"/>
                  </a:lnTo>
                  <a:lnTo>
                    <a:pt x="818" y="103084"/>
                  </a:lnTo>
                  <a:lnTo>
                    <a:pt x="2355" y="106425"/>
                  </a:lnTo>
                  <a:lnTo>
                    <a:pt x="4372" y="109645"/>
                  </a:lnTo>
                  <a:lnTo>
                    <a:pt x="6709" y="112784"/>
                  </a:lnTo>
                  <a:lnTo>
                    <a:pt x="9260" y="115869"/>
                  </a:lnTo>
                  <a:lnTo>
                    <a:pt x="11952" y="118918"/>
                  </a:lnTo>
                  <a:lnTo>
                    <a:pt x="14739" y="120950"/>
                  </a:lnTo>
                  <a:lnTo>
                    <a:pt x="17589" y="122305"/>
                  </a:lnTo>
                  <a:lnTo>
                    <a:pt x="20482" y="123209"/>
                  </a:lnTo>
                  <a:lnTo>
                    <a:pt x="23402" y="124803"/>
                  </a:lnTo>
                  <a:lnTo>
                    <a:pt x="26342" y="126858"/>
                  </a:lnTo>
                  <a:lnTo>
                    <a:pt x="29293" y="129220"/>
                  </a:lnTo>
                  <a:lnTo>
                    <a:pt x="33245" y="129803"/>
                  </a:lnTo>
                  <a:lnTo>
                    <a:pt x="37864" y="129200"/>
                  </a:lnTo>
                  <a:lnTo>
                    <a:pt x="42928" y="127805"/>
                  </a:lnTo>
                  <a:lnTo>
                    <a:pt x="48288" y="126875"/>
                  </a:lnTo>
                  <a:lnTo>
                    <a:pt x="53846" y="126255"/>
                  </a:lnTo>
                  <a:lnTo>
                    <a:pt x="59536" y="125842"/>
                  </a:lnTo>
                  <a:lnTo>
                    <a:pt x="64321" y="124574"/>
                  </a:lnTo>
                  <a:lnTo>
                    <a:pt x="68503" y="122737"/>
                  </a:lnTo>
                  <a:lnTo>
                    <a:pt x="72284" y="120520"/>
                  </a:lnTo>
                  <a:lnTo>
                    <a:pt x="76789" y="117057"/>
                  </a:lnTo>
                  <a:lnTo>
                    <a:pt x="81776" y="112765"/>
                  </a:lnTo>
                  <a:lnTo>
                    <a:pt x="91617" y="103695"/>
                  </a:lnTo>
                  <a:lnTo>
                    <a:pt x="99298" y="96358"/>
                  </a:lnTo>
                  <a:lnTo>
                    <a:pt x="102735" y="92019"/>
                  </a:lnTo>
                  <a:lnTo>
                    <a:pt x="106020" y="87143"/>
                  </a:lnTo>
                  <a:lnTo>
                    <a:pt x="109201" y="81908"/>
                  </a:lnTo>
                  <a:lnTo>
                    <a:pt x="112314" y="76433"/>
                  </a:lnTo>
                  <a:lnTo>
                    <a:pt x="118419" y="65059"/>
                  </a:lnTo>
                  <a:lnTo>
                    <a:pt x="119451" y="59247"/>
                  </a:lnTo>
                  <a:lnTo>
                    <a:pt x="119148" y="53389"/>
                  </a:lnTo>
                  <a:lnTo>
                    <a:pt x="117952" y="47499"/>
                  </a:lnTo>
                  <a:lnTo>
                    <a:pt x="116164" y="42580"/>
                  </a:lnTo>
                  <a:lnTo>
                    <a:pt x="113980" y="38308"/>
                  </a:lnTo>
                  <a:lnTo>
                    <a:pt x="111531" y="34469"/>
                  </a:lnTo>
                  <a:lnTo>
                    <a:pt x="108906" y="30916"/>
                  </a:lnTo>
                  <a:lnTo>
                    <a:pt x="106165" y="27556"/>
                  </a:lnTo>
                  <a:lnTo>
                    <a:pt x="103345" y="24324"/>
                  </a:lnTo>
                  <a:lnTo>
                    <a:pt x="98488" y="21177"/>
                  </a:lnTo>
                  <a:lnTo>
                    <a:pt x="92273" y="18087"/>
                  </a:lnTo>
                  <a:lnTo>
                    <a:pt x="85154" y="15034"/>
                  </a:lnTo>
                  <a:lnTo>
                    <a:pt x="79416" y="12999"/>
                  </a:lnTo>
                  <a:lnTo>
                    <a:pt x="74598" y="11643"/>
                  </a:lnTo>
                  <a:lnTo>
                    <a:pt x="70394" y="10738"/>
                  </a:lnTo>
                  <a:lnTo>
                    <a:pt x="65607" y="10135"/>
                  </a:lnTo>
                  <a:lnTo>
                    <a:pt x="60431" y="9733"/>
                  </a:lnTo>
                  <a:lnTo>
                    <a:pt x="54996" y="9465"/>
                  </a:lnTo>
                  <a:lnTo>
                    <a:pt x="43665" y="9168"/>
                  </a:lnTo>
                  <a:lnTo>
                    <a:pt x="24963" y="8976"/>
                  </a:lnTo>
                  <a:lnTo>
                    <a:pt x="22421" y="9953"/>
                  </a:lnTo>
                  <a:lnTo>
                    <a:pt x="20726" y="11596"/>
                  </a:lnTo>
                  <a:lnTo>
                    <a:pt x="19596" y="13684"/>
                  </a:lnTo>
                  <a:lnTo>
                    <a:pt x="17851" y="16068"/>
                  </a:lnTo>
                  <a:lnTo>
                    <a:pt x="15695" y="18649"/>
                  </a:lnTo>
                  <a:lnTo>
                    <a:pt x="8407" y="2678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SMARTPenAnnotation220"/>
            <p:cNvSpPr/>
            <p:nvPr/>
          </p:nvSpPr>
          <p:spPr>
            <a:xfrm>
              <a:off x="7933719" y="2554462"/>
              <a:ext cx="174438" cy="231601"/>
            </a:xfrm>
            <a:custGeom>
              <a:avLst/>
              <a:gdLst/>
              <a:ahLst/>
              <a:cxnLst/>
              <a:rect l="0" t="0" r="0" b="0"/>
              <a:pathLst>
                <a:path w="174438" h="231601">
                  <a:moveTo>
                    <a:pt x="94070" y="106584"/>
                  </a:moveTo>
                  <a:lnTo>
                    <a:pt x="94070" y="101844"/>
                  </a:lnTo>
                  <a:lnTo>
                    <a:pt x="93077" y="100447"/>
                  </a:lnTo>
                  <a:lnTo>
                    <a:pt x="91424" y="99517"/>
                  </a:lnTo>
                  <a:lnTo>
                    <a:pt x="85508" y="97764"/>
                  </a:lnTo>
                  <a:lnTo>
                    <a:pt x="80508" y="97687"/>
                  </a:lnTo>
                  <a:lnTo>
                    <a:pt x="72743" y="97664"/>
                  </a:lnTo>
                  <a:lnTo>
                    <a:pt x="68938" y="98653"/>
                  </a:lnTo>
                  <a:lnTo>
                    <a:pt x="64417" y="100305"/>
                  </a:lnTo>
                  <a:lnTo>
                    <a:pt x="59418" y="102398"/>
                  </a:lnTo>
                  <a:lnTo>
                    <a:pt x="55094" y="105778"/>
                  </a:lnTo>
                  <a:lnTo>
                    <a:pt x="51219" y="110015"/>
                  </a:lnTo>
                  <a:lnTo>
                    <a:pt x="47643" y="114825"/>
                  </a:lnTo>
                  <a:lnTo>
                    <a:pt x="43275" y="119024"/>
                  </a:lnTo>
                  <a:lnTo>
                    <a:pt x="38378" y="122815"/>
                  </a:lnTo>
                  <a:lnTo>
                    <a:pt x="33130" y="126334"/>
                  </a:lnTo>
                  <a:lnTo>
                    <a:pt x="28638" y="130665"/>
                  </a:lnTo>
                  <a:lnTo>
                    <a:pt x="24652" y="135537"/>
                  </a:lnTo>
                  <a:lnTo>
                    <a:pt x="21002" y="140769"/>
                  </a:lnTo>
                  <a:lnTo>
                    <a:pt x="17577" y="146241"/>
                  </a:lnTo>
                  <a:lnTo>
                    <a:pt x="14301" y="151874"/>
                  </a:lnTo>
                  <a:lnTo>
                    <a:pt x="11125" y="157613"/>
                  </a:lnTo>
                  <a:lnTo>
                    <a:pt x="9007" y="163424"/>
                  </a:lnTo>
                  <a:lnTo>
                    <a:pt x="7596" y="169282"/>
                  </a:lnTo>
                  <a:lnTo>
                    <a:pt x="6655" y="175172"/>
                  </a:lnTo>
                  <a:lnTo>
                    <a:pt x="5035" y="180091"/>
                  </a:lnTo>
                  <a:lnTo>
                    <a:pt x="2963" y="184362"/>
                  </a:lnTo>
                  <a:lnTo>
                    <a:pt x="590" y="188202"/>
                  </a:lnTo>
                  <a:lnTo>
                    <a:pt x="0" y="191754"/>
                  </a:lnTo>
                  <a:lnTo>
                    <a:pt x="599" y="195114"/>
                  </a:lnTo>
                  <a:lnTo>
                    <a:pt x="3910" y="201493"/>
                  </a:lnTo>
                  <a:lnTo>
                    <a:pt x="8689" y="207636"/>
                  </a:lnTo>
                  <a:lnTo>
                    <a:pt x="11352" y="209671"/>
                  </a:lnTo>
                  <a:lnTo>
                    <a:pt x="14120" y="211027"/>
                  </a:lnTo>
                  <a:lnTo>
                    <a:pt x="16957" y="211932"/>
                  </a:lnTo>
                  <a:lnTo>
                    <a:pt x="21825" y="212535"/>
                  </a:lnTo>
                  <a:lnTo>
                    <a:pt x="28047" y="212937"/>
                  </a:lnTo>
                  <a:lnTo>
                    <a:pt x="45734" y="213502"/>
                  </a:lnTo>
                  <a:lnTo>
                    <a:pt x="49940" y="213582"/>
                  </a:lnTo>
                  <a:lnTo>
                    <a:pt x="54728" y="212643"/>
                  </a:lnTo>
                  <a:lnTo>
                    <a:pt x="59904" y="211024"/>
                  </a:lnTo>
                  <a:lnTo>
                    <a:pt x="65340" y="208953"/>
                  </a:lnTo>
                  <a:lnTo>
                    <a:pt x="70948" y="206580"/>
                  </a:lnTo>
                  <a:lnTo>
                    <a:pt x="76671" y="204006"/>
                  </a:lnTo>
                  <a:lnTo>
                    <a:pt x="82470" y="201298"/>
                  </a:lnTo>
                  <a:lnTo>
                    <a:pt x="87329" y="197508"/>
                  </a:lnTo>
                  <a:lnTo>
                    <a:pt x="91560" y="192997"/>
                  </a:lnTo>
                  <a:lnTo>
                    <a:pt x="95373" y="188005"/>
                  </a:lnTo>
                  <a:lnTo>
                    <a:pt x="98907" y="181701"/>
                  </a:lnTo>
                  <a:lnTo>
                    <a:pt x="102256" y="174522"/>
                  </a:lnTo>
                  <a:lnTo>
                    <a:pt x="105480" y="166759"/>
                  </a:lnTo>
                  <a:lnTo>
                    <a:pt x="109614" y="159599"/>
                  </a:lnTo>
                  <a:lnTo>
                    <a:pt x="114354" y="152841"/>
                  </a:lnTo>
                  <a:lnTo>
                    <a:pt x="119499" y="146352"/>
                  </a:lnTo>
                  <a:lnTo>
                    <a:pt x="123921" y="138057"/>
                  </a:lnTo>
                  <a:lnTo>
                    <a:pt x="127861" y="128558"/>
                  </a:lnTo>
                  <a:lnTo>
                    <a:pt x="131480" y="118257"/>
                  </a:lnTo>
                  <a:lnTo>
                    <a:pt x="134885" y="109405"/>
                  </a:lnTo>
                  <a:lnTo>
                    <a:pt x="138147" y="101520"/>
                  </a:lnTo>
                  <a:lnTo>
                    <a:pt x="141314" y="94278"/>
                  </a:lnTo>
                  <a:lnTo>
                    <a:pt x="144418" y="86474"/>
                  </a:lnTo>
                  <a:lnTo>
                    <a:pt x="150512" y="69865"/>
                  </a:lnTo>
                  <a:lnTo>
                    <a:pt x="152533" y="62261"/>
                  </a:lnTo>
                  <a:lnTo>
                    <a:pt x="153881" y="55208"/>
                  </a:lnTo>
                  <a:lnTo>
                    <a:pt x="154780" y="48521"/>
                  </a:lnTo>
                  <a:lnTo>
                    <a:pt x="155380" y="42078"/>
                  </a:lnTo>
                  <a:lnTo>
                    <a:pt x="155779" y="35799"/>
                  </a:lnTo>
                  <a:lnTo>
                    <a:pt x="156222" y="24523"/>
                  </a:lnTo>
                  <a:lnTo>
                    <a:pt x="156472" y="12596"/>
                  </a:lnTo>
                  <a:lnTo>
                    <a:pt x="156563" y="1358"/>
                  </a:lnTo>
                  <a:lnTo>
                    <a:pt x="155576" y="715"/>
                  </a:lnTo>
                  <a:lnTo>
                    <a:pt x="151833" y="0"/>
                  </a:lnTo>
                  <a:lnTo>
                    <a:pt x="150437" y="802"/>
                  </a:lnTo>
                  <a:lnTo>
                    <a:pt x="149508" y="2328"/>
                  </a:lnTo>
                  <a:lnTo>
                    <a:pt x="148888" y="4338"/>
                  </a:lnTo>
                  <a:lnTo>
                    <a:pt x="149467" y="7662"/>
                  </a:lnTo>
                  <a:lnTo>
                    <a:pt x="150845" y="11863"/>
                  </a:lnTo>
                  <a:lnTo>
                    <a:pt x="152756" y="16648"/>
                  </a:lnTo>
                  <a:lnTo>
                    <a:pt x="154029" y="21822"/>
                  </a:lnTo>
                  <a:lnTo>
                    <a:pt x="154879" y="27256"/>
                  </a:lnTo>
                  <a:lnTo>
                    <a:pt x="155445" y="32863"/>
                  </a:lnTo>
                  <a:lnTo>
                    <a:pt x="155822" y="39577"/>
                  </a:lnTo>
                  <a:lnTo>
                    <a:pt x="156242" y="54976"/>
                  </a:lnTo>
                  <a:lnTo>
                    <a:pt x="156478" y="80379"/>
                  </a:lnTo>
                  <a:lnTo>
                    <a:pt x="157504" y="90106"/>
                  </a:lnTo>
                  <a:lnTo>
                    <a:pt x="159180" y="100560"/>
                  </a:lnTo>
                  <a:lnTo>
                    <a:pt x="161289" y="111498"/>
                  </a:lnTo>
                  <a:lnTo>
                    <a:pt x="162695" y="120774"/>
                  </a:lnTo>
                  <a:lnTo>
                    <a:pt x="163632" y="128943"/>
                  </a:lnTo>
                  <a:lnTo>
                    <a:pt x="164258" y="136373"/>
                  </a:lnTo>
                  <a:lnTo>
                    <a:pt x="164674" y="144303"/>
                  </a:lnTo>
                  <a:lnTo>
                    <a:pt x="165137" y="161051"/>
                  </a:lnTo>
                  <a:lnTo>
                    <a:pt x="166252" y="169685"/>
                  </a:lnTo>
                  <a:lnTo>
                    <a:pt x="167988" y="178417"/>
                  </a:lnTo>
                  <a:lnTo>
                    <a:pt x="170138" y="187215"/>
                  </a:lnTo>
                  <a:lnTo>
                    <a:pt x="171571" y="194073"/>
                  </a:lnTo>
                  <a:lnTo>
                    <a:pt x="172527" y="199636"/>
                  </a:lnTo>
                  <a:lnTo>
                    <a:pt x="173163" y="204338"/>
                  </a:lnTo>
                  <a:lnTo>
                    <a:pt x="172596" y="208464"/>
                  </a:lnTo>
                  <a:lnTo>
                    <a:pt x="171225" y="212207"/>
                  </a:lnTo>
                  <a:lnTo>
                    <a:pt x="169319" y="215695"/>
                  </a:lnTo>
                  <a:lnTo>
                    <a:pt x="169040" y="219012"/>
                  </a:lnTo>
                  <a:lnTo>
                    <a:pt x="169847" y="222216"/>
                  </a:lnTo>
                  <a:lnTo>
                    <a:pt x="174437" y="23160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SMARTPenAnnotation221"/>
            <p:cNvSpPr/>
            <p:nvPr/>
          </p:nvSpPr>
          <p:spPr>
            <a:xfrm>
              <a:off x="8134945" y="2696765"/>
              <a:ext cx="80368" cy="8931"/>
            </a:xfrm>
            <a:custGeom>
              <a:avLst/>
              <a:gdLst/>
              <a:ahLst/>
              <a:cxnLst/>
              <a:rect l="0" t="0" r="0" b="0"/>
              <a:pathLst>
                <a:path w="80368" h="8931">
                  <a:moveTo>
                    <a:pt x="0" y="8930"/>
                  </a:moveTo>
                  <a:lnTo>
                    <a:pt x="4741" y="8930"/>
                  </a:lnTo>
                  <a:lnTo>
                    <a:pt x="7130" y="7938"/>
                  </a:lnTo>
                  <a:lnTo>
                    <a:pt x="9714" y="6284"/>
                  </a:lnTo>
                  <a:lnTo>
                    <a:pt x="12429" y="4189"/>
                  </a:lnTo>
                  <a:lnTo>
                    <a:pt x="16223" y="2793"/>
                  </a:lnTo>
                  <a:lnTo>
                    <a:pt x="20737" y="1862"/>
                  </a:lnTo>
                  <a:lnTo>
                    <a:pt x="25731" y="1241"/>
                  </a:lnTo>
                  <a:lnTo>
                    <a:pt x="30052" y="828"/>
                  </a:lnTo>
                  <a:lnTo>
                    <a:pt x="33926" y="552"/>
                  </a:lnTo>
                  <a:lnTo>
                    <a:pt x="37500" y="368"/>
                  </a:lnTo>
                  <a:lnTo>
                    <a:pt x="46763" y="164"/>
                  </a:lnTo>
                  <a:lnTo>
                    <a:pt x="80367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SMARTPenAnnotation222"/>
            <p:cNvSpPr/>
            <p:nvPr/>
          </p:nvSpPr>
          <p:spPr>
            <a:xfrm>
              <a:off x="8304609" y="2562820"/>
              <a:ext cx="8931" cy="249873"/>
            </a:xfrm>
            <a:custGeom>
              <a:avLst/>
              <a:gdLst/>
              <a:ahLst/>
              <a:cxnLst/>
              <a:rect l="0" t="0" r="0" b="0"/>
              <a:pathLst>
                <a:path w="8931" h="249873">
                  <a:moveTo>
                    <a:pt x="0" y="0"/>
                  </a:moveTo>
                  <a:lnTo>
                    <a:pt x="0" y="5145"/>
                  </a:lnTo>
                  <a:lnTo>
                    <a:pt x="0" y="2948"/>
                  </a:lnTo>
                  <a:lnTo>
                    <a:pt x="0" y="7947"/>
                  </a:lnTo>
                  <a:lnTo>
                    <a:pt x="992" y="9267"/>
                  </a:lnTo>
                  <a:lnTo>
                    <a:pt x="2646" y="11139"/>
                  </a:lnTo>
                  <a:lnTo>
                    <a:pt x="4741" y="13379"/>
                  </a:lnTo>
                  <a:lnTo>
                    <a:pt x="6137" y="16857"/>
                  </a:lnTo>
                  <a:lnTo>
                    <a:pt x="7068" y="21160"/>
                  </a:lnTo>
                  <a:lnTo>
                    <a:pt x="7689" y="26013"/>
                  </a:lnTo>
                  <a:lnTo>
                    <a:pt x="8102" y="30240"/>
                  </a:lnTo>
                  <a:lnTo>
                    <a:pt x="8378" y="34051"/>
                  </a:lnTo>
                  <a:lnTo>
                    <a:pt x="8562" y="37583"/>
                  </a:lnTo>
                  <a:lnTo>
                    <a:pt x="8767" y="46800"/>
                  </a:lnTo>
                  <a:lnTo>
                    <a:pt x="8820" y="52036"/>
                  </a:lnTo>
                  <a:lnTo>
                    <a:pt x="7865" y="57511"/>
                  </a:lnTo>
                  <a:lnTo>
                    <a:pt x="6235" y="63145"/>
                  </a:lnTo>
                  <a:lnTo>
                    <a:pt x="4157" y="68886"/>
                  </a:lnTo>
                  <a:lnTo>
                    <a:pt x="2771" y="75689"/>
                  </a:lnTo>
                  <a:lnTo>
                    <a:pt x="1848" y="83202"/>
                  </a:lnTo>
                  <a:lnTo>
                    <a:pt x="1232" y="91186"/>
                  </a:lnTo>
                  <a:lnTo>
                    <a:pt x="822" y="98494"/>
                  </a:lnTo>
                  <a:lnTo>
                    <a:pt x="365" y="111905"/>
                  </a:lnTo>
                  <a:lnTo>
                    <a:pt x="72" y="137676"/>
                  </a:lnTo>
                  <a:lnTo>
                    <a:pt x="1" y="211224"/>
                  </a:lnTo>
                  <a:lnTo>
                    <a:pt x="993" y="216222"/>
                  </a:lnTo>
                  <a:lnTo>
                    <a:pt x="2646" y="220547"/>
                  </a:lnTo>
                  <a:lnTo>
                    <a:pt x="4741" y="224421"/>
                  </a:lnTo>
                  <a:lnTo>
                    <a:pt x="6137" y="227997"/>
                  </a:lnTo>
                  <a:lnTo>
                    <a:pt x="7068" y="231373"/>
                  </a:lnTo>
                  <a:lnTo>
                    <a:pt x="7689" y="234616"/>
                  </a:lnTo>
                  <a:lnTo>
                    <a:pt x="8102" y="237770"/>
                  </a:lnTo>
                  <a:lnTo>
                    <a:pt x="8378" y="240865"/>
                  </a:lnTo>
                  <a:lnTo>
                    <a:pt x="8919" y="249872"/>
                  </a:lnTo>
                  <a:lnTo>
                    <a:pt x="8930" y="24110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SMARTPenAnnotation223"/>
            <p:cNvSpPr/>
            <p:nvPr/>
          </p:nvSpPr>
          <p:spPr>
            <a:xfrm>
              <a:off x="8367117" y="2669976"/>
              <a:ext cx="8930" cy="107157"/>
            </a:xfrm>
            <a:custGeom>
              <a:avLst/>
              <a:gdLst/>
              <a:ahLst/>
              <a:cxnLst/>
              <a:rect l="0" t="0" r="0" b="0"/>
              <a:pathLst>
                <a:path w="8930" h="107157">
                  <a:moveTo>
                    <a:pt x="0" y="0"/>
                  </a:moveTo>
                  <a:lnTo>
                    <a:pt x="0" y="60931"/>
                  </a:lnTo>
                  <a:lnTo>
                    <a:pt x="992" y="65426"/>
                  </a:lnTo>
                  <a:lnTo>
                    <a:pt x="2646" y="69414"/>
                  </a:lnTo>
                  <a:lnTo>
                    <a:pt x="4740" y="73065"/>
                  </a:lnTo>
                  <a:lnTo>
                    <a:pt x="6137" y="76491"/>
                  </a:lnTo>
                  <a:lnTo>
                    <a:pt x="7067" y="79768"/>
                  </a:lnTo>
                  <a:lnTo>
                    <a:pt x="7688" y="82944"/>
                  </a:lnTo>
                  <a:lnTo>
                    <a:pt x="8102" y="86054"/>
                  </a:lnTo>
                  <a:lnTo>
                    <a:pt x="8377" y="89119"/>
                  </a:lnTo>
                  <a:lnTo>
                    <a:pt x="8562" y="92155"/>
                  </a:lnTo>
                  <a:lnTo>
                    <a:pt x="8767" y="98174"/>
                  </a:lnTo>
                  <a:lnTo>
                    <a:pt x="8929" y="10715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SMARTPenAnnotation224"/>
            <p:cNvSpPr/>
            <p:nvPr/>
          </p:nvSpPr>
          <p:spPr>
            <a:xfrm>
              <a:off x="8447484" y="2580679"/>
              <a:ext cx="17860" cy="196454"/>
            </a:xfrm>
            <a:custGeom>
              <a:avLst/>
              <a:gdLst/>
              <a:ahLst/>
              <a:cxnLst/>
              <a:rect l="0" t="0" r="0" b="0"/>
              <a:pathLst>
                <a:path w="17860" h="196454">
                  <a:moveTo>
                    <a:pt x="0" y="0"/>
                  </a:moveTo>
                  <a:lnTo>
                    <a:pt x="0" y="13638"/>
                  </a:lnTo>
                  <a:lnTo>
                    <a:pt x="992" y="17030"/>
                  </a:lnTo>
                  <a:lnTo>
                    <a:pt x="2646" y="21275"/>
                  </a:lnTo>
                  <a:lnTo>
                    <a:pt x="4741" y="26090"/>
                  </a:lnTo>
                  <a:lnTo>
                    <a:pt x="6137" y="30292"/>
                  </a:lnTo>
                  <a:lnTo>
                    <a:pt x="7068" y="34085"/>
                  </a:lnTo>
                  <a:lnTo>
                    <a:pt x="7689" y="37606"/>
                  </a:lnTo>
                  <a:lnTo>
                    <a:pt x="8102" y="41938"/>
                  </a:lnTo>
                  <a:lnTo>
                    <a:pt x="8378" y="46811"/>
                  </a:lnTo>
                  <a:lnTo>
                    <a:pt x="8685" y="57516"/>
                  </a:lnTo>
                  <a:lnTo>
                    <a:pt x="8923" y="116295"/>
                  </a:lnTo>
                  <a:lnTo>
                    <a:pt x="8930" y="161839"/>
                  </a:lnTo>
                  <a:lnTo>
                    <a:pt x="9922" y="165440"/>
                  </a:lnTo>
                  <a:lnTo>
                    <a:pt x="11576" y="168832"/>
                  </a:lnTo>
                  <a:lnTo>
                    <a:pt x="13670" y="172086"/>
                  </a:lnTo>
                  <a:lnTo>
                    <a:pt x="15066" y="175248"/>
                  </a:lnTo>
                  <a:lnTo>
                    <a:pt x="15997" y="178348"/>
                  </a:lnTo>
                  <a:lnTo>
                    <a:pt x="16618" y="181406"/>
                  </a:lnTo>
                  <a:lnTo>
                    <a:pt x="17032" y="184438"/>
                  </a:lnTo>
                  <a:lnTo>
                    <a:pt x="17492" y="190452"/>
                  </a:lnTo>
                  <a:lnTo>
                    <a:pt x="17859" y="19645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SMARTPenAnnotation225"/>
            <p:cNvSpPr/>
            <p:nvPr/>
          </p:nvSpPr>
          <p:spPr>
            <a:xfrm>
              <a:off x="8474396" y="2661046"/>
              <a:ext cx="71315" cy="133901"/>
            </a:xfrm>
            <a:custGeom>
              <a:avLst/>
              <a:gdLst/>
              <a:ahLst/>
              <a:cxnLst/>
              <a:rect l="0" t="0" r="0" b="0"/>
              <a:pathLst>
                <a:path w="71315" h="133901">
                  <a:moveTo>
                    <a:pt x="71314" y="0"/>
                  </a:moveTo>
                  <a:lnTo>
                    <a:pt x="62753" y="0"/>
                  </a:lnTo>
                  <a:lnTo>
                    <a:pt x="61638" y="993"/>
                  </a:lnTo>
                  <a:lnTo>
                    <a:pt x="57753" y="4741"/>
                  </a:lnTo>
                  <a:lnTo>
                    <a:pt x="56321" y="7130"/>
                  </a:lnTo>
                  <a:lnTo>
                    <a:pt x="55365" y="9714"/>
                  </a:lnTo>
                  <a:lnTo>
                    <a:pt x="54729" y="12429"/>
                  </a:lnTo>
                  <a:lnTo>
                    <a:pt x="53312" y="15232"/>
                  </a:lnTo>
                  <a:lnTo>
                    <a:pt x="51375" y="18092"/>
                  </a:lnTo>
                  <a:lnTo>
                    <a:pt x="49092" y="20991"/>
                  </a:lnTo>
                  <a:lnTo>
                    <a:pt x="45586" y="23916"/>
                  </a:lnTo>
                  <a:lnTo>
                    <a:pt x="41264" y="26858"/>
                  </a:lnTo>
                  <a:lnTo>
                    <a:pt x="36398" y="29812"/>
                  </a:lnTo>
                  <a:lnTo>
                    <a:pt x="32162" y="32773"/>
                  </a:lnTo>
                  <a:lnTo>
                    <a:pt x="28346" y="35739"/>
                  </a:lnTo>
                  <a:lnTo>
                    <a:pt x="24809" y="38709"/>
                  </a:lnTo>
                  <a:lnTo>
                    <a:pt x="21459" y="41681"/>
                  </a:lnTo>
                  <a:lnTo>
                    <a:pt x="15092" y="47630"/>
                  </a:lnTo>
                  <a:lnTo>
                    <a:pt x="12997" y="51597"/>
                  </a:lnTo>
                  <a:lnTo>
                    <a:pt x="11600" y="56226"/>
                  </a:lnTo>
                  <a:lnTo>
                    <a:pt x="10669" y="61297"/>
                  </a:lnTo>
                  <a:lnTo>
                    <a:pt x="9056" y="66662"/>
                  </a:lnTo>
                  <a:lnTo>
                    <a:pt x="6988" y="72223"/>
                  </a:lnTo>
                  <a:lnTo>
                    <a:pt x="4618" y="77914"/>
                  </a:lnTo>
                  <a:lnTo>
                    <a:pt x="3038" y="82701"/>
                  </a:lnTo>
                  <a:lnTo>
                    <a:pt x="1985" y="86884"/>
                  </a:lnTo>
                  <a:lnTo>
                    <a:pt x="1282" y="90665"/>
                  </a:lnTo>
                  <a:lnTo>
                    <a:pt x="814" y="94178"/>
                  </a:lnTo>
                  <a:lnTo>
                    <a:pt x="502" y="97512"/>
                  </a:lnTo>
                  <a:lnTo>
                    <a:pt x="294" y="100727"/>
                  </a:lnTo>
                  <a:lnTo>
                    <a:pt x="155" y="103862"/>
                  </a:lnTo>
                  <a:lnTo>
                    <a:pt x="0" y="109992"/>
                  </a:lnTo>
                  <a:lnTo>
                    <a:pt x="951" y="113016"/>
                  </a:lnTo>
                  <a:lnTo>
                    <a:pt x="2578" y="116024"/>
                  </a:lnTo>
                  <a:lnTo>
                    <a:pt x="4654" y="119021"/>
                  </a:lnTo>
                  <a:lnTo>
                    <a:pt x="6038" y="122012"/>
                  </a:lnTo>
                  <a:lnTo>
                    <a:pt x="6961" y="124997"/>
                  </a:lnTo>
                  <a:lnTo>
                    <a:pt x="7576" y="127980"/>
                  </a:lnTo>
                  <a:lnTo>
                    <a:pt x="8978" y="129969"/>
                  </a:lnTo>
                  <a:lnTo>
                    <a:pt x="10906" y="131294"/>
                  </a:lnTo>
                  <a:lnTo>
                    <a:pt x="13182" y="132178"/>
                  </a:lnTo>
                  <a:lnTo>
                    <a:pt x="15692" y="132767"/>
                  </a:lnTo>
                  <a:lnTo>
                    <a:pt x="18358" y="133160"/>
                  </a:lnTo>
                  <a:lnTo>
                    <a:pt x="21128" y="133422"/>
                  </a:lnTo>
                  <a:lnTo>
                    <a:pt x="23966" y="133597"/>
                  </a:lnTo>
                  <a:lnTo>
                    <a:pt x="29766" y="133791"/>
                  </a:lnTo>
                  <a:lnTo>
                    <a:pt x="43349" y="133900"/>
                  </a:lnTo>
                  <a:lnTo>
                    <a:pt x="47710" y="132923"/>
                  </a:lnTo>
                  <a:lnTo>
                    <a:pt x="51609" y="131279"/>
                  </a:lnTo>
                  <a:lnTo>
                    <a:pt x="55201" y="129192"/>
                  </a:lnTo>
                  <a:lnTo>
                    <a:pt x="58588" y="127800"/>
                  </a:lnTo>
                  <a:lnTo>
                    <a:pt x="61838" y="126872"/>
                  </a:lnTo>
                  <a:lnTo>
                    <a:pt x="71314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SMARTPenAnnotation226"/>
            <p:cNvSpPr/>
            <p:nvPr/>
          </p:nvSpPr>
          <p:spPr>
            <a:xfrm>
              <a:off x="8572500" y="2696887"/>
              <a:ext cx="142307" cy="151684"/>
            </a:xfrm>
            <a:custGeom>
              <a:avLst/>
              <a:gdLst/>
              <a:ahLst/>
              <a:cxnLst/>
              <a:rect l="0" t="0" r="0" b="0"/>
              <a:pathLst>
                <a:path w="142307" h="151684">
                  <a:moveTo>
                    <a:pt x="0" y="26667"/>
                  </a:moveTo>
                  <a:lnTo>
                    <a:pt x="0" y="21522"/>
                  </a:lnTo>
                  <a:lnTo>
                    <a:pt x="0" y="26408"/>
                  </a:lnTo>
                  <a:lnTo>
                    <a:pt x="2646" y="29198"/>
                  </a:lnTo>
                  <a:lnTo>
                    <a:pt x="4740" y="31331"/>
                  </a:lnTo>
                  <a:lnTo>
                    <a:pt x="7129" y="32753"/>
                  </a:lnTo>
                  <a:lnTo>
                    <a:pt x="9714" y="33701"/>
                  </a:lnTo>
                  <a:lnTo>
                    <a:pt x="12428" y="34333"/>
                  </a:lnTo>
                  <a:lnTo>
                    <a:pt x="16223" y="34754"/>
                  </a:lnTo>
                  <a:lnTo>
                    <a:pt x="20737" y="35035"/>
                  </a:lnTo>
                  <a:lnTo>
                    <a:pt x="25730" y="35222"/>
                  </a:lnTo>
                  <a:lnTo>
                    <a:pt x="31044" y="36339"/>
                  </a:lnTo>
                  <a:lnTo>
                    <a:pt x="36571" y="38076"/>
                  </a:lnTo>
                  <a:lnTo>
                    <a:pt x="42240" y="40227"/>
                  </a:lnTo>
                  <a:lnTo>
                    <a:pt x="48004" y="41660"/>
                  </a:lnTo>
                  <a:lnTo>
                    <a:pt x="53830" y="42615"/>
                  </a:lnTo>
                  <a:lnTo>
                    <a:pt x="59700" y="43253"/>
                  </a:lnTo>
                  <a:lnTo>
                    <a:pt x="65596" y="42685"/>
                  </a:lnTo>
                  <a:lnTo>
                    <a:pt x="71512" y="41315"/>
                  </a:lnTo>
                  <a:lnTo>
                    <a:pt x="77440" y="39409"/>
                  </a:lnTo>
                  <a:lnTo>
                    <a:pt x="83377" y="38138"/>
                  </a:lnTo>
                  <a:lnTo>
                    <a:pt x="89319" y="37291"/>
                  </a:lnTo>
                  <a:lnTo>
                    <a:pt x="95264" y="36726"/>
                  </a:lnTo>
                  <a:lnTo>
                    <a:pt x="101213" y="36350"/>
                  </a:lnTo>
                  <a:lnTo>
                    <a:pt x="113114" y="35932"/>
                  </a:lnTo>
                  <a:lnTo>
                    <a:pt x="118073" y="34828"/>
                  </a:lnTo>
                  <a:lnTo>
                    <a:pt x="122371" y="33100"/>
                  </a:lnTo>
                  <a:lnTo>
                    <a:pt x="126229" y="30955"/>
                  </a:lnTo>
                  <a:lnTo>
                    <a:pt x="129793" y="28534"/>
                  </a:lnTo>
                  <a:lnTo>
                    <a:pt x="133162" y="25927"/>
                  </a:lnTo>
                  <a:lnTo>
                    <a:pt x="136399" y="23198"/>
                  </a:lnTo>
                  <a:lnTo>
                    <a:pt x="138558" y="20385"/>
                  </a:lnTo>
                  <a:lnTo>
                    <a:pt x="139997" y="17518"/>
                  </a:lnTo>
                  <a:lnTo>
                    <a:pt x="142306" y="10528"/>
                  </a:lnTo>
                  <a:lnTo>
                    <a:pt x="141503" y="8963"/>
                  </a:lnTo>
                  <a:lnTo>
                    <a:pt x="137966" y="4577"/>
                  </a:lnTo>
                  <a:lnTo>
                    <a:pt x="135633" y="3011"/>
                  </a:lnTo>
                  <a:lnTo>
                    <a:pt x="133087" y="1967"/>
                  </a:lnTo>
                  <a:lnTo>
                    <a:pt x="130396" y="1270"/>
                  </a:lnTo>
                  <a:lnTo>
                    <a:pt x="127610" y="806"/>
                  </a:lnTo>
                  <a:lnTo>
                    <a:pt x="124761" y="497"/>
                  </a:lnTo>
                  <a:lnTo>
                    <a:pt x="121870" y="291"/>
                  </a:lnTo>
                  <a:lnTo>
                    <a:pt x="117957" y="153"/>
                  </a:lnTo>
                  <a:lnTo>
                    <a:pt x="108318" y="0"/>
                  </a:lnTo>
                  <a:lnTo>
                    <a:pt x="103962" y="952"/>
                  </a:lnTo>
                  <a:lnTo>
                    <a:pt x="100066" y="2579"/>
                  </a:lnTo>
                  <a:lnTo>
                    <a:pt x="96476" y="4655"/>
                  </a:lnTo>
                  <a:lnTo>
                    <a:pt x="92099" y="6039"/>
                  </a:lnTo>
                  <a:lnTo>
                    <a:pt x="87196" y="6962"/>
                  </a:lnTo>
                  <a:lnTo>
                    <a:pt x="81943" y="7577"/>
                  </a:lnTo>
                  <a:lnTo>
                    <a:pt x="76457" y="9972"/>
                  </a:lnTo>
                  <a:lnTo>
                    <a:pt x="70815" y="13552"/>
                  </a:lnTo>
                  <a:lnTo>
                    <a:pt x="65069" y="17924"/>
                  </a:lnTo>
                  <a:lnTo>
                    <a:pt x="60246" y="21831"/>
                  </a:lnTo>
                  <a:lnTo>
                    <a:pt x="56039" y="25427"/>
                  </a:lnTo>
                  <a:lnTo>
                    <a:pt x="52242" y="28817"/>
                  </a:lnTo>
                  <a:lnTo>
                    <a:pt x="49711" y="34054"/>
                  </a:lnTo>
                  <a:lnTo>
                    <a:pt x="48023" y="40521"/>
                  </a:lnTo>
                  <a:lnTo>
                    <a:pt x="46898" y="47810"/>
                  </a:lnTo>
                  <a:lnTo>
                    <a:pt x="46149" y="54652"/>
                  </a:lnTo>
                  <a:lnTo>
                    <a:pt x="45648" y="61199"/>
                  </a:lnTo>
                  <a:lnTo>
                    <a:pt x="45315" y="67548"/>
                  </a:lnTo>
                  <a:lnTo>
                    <a:pt x="44944" y="79894"/>
                  </a:lnTo>
                  <a:lnTo>
                    <a:pt x="44846" y="85964"/>
                  </a:lnTo>
                  <a:lnTo>
                    <a:pt x="46764" y="92987"/>
                  </a:lnTo>
                  <a:lnTo>
                    <a:pt x="50027" y="100646"/>
                  </a:lnTo>
                  <a:lnTo>
                    <a:pt x="54188" y="108729"/>
                  </a:lnTo>
                  <a:lnTo>
                    <a:pt x="57953" y="115109"/>
                  </a:lnTo>
                  <a:lnTo>
                    <a:pt x="61455" y="120355"/>
                  </a:lnTo>
                  <a:lnTo>
                    <a:pt x="64782" y="124845"/>
                  </a:lnTo>
                  <a:lnTo>
                    <a:pt x="67993" y="129822"/>
                  </a:lnTo>
                  <a:lnTo>
                    <a:pt x="71125" y="135125"/>
                  </a:lnTo>
                  <a:lnTo>
                    <a:pt x="80367" y="15168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SMARTPenAnnotation227"/>
            <p:cNvSpPr/>
            <p:nvPr/>
          </p:nvSpPr>
          <p:spPr>
            <a:xfrm>
              <a:off x="7313414" y="2966469"/>
              <a:ext cx="223243" cy="220749"/>
            </a:xfrm>
            <a:custGeom>
              <a:avLst/>
              <a:gdLst/>
              <a:ahLst/>
              <a:cxnLst/>
              <a:rect l="0" t="0" r="0" b="0"/>
              <a:pathLst>
                <a:path w="223243" h="220749">
                  <a:moveTo>
                    <a:pt x="0" y="16046"/>
                  </a:moveTo>
                  <a:lnTo>
                    <a:pt x="0" y="20787"/>
                  </a:lnTo>
                  <a:lnTo>
                    <a:pt x="992" y="22183"/>
                  </a:lnTo>
                  <a:lnTo>
                    <a:pt x="2646" y="23114"/>
                  </a:lnTo>
                  <a:lnTo>
                    <a:pt x="4740" y="23735"/>
                  </a:lnTo>
                  <a:lnTo>
                    <a:pt x="6136" y="26133"/>
                  </a:lnTo>
                  <a:lnTo>
                    <a:pt x="7067" y="29716"/>
                  </a:lnTo>
                  <a:lnTo>
                    <a:pt x="7688" y="34089"/>
                  </a:lnTo>
                  <a:lnTo>
                    <a:pt x="9094" y="38989"/>
                  </a:lnTo>
                  <a:lnTo>
                    <a:pt x="11024" y="44240"/>
                  </a:lnTo>
                  <a:lnTo>
                    <a:pt x="13302" y="49724"/>
                  </a:lnTo>
                  <a:lnTo>
                    <a:pt x="14821" y="55366"/>
                  </a:lnTo>
                  <a:lnTo>
                    <a:pt x="15833" y="61111"/>
                  </a:lnTo>
                  <a:lnTo>
                    <a:pt x="16509" y="66925"/>
                  </a:lnTo>
                  <a:lnTo>
                    <a:pt x="17951" y="73778"/>
                  </a:lnTo>
                  <a:lnTo>
                    <a:pt x="19905" y="81323"/>
                  </a:lnTo>
                  <a:lnTo>
                    <a:pt x="22200" y="89330"/>
                  </a:lnTo>
                  <a:lnTo>
                    <a:pt x="23729" y="97644"/>
                  </a:lnTo>
                  <a:lnTo>
                    <a:pt x="24749" y="106163"/>
                  </a:lnTo>
                  <a:lnTo>
                    <a:pt x="25429" y="114820"/>
                  </a:lnTo>
                  <a:lnTo>
                    <a:pt x="25882" y="123567"/>
                  </a:lnTo>
                  <a:lnTo>
                    <a:pt x="26386" y="141224"/>
                  </a:lnTo>
                  <a:lnTo>
                    <a:pt x="26669" y="163158"/>
                  </a:lnTo>
                  <a:lnTo>
                    <a:pt x="25717" y="169683"/>
                  </a:lnTo>
                  <a:lnTo>
                    <a:pt x="24090" y="176018"/>
                  </a:lnTo>
                  <a:lnTo>
                    <a:pt x="22013" y="182225"/>
                  </a:lnTo>
                  <a:lnTo>
                    <a:pt x="20629" y="188348"/>
                  </a:lnTo>
                  <a:lnTo>
                    <a:pt x="19705" y="194414"/>
                  </a:lnTo>
                  <a:lnTo>
                    <a:pt x="19090" y="200442"/>
                  </a:lnTo>
                  <a:lnTo>
                    <a:pt x="18680" y="205453"/>
                  </a:lnTo>
                  <a:lnTo>
                    <a:pt x="18406" y="209786"/>
                  </a:lnTo>
                  <a:lnTo>
                    <a:pt x="17891" y="220748"/>
                  </a:lnTo>
                  <a:lnTo>
                    <a:pt x="17860" y="195680"/>
                  </a:lnTo>
                  <a:lnTo>
                    <a:pt x="17859" y="131559"/>
                  </a:lnTo>
                  <a:lnTo>
                    <a:pt x="18851" y="122820"/>
                  </a:lnTo>
                  <a:lnTo>
                    <a:pt x="20505" y="114018"/>
                  </a:lnTo>
                  <a:lnTo>
                    <a:pt x="22600" y="105173"/>
                  </a:lnTo>
                  <a:lnTo>
                    <a:pt x="24988" y="96300"/>
                  </a:lnTo>
                  <a:lnTo>
                    <a:pt x="30288" y="78504"/>
                  </a:lnTo>
                  <a:lnTo>
                    <a:pt x="33091" y="70583"/>
                  </a:lnTo>
                  <a:lnTo>
                    <a:pt x="35951" y="63318"/>
                  </a:lnTo>
                  <a:lnTo>
                    <a:pt x="38850" y="56491"/>
                  </a:lnTo>
                  <a:lnTo>
                    <a:pt x="44717" y="43613"/>
                  </a:lnTo>
                  <a:lnTo>
                    <a:pt x="47671" y="37400"/>
                  </a:lnTo>
                  <a:lnTo>
                    <a:pt x="50632" y="32267"/>
                  </a:lnTo>
                  <a:lnTo>
                    <a:pt x="53599" y="27852"/>
                  </a:lnTo>
                  <a:lnTo>
                    <a:pt x="56567" y="23917"/>
                  </a:lnTo>
                  <a:lnTo>
                    <a:pt x="60532" y="20301"/>
                  </a:lnTo>
                  <a:lnTo>
                    <a:pt x="65159" y="16898"/>
                  </a:lnTo>
                  <a:lnTo>
                    <a:pt x="70229" y="13638"/>
                  </a:lnTo>
                  <a:lnTo>
                    <a:pt x="75593" y="10472"/>
                  </a:lnTo>
                  <a:lnTo>
                    <a:pt x="81153" y="7369"/>
                  </a:lnTo>
                  <a:lnTo>
                    <a:pt x="86844" y="4308"/>
                  </a:lnTo>
                  <a:lnTo>
                    <a:pt x="92622" y="2268"/>
                  </a:lnTo>
                  <a:lnTo>
                    <a:pt x="98459" y="908"/>
                  </a:lnTo>
                  <a:lnTo>
                    <a:pt x="104335" y="0"/>
                  </a:lnTo>
                  <a:lnTo>
                    <a:pt x="110235" y="388"/>
                  </a:lnTo>
                  <a:lnTo>
                    <a:pt x="116154" y="1639"/>
                  </a:lnTo>
                  <a:lnTo>
                    <a:pt x="129015" y="5674"/>
                  </a:lnTo>
                  <a:lnTo>
                    <a:pt x="170191" y="19225"/>
                  </a:lnTo>
                  <a:lnTo>
                    <a:pt x="177952" y="22134"/>
                  </a:lnTo>
                  <a:lnTo>
                    <a:pt x="185112" y="25066"/>
                  </a:lnTo>
                  <a:lnTo>
                    <a:pt x="191868" y="28012"/>
                  </a:lnTo>
                  <a:lnTo>
                    <a:pt x="197365" y="31961"/>
                  </a:lnTo>
                  <a:lnTo>
                    <a:pt x="202022" y="36578"/>
                  </a:lnTo>
                  <a:lnTo>
                    <a:pt x="206119" y="41640"/>
                  </a:lnTo>
                  <a:lnTo>
                    <a:pt x="209843" y="46007"/>
                  </a:lnTo>
                  <a:lnTo>
                    <a:pt x="213316" y="49911"/>
                  </a:lnTo>
                  <a:lnTo>
                    <a:pt x="216625" y="53505"/>
                  </a:lnTo>
                  <a:lnTo>
                    <a:pt x="218830" y="56894"/>
                  </a:lnTo>
                  <a:lnTo>
                    <a:pt x="220301" y="60145"/>
                  </a:lnTo>
                  <a:lnTo>
                    <a:pt x="223242" y="6962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SMARTPenAnnotation228"/>
            <p:cNvSpPr/>
            <p:nvPr/>
          </p:nvSpPr>
          <p:spPr>
            <a:xfrm>
              <a:off x="7349132" y="3125390"/>
              <a:ext cx="178511" cy="98228"/>
            </a:xfrm>
            <a:custGeom>
              <a:avLst/>
              <a:gdLst/>
              <a:ahLst/>
              <a:cxnLst/>
              <a:rect l="0" t="0" r="0" b="0"/>
              <a:pathLst>
                <a:path w="178511" h="98228">
                  <a:moveTo>
                    <a:pt x="0" y="0"/>
                  </a:moveTo>
                  <a:lnTo>
                    <a:pt x="177645" y="0"/>
                  </a:lnTo>
                  <a:lnTo>
                    <a:pt x="177962" y="992"/>
                  </a:lnTo>
                  <a:lnTo>
                    <a:pt x="178172" y="2646"/>
                  </a:lnTo>
                  <a:lnTo>
                    <a:pt x="178313" y="4741"/>
                  </a:lnTo>
                  <a:lnTo>
                    <a:pt x="178406" y="7129"/>
                  </a:lnTo>
                  <a:lnTo>
                    <a:pt x="178510" y="12429"/>
                  </a:lnTo>
                  <a:lnTo>
                    <a:pt x="177547" y="15231"/>
                  </a:lnTo>
                  <a:lnTo>
                    <a:pt x="175911" y="18092"/>
                  </a:lnTo>
                  <a:lnTo>
                    <a:pt x="173829" y="20991"/>
                  </a:lnTo>
                  <a:lnTo>
                    <a:pt x="172441" y="24908"/>
                  </a:lnTo>
                  <a:lnTo>
                    <a:pt x="171515" y="29504"/>
                  </a:lnTo>
                  <a:lnTo>
                    <a:pt x="170898" y="34552"/>
                  </a:lnTo>
                  <a:lnTo>
                    <a:pt x="169495" y="39902"/>
                  </a:lnTo>
                  <a:lnTo>
                    <a:pt x="167567" y="45453"/>
                  </a:lnTo>
                  <a:lnTo>
                    <a:pt x="165289" y="51138"/>
                  </a:lnTo>
                  <a:lnTo>
                    <a:pt x="163772" y="55920"/>
                  </a:lnTo>
                  <a:lnTo>
                    <a:pt x="162759" y="60101"/>
                  </a:lnTo>
                  <a:lnTo>
                    <a:pt x="162085" y="63880"/>
                  </a:lnTo>
                  <a:lnTo>
                    <a:pt x="161635" y="68383"/>
                  </a:lnTo>
                  <a:lnTo>
                    <a:pt x="161335" y="73370"/>
                  </a:lnTo>
                  <a:lnTo>
                    <a:pt x="160853" y="86151"/>
                  </a:lnTo>
                  <a:lnTo>
                    <a:pt x="161806" y="88192"/>
                  </a:lnTo>
                  <a:lnTo>
                    <a:pt x="163433" y="90545"/>
                  </a:lnTo>
                  <a:lnTo>
                    <a:pt x="169664" y="9822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MARTPenAnnotation229"/>
            <p:cNvSpPr/>
            <p:nvPr/>
          </p:nvSpPr>
          <p:spPr>
            <a:xfrm>
              <a:off x="7536656" y="3080742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MARTPenAnnotation230"/>
            <p:cNvSpPr/>
            <p:nvPr/>
          </p:nvSpPr>
          <p:spPr>
            <a:xfrm>
              <a:off x="7555157" y="3089671"/>
              <a:ext cx="133146" cy="285547"/>
            </a:xfrm>
            <a:custGeom>
              <a:avLst/>
              <a:gdLst/>
              <a:ahLst/>
              <a:cxnLst/>
              <a:rect l="0" t="0" r="0" b="0"/>
              <a:pathLst>
                <a:path w="133146" h="285547">
                  <a:moveTo>
                    <a:pt x="106514" y="0"/>
                  </a:moveTo>
                  <a:lnTo>
                    <a:pt x="93212" y="0"/>
                  </a:lnTo>
                  <a:lnTo>
                    <a:pt x="90701" y="993"/>
                  </a:lnTo>
                  <a:lnTo>
                    <a:pt x="88035" y="2646"/>
                  </a:lnTo>
                  <a:lnTo>
                    <a:pt x="85265" y="4741"/>
                  </a:lnTo>
                  <a:lnTo>
                    <a:pt x="81434" y="7130"/>
                  </a:lnTo>
                  <a:lnTo>
                    <a:pt x="76895" y="9714"/>
                  </a:lnTo>
                  <a:lnTo>
                    <a:pt x="71885" y="12429"/>
                  </a:lnTo>
                  <a:lnTo>
                    <a:pt x="67554" y="16224"/>
                  </a:lnTo>
                  <a:lnTo>
                    <a:pt x="63674" y="20738"/>
                  </a:lnTo>
                  <a:lnTo>
                    <a:pt x="60095" y="25732"/>
                  </a:lnTo>
                  <a:lnTo>
                    <a:pt x="55724" y="30053"/>
                  </a:lnTo>
                  <a:lnTo>
                    <a:pt x="50826" y="33926"/>
                  </a:lnTo>
                  <a:lnTo>
                    <a:pt x="45576" y="37500"/>
                  </a:lnTo>
                  <a:lnTo>
                    <a:pt x="41084" y="41868"/>
                  </a:lnTo>
                  <a:lnTo>
                    <a:pt x="37097" y="46763"/>
                  </a:lnTo>
                  <a:lnTo>
                    <a:pt x="33448" y="52012"/>
                  </a:lnTo>
                  <a:lnTo>
                    <a:pt x="29030" y="57495"/>
                  </a:lnTo>
                  <a:lnTo>
                    <a:pt x="24100" y="63135"/>
                  </a:lnTo>
                  <a:lnTo>
                    <a:pt x="14323" y="73701"/>
                  </a:lnTo>
                  <a:lnTo>
                    <a:pt x="6672" y="81704"/>
                  </a:lnTo>
                  <a:lnTo>
                    <a:pt x="4233" y="85227"/>
                  </a:lnTo>
                  <a:lnTo>
                    <a:pt x="1525" y="91788"/>
                  </a:lnTo>
                  <a:lnTo>
                    <a:pt x="321" y="98011"/>
                  </a:lnTo>
                  <a:lnTo>
                    <a:pt x="0" y="101060"/>
                  </a:lnTo>
                  <a:lnTo>
                    <a:pt x="778" y="104084"/>
                  </a:lnTo>
                  <a:lnTo>
                    <a:pt x="4289" y="110091"/>
                  </a:lnTo>
                  <a:lnTo>
                    <a:pt x="6614" y="112089"/>
                  </a:lnTo>
                  <a:lnTo>
                    <a:pt x="9157" y="113422"/>
                  </a:lnTo>
                  <a:lnTo>
                    <a:pt x="11843" y="114310"/>
                  </a:lnTo>
                  <a:lnTo>
                    <a:pt x="15619" y="114902"/>
                  </a:lnTo>
                  <a:lnTo>
                    <a:pt x="20121" y="115297"/>
                  </a:lnTo>
                  <a:lnTo>
                    <a:pt x="25106" y="115560"/>
                  </a:lnTo>
                  <a:lnTo>
                    <a:pt x="30414" y="114743"/>
                  </a:lnTo>
                  <a:lnTo>
                    <a:pt x="35937" y="113207"/>
                  </a:lnTo>
                  <a:lnTo>
                    <a:pt x="41604" y="111190"/>
                  </a:lnTo>
                  <a:lnTo>
                    <a:pt x="47365" y="108853"/>
                  </a:lnTo>
                  <a:lnTo>
                    <a:pt x="53191" y="106303"/>
                  </a:lnTo>
                  <a:lnTo>
                    <a:pt x="64956" y="100824"/>
                  </a:lnTo>
                  <a:lnTo>
                    <a:pt x="76799" y="95082"/>
                  </a:lnTo>
                  <a:lnTo>
                    <a:pt x="82735" y="91169"/>
                  </a:lnTo>
                  <a:lnTo>
                    <a:pt x="88677" y="86576"/>
                  </a:lnTo>
                  <a:lnTo>
                    <a:pt x="94623" y="81530"/>
                  </a:lnTo>
                  <a:lnTo>
                    <a:pt x="99579" y="77174"/>
                  </a:lnTo>
                  <a:lnTo>
                    <a:pt x="107731" y="69688"/>
                  </a:lnTo>
                  <a:lnTo>
                    <a:pt x="111294" y="65310"/>
                  </a:lnTo>
                  <a:lnTo>
                    <a:pt x="114662" y="60407"/>
                  </a:lnTo>
                  <a:lnTo>
                    <a:pt x="117900" y="55155"/>
                  </a:lnTo>
                  <a:lnTo>
                    <a:pt x="121050" y="51653"/>
                  </a:lnTo>
                  <a:lnTo>
                    <a:pt x="124142" y="49318"/>
                  </a:lnTo>
                  <a:lnTo>
                    <a:pt x="127196" y="47762"/>
                  </a:lnTo>
                  <a:lnTo>
                    <a:pt x="129232" y="45732"/>
                  </a:lnTo>
                  <a:lnTo>
                    <a:pt x="130589" y="43386"/>
                  </a:lnTo>
                  <a:lnTo>
                    <a:pt x="132767" y="37234"/>
                  </a:lnTo>
                  <a:lnTo>
                    <a:pt x="132946" y="37721"/>
                  </a:lnTo>
                  <a:lnTo>
                    <a:pt x="133145" y="40908"/>
                  </a:lnTo>
                  <a:lnTo>
                    <a:pt x="132205" y="43148"/>
                  </a:lnTo>
                  <a:lnTo>
                    <a:pt x="128516" y="48281"/>
                  </a:lnTo>
                  <a:lnTo>
                    <a:pt x="127136" y="51039"/>
                  </a:lnTo>
                  <a:lnTo>
                    <a:pt x="125601" y="56749"/>
                  </a:lnTo>
                  <a:lnTo>
                    <a:pt x="122274" y="65240"/>
                  </a:lnTo>
                  <a:lnTo>
                    <a:pt x="119997" y="70283"/>
                  </a:lnTo>
                  <a:lnTo>
                    <a:pt x="118480" y="76621"/>
                  </a:lnTo>
                  <a:lnTo>
                    <a:pt x="117468" y="83823"/>
                  </a:lnTo>
                  <a:lnTo>
                    <a:pt x="116793" y="91601"/>
                  </a:lnTo>
                  <a:lnTo>
                    <a:pt x="115351" y="99763"/>
                  </a:lnTo>
                  <a:lnTo>
                    <a:pt x="113398" y="108180"/>
                  </a:lnTo>
                  <a:lnTo>
                    <a:pt x="111103" y="116769"/>
                  </a:lnTo>
                  <a:lnTo>
                    <a:pt x="109574" y="125471"/>
                  </a:lnTo>
                  <a:lnTo>
                    <a:pt x="108554" y="134249"/>
                  </a:lnTo>
                  <a:lnTo>
                    <a:pt x="107874" y="143078"/>
                  </a:lnTo>
                  <a:lnTo>
                    <a:pt x="107421" y="151940"/>
                  </a:lnTo>
                  <a:lnTo>
                    <a:pt x="106917" y="169725"/>
                  </a:lnTo>
                  <a:lnTo>
                    <a:pt x="106550" y="223248"/>
                  </a:lnTo>
                  <a:lnTo>
                    <a:pt x="105546" y="231184"/>
                  </a:lnTo>
                  <a:lnTo>
                    <a:pt x="103884" y="238459"/>
                  </a:lnTo>
                  <a:lnTo>
                    <a:pt x="101784" y="245293"/>
                  </a:lnTo>
                  <a:lnTo>
                    <a:pt x="100385" y="251833"/>
                  </a:lnTo>
                  <a:lnTo>
                    <a:pt x="99451" y="258178"/>
                  </a:lnTo>
                  <a:lnTo>
                    <a:pt x="98829" y="264392"/>
                  </a:lnTo>
                  <a:lnTo>
                    <a:pt x="97422" y="269527"/>
                  </a:lnTo>
                  <a:lnTo>
                    <a:pt x="95492" y="273943"/>
                  </a:lnTo>
                  <a:lnTo>
                    <a:pt x="93213" y="277879"/>
                  </a:lnTo>
                  <a:lnTo>
                    <a:pt x="90701" y="280503"/>
                  </a:lnTo>
                  <a:lnTo>
                    <a:pt x="88035" y="282252"/>
                  </a:lnTo>
                  <a:lnTo>
                    <a:pt x="85265" y="283418"/>
                  </a:lnTo>
                  <a:lnTo>
                    <a:pt x="82427" y="284195"/>
                  </a:lnTo>
                  <a:lnTo>
                    <a:pt x="79542" y="284714"/>
                  </a:lnTo>
                  <a:lnTo>
                    <a:pt x="76626" y="285059"/>
                  </a:lnTo>
                  <a:lnTo>
                    <a:pt x="73691" y="285290"/>
                  </a:lnTo>
                  <a:lnTo>
                    <a:pt x="70741" y="285443"/>
                  </a:lnTo>
                  <a:lnTo>
                    <a:pt x="67783" y="285546"/>
                  </a:lnTo>
                  <a:lnTo>
                    <a:pt x="64818" y="283630"/>
                  </a:lnTo>
                  <a:lnTo>
                    <a:pt x="61850" y="280368"/>
                  </a:lnTo>
                  <a:lnTo>
                    <a:pt x="58879" y="276209"/>
                  </a:lnTo>
                  <a:lnTo>
                    <a:pt x="55906" y="271452"/>
                  </a:lnTo>
                  <a:lnTo>
                    <a:pt x="52932" y="266296"/>
                  </a:lnTo>
                  <a:lnTo>
                    <a:pt x="46981" y="255276"/>
                  </a:lnTo>
                  <a:lnTo>
                    <a:pt x="32100" y="226126"/>
                  </a:lnTo>
                  <a:lnTo>
                    <a:pt x="30115" y="221196"/>
                  </a:lnTo>
                  <a:lnTo>
                    <a:pt x="28793" y="216917"/>
                  </a:lnTo>
                  <a:lnTo>
                    <a:pt x="26147" y="20538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SMARTPenAnnotation231"/>
            <p:cNvSpPr/>
            <p:nvPr/>
          </p:nvSpPr>
          <p:spPr>
            <a:xfrm>
              <a:off x="7733141" y="3071812"/>
              <a:ext cx="424379" cy="169509"/>
            </a:xfrm>
            <a:custGeom>
              <a:avLst/>
              <a:gdLst/>
              <a:ahLst/>
              <a:cxnLst/>
              <a:rect l="0" t="0" r="0" b="0"/>
              <a:pathLst>
                <a:path w="424379" h="169509">
                  <a:moveTo>
                    <a:pt x="8898" y="0"/>
                  </a:moveTo>
                  <a:lnTo>
                    <a:pt x="8898" y="17169"/>
                  </a:lnTo>
                  <a:lnTo>
                    <a:pt x="7905" y="22360"/>
                  </a:lnTo>
                  <a:lnTo>
                    <a:pt x="6252" y="27805"/>
                  </a:lnTo>
                  <a:lnTo>
                    <a:pt x="4158" y="33419"/>
                  </a:lnTo>
                  <a:lnTo>
                    <a:pt x="2761" y="39147"/>
                  </a:lnTo>
                  <a:lnTo>
                    <a:pt x="1830" y="44950"/>
                  </a:lnTo>
                  <a:lnTo>
                    <a:pt x="1209" y="50802"/>
                  </a:lnTo>
                  <a:lnTo>
                    <a:pt x="795" y="56689"/>
                  </a:lnTo>
                  <a:lnTo>
                    <a:pt x="520" y="62597"/>
                  </a:lnTo>
                  <a:lnTo>
                    <a:pt x="213" y="74454"/>
                  </a:lnTo>
                  <a:lnTo>
                    <a:pt x="0" y="104185"/>
                  </a:lnTo>
                  <a:lnTo>
                    <a:pt x="982" y="109144"/>
                  </a:lnTo>
                  <a:lnTo>
                    <a:pt x="2628" y="113442"/>
                  </a:lnTo>
                  <a:lnTo>
                    <a:pt x="4718" y="117300"/>
                  </a:lnTo>
                  <a:lnTo>
                    <a:pt x="7103" y="120864"/>
                  </a:lnTo>
                  <a:lnTo>
                    <a:pt x="9686" y="124232"/>
                  </a:lnTo>
                  <a:lnTo>
                    <a:pt x="12400" y="127470"/>
                  </a:lnTo>
                  <a:lnTo>
                    <a:pt x="16193" y="130621"/>
                  </a:lnTo>
                  <a:lnTo>
                    <a:pt x="20707" y="133713"/>
                  </a:lnTo>
                  <a:lnTo>
                    <a:pt x="25700" y="136767"/>
                  </a:lnTo>
                  <a:lnTo>
                    <a:pt x="36540" y="140160"/>
                  </a:lnTo>
                  <a:lnTo>
                    <a:pt x="47972" y="141669"/>
                  </a:lnTo>
                  <a:lnTo>
                    <a:pt x="59668" y="142339"/>
                  </a:lnTo>
                  <a:lnTo>
                    <a:pt x="71481" y="139991"/>
                  </a:lnTo>
                  <a:lnTo>
                    <a:pt x="83345" y="135640"/>
                  </a:lnTo>
                  <a:lnTo>
                    <a:pt x="95233" y="130399"/>
                  </a:lnTo>
                  <a:lnTo>
                    <a:pt x="100189" y="127612"/>
                  </a:lnTo>
                  <a:lnTo>
                    <a:pt x="104485" y="124763"/>
                  </a:lnTo>
                  <a:lnTo>
                    <a:pt x="108341" y="121870"/>
                  </a:lnTo>
                  <a:lnTo>
                    <a:pt x="111904" y="117958"/>
                  </a:lnTo>
                  <a:lnTo>
                    <a:pt x="115272" y="113365"/>
                  </a:lnTo>
                  <a:lnTo>
                    <a:pt x="118509" y="108319"/>
                  </a:lnTo>
                  <a:lnTo>
                    <a:pt x="121660" y="103963"/>
                  </a:lnTo>
                  <a:lnTo>
                    <a:pt x="124752" y="100066"/>
                  </a:lnTo>
                  <a:lnTo>
                    <a:pt x="127806" y="96476"/>
                  </a:lnTo>
                  <a:lnTo>
                    <a:pt x="130834" y="92099"/>
                  </a:lnTo>
                  <a:lnTo>
                    <a:pt x="133844" y="87196"/>
                  </a:lnTo>
                  <a:lnTo>
                    <a:pt x="136844" y="81943"/>
                  </a:lnTo>
                  <a:lnTo>
                    <a:pt x="138843" y="77449"/>
                  </a:lnTo>
                  <a:lnTo>
                    <a:pt x="140176" y="73461"/>
                  </a:lnTo>
                  <a:lnTo>
                    <a:pt x="142687" y="63149"/>
                  </a:lnTo>
                  <a:lnTo>
                    <a:pt x="145419" y="62793"/>
                  </a:lnTo>
                  <a:lnTo>
                    <a:pt x="147537" y="62698"/>
                  </a:lnTo>
                  <a:lnTo>
                    <a:pt x="148949" y="63627"/>
                  </a:lnTo>
                  <a:lnTo>
                    <a:pt x="149890" y="65238"/>
                  </a:lnTo>
                  <a:lnTo>
                    <a:pt x="150936" y="69674"/>
                  </a:lnTo>
                  <a:lnTo>
                    <a:pt x="151400" y="74953"/>
                  </a:lnTo>
                  <a:lnTo>
                    <a:pt x="151525" y="77750"/>
                  </a:lnTo>
                  <a:lnTo>
                    <a:pt x="151662" y="83504"/>
                  </a:lnTo>
                  <a:lnTo>
                    <a:pt x="150707" y="86427"/>
                  </a:lnTo>
                  <a:lnTo>
                    <a:pt x="149078" y="89368"/>
                  </a:lnTo>
                  <a:lnTo>
                    <a:pt x="147000" y="92321"/>
                  </a:lnTo>
                  <a:lnTo>
                    <a:pt x="146606" y="96274"/>
                  </a:lnTo>
                  <a:lnTo>
                    <a:pt x="147336" y="100893"/>
                  </a:lnTo>
                  <a:lnTo>
                    <a:pt x="148815" y="105958"/>
                  </a:lnTo>
                  <a:lnTo>
                    <a:pt x="149801" y="111318"/>
                  </a:lnTo>
                  <a:lnTo>
                    <a:pt x="150458" y="116876"/>
                  </a:lnTo>
                  <a:lnTo>
                    <a:pt x="150896" y="122566"/>
                  </a:lnTo>
                  <a:lnTo>
                    <a:pt x="152181" y="127351"/>
                  </a:lnTo>
                  <a:lnTo>
                    <a:pt x="154029" y="131534"/>
                  </a:lnTo>
                  <a:lnTo>
                    <a:pt x="156254" y="135314"/>
                  </a:lnTo>
                  <a:lnTo>
                    <a:pt x="158729" y="138827"/>
                  </a:lnTo>
                  <a:lnTo>
                    <a:pt x="161371" y="142161"/>
                  </a:lnTo>
                  <a:lnTo>
                    <a:pt x="164125" y="145375"/>
                  </a:lnTo>
                  <a:lnTo>
                    <a:pt x="166952" y="148511"/>
                  </a:lnTo>
                  <a:lnTo>
                    <a:pt x="172741" y="154640"/>
                  </a:lnTo>
                  <a:lnTo>
                    <a:pt x="181577" y="163669"/>
                  </a:lnTo>
                  <a:lnTo>
                    <a:pt x="184541" y="165667"/>
                  </a:lnTo>
                  <a:lnTo>
                    <a:pt x="190480" y="167888"/>
                  </a:lnTo>
                  <a:lnTo>
                    <a:pt x="202376" y="169313"/>
                  </a:lnTo>
                  <a:lnTo>
                    <a:pt x="208328" y="169508"/>
                  </a:lnTo>
                  <a:lnTo>
                    <a:pt x="210312" y="168568"/>
                  </a:lnTo>
                  <a:lnTo>
                    <a:pt x="211635" y="166949"/>
                  </a:lnTo>
                  <a:lnTo>
                    <a:pt x="212517" y="164877"/>
                  </a:lnTo>
                  <a:lnTo>
                    <a:pt x="213497" y="159930"/>
                  </a:lnTo>
                  <a:lnTo>
                    <a:pt x="213758" y="157221"/>
                  </a:lnTo>
                  <a:lnTo>
                    <a:pt x="213932" y="154424"/>
                  </a:lnTo>
                  <a:lnTo>
                    <a:pt x="214125" y="148669"/>
                  </a:lnTo>
                  <a:lnTo>
                    <a:pt x="214250" y="135898"/>
                  </a:lnTo>
                  <a:lnTo>
                    <a:pt x="214280" y="104546"/>
                  </a:lnTo>
                  <a:lnTo>
                    <a:pt x="213287" y="100455"/>
                  </a:lnTo>
                  <a:lnTo>
                    <a:pt x="211634" y="95744"/>
                  </a:lnTo>
                  <a:lnTo>
                    <a:pt x="209540" y="90618"/>
                  </a:lnTo>
                  <a:lnTo>
                    <a:pt x="208144" y="86209"/>
                  </a:lnTo>
                  <a:lnTo>
                    <a:pt x="207213" y="82278"/>
                  </a:lnTo>
                  <a:lnTo>
                    <a:pt x="206592" y="78664"/>
                  </a:lnTo>
                  <a:lnTo>
                    <a:pt x="206178" y="74271"/>
                  </a:lnTo>
                  <a:lnTo>
                    <a:pt x="205903" y="69358"/>
                  </a:lnTo>
                  <a:lnTo>
                    <a:pt x="205596" y="59599"/>
                  </a:lnTo>
                  <a:lnTo>
                    <a:pt x="205400" y="45250"/>
                  </a:lnTo>
                  <a:lnTo>
                    <a:pt x="205354" y="36277"/>
                  </a:lnTo>
                  <a:lnTo>
                    <a:pt x="210091" y="35884"/>
                  </a:lnTo>
                  <a:lnTo>
                    <a:pt x="217780" y="35768"/>
                  </a:lnTo>
                  <a:lnTo>
                    <a:pt x="226088" y="38386"/>
                  </a:lnTo>
                  <a:lnTo>
                    <a:pt x="236396" y="42857"/>
                  </a:lnTo>
                  <a:lnTo>
                    <a:pt x="247592" y="48152"/>
                  </a:lnTo>
                  <a:lnTo>
                    <a:pt x="265051" y="56711"/>
                  </a:lnTo>
                  <a:lnTo>
                    <a:pt x="271940" y="59635"/>
                  </a:lnTo>
                  <a:lnTo>
                    <a:pt x="279509" y="62577"/>
                  </a:lnTo>
                  <a:lnTo>
                    <a:pt x="295857" y="68492"/>
                  </a:lnTo>
                  <a:lnTo>
                    <a:pt x="313044" y="74428"/>
                  </a:lnTo>
                  <a:lnTo>
                    <a:pt x="320803" y="76408"/>
                  </a:lnTo>
                  <a:lnTo>
                    <a:pt x="327959" y="77728"/>
                  </a:lnTo>
                  <a:lnTo>
                    <a:pt x="341203" y="79194"/>
                  </a:lnTo>
                  <a:lnTo>
                    <a:pt x="353703" y="79846"/>
                  </a:lnTo>
                  <a:lnTo>
                    <a:pt x="365874" y="80136"/>
                  </a:lnTo>
                  <a:lnTo>
                    <a:pt x="400057" y="80354"/>
                  </a:lnTo>
                  <a:lnTo>
                    <a:pt x="404608" y="79366"/>
                  </a:lnTo>
                  <a:lnTo>
                    <a:pt x="412310" y="75623"/>
                  </a:lnTo>
                  <a:lnTo>
                    <a:pt x="414761" y="73235"/>
                  </a:lnTo>
                  <a:lnTo>
                    <a:pt x="416395" y="70652"/>
                  </a:lnTo>
                  <a:lnTo>
                    <a:pt x="417484" y="67937"/>
                  </a:lnTo>
                  <a:lnTo>
                    <a:pt x="419203" y="65135"/>
                  </a:lnTo>
                  <a:lnTo>
                    <a:pt x="421341" y="62275"/>
                  </a:lnTo>
                  <a:lnTo>
                    <a:pt x="423758" y="59376"/>
                  </a:lnTo>
                  <a:lnTo>
                    <a:pt x="424378" y="55459"/>
                  </a:lnTo>
                  <a:lnTo>
                    <a:pt x="423799" y="50863"/>
                  </a:lnTo>
                  <a:lnTo>
                    <a:pt x="420480" y="38710"/>
                  </a:lnTo>
                  <a:lnTo>
                    <a:pt x="417380" y="34403"/>
                  </a:lnTo>
                  <a:lnTo>
                    <a:pt x="415164" y="31865"/>
                  </a:lnTo>
                  <a:lnTo>
                    <a:pt x="412695" y="30173"/>
                  </a:lnTo>
                  <a:lnTo>
                    <a:pt x="407307" y="28293"/>
                  </a:lnTo>
                  <a:lnTo>
                    <a:pt x="398957" y="27458"/>
                  </a:lnTo>
                  <a:lnTo>
                    <a:pt x="388633" y="27086"/>
                  </a:lnTo>
                  <a:lnTo>
                    <a:pt x="377429" y="26921"/>
                  </a:lnTo>
                  <a:lnTo>
                    <a:pt x="372656" y="27869"/>
                  </a:lnTo>
                  <a:lnTo>
                    <a:pt x="364706" y="31569"/>
                  </a:lnTo>
                  <a:lnTo>
                    <a:pt x="360205" y="34936"/>
                  </a:lnTo>
                  <a:lnTo>
                    <a:pt x="355219" y="39166"/>
                  </a:lnTo>
                  <a:lnTo>
                    <a:pt x="345381" y="48165"/>
                  </a:lnTo>
                  <a:lnTo>
                    <a:pt x="337701" y="55472"/>
                  </a:lnTo>
                  <a:lnTo>
                    <a:pt x="334264" y="60794"/>
                  </a:lnTo>
                  <a:lnTo>
                    <a:pt x="330980" y="67318"/>
                  </a:lnTo>
                  <a:lnTo>
                    <a:pt x="327799" y="74644"/>
                  </a:lnTo>
                  <a:lnTo>
                    <a:pt x="325678" y="80521"/>
                  </a:lnTo>
                  <a:lnTo>
                    <a:pt x="324264" y="85430"/>
                  </a:lnTo>
                  <a:lnTo>
                    <a:pt x="323322" y="89696"/>
                  </a:lnTo>
                  <a:lnTo>
                    <a:pt x="323686" y="94524"/>
                  </a:lnTo>
                  <a:lnTo>
                    <a:pt x="324920" y="99727"/>
                  </a:lnTo>
                  <a:lnTo>
                    <a:pt x="326736" y="105180"/>
                  </a:lnTo>
                  <a:lnTo>
                    <a:pt x="328938" y="110800"/>
                  </a:lnTo>
                  <a:lnTo>
                    <a:pt x="331399" y="116531"/>
                  </a:lnTo>
                  <a:lnTo>
                    <a:pt x="336778" y="128190"/>
                  </a:lnTo>
                  <a:lnTo>
                    <a:pt x="342476" y="139986"/>
                  </a:lnTo>
                  <a:lnTo>
                    <a:pt x="346378" y="144918"/>
                  </a:lnTo>
                  <a:lnTo>
                    <a:pt x="350962" y="149198"/>
                  </a:lnTo>
                  <a:lnTo>
                    <a:pt x="356004" y="153044"/>
                  </a:lnTo>
                  <a:lnTo>
                    <a:pt x="364250" y="157316"/>
                  </a:lnTo>
                  <a:lnTo>
                    <a:pt x="375015" y="1607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SMARTPenAnnotation232"/>
            <p:cNvSpPr/>
            <p:nvPr/>
          </p:nvSpPr>
          <p:spPr>
            <a:xfrm>
              <a:off x="8259960" y="3214687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SMARTPenAnnotation233"/>
            <p:cNvSpPr/>
            <p:nvPr/>
          </p:nvSpPr>
          <p:spPr>
            <a:xfrm>
              <a:off x="5786437" y="2366367"/>
              <a:ext cx="1053704" cy="1232297"/>
            </a:xfrm>
            <a:custGeom>
              <a:avLst/>
              <a:gdLst/>
              <a:ahLst/>
              <a:cxnLst/>
              <a:rect l="0" t="0" r="0" b="0"/>
              <a:pathLst>
                <a:path w="1053704" h="1232297">
                  <a:moveTo>
                    <a:pt x="0" y="0"/>
                  </a:moveTo>
                  <a:lnTo>
                    <a:pt x="0" y="13302"/>
                  </a:lnTo>
                  <a:lnTo>
                    <a:pt x="993" y="15813"/>
                  </a:lnTo>
                  <a:lnTo>
                    <a:pt x="6137" y="24088"/>
                  </a:lnTo>
                  <a:lnTo>
                    <a:pt x="7689" y="29888"/>
                  </a:lnTo>
                  <a:lnTo>
                    <a:pt x="8562" y="38731"/>
                  </a:lnTo>
                  <a:lnTo>
                    <a:pt x="9677" y="41696"/>
                  </a:lnTo>
                  <a:lnTo>
                    <a:pt x="14994" y="50609"/>
                  </a:lnTo>
                  <a:lnTo>
                    <a:pt x="16586" y="56558"/>
                  </a:lnTo>
                  <a:lnTo>
                    <a:pt x="17785" y="92622"/>
                  </a:lnTo>
                  <a:lnTo>
                    <a:pt x="17859" y="175618"/>
                  </a:lnTo>
                  <a:lnTo>
                    <a:pt x="20505" y="187524"/>
                  </a:lnTo>
                  <a:lnTo>
                    <a:pt x="23996" y="200422"/>
                  </a:lnTo>
                  <a:lnTo>
                    <a:pt x="28884" y="232956"/>
                  </a:lnTo>
                  <a:lnTo>
                    <a:pt x="33693" y="256547"/>
                  </a:lnTo>
                  <a:lnTo>
                    <a:pt x="37765" y="278751"/>
                  </a:lnTo>
                  <a:lnTo>
                    <a:pt x="41589" y="295537"/>
                  </a:lnTo>
                  <a:lnTo>
                    <a:pt x="46690" y="330568"/>
                  </a:lnTo>
                  <a:lnTo>
                    <a:pt x="51538" y="357238"/>
                  </a:lnTo>
                  <a:lnTo>
                    <a:pt x="55619" y="383991"/>
                  </a:lnTo>
                  <a:lnTo>
                    <a:pt x="65887" y="419698"/>
                  </a:lnTo>
                  <a:lnTo>
                    <a:pt x="92284" y="500062"/>
                  </a:lnTo>
                  <a:lnTo>
                    <a:pt x="98045" y="534789"/>
                  </a:lnTo>
                  <a:lnTo>
                    <a:pt x="110501" y="572741"/>
                  </a:lnTo>
                  <a:lnTo>
                    <a:pt x="115975" y="606471"/>
                  </a:lnTo>
                  <a:lnTo>
                    <a:pt x="125582" y="633272"/>
                  </a:lnTo>
                  <a:lnTo>
                    <a:pt x="128370" y="639470"/>
                  </a:lnTo>
                  <a:lnTo>
                    <a:pt x="131467" y="654295"/>
                  </a:lnTo>
                  <a:lnTo>
                    <a:pt x="133836" y="669813"/>
                  </a:lnTo>
                  <a:lnTo>
                    <a:pt x="140796" y="695945"/>
                  </a:lnTo>
                  <a:lnTo>
                    <a:pt x="142943" y="708168"/>
                  </a:lnTo>
                  <a:lnTo>
                    <a:pt x="149760" y="732184"/>
                  </a:lnTo>
                  <a:lnTo>
                    <a:pt x="151888" y="744118"/>
                  </a:lnTo>
                  <a:lnTo>
                    <a:pt x="157673" y="761993"/>
                  </a:lnTo>
                  <a:lnTo>
                    <a:pt x="160819" y="779857"/>
                  </a:lnTo>
                  <a:lnTo>
                    <a:pt x="171705" y="814463"/>
                  </a:lnTo>
                  <a:lnTo>
                    <a:pt x="175532" y="825335"/>
                  </a:lnTo>
                  <a:lnTo>
                    <a:pt x="180635" y="848484"/>
                  </a:lnTo>
                  <a:lnTo>
                    <a:pt x="185482" y="863582"/>
                  </a:lnTo>
                  <a:lnTo>
                    <a:pt x="189990" y="893524"/>
                  </a:lnTo>
                  <a:lnTo>
                    <a:pt x="194539" y="908347"/>
                  </a:lnTo>
                  <a:lnTo>
                    <a:pt x="196594" y="916670"/>
                  </a:lnTo>
                  <a:lnTo>
                    <a:pt x="202338" y="932513"/>
                  </a:lnTo>
                  <a:lnTo>
                    <a:pt x="205473" y="948782"/>
                  </a:lnTo>
                  <a:lnTo>
                    <a:pt x="212272" y="963672"/>
                  </a:lnTo>
                  <a:lnTo>
                    <a:pt x="214398" y="971025"/>
                  </a:lnTo>
                  <a:lnTo>
                    <a:pt x="221202" y="989269"/>
                  </a:lnTo>
                  <a:lnTo>
                    <a:pt x="223327" y="997284"/>
                  </a:lnTo>
                  <a:lnTo>
                    <a:pt x="238635" y="1033380"/>
                  </a:lnTo>
                  <a:lnTo>
                    <a:pt x="239457" y="1037177"/>
                  </a:lnTo>
                  <a:lnTo>
                    <a:pt x="245663" y="1046689"/>
                  </a:lnTo>
                  <a:lnTo>
                    <a:pt x="267507" y="1073592"/>
                  </a:lnTo>
                  <a:lnTo>
                    <a:pt x="276707" y="1087377"/>
                  </a:lnTo>
                  <a:lnTo>
                    <a:pt x="303607" y="1118803"/>
                  </a:lnTo>
                  <a:lnTo>
                    <a:pt x="306584" y="1123892"/>
                  </a:lnTo>
                  <a:lnTo>
                    <a:pt x="315184" y="1132192"/>
                  </a:lnTo>
                  <a:lnTo>
                    <a:pt x="346678" y="1154796"/>
                  </a:lnTo>
                  <a:lnTo>
                    <a:pt x="378933" y="1175736"/>
                  </a:lnTo>
                  <a:lnTo>
                    <a:pt x="407909" y="1190624"/>
                  </a:lnTo>
                  <a:lnTo>
                    <a:pt x="422394" y="1193932"/>
                  </a:lnTo>
                  <a:lnTo>
                    <a:pt x="437762" y="1196394"/>
                  </a:lnTo>
                  <a:lnTo>
                    <a:pt x="463796" y="1203413"/>
                  </a:lnTo>
                  <a:lnTo>
                    <a:pt x="476007" y="1205569"/>
                  </a:lnTo>
                  <a:lnTo>
                    <a:pt x="511947" y="1219665"/>
                  </a:lnTo>
                  <a:lnTo>
                    <a:pt x="538423" y="1225281"/>
                  </a:lnTo>
                  <a:lnTo>
                    <a:pt x="560707" y="1230218"/>
                  </a:lnTo>
                  <a:lnTo>
                    <a:pt x="590755" y="1231886"/>
                  </a:lnTo>
                  <a:lnTo>
                    <a:pt x="619217" y="1232216"/>
                  </a:lnTo>
                  <a:lnTo>
                    <a:pt x="732354" y="1232296"/>
                  </a:lnTo>
                  <a:lnTo>
                    <a:pt x="747501" y="1229651"/>
                  </a:lnTo>
                  <a:lnTo>
                    <a:pt x="761840" y="1226160"/>
                  </a:lnTo>
                  <a:lnTo>
                    <a:pt x="786647" y="1224194"/>
                  </a:lnTo>
                  <a:lnTo>
                    <a:pt x="812849" y="1223612"/>
                  </a:lnTo>
                  <a:lnTo>
                    <a:pt x="879308" y="1223377"/>
                  </a:lnTo>
                  <a:lnTo>
                    <a:pt x="892190" y="1220726"/>
                  </a:lnTo>
                  <a:lnTo>
                    <a:pt x="905521" y="1217232"/>
                  </a:lnTo>
                  <a:lnTo>
                    <a:pt x="935687" y="1214989"/>
                  </a:lnTo>
                  <a:lnTo>
                    <a:pt x="967129" y="1214510"/>
                  </a:lnTo>
                  <a:lnTo>
                    <a:pt x="979176" y="1214470"/>
                  </a:lnTo>
                  <a:lnTo>
                    <a:pt x="991145" y="1211806"/>
                  </a:lnTo>
                  <a:lnTo>
                    <a:pt x="1003079" y="1208307"/>
                  </a:lnTo>
                  <a:lnTo>
                    <a:pt x="1035059" y="1205671"/>
                  </a:lnTo>
                  <a:lnTo>
                    <a:pt x="1038297" y="1205617"/>
                  </a:lnTo>
                  <a:lnTo>
                    <a:pt x="1041448" y="1204588"/>
                  </a:lnTo>
                  <a:lnTo>
                    <a:pt x="1053703" y="119657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MARTPenAnnotation234"/>
            <p:cNvSpPr/>
            <p:nvPr/>
          </p:nvSpPr>
          <p:spPr>
            <a:xfrm>
              <a:off x="6849070" y="3455789"/>
              <a:ext cx="187332" cy="276821"/>
            </a:xfrm>
            <a:custGeom>
              <a:avLst/>
              <a:gdLst/>
              <a:ahLst/>
              <a:cxnLst/>
              <a:rect l="0" t="0" r="0" b="0"/>
              <a:pathLst>
                <a:path w="187332" h="276821">
                  <a:moveTo>
                    <a:pt x="0" y="0"/>
                  </a:moveTo>
                  <a:lnTo>
                    <a:pt x="0" y="8897"/>
                  </a:lnTo>
                  <a:lnTo>
                    <a:pt x="4741" y="13660"/>
                  </a:lnTo>
                  <a:lnTo>
                    <a:pt x="7129" y="15060"/>
                  </a:lnTo>
                  <a:lnTo>
                    <a:pt x="12429" y="16615"/>
                  </a:lnTo>
                  <a:lnTo>
                    <a:pt x="16223" y="17030"/>
                  </a:lnTo>
                  <a:lnTo>
                    <a:pt x="20737" y="17306"/>
                  </a:lnTo>
                  <a:lnTo>
                    <a:pt x="25731" y="17490"/>
                  </a:lnTo>
                  <a:lnTo>
                    <a:pt x="31044" y="18605"/>
                  </a:lnTo>
                  <a:lnTo>
                    <a:pt x="36571" y="20341"/>
                  </a:lnTo>
                  <a:lnTo>
                    <a:pt x="42241" y="22490"/>
                  </a:lnTo>
                  <a:lnTo>
                    <a:pt x="48004" y="24915"/>
                  </a:lnTo>
                  <a:lnTo>
                    <a:pt x="53831" y="27524"/>
                  </a:lnTo>
                  <a:lnTo>
                    <a:pt x="65597" y="33069"/>
                  </a:lnTo>
                  <a:lnTo>
                    <a:pt x="95265" y="47668"/>
                  </a:lnTo>
                  <a:lnTo>
                    <a:pt x="102205" y="50630"/>
                  </a:lnTo>
                  <a:lnTo>
                    <a:pt x="109809" y="53597"/>
                  </a:lnTo>
                  <a:lnTo>
                    <a:pt x="117855" y="56567"/>
                  </a:lnTo>
                  <a:lnTo>
                    <a:pt x="125202" y="59539"/>
                  </a:lnTo>
                  <a:lnTo>
                    <a:pt x="132086" y="62513"/>
                  </a:lnTo>
                  <a:lnTo>
                    <a:pt x="138659" y="65488"/>
                  </a:lnTo>
                  <a:lnTo>
                    <a:pt x="144032" y="68463"/>
                  </a:lnTo>
                  <a:lnTo>
                    <a:pt x="148608" y="71439"/>
                  </a:lnTo>
                  <a:lnTo>
                    <a:pt x="152650" y="74415"/>
                  </a:lnTo>
                  <a:lnTo>
                    <a:pt x="157329" y="77391"/>
                  </a:lnTo>
                  <a:lnTo>
                    <a:pt x="162433" y="80367"/>
                  </a:lnTo>
                  <a:lnTo>
                    <a:pt x="167820" y="83344"/>
                  </a:lnTo>
                  <a:lnTo>
                    <a:pt x="172403" y="86320"/>
                  </a:lnTo>
                  <a:lnTo>
                    <a:pt x="176451" y="89297"/>
                  </a:lnTo>
                  <a:lnTo>
                    <a:pt x="180142" y="92273"/>
                  </a:lnTo>
                  <a:lnTo>
                    <a:pt x="182602" y="95250"/>
                  </a:lnTo>
                  <a:lnTo>
                    <a:pt x="184243" y="98226"/>
                  </a:lnTo>
                  <a:lnTo>
                    <a:pt x="186065" y="104179"/>
                  </a:lnTo>
                  <a:lnTo>
                    <a:pt x="186875" y="110132"/>
                  </a:lnTo>
                  <a:lnTo>
                    <a:pt x="187236" y="116086"/>
                  </a:lnTo>
                  <a:lnTo>
                    <a:pt x="187331" y="119062"/>
                  </a:lnTo>
                  <a:lnTo>
                    <a:pt x="186403" y="122039"/>
                  </a:lnTo>
                  <a:lnTo>
                    <a:pt x="182726" y="127992"/>
                  </a:lnTo>
                  <a:lnTo>
                    <a:pt x="180431" y="136591"/>
                  </a:lnTo>
                  <a:lnTo>
                    <a:pt x="179818" y="141662"/>
                  </a:lnTo>
                  <a:lnTo>
                    <a:pt x="178418" y="146035"/>
                  </a:lnTo>
                  <a:lnTo>
                    <a:pt x="174216" y="153540"/>
                  </a:lnTo>
                  <a:lnTo>
                    <a:pt x="171706" y="157922"/>
                  </a:lnTo>
                  <a:lnTo>
                    <a:pt x="166272" y="168083"/>
                  </a:lnTo>
                  <a:lnTo>
                    <a:pt x="160550" y="176568"/>
                  </a:lnTo>
                  <a:lnTo>
                    <a:pt x="157634" y="180220"/>
                  </a:lnTo>
                  <a:lnTo>
                    <a:pt x="153707" y="184638"/>
                  </a:lnTo>
                  <a:lnTo>
                    <a:pt x="144051" y="194840"/>
                  </a:lnTo>
                  <a:lnTo>
                    <a:pt x="122916" y="216354"/>
                  </a:lnTo>
                  <a:lnTo>
                    <a:pt x="105529" y="233788"/>
                  </a:lnTo>
                  <a:lnTo>
                    <a:pt x="101111" y="237218"/>
                  </a:lnTo>
                  <a:lnTo>
                    <a:pt x="96180" y="240497"/>
                  </a:lnTo>
                  <a:lnTo>
                    <a:pt x="90910" y="243675"/>
                  </a:lnTo>
                  <a:lnTo>
                    <a:pt x="86403" y="246785"/>
                  </a:lnTo>
                  <a:lnTo>
                    <a:pt x="82406" y="249852"/>
                  </a:lnTo>
                  <a:lnTo>
                    <a:pt x="78751" y="252888"/>
                  </a:lnTo>
                  <a:lnTo>
                    <a:pt x="74328" y="255904"/>
                  </a:lnTo>
                  <a:lnTo>
                    <a:pt x="69396" y="258908"/>
                  </a:lnTo>
                  <a:lnTo>
                    <a:pt x="64123" y="261902"/>
                  </a:lnTo>
                  <a:lnTo>
                    <a:pt x="59616" y="263898"/>
                  </a:lnTo>
                  <a:lnTo>
                    <a:pt x="55619" y="265229"/>
                  </a:lnTo>
                  <a:lnTo>
                    <a:pt x="51962" y="266116"/>
                  </a:lnTo>
                  <a:lnTo>
                    <a:pt x="48532" y="266707"/>
                  </a:lnTo>
                  <a:lnTo>
                    <a:pt x="45253" y="267102"/>
                  </a:lnTo>
                  <a:lnTo>
                    <a:pt x="42075" y="267365"/>
                  </a:lnTo>
                  <a:lnTo>
                    <a:pt x="38963" y="268532"/>
                  </a:lnTo>
                  <a:lnTo>
                    <a:pt x="35898" y="270302"/>
                  </a:lnTo>
                  <a:lnTo>
                    <a:pt x="26789" y="27682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SMARTPenAnnotation235"/>
            <p:cNvSpPr/>
            <p:nvPr/>
          </p:nvSpPr>
          <p:spPr>
            <a:xfrm>
              <a:off x="7116994" y="3448748"/>
              <a:ext cx="285717" cy="194508"/>
            </a:xfrm>
            <a:custGeom>
              <a:avLst/>
              <a:gdLst/>
              <a:ahLst/>
              <a:cxnLst/>
              <a:rect l="0" t="0" r="0" b="0"/>
              <a:pathLst>
                <a:path w="285717" h="194508">
                  <a:moveTo>
                    <a:pt x="26756" y="33830"/>
                  </a:moveTo>
                  <a:lnTo>
                    <a:pt x="26756" y="124937"/>
                  </a:lnTo>
                  <a:lnTo>
                    <a:pt x="25763" y="132271"/>
                  </a:lnTo>
                  <a:lnTo>
                    <a:pt x="24110" y="139145"/>
                  </a:lnTo>
                  <a:lnTo>
                    <a:pt x="22015" y="145712"/>
                  </a:lnTo>
                  <a:lnTo>
                    <a:pt x="20619" y="151082"/>
                  </a:lnTo>
                  <a:lnTo>
                    <a:pt x="19688" y="155654"/>
                  </a:lnTo>
                  <a:lnTo>
                    <a:pt x="19067" y="159694"/>
                  </a:lnTo>
                  <a:lnTo>
                    <a:pt x="18653" y="164372"/>
                  </a:lnTo>
                  <a:lnTo>
                    <a:pt x="18378" y="169476"/>
                  </a:lnTo>
                  <a:lnTo>
                    <a:pt x="18194" y="174862"/>
                  </a:lnTo>
                  <a:lnTo>
                    <a:pt x="17079" y="179445"/>
                  </a:lnTo>
                  <a:lnTo>
                    <a:pt x="15344" y="183492"/>
                  </a:lnTo>
                  <a:lnTo>
                    <a:pt x="9274" y="193916"/>
                  </a:lnTo>
                  <a:lnTo>
                    <a:pt x="1241" y="194507"/>
                  </a:lnTo>
                  <a:lnTo>
                    <a:pt x="816" y="193534"/>
                  </a:lnTo>
                  <a:lnTo>
                    <a:pt x="344" y="189807"/>
                  </a:lnTo>
                  <a:lnTo>
                    <a:pt x="218" y="186432"/>
                  </a:lnTo>
                  <a:lnTo>
                    <a:pt x="41" y="172201"/>
                  </a:lnTo>
                  <a:lnTo>
                    <a:pt x="0" y="161143"/>
                  </a:lnTo>
                  <a:lnTo>
                    <a:pt x="981" y="155416"/>
                  </a:lnTo>
                  <a:lnTo>
                    <a:pt x="2628" y="149614"/>
                  </a:lnTo>
                  <a:lnTo>
                    <a:pt x="4717" y="143761"/>
                  </a:lnTo>
                  <a:lnTo>
                    <a:pt x="6110" y="136883"/>
                  </a:lnTo>
                  <a:lnTo>
                    <a:pt x="7039" y="129321"/>
                  </a:lnTo>
                  <a:lnTo>
                    <a:pt x="7657" y="121303"/>
                  </a:lnTo>
                  <a:lnTo>
                    <a:pt x="9063" y="113973"/>
                  </a:lnTo>
                  <a:lnTo>
                    <a:pt x="10992" y="107103"/>
                  </a:lnTo>
                  <a:lnTo>
                    <a:pt x="13270" y="100538"/>
                  </a:lnTo>
                  <a:lnTo>
                    <a:pt x="14788" y="93185"/>
                  </a:lnTo>
                  <a:lnTo>
                    <a:pt x="15801" y="85306"/>
                  </a:lnTo>
                  <a:lnTo>
                    <a:pt x="16476" y="77077"/>
                  </a:lnTo>
                  <a:lnTo>
                    <a:pt x="18910" y="69607"/>
                  </a:lnTo>
                  <a:lnTo>
                    <a:pt x="22517" y="62642"/>
                  </a:lnTo>
                  <a:lnTo>
                    <a:pt x="26907" y="56014"/>
                  </a:lnTo>
                  <a:lnTo>
                    <a:pt x="30825" y="50604"/>
                  </a:lnTo>
                  <a:lnTo>
                    <a:pt x="34429" y="46005"/>
                  </a:lnTo>
                  <a:lnTo>
                    <a:pt x="37825" y="41946"/>
                  </a:lnTo>
                  <a:lnTo>
                    <a:pt x="42072" y="37257"/>
                  </a:lnTo>
                  <a:lnTo>
                    <a:pt x="52084" y="26754"/>
                  </a:lnTo>
                  <a:lnTo>
                    <a:pt x="57531" y="22167"/>
                  </a:lnTo>
                  <a:lnTo>
                    <a:pt x="63148" y="18117"/>
                  </a:lnTo>
                  <a:lnTo>
                    <a:pt x="68877" y="14425"/>
                  </a:lnTo>
                  <a:lnTo>
                    <a:pt x="73688" y="10971"/>
                  </a:lnTo>
                  <a:lnTo>
                    <a:pt x="77887" y="7677"/>
                  </a:lnTo>
                  <a:lnTo>
                    <a:pt x="81679" y="4488"/>
                  </a:lnTo>
                  <a:lnTo>
                    <a:pt x="86192" y="2362"/>
                  </a:lnTo>
                  <a:lnTo>
                    <a:pt x="91185" y="945"/>
                  </a:lnTo>
                  <a:lnTo>
                    <a:pt x="96497" y="0"/>
                  </a:lnTo>
                  <a:lnTo>
                    <a:pt x="102024" y="363"/>
                  </a:lnTo>
                  <a:lnTo>
                    <a:pt x="107692" y="1597"/>
                  </a:lnTo>
                  <a:lnTo>
                    <a:pt x="113456" y="3411"/>
                  </a:lnTo>
                  <a:lnTo>
                    <a:pt x="118289" y="4621"/>
                  </a:lnTo>
                  <a:lnTo>
                    <a:pt x="126308" y="5965"/>
                  </a:lnTo>
                  <a:lnTo>
                    <a:pt x="129834" y="8308"/>
                  </a:lnTo>
                  <a:lnTo>
                    <a:pt x="133178" y="11854"/>
                  </a:lnTo>
                  <a:lnTo>
                    <a:pt x="136399" y="16203"/>
                  </a:lnTo>
                  <a:lnTo>
                    <a:pt x="138546" y="21086"/>
                  </a:lnTo>
                  <a:lnTo>
                    <a:pt x="139978" y="26326"/>
                  </a:lnTo>
                  <a:lnTo>
                    <a:pt x="140933" y="31804"/>
                  </a:lnTo>
                  <a:lnTo>
                    <a:pt x="141569" y="37440"/>
                  </a:lnTo>
                  <a:lnTo>
                    <a:pt x="141993" y="43182"/>
                  </a:lnTo>
                  <a:lnTo>
                    <a:pt x="142276" y="48995"/>
                  </a:lnTo>
                  <a:lnTo>
                    <a:pt x="143457" y="55846"/>
                  </a:lnTo>
                  <a:lnTo>
                    <a:pt x="145237" y="63390"/>
                  </a:lnTo>
                  <a:lnTo>
                    <a:pt x="147415" y="71396"/>
                  </a:lnTo>
                  <a:lnTo>
                    <a:pt x="148867" y="78718"/>
                  </a:lnTo>
                  <a:lnTo>
                    <a:pt x="149835" y="85583"/>
                  </a:lnTo>
                  <a:lnTo>
                    <a:pt x="150481" y="92144"/>
                  </a:lnTo>
                  <a:lnTo>
                    <a:pt x="150911" y="98503"/>
                  </a:lnTo>
                  <a:lnTo>
                    <a:pt x="151198" y="104726"/>
                  </a:lnTo>
                  <a:lnTo>
                    <a:pt x="151516" y="116933"/>
                  </a:lnTo>
                  <a:lnTo>
                    <a:pt x="151771" y="149856"/>
                  </a:lnTo>
                  <a:lnTo>
                    <a:pt x="151771" y="140417"/>
                  </a:lnTo>
                  <a:lnTo>
                    <a:pt x="152763" y="136638"/>
                  </a:lnTo>
                  <a:lnTo>
                    <a:pt x="154417" y="133126"/>
                  </a:lnTo>
                  <a:lnTo>
                    <a:pt x="156512" y="129793"/>
                  </a:lnTo>
                  <a:lnTo>
                    <a:pt x="158900" y="124594"/>
                  </a:lnTo>
                  <a:lnTo>
                    <a:pt x="161484" y="118152"/>
                  </a:lnTo>
                  <a:lnTo>
                    <a:pt x="164200" y="110881"/>
                  </a:lnTo>
                  <a:lnTo>
                    <a:pt x="167003" y="104049"/>
                  </a:lnTo>
                  <a:lnTo>
                    <a:pt x="169863" y="97509"/>
                  </a:lnTo>
                  <a:lnTo>
                    <a:pt x="172762" y="91166"/>
                  </a:lnTo>
                  <a:lnTo>
                    <a:pt x="176680" y="84952"/>
                  </a:lnTo>
                  <a:lnTo>
                    <a:pt x="181275" y="78825"/>
                  </a:lnTo>
                  <a:lnTo>
                    <a:pt x="186323" y="72757"/>
                  </a:lnTo>
                  <a:lnTo>
                    <a:pt x="191673" y="66726"/>
                  </a:lnTo>
                  <a:lnTo>
                    <a:pt x="202909" y="54734"/>
                  </a:lnTo>
                  <a:lnTo>
                    <a:pt x="208684" y="49750"/>
                  </a:lnTo>
                  <a:lnTo>
                    <a:pt x="214518" y="45436"/>
                  </a:lnTo>
                  <a:lnTo>
                    <a:pt x="220391" y="41567"/>
                  </a:lnTo>
                  <a:lnTo>
                    <a:pt x="225298" y="38988"/>
                  </a:lnTo>
                  <a:lnTo>
                    <a:pt x="233399" y="36122"/>
                  </a:lnTo>
                  <a:lnTo>
                    <a:pt x="240305" y="34849"/>
                  </a:lnTo>
                  <a:lnTo>
                    <a:pt x="246682" y="34283"/>
                  </a:lnTo>
                  <a:lnTo>
                    <a:pt x="252824" y="34031"/>
                  </a:lnTo>
                  <a:lnTo>
                    <a:pt x="261860" y="33889"/>
                  </a:lnTo>
                  <a:lnTo>
                    <a:pt x="264851" y="34862"/>
                  </a:lnTo>
                  <a:lnTo>
                    <a:pt x="270820" y="38588"/>
                  </a:lnTo>
                  <a:lnTo>
                    <a:pt x="272809" y="41963"/>
                  </a:lnTo>
                  <a:lnTo>
                    <a:pt x="274135" y="46197"/>
                  </a:lnTo>
                  <a:lnTo>
                    <a:pt x="275019" y="51005"/>
                  </a:lnTo>
                  <a:lnTo>
                    <a:pt x="275609" y="56193"/>
                  </a:lnTo>
                  <a:lnTo>
                    <a:pt x="276002" y="61637"/>
                  </a:lnTo>
                  <a:lnTo>
                    <a:pt x="276437" y="71985"/>
                  </a:lnTo>
                  <a:lnTo>
                    <a:pt x="276632" y="79892"/>
                  </a:lnTo>
                  <a:lnTo>
                    <a:pt x="276787" y="143559"/>
                  </a:lnTo>
                  <a:lnTo>
                    <a:pt x="277779" y="145678"/>
                  </a:lnTo>
                  <a:lnTo>
                    <a:pt x="279432" y="147091"/>
                  </a:lnTo>
                  <a:lnTo>
                    <a:pt x="284475" y="149357"/>
                  </a:lnTo>
                  <a:lnTo>
                    <a:pt x="284889" y="150536"/>
                  </a:lnTo>
                  <a:lnTo>
                    <a:pt x="285471" y="155942"/>
                  </a:lnTo>
                  <a:lnTo>
                    <a:pt x="285716" y="1588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SMARTPenAnnotation236"/>
            <p:cNvSpPr/>
            <p:nvPr/>
          </p:nvSpPr>
          <p:spPr>
            <a:xfrm>
              <a:off x="7415796" y="3421957"/>
              <a:ext cx="353033" cy="194567"/>
            </a:xfrm>
            <a:custGeom>
              <a:avLst/>
              <a:gdLst/>
              <a:ahLst/>
              <a:cxnLst/>
              <a:rect l="0" t="0" r="0" b="0"/>
              <a:pathLst>
                <a:path w="353033" h="194567">
                  <a:moveTo>
                    <a:pt x="94071" y="87410"/>
                  </a:moveTo>
                  <a:lnTo>
                    <a:pt x="94071" y="79721"/>
                  </a:lnTo>
                  <a:lnTo>
                    <a:pt x="89331" y="74107"/>
                  </a:lnTo>
                  <a:lnTo>
                    <a:pt x="84977" y="69458"/>
                  </a:lnTo>
                  <a:lnTo>
                    <a:pt x="80768" y="65210"/>
                  </a:lnTo>
                  <a:lnTo>
                    <a:pt x="78258" y="63680"/>
                  </a:lnTo>
                  <a:lnTo>
                    <a:pt x="72822" y="61981"/>
                  </a:lnTo>
                  <a:lnTo>
                    <a:pt x="69982" y="62519"/>
                  </a:lnTo>
                  <a:lnTo>
                    <a:pt x="61247" y="67026"/>
                  </a:lnTo>
                  <a:lnTo>
                    <a:pt x="55339" y="68428"/>
                  </a:lnTo>
                  <a:lnTo>
                    <a:pt x="52375" y="70787"/>
                  </a:lnTo>
                  <a:lnTo>
                    <a:pt x="49407" y="74343"/>
                  </a:lnTo>
                  <a:lnTo>
                    <a:pt x="46435" y="78699"/>
                  </a:lnTo>
                  <a:lnTo>
                    <a:pt x="42470" y="82594"/>
                  </a:lnTo>
                  <a:lnTo>
                    <a:pt x="37842" y="86184"/>
                  </a:lnTo>
                  <a:lnTo>
                    <a:pt x="32772" y="89569"/>
                  </a:lnTo>
                  <a:lnTo>
                    <a:pt x="28400" y="93810"/>
                  </a:lnTo>
                  <a:lnTo>
                    <a:pt x="24494" y="98622"/>
                  </a:lnTo>
                  <a:lnTo>
                    <a:pt x="20897" y="103815"/>
                  </a:lnTo>
                  <a:lnTo>
                    <a:pt x="17506" y="108268"/>
                  </a:lnTo>
                  <a:lnTo>
                    <a:pt x="14255" y="112229"/>
                  </a:lnTo>
                  <a:lnTo>
                    <a:pt x="11094" y="115863"/>
                  </a:lnTo>
                  <a:lnTo>
                    <a:pt x="8988" y="120269"/>
                  </a:lnTo>
                  <a:lnTo>
                    <a:pt x="7583" y="125191"/>
                  </a:lnTo>
                  <a:lnTo>
                    <a:pt x="6647" y="130457"/>
                  </a:lnTo>
                  <a:lnTo>
                    <a:pt x="5030" y="134959"/>
                  </a:lnTo>
                  <a:lnTo>
                    <a:pt x="2961" y="138953"/>
                  </a:lnTo>
                  <a:lnTo>
                    <a:pt x="589" y="142608"/>
                  </a:lnTo>
                  <a:lnTo>
                    <a:pt x="0" y="146037"/>
                  </a:lnTo>
                  <a:lnTo>
                    <a:pt x="598" y="149315"/>
                  </a:lnTo>
                  <a:lnTo>
                    <a:pt x="1990" y="152492"/>
                  </a:lnTo>
                  <a:lnTo>
                    <a:pt x="2918" y="155603"/>
                  </a:lnTo>
                  <a:lnTo>
                    <a:pt x="3537" y="158669"/>
                  </a:lnTo>
                  <a:lnTo>
                    <a:pt x="3949" y="161705"/>
                  </a:lnTo>
                  <a:lnTo>
                    <a:pt x="5216" y="164721"/>
                  </a:lnTo>
                  <a:lnTo>
                    <a:pt x="9270" y="170719"/>
                  </a:lnTo>
                  <a:lnTo>
                    <a:pt x="11740" y="172714"/>
                  </a:lnTo>
                  <a:lnTo>
                    <a:pt x="14379" y="174045"/>
                  </a:lnTo>
                  <a:lnTo>
                    <a:pt x="19957" y="175524"/>
                  </a:lnTo>
                  <a:lnTo>
                    <a:pt x="25743" y="176181"/>
                  </a:lnTo>
                  <a:lnTo>
                    <a:pt x="28675" y="175364"/>
                  </a:lnTo>
                  <a:lnTo>
                    <a:pt x="34579" y="171810"/>
                  </a:lnTo>
                  <a:lnTo>
                    <a:pt x="38535" y="168481"/>
                  </a:lnTo>
                  <a:lnTo>
                    <a:pt x="43156" y="164278"/>
                  </a:lnTo>
                  <a:lnTo>
                    <a:pt x="56495" y="151527"/>
                  </a:lnTo>
                  <a:lnTo>
                    <a:pt x="60091" y="148014"/>
                  </a:lnTo>
                  <a:lnTo>
                    <a:pt x="63480" y="142695"/>
                  </a:lnTo>
                  <a:lnTo>
                    <a:pt x="66732" y="136173"/>
                  </a:lnTo>
                  <a:lnTo>
                    <a:pt x="69892" y="128848"/>
                  </a:lnTo>
                  <a:lnTo>
                    <a:pt x="72991" y="122973"/>
                  </a:lnTo>
                  <a:lnTo>
                    <a:pt x="76049" y="118064"/>
                  </a:lnTo>
                  <a:lnTo>
                    <a:pt x="79079" y="113799"/>
                  </a:lnTo>
                  <a:lnTo>
                    <a:pt x="82092" y="108971"/>
                  </a:lnTo>
                  <a:lnTo>
                    <a:pt x="85093" y="103769"/>
                  </a:lnTo>
                  <a:lnTo>
                    <a:pt x="91073" y="92696"/>
                  </a:lnTo>
                  <a:lnTo>
                    <a:pt x="97038" y="81160"/>
                  </a:lnTo>
                  <a:lnTo>
                    <a:pt x="99025" y="76298"/>
                  </a:lnTo>
                  <a:lnTo>
                    <a:pt x="100350" y="72065"/>
                  </a:lnTo>
                  <a:lnTo>
                    <a:pt x="102955" y="60819"/>
                  </a:lnTo>
                  <a:lnTo>
                    <a:pt x="102986" y="65420"/>
                  </a:lnTo>
                  <a:lnTo>
                    <a:pt x="101999" y="68781"/>
                  </a:lnTo>
                  <a:lnTo>
                    <a:pt x="100349" y="73006"/>
                  </a:lnTo>
                  <a:lnTo>
                    <a:pt x="98256" y="77808"/>
                  </a:lnTo>
                  <a:lnTo>
                    <a:pt x="96860" y="82993"/>
                  </a:lnTo>
                  <a:lnTo>
                    <a:pt x="95931" y="88434"/>
                  </a:lnTo>
                  <a:lnTo>
                    <a:pt x="95311" y="94045"/>
                  </a:lnTo>
                  <a:lnTo>
                    <a:pt x="94898" y="99771"/>
                  </a:lnTo>
                  <a:lnTo>
                    <a:pt x="94623" y="105573"/>
                  </a:lnTo>
                  <a:lnTo>
                    <a:pt x="94316" y="117310"/>
                  </a:lnTo>
                  <a:lnTo>
                    <a:pt x="94180" y="129141"/>
                  </a:lnTo>
                  <a:lnTo>
                    <a:pt x="95136" y="135075"/>
                  </a:lnTo>
                  <a:lnTo>
                    <a:pt x="96765" y="141015"/>
                  </a:lnTo>
                  <a:lnTo>
                    <a:pt x="98843" y="146959"/>
                  </a:lnTo>
                  <a:lnTo>
                    <a:pt x="100229" y="151914"/>
                  </a:lnTo>
                  <a:lnTo>
                    <a:pt x="101152" y="156209"/>
                  </a:lnTo>
                  <a:lnTo>
                    <a:pt x="101769" y="160065"/>
                  </a:lnTo>
                  <a:lnTo>
                    <a:pt x="103172" y="163628"/>
                  </a:lnTo>
                  <a:lnTo>
                    <a:pt x="105099" y="166995"/>
                  </a:lnTo>
                  <a:lnTo>
                    <a:pt x="107376" y="170232"/>
                  </a:lnTo>
                  <a:lnTo>
                    <a:pt x="109886" y="172391"/>
                  </a:lnTo>
                  <a:lnTo>
                    <a:pt x="112552" y="173829"/>
                  </a:lnTo>
                  <a:lnTo>
                    <a:pt x="115321" y="174788"/>
                  </a:lnTo>
                  <a:lnTo>
                    <a:pt x="118160" y="174435"/>
                  </a:lnTo>
                  <a:lnTo>
                    <a:pt x="121044" y="173208"/>
                  </a:lnTo>
                  <a:lnTo>
                    <a:pt x="126895" y="169198"/>
                  </a:lnTo>
                  <a:lnTo>
                    <a:pt x="132802" y="164109"/>
                  </a:lnTo>
                  <a:lnTo>
                    <a:pt x="135767" y="160371"/>
                  </a:lnTo>
                  <a:lnTo>
                    <a:pt x="138735" y="155894"/>
                  </a:lnTo>
                  <a:lnTo>
                    <a:pt x="141707" y="150926"/>
                  </a:lnTo>
                  <a:lnTo>
                    <a:pt x="144679" y="145629"/>
                  </a:lnTo>
                  <a:lnTo>
                    <a:pt x="150628" y="134451"/>
                  </a:lnTo>
                  <a:lnTo>
                    <a:pt x="159556" y="117002"/>
                  </a:lnTo>
                  <a:lnTo>
                    <a:pt x="163525" y="110115"/>
                  </a:lnTo>
                  <a:lnTo>
                    <a:pt x="168155" y="102546"/>
                  </a:lnTo>
                  <a:lnTo>
                    <a:pt x="173226" y="94524"/>
                  </a:lnTo>
                  <a:lnTo>
                    <a:pt x="177598" y="87192"/>
                  </a:lnTo>
                  <a:lnTo>
                    <a:pt x="181506" y="80319"/>
                  </a:lnTo>
                  <a:lnTo>
                    <a:pt x="188494" y="67391"/>
                  </a:lnTo>
                  <a:lnTo>
                    <a:pt x="194906" y="55031"/>
                  </a:lnTo>
                  <a:lnTo>
                    <a:pt x="197012" y="49949"/>
                  </a:lnTo>
                  <a:lnTo>
                    <a:pt x="198418" y="45569"/>
                  </a:lnTo>
                  <a:lnTo>
                    <a:pt x="199354" y="41656"/>
                  </a:lnTo>
                  <a:lnTo>
                    <a:pt x="200971" y="37064"/>
                  </a:lnTo>
                  <a:lnTo>
                    <a:pt x="203040" y="32017"/>
                  </a:lnTo>
                  <a:lnTo>
                    <a:pt x="205413" y="26669"/>
                  </a:lnTo>
                  <a:lnTo>
                    <a:pt x="206994" y="22111"/>
                  </a:lnTo>
                  <a:lnTo>
                    <a:pt x="208048" y="18081"/>
                  </a:lnTo>
                  <a:lnTo>
                    <a:pt x="208751" y="14401"/>
                  </a:lnTo>
                  <a:lnTo>
                    <a:pt x="209219" y="10956"/>
                  </a:lnTo>
                  <a:lnTo>
                    <a:pt x="209532" y="7667"/>
                  </a:lnTo>
                  <a:lnTo>
                    <a:pt x="210033" y="0"/>
                  </a:lnTo>
                  <a:lnTo>
                    <a:pt x="210132" y="5615"/>
                  </a:lnTo>
                  <a:lnTo>
                    <a:pt x="210154" y="19153"/>
                  </a:lnTo>
                  <a:lnTo>
                    <a:pt x="209163" y="23054"/>
                  </a:lnTo>
                  <a:lnTo>
                    <a:pt x="207509" y="27639"/>
                  </a:lnTo>
                  <a:lnTo>
                    <a:pt x="205416" y="32679"/>
                  </a:lnTo>
                  <a:lnTo>
                    <a:pt x="204019" y="39017"/>
                  </a:lnTo>
                  <a:lnTo>
                    <a:pt x="203089" y="46218"/>
                  </a:lnTo>
                  <a:lnTo>
                    <a:pt x="202468" y="53995"/>
                  </a:lnTo>
                  <a:lnTo>
                    <a:pt x="202054" y="61165"/>
                  </a:lnTo>
                  <a:lnTo>
                    <a:pt x="201594" y="74422"/>
                  </a:lnTo>
                  <a:lnTo>
                    <a:pt x="201300" y="99102"/>
                  </a:lnTo>
                  <a:lnTo>
                    <a:pt x="201259" y="111128"/>
                  </a:lnTo>
                  <a:lnTo>
                    <a:pt x="202241" y="117112"/>
                  </a:lnTo>
                  <a:lnTo>
                    <a:pt x="203887" y="123087"/>
                  </a:lnTo>
                  <a:lnTo>
                    <a:pt x="205977" y="129053"/>
                  </a:lnTo>
                  <a:lnTo>
                    <a:pt x="207371" y="134024"/>
                  </a:lnTo>
                  <a:lnTo>
                    <a:pt x="208299" y="138329"/>
                  </a:lnTo>
                  <a:lnTo>
                    <a:pt x="208918" y="142192"/>
                  </a:lnTo>
                  <a:lnTo>
                    <a:pt x="211315" y="145760"/>
                  </a:lnTo>
                  <a:lnTo>
                    <a:pt x="214897" y="149130"/>
                  </a:lnTo>
                  <a:lnTo>
                    <a:pt x="219271" y="152369"/>
                  </a:lnTo>
                  <a:lnTo>
                    <a:pt x="223178" y="155521"/>
                  </a:lnTo>
                  <a:lnTo>
                    <a:pt x="226775" y="158614"/>
                  </a:lnTo>
                  <a:lnTo>
                    <a:pt x="230165" y="161668"/>
                  </a:lnTo>
                  <a:lnTo>
                    <a:pt x="233418" y="163704"/>
                  </a:lnTo>
                  <a:lnTo>
                    <a:pt x="239677" y="165967"/>
                  </a:lnTo>
                  <a:lnTo>
                    <a:pt x="248412" y="166972"/>
                  </a:lnTo>
                  <a:lnTo>
                    <a:pt x="253520" y="167240"/>
                  </a:lnTo>
                  <a:lnTo>
                    <a:pt x="264487" y="164893"/>
                  </a:lnTo>
                  <a:lnTo>
                    <a:pt x="270189" y="162878"/>
                  </a:lnTo>
                  <a:lnTo>
                    <a:pt x="275975" y="160542"/>
                  </a:lnTo>
                  <a:lnTo>
                    <a:pt x="281817" y="157993"/>
                  </a:lnTo>
                  <a:lnTo>
                    <a:pt x="292607" y="152514"/>
                  </a:lnTo>
                  <a:lnTo>
                    <a:pt x="300710" y="146772"/>
                  </a:lnTo>
                  <a:lnTo>
                    <a:pt x="305252" y="142860"/>
                  </a:lnTo>
                  <a:lnTo>
                    <a:pt x="310264" y="138267"/>
                  </a:lnTo>
                  <a:lnTo>
                    <a:pt x="315590" y="133221"/>
                  </a:lnTo>
                  <a:lnTo>
                    <a:pt x="320134" y="127872"/>
                  </a:lnTo>
                  <a:lnTo>
                    <a:pt x="324154" y="122322"/>
                  </a:lnTo>
                  <a:lnTo>
                    <a:pt x="327827" y="116638"/>
                  </a:lnTo>
                  <a:lnTo>
                    <a:pt x="331268" y="111856"/>
                  </a:lnTo>
                  <a:lnTo>
                    <a:pt x="334554" y="107676"/>
                  </a:lnTo>
                  <a:lnTo>
                    <a:pt x="337736" y="103897"/>
                  </a:lnTo>
                  <a:lnTo>
                    <a:pt x="339858" y="99394"/>
                  </a:lnTo>
                  <a:lnTo>
                    <a:pt x="341273" y="94407"/>
                  </a:lnTo>
                  <a:lnTo>
                    <a:pt x="342215" y="89098"/>
                  </a:lnTo>
                  <a:lnTo>
                    <a:pt x="341852" y="84566"/>
                  </a:lnTo>
                  <a:lnTo>
                    <a:pt x="340618" y="80553"/>
                  </a:lnTo>
                  <a:lnTo>
                    <a:pt x="338803" y="76886"/>
                  </a:lnTo>
                  <a:lnTo>
                    <a:pt x="337593" y="73449"/>
                  </a:lnTo>
                  <a:lnTo>
                    <a:pt x="336786" y="70165"/>
                  </a:lnTo>
                  <a:lnTo>
                    <a:pt x="336247" y="66983"/>
                  </a:lnTo>
                  <a:lnTo>
                    <a:pt x="333905" y="63870"/>
                  </a:lnTo>
                  <a:lnTo>
                    <a:pt x="330359" y="60803"/>
                  </a:lnTo>
                  <a:lnTo>
                    <a:pt x="322119" y="55741"/>
                  </a:lnTo>
                  <a:lnTo>
                    <a:pt x="315149" y="53491"/>
                  </a:lnTo>
                  <a:lnTo>
                    <a:pt x="305648" y="52224"/>
                  </a:lnTo>
                  <a:lnTo>
                    <a:pt x="296915" y="54574"/>
                  </a:lnTo>
                  <a:lnTo>
                    <a:pt x="287411" y="58925"/>
                  </a:lnTo>
                  <a:lnTo>
                    <a:pt x="279880" y="64167"/>
                  </a:lnTo>
                  <a:lnTo>
                    <a:pt x="276483" y="67945"/>
                  </a:lnTo>
                  <a:lnTo>
                    <a:pt x="273226" y="72449"/>
                  </a:lnTo>
                  <a:lnTo>
                    <a:pt x="270062" y="77436"/>
                  </a:lnTo>
                  <a:lnTo>
                    <a:pt x="267952" y="82745"/>
                  </a:lnTo>
                  <a:lnTo>
                    <a:pt x="266547" y="88269"/>
                  </a:lnTo>
                  <a:lnTo>
                    <a:pt x="265610" y="93936"/>
                  </a:lnTo>
                  <a:lnTo>
                    <a:pt x="264984" y="99698"/>
                  </a:lnTo>
                  <a:lnTo>
                    <a:pt x="264568" y="105524"/>
                  </a:lnTo>
                  <a:lnTo>
                    <a:pt x="264290" y="111392"/>
                  </a:lnTo>
                  <a:lnTo>
                    <a:pt x="263982" y="123204"/>
                  </a:lnTo>
                  <a:lnTo>
                    <a:pt x="263899" y="129132"/>
                  </a:lnTo>
                  <a:lnTo>
                    <a:pt x="264837" y="135068"/>
                  </a:lnTo>
                  <a:lnTo>
                    <a:pt x="266454" y="141010"/>
                  </a:lnTo>
                  <a:lnTo>
                    <a:pt x="268524" y="146956"/>
                  </a:lnTo>
                  <a:lnTo>
                    <a:pt x="271889" y="151912"/>
                  </a:lnTo>
                  <a:lnTo>
                    <a:pt x="276116" y="156208"/>
                  </a:lnTo>
                  <a:lnTo>
                    <a:pt x="280919" y="160064"/>
                  </a:lnTo>
                  <a:lnTo>
                    <a:pt x="286105" y="164620"/>
                  </a:lnTo>
                  <a:lnTo>
                    <a:pt x="291547" y="169641"/>
                  </a:lnTo>
                  <a:lnTo>
                    <a:pt x="297159" y="174973"/>
                  </a:lnTo>
                  <a:lnTo>
                    <a:pt x="302884" y="178527"/>
                  </a:lnTo>
                  <a:lnTo>
                    <a:pt x="308686" y="180897"/>
                  </a:lnTo>
                  <a:lnTo>
                    <a:pt x="314539" y="182477"/>
                  </a:lnTo>
                  <a:lnTo>
                    <a:pt x="328979" y="186878"/>
                  </a:lnTo>
                  <a:lnTo>
                    <a:pt x="353032" y="19456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SMARTPenAnnotation237"/>
            <p:cNvSpPr/>
            <p:nvPr/>
          </p:nvSpPr>
          <p:spPr>
            <a:xfrm>
              <a:off x="7885958" y="3437939"/>
              <a:ext cx="168497" cy="302909"/>
            </a:xfrm>
            <a:custGeom>
              <a:avLst/>
              <a:gdLst/>
              <a:ahLst/>
              <a:cxnLst/>
              <a:rect l="0" t="0" r="0" b="0"/>
              <a:pathLst>
                <a:path w="168497" h="302909">
                  <a:moveTo>
                    <a:pt x="123971" y="17850"/>
                  </a:moveTo>
                  <a:lnTo>
                    <a:pt x="123971" y="9288"/>
                  </a:lnTo>
                  <a:lnTo>
                    <a:pt x="128712" y="4288"/>
                  </a:lnTo>
                  <a:lnTo>
                    <a:pt x="129116" y="2856"/>
                  </a:lnTo>
                  <a:lnTo>
                    <a:pt x="128393" y="1901"/>
                  </a:lnTo>
                  <a:lnTo>
                    <a:pt x="124845" y="368"/>
                  </a:lnTo>
                  <a:lnTo>
                    <a:pt x="121714" y="158"/>
                  </a:lnTo>
                  <a:lnTo>
                    <a:pt x="117014" y="65"/>
                  </a:lnTo>
                  <a:lnTo>
                    <a:pt x="98263" y="0"/>
                  </a:lnTo>
                  <a:lnTo>
                    <a:pt x="92942" y="989"/>
                  </a:lnTo>
                  <a:lnTo>
                    <a:pt x="87410" y="2640"/>
                  </a:lnTo>
                  <a:lnTo>
                    <a:pt x="81738" y="4734"/>
                  </a:lnTo>
                  <a:lnTo>
                    <a:pt x="75972" y="8113"/>
                  </a:lnTo>
                  <a:lnTo>
                    <a:pt x="70143" y="12351"/>
                  </a:lnTo>
                  <a:lnTo>
                    <a:pt x="64273" y="17160"/>
                  </a:lnTo>
                  <a:lnTo>
                    <a:pt x="58376" y="22351"/>
                  </a:lnTo>
                  <a:lnTo>
                    <a:pt x="52460" y="27796"/>
                  </a:lnTo>
                  <a:lnTo>
                    <a:pt x="46531" y="33410"/>
                  </a:lnTo>
                  <a:lnTo>
                    <a:pt x="40595" y="38145"/>
                  </a:lnTo>
                  <a:lnTo>
                    <a:pt x="34653" y="42294"/>
                  </a:lnTo>
                  <a:lnTo>
                    <a:pt x="28706" y="46052"/>
                  </a:lnTo>
                  <a:lnTo>
                    <a:pt x="22759" y="50542"/>
                  </a:lnTo>
                  <a:lnTo>
                    <a:pt x="16809" y="55519"/>
                  </a:lnTo>
                  <a:lnTo>
                    <a:pt x="10858" y="60822"/>
                  </a:lnTo>
                  <a:lnTo>
                    <a:pt x="6891" y="66342"/>
                  </a:lnTo>
                  <a:lnTo>
                    <a:pt x="4246" y="72006"/>
                  </a:lnTo>
                  <a:lnTo>
                    <a:pt x="2482" y="77766"/>
                  </a:lnTo>
                  <a:lnTo>
                    <a:pt x="1307" y="83591"/>
                  </a:lnTo>
                  <a:lnTo>
                    <a:pt x="523" y="89458"/>
                  </a:lnTo>
                  <a:lnTo>
                    <a:pt x="0" y="95354"/>
                  </a:lnTo>
                  <a:lnTo>
                    <a:pt x="645" y="100277"/>
                  </a:lnTo>
                  <a:lnTo>
                    <a:pt x="4006" y="108393"/>
                  </a:lnTo>
                  <a:lnTo>
                    <a:pt x="8807" y="115307"/>
                  </a:lnTo>
                  <a:lnTo>
                    <a:pt x="11477" y="118540"/>
                  </a:lnTo>
                  <a:lnTo>
                    <a:pt x="15241" y="121688"/>
                  </a:lnTo>
                  <a:lnTo>
                    <a:pt x="19734" y="124778"/>
                  </a:lnTo>
                  <a:lnTo>
                    <a:pt x="24714" y="127831"/>
                  </a:lnTo>
                  <a:lnTo>
                    <a:pt x="30019" y="129866"/>
                  </a:lnTo>
                  <a:lnTo>
                    <a:pt x="35539" y="131222"/>
                  </a:lnTo>
                  <a:lnTo>
                    <a:pt x="41204" y="132127"/>
                  </a:lnTo>
                  <a:lnTo>
                    <a:pt x="46965" y="131738"/>
                  </a:lnTo>
                  <a:lnTo>
                    <a:pt x="52789" y="130486"/>
                  </a:lnTo>
                  <a:lnTo>
                    <a:pt x="58657" y="128659"/>
                  </a:lnTo>
                  <a:lnTo>
                    <a:pt x="64554" y="126449"/>
                  </a:lnTo>
                  <a:lnTo>
                    <a:pt x="70469" y="123984"/>
                  </a:lnTo>
                  <a:lnTo>
                    <a:pt x="76397" y="121348"/>
                  </a:lnTo>
                  <a:lnTo>
                    <a:pt x="83326" y="118598"/>
                  </a:lnTo>
                  <a:lnTo>
                    <a:pt x="98961" y="112898"/>
                  </a:lnTo>
                  <a:lnTo>
                    <a:pt x="106306" y="108996"/>
                  </a:lnTo>
                  <a:lnTo>
                    <a:pt x="113187" y="104411"/>
                  </a:lnTo>
                  <a:lnTo>
                    <a:pt x="119758" y="99370"/>
                  </a:lnTo>
                  <a:lnTo>
                    <a:pt x="125131" y="95017"/>
                  </a:lnTo>
                  <a:lnTo>
                    <a:pt x="129706" y="91123"/>
                  </a:lnTo>
                  <a:lnTo>
                    <a:pt x="133747" y="87534"/>
                  </a:lnTo>
                  <a:lnTo>
                    <a:pt x="137434" y="83158"/>
                  </a:lnTo>
                  <a:lnTo>
                    <a:pt x="140884" y="78256"/>
                  </a:lnTo>
                  <a:lnTo>
                    <a:pt x="144176" y="73003"/>
                  </a:lnTo>
                  <a:lnTo>
                    <a:pt x="147363" y="68509"/>
                  </a:lnTo>
                  <a:lnTo>
                    <a:pt x="150480" y="64521"/>
                  </a:lnTo>
                  <a:lnTo>
                    <a:pt x="153550" y="60870"/>
                  </a:lnTo>
                  <a:lnTo>
                    <a:pt x="156961" y="54168"/>
                  </a:lnTo>
                  <a:lnTo>
                    <a:pt x="157871" y="50991"/>
                  </a:lnTo>
                  <a:lnTo>
                    <a:pt x="161527" y="44816"/>
                  </a:lnTo>
                  <a:lnTo>
                    <a:pt x="168496" y="35867"/>
                  </a:lnTo>
                  <a:lnTo>
                    <a:pt x="163843" y="40496"/>
                  </a:lnTo>
                  <a:lnTo>
                    <a:pt x="162459" y="43862"/>
                  </a:lnTo>
                  <a:lnTo>
                    <a:pt x="160921" y="52892"/>
                  </a:lnTo>
                  <a:lnTo>
                    <a:pt x="160510" y="59071"/>
                  </a:lnTo>
                  <a:lnTo>
                    <a:pt x="160237" y="66166"/>
                  </a:lnTo>
                  <a:lnTo>
                    <a:pt x="160054" y="73873"/>
                  </a:lnTo>
                  <a:lnTo>
                    <a:pt x="158941" y="81988"/>
                  </a:lnTo>
                  <a:lnTo>
                    <a:pt x="157206" y="90374"/>
                  </a:lnTo>
                  <a:lnTo>
                    <a:pt x="155058" y="98942"/>
                  </a:lnTo>
                  <a:lnTo>
                    <a:pt x="153625" y="107630"/>
                  </a:lnTo>
                  <a:lnTo>
                    <a:pt x="152670" y="116398"/>
                  </a:lnTo>
                  <a:lnTo>
                    <a:pt x="152033" y="125221"/>
                  </a:lnTo>
                  <a:lnTo>
                    <a:pt x="151609" y="135071"/>
                  </a:lnTo>
                  <a:lnTo>
                    <a:pt x="151138" y="156599"/>
                  </a:lnTo>
                  <a:lnTo>
                    <a:pt x="150019" y="166904"/>
                  </a:lnTo>
                  <a:lnTo>
                    <a:pt x="148282" y="176750"/>
                  </a:lnTo>
                  <a:lnTo>
                    <a:pt x="146132" y="186291"/>
                  </a:lnTo>
                  <a:lnTo>
                    <a:pt x="143706" y="195629"/>
                  </a:lnTo>
                  <a:lnTo>
                    <a:pt x="141096" y="204830"/>
                  </a:lnTo>
                  <a:lnTo>
                    <a:pt x="135551" y="222991"/>
                  </a:lnTo>
                  <a:lnTo>
                    <a:pt x="129779" y="240985"/>
                  </a:lnTo>
                  <a:lnTo>
                    <a:pt x="126851" y="248958"/>
                  </a:lnTo>
                  <a:lnTo>
                    <a:pt x="123907" y="256257"/>
                  </a:lnTo>
                  <a:lnTo>
                    <a:pt x="120952" y="263109"/>
                  </a:lnTo>
                  <a:lnTo>
                    <a:pt x="115022" y="276012"/>
                  </a:lnTo>
                  <a:lnTo>
                    <a:pt x="112053" y="282231"/>
                  </a:lnTo>
                  <a:lnTo>
                    <a:pt x="109080" y="287370"/>
                  </a:lnTo>
                  <a:lnTo>
                    <a:pt x="106106" y="291788"/>
                  </a:lnTo>
                  <a:lnTo>
                    <a:pt x="103131" y="295725"/>
                  </a:lnTo>
                  <a:lnTo>
                    <a:pt x="100156" y="298350"/>
                  </a:lnTo>
                  <a:lnTo>
                    <a:pt x="97181" y="300100"/>
                  </a:lnTo>
                  <a:lnTo>
                    <a:pt x="94205" y="301266"/>
                  </a:lnTo>
                  <a:lnTo>
                    <a:pt x="91228" y="302044"/>
                  </a:lnTo>
                  <a:lnTo>
                    <a:pt x="88252" y="302563"/>
                  </a:lnTo>
                  <a:lnTo>
                    <a:pt x="85276" y="302908"/>
                  </a:lnTo>
                  <a:lnTo>
                    <a:pt x="82299" y="302147"/>
                  </a:lnTo>
                  <a:lnTo>
                    <a:pt x="79323" y="300647"/>
                  </a:lnTo>
                  <a:lnTo>
                    <a:pt x="76346" y="298654"/>
                  </a:lnTo>
                  <a:lnTo>
                    <a:pt x="72377" y="295342"/>
                  </a:lnTo>
                  <a:lnTo>
                    <a:pt x="67747" y="291149"/>
                  </a:lnTo>
                  <a:lnTo>
                    <a:pt x="62676" y="286370"/>
                  </a:lnTo>
                  <a:lnTo>
                    <a:pt x="58303" y="281199"/>
                  </a:lnTo>
                  <a:lnTo>
                    <a:pt x="54396" y="275767"/>
                  </a:lnTo>
                  <a:lnTo>
                    <a:pt x="50798" y="270162"/>
                  </a:lnTo>
                  <a:lnTo>
                    <a:pt x="47408" y="264441"/>
                  </a:lnTo>
                  <a:lnTo>
                    <a:pt x="44156" y="258642"/>
                  </a:lnTo>
                  <a:lnTo>
                    <a:pt x="40996" y="252792"/>
                  </a:lnTo>
                  <a:lnTo>
                    <a:pt x="38889" y="246907"/>
                  </a:lnTo>
                  <a:lnTo>
                    <a:pt x="37484" y="241000"/>
                  </a:lnTo>
                  <a:lnTo>
                    <a:pt x="36548" y="235078"/>
                  </a:lnTo>
                  <a:lnTo>
                    <a:pt x="32861" y="225851"/>
                  </a:lnTo>
                  <a:lnTo>
                    <a:pt x="25745" y="21430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SMARTPenAnnotation238"/>
            <p:cNvSpPr/>
            <p:nvPr/>
          </p:nvSpPr>
          <p:spPr>
            <a:xfrm>
              <a:off x="8109965" y="3439279"/>
              <a:ext cx="158909" cy="123667"/>
            </a:xfrm>
            <a:custGeom>
              <a:avLst/>
              <a:gdLst/>
              <a:ahLst/>
              <a:cxnLst/>
              <a:rect l="0" t="0" r="0" b="0"/>
              <a:pathLst>
                <a:path w="158909" h="123667">
                  <a:moveTo>
                    <a:pt x="105347" y="16510"/>
                  </a:moveTo>
                  <a:lnTo>
                    <a:pt x="105347" y="8821"/>
                  </a:lnTo>
                  <a:lnTo>
                    <a:pt x="102701" y="5485"/>
                  </a:lnTo>
                  <a:lnTo>
                    <a:pt x="97659" y="0"/>
                  </a:lnTo>
                  <a:lnTo>
                    <a:pt x="95261" y="542"/>
                  </a:lnTo>
                  <a:lnTo>
                    <a:pt x="91678" y="1896"/>
                  </a:lnTo>
                  <a:lnTo>
                    <a:pt x="87305" y="3791"/>
                  </a:lnTo>
                  <a:lnTo>
                    <a:pt x="82404" y="5054"/>
                  </a:lnTo>
                  <a:lnTo>
                    <a:pt x="77153" y="5896"/>
                  </a:lnTo>
                  <a:lnTo>
                    <a:pt x="71668" y="6457"/>
                  </a:lnTo>
                  <a:lnTo>
                    <a:pt x="66028" y="7824"/>
                  </a:lnTo>
                  <a:lnTo>
                    <a:pt x="60283" y="9727"/>
                  </a:lnTo>
                  <a:lnTo>
                    <a:pt x="54469" y="11988"/>
                  </a:lnTo>
                  <a:lnTo>
                    <a:pt x="48608" y="15479"/>
                  </a:lnTo>
                  <a:lnTo>
                    <a:pt x="42716" y="19792"/>
                  </a:lnTo>
                  <a:lnTo>
                    <a:pt x="36804" y="24651"/>
                  </a:lnTo>
                  <a:lnTo>
                    <a:pt x="31871" y="29874"/>
                  </a:lnTo>
                  <a:lnTo>
                    <a:pt x="27590" y="35341"/>
                  </a:lnTo>
                  <a:lnTo>
                    <a:pt x="23743" y="40970"/>
                  </a:lnTo>
                  <a:lnTo>
                    <a:pt x="20186" y="45715"/>
                  </a:lnTo>
                  <a:lnTo>
                    <a:pt x="16824" y="49871"/>
                  </a:lnTo>
                  <a:lnTo>
                    <a:pt x="13589" y="53633"/>
                  </a:lnTo>
                  <a:lnTo>
                    <a:pt x="10440" y="58126"/>
                  </a:lnTo>
                  <a:lnTo>
                    <a:pt x="7350" y="63106"/>
                  </a:lnTo>
                  <a:lnTo>
                    <a:pt x="4297" y="68409"/>
                  </a:lnTo>
                  <a:lnTo>
                    <a:pt x="2262" y="72938"/>
                  </a:lnTo>
                  <a:lnTo>
                    <a:pt x="905" y="76949"/>
                  </a:lnTo>
                  <a:lnTo>
                    <a:pt x="0" y="80615"/>
                  </a:lnTo>
                  <a:lnTo>
                    <a:pt x="389" y="84051"/>
                  </a:lnTo>
                  <a:lnTo>
                    <a:pt x="1641" y="87334"/>
                  </a:lnTo>
                  <a:lnTo>
                    <a:pt x="3467" y="90515"/>
                  </a:lnTo>
                  <a:lnTo>
                    <a:pt x="5677" y="93628"/>
                  </a:lnTo>
                  <a:lnTo>
                    <a:pt x="8143" y="96695"/>
                  </a:lnTo>
                  <a:lnTo>
                    <a:pt x="10778" y="99732"/>
                  </a:lnTo>
                  <a:lnTo>
                    <a:pt x="13528" y="101757"/>
                  </a:lnTo>
                  <a:lnTo>
                    <a:pt x="16353" y="103107"/>
                  </a:lnTo>
                  <a:lnTo>
                    <a:pt x="19229" y="104007"/>
                  </a:lnTo>
                  <a:lnTo>
                    <a:pt x="23130" y="104607"/>
                  </a:lnTo>
                  <a:lnTo>
                    <a:pt x="27715" y="105006"/>
                  </a:lnTo>
                  <a:lnTo>
                    <a:pt x="37110" y="105451"/>
                  </a:lnTo>
                  <a:lnTo>
                    <a:pt x="44593" y="105649"/>
                  </a:lnTo>
                  <a:lnTo>
                    <a:pt x="48969" y="104709"/>
                  </a:lnTo>
                  <a:lnTo>
                    <a:pt x="53871" y="103091"/>
                  </a:lnTo>
                  <a:lnTo>
                    <a:pt x="59124" y="101019"/>
                  </a:lnTo>
                  <a:lnTo>
                    <a:pt x="72897" y="96072"/>
                  </a:lnTo>
                  <a:lnTo>
                    <a:pt x="80738" y="93364"/>
                  </a:lnTo>
                  <a:lnTo>
                    <a:pt x="87949" y="89574"/>
                  </a:lnTo>
                  <a:lnTo>
                    <a:pt x="94740" y="85063"/>
                  </a:lnTo>
                  <a:lnTo>
                    <a:pt x="101252" y="80071"/>
                  </a:lnTo>
                  <a:lnTo>
                    <a:pt x="107579" y="75751"/>
                  </a:lnTo>
                  <a:lnTo>
                    <a:pt x="113780" y="71879"/>
                  </a:lnTo>
                  <a:lnTo>
                    <a:pt x="119899" y="68306"/>
                  </a:lnTo>
                  <a:lnTo>
                    <a:pt x="125962" y="63938"/>
                  </a:lnTo>
                  <a:lnTo>
                    <a:pt x="131989" y="59043"/>
                  </a:lnTo>
                  <a:lnTo>
                    <a:pt x="137992" y="53795"/>
                  </a:lnTo>
                  <a:lnTo>
                    <a:pt x="142985" y="50296"/>
                  </a:lnTo>
                  <a:lnTo>
                    <a:pt x="147306" y="47964"/>
                  </a:lnTo>
                  <a:lnTo>
                    <a:pt x="151178" y="46409"/>
                  </a:lnTo>
                  <a:lnTo>
                    <a:pt x="153761" y="44380"/>
                  </a:lnTo>
                  <a:lnTo>
                    <a:pt x="155482" y="42035"/>
                  </a:lnTo>
                  <a:lnTo>
                    <a:pt x="158865" y="34502"/>
                  </a:lnTo>
                  <a:lnTo>
                    <a:pt x="158899" y="37074"/>
                  </a:lnTo>
                  <a:lnTo>
                    <a:pt x="158908" y="39149"/>
                  </a:lnTo>
                  <a:lnTo>
                    <a:pt x="157921" y="41524"/>
                  </a:lnTo>
                  <a:lnTo>
                    <a:pt x="156271" y="44100"/>
                  </a:lnTo>
                  <a:lnTo>
                    <a:pt x="154180" y="46810"/>
                  </a:lnTo>
                  <a:lnTo>
                    <a:pt x="151792" y="50601"/>
                  </a:lnTo>
                  <a:lnTo>
                    <a:pt x="149209" y="55112"/>
                  </a:lnTo>
                  <a:lnTo>
                    <a:pt x="146496" y="60104"/>
                  </a:lnTo>
                  <a:lnTo>
                    <a:pt x="144685" y="65416"/>
                  </a:lnTo>
                  <a:lnTo>
                    <a:pt x="143479" y="70942"/>
                  </a:lnTo>
                  <a:lnTo>
                    <a:pt x="142674" y="76611"/>
                  </a:lnTo>
                  <a:lnTo>
                    <a:pt x="142139" y="82374"/>
                  </a:lnTo>
                  <a:lnTo>
                    <a:pt x="141780" y="88200"/>
                  </a:lnTo>
                  <a:lnTo>
                    <a:pt x="141384" y="98974"/>
                  </a:lnTo>
                  <a:lnTo>
                    <a:pt x="141160" y="110617"/>
                  </a:lnTo>
                  <a:lnTo>
                    <a:pt x="141108" y="117205"/>
                  </a:lnTo>
                  <a:lnTo>
                    <a:pt x="142086" y="119358"/>
                  </a:lnTo>
                  <a:lnTo>
                    <a:pt x="143731" y="120794"/>
                  </a:lnTo>
                  <a:lnTo>
                    <a:pt x="149995" y="12366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SMARTPenAnnotation239"/>
            <p:cNvSpPr/>
            <p:nvPr/>
          </p:nvSpPr>
          <p:spPr>
            <a:xfrm>
              <a:off x="8295679" y="3402243"/>
              <a:ext cx="156246" cy="151773"/>
            </a:xfrm>
            <a:custGeom>
              <a:avLst/>
              <a:gdLst/>
              <a:ahLst/>
              <a:cxnLst/>
              <a:rect l="0" t="0" r="0" b="0"/>
              <a:pathLst>
                <a:path w="156246" h="151773">
                  <a:moveTo>
                    <a:pt x="0" y="8897"/>
                  </a:moveTo>
                  <a:lnTo>
                    <a:pt x="7689" y="1209"/>
                  </a:lnTo>
                  <a:lnTo>
                    <a:pt x="10087" y="795"/>
                  </a:lnTo>
                  <a:lnTo>
                    <a:pt x="13670" y="519"/>
                  </a:lnTo>
                  <a:lnTo>
                    <a:pt x="18043" y="335"/>
                  </a:lnTo>
                  <a:lnTo>
                    <a:pt x="28194" y="131"/>
                  </a:lnTo>
                  <a:lnTo>
                    <a:pt x="55619" y="0"/>
                  </a:lnTo>
                  <a:lnTo>
                    <a:pt x="63869" y="981"/>
                  </a:lnTo>
                  <a:lnTo>
                    <a:pt x="72345" y="2628"/>
                  </a:lnTo>
                  <a:lnTo>
                    <a:pt x="80972" y="4718"/>
                  </a:lnTo>
                  <a:lnTo>
                    <a:pt x="88708" y="7103"/>
                  </a:lnTo>
                  <a:lnTo>
                    <a:pt x="95850" y="9685"/>
                  </a:lnTo>
                  <a:lnTo>
                    <a:pt x="102595" y="12399"/>
                  </a:lnTo>
                  <a:lnTo>
                    <a:pt x="109076" y="15201"/>
                  </a:lnTo>
                  <a:lnTo>
                    <a:pt x="121570" y="20959"/>
                  </a:lnTo>
                  <a:lnTo>
                    <a:pt x="127679" y="22892"/>
                  </a:lnTo>
                  <a:lnTo>
                    <a:pt x="133737" y="24180"/>
                  </a:lnTo>
                  <a:lnTo>
                    <a:pt x="139760" y="25039"/>
                  </a:lnTo>
                  <a:lnTo>
                    <a:pt x="143775" y="26604"/>
                  </a:lnTo>
                  <a:lnTo>
                    <a:pt x="146452" y="28639"/>
                  </a:lnTo>
                  <a:lnTo>
                    <a:pt x="148236" y="30988"/>
                  </a:lnTo>
                  <a:lnTo>
                    <a:pt x="150418" y="33546"/>
                  </a:lnTo>
                  <a:lnTo>
                    <a:pt x="152865" y="36244"/>
                  </a:lnTo>
                  <a:lnTo>
                    <a:pt x="155488" y="39035"/>
                  </a:lnTo>
                  <a:lnTo>
                    <a:pt x="156245" y="41887"/>
                  </a:lnTo>
                  <a:lnTo>
                    <a:pt x="155757" y="44781"/>
                  </a:lnTo>
                  <a:lnTo>
                    <a:pt x="154440" y="47703"/>
                  </a:lnTo>
                  <a:lnTo>
                    <a:pt x="152569" y="50643"/>
                  </a:lnTo>
                  <a:lnTo>
                    <a:pt x="150330" y="53595"/>
                  </a:lnTo>
                  <a:lnTo>
                    <a:pt x="147845" y="56555"/>
                  </a:lnTo>
                  <a:lnTo>
                    <a:pt x="144204" y="59520"/>
                  </a:lnTo>
                  <a:lnTo>
                    <a:pt x="139792" y="62490"/>
                  </a:lnTo>
                  <a:lnTo>
                    <a:pt x="134866" y="65462"/>
                  </a:lnTo>
                  <a:lnTo>
                    <a:pt x="129599" y="68435"/>
                  </a:lnTo>
                  <a:lnTo>
                    <a:pt x="118453" y="74384"/>
                  </a:lnTo>
                  <a:lnTo>
                    <a:pt x="47621" y="110100"/>
                  </a:lnTo>
                  <a:lnTo>
                    <a:pt x="42661" y="112085"/>
                  </a:lnTo>
                  <a:lnTo>
                    <a:pt x="38363" y="113407"/>
                  </a:lnTo>
                  <a:lnTo>
                    <a:pt x="34505" y="114290"/>
                  </a:lnTo>
                  <a:lnTo>
                    <a:pt x="30941" y="115870"/>
                  </a:lnTo>
                  <a:lnTo>
                    <a:pt x="27573" y="117915"/>
                  </a:lnTo>
                  <a:lnTo>
                    <a:pt x="24336" y="120271"/>
                  </a:lnTo>
                  <a:lnTo>
                    <a:pt x="22176" y="122834"/>
                  </a:lnTo>
                  <a:lnTo>
                    <a:pt x="20738" y="125535"/>
                  </a:lnTo>
                  <a:lnTo>
                    <a:pt x="19778" y="128327"/>
                  </a:lnTo>
                  <a:lnTo>
                    <a:pt x="20131" y="131182"/>
                  </a:lnTo>
                  <a:lnTo>
                    <a:pt x="21358" y="134076"/>
                  </a:lnTo>
                  <a:lnTo>
                    <a:pt x="23169" y="136998"/>
                  </a:lnTo>
                  <a:lnTo>
                    <a:pt x="26360" y="138946"/>
                  </a:lnTo>
                  <a:lnTo>
                    <a:pt x="30472" y="140245"/>
                  </a:lnTo>
                  <a:lnTo>
                    <a:pt x="35198" y="141111"/>
                  </a:lnTo>
                  <a:lnTo>
                    <a:pt x="40333" y="142680"/>
                  </a:lnTo>
                  <a:lnTo>
                    <a:pt x="45740" y="144719"/>
                  </a:lnTo>
                  <a:lnTo>
                    <a:pt x="51329" y="147070"/>
                  </a:lnTo>
                  <a:lnTo>
                    <a:pt x="57040" y="148637"/>
                  </a:lnTo>
                  <a:lnTo>
                    <a:pt x="62831" y="149682"/>
                  </a:lnTo>
                  <a:lnTo>
                    <a:pt x="68677" y="150379"/>
                  </a:lnTo>
                  <a:lnTo>
                    <a:pt x="74558" y="150843"/>
                  </a:lnTo>
                  <a:lnTo>
                    <a:pt x="80463" y="151153"/>
                  </a:lnTo>
                  <a:lnTo>
                    <a:pt x="98227" y="1517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SMARTPenAnnotation240"/>
            <p:cNvSpPr/>
            <p:nvPr/>
          </p:nvSpPr>
          <p:spPr>
            <a:xfrm>
              <a:off x="8479583" y="3438452"/>
              <a:ext cx="137007" cy="169142"/>
            </a:xfrm>
            <a:custGeom>
              <a:avLst/>
              <a:gdLst/>
              <a:ahLst/>
              <a:cxnLst/>
              <a:rect l="0" t="0" r="0" b="0"/>
              <a:pathLst>
                <a:path w="137007" h="169142">
                  <a:moveTo>
                    <a:pt x="21479" y="53055"/>
                  </a:moveTo>
                  <a:lnTo>
                    <a:pt x="26220" y="53055"/>
                  </a:lnTo>
                  <a:lnTo>
                    <a:pt x="27616" y="54048"/>
                  </a:lnTo>
                  <a:lnTo>
                    <a:pt x="28547" y="55701"/>
                  </a:lnTo>
                  <a:lnTo>
                    <a:pt x="29168" y="57796"/>
                  </a:lnTo>
                  <a:lnTo>
                    <a:pt x="30574" y="59192"/>
                  </a:lnTo>
                  <a:lnTo>
                    <a:pt x="32503" y="60123"/>
                  </a:lnTo>
                  <a:lnTo>
                    <a:pt x="34782" y="60744"/>
                  </a:lnTo>
                  <a:lnTo>
                    <a:pt x="37293" y="61158"/>
                  </a:lnTo>
                  <a:lnTo>
                    <a:pt x="39959" y="61433"/>
                  </a:lnTo>
                  <a:lnTo>
                    <a:pt x="42729" y="61617"/>
                  </a:lnTo>
                  <a:lnTo>
                    <a:pt x="45567" y="61740"/>
                  </a:lnTo>
                  <a:lnTo>
                    <a:pt x="51368" y="61876"/>
                  </a:lnTo>
                  <a:lnTo>
                    <a:pt x="81544" y="61975"/>
                  </a:lnTo>
                  <a:lnTo>
                    <a:pt x="86327" y="60987"/>
                  </a:lnTo>
                  <a:lnTo>
                    <a:pt x="90508" y="59335"/>
                  </a:lnTo>
                  <a:lnTo>
                    <a:pt x="94287" y="57241"/>
                  </a:lnTo>
                  <a:lnTo>
                    <a:pt x="103779" y="52270"/>
                  </a:lnTo>
                  <a:lnTo>
                    <a:pt x="109088" y="49556"/>
                  </a:lnTo>
                  <a:lnTo>
                    <a:pt x="113619" y="46753"/>
                  </a:lnTo>
                  <a:lnTo>
                    <a:pt x="117632" y="43893"/>
                  </a:lnTo>
                  <a:lnTo>
                    <a:pt x="121300" y="40994"/>
                  </a:lnTo>
                  <a:lnTo>
                    <a:pt x="124737" y="38069"/>
                  </a:lnTo>
                  <a:lnTo>
                    <a:pt x="128021" y="35127"/>
                  </a:lnTo>
                  <a:lnTo>
                    <a:pt x="131203" y="32174"/>
                  </a:lnTo>
                  <a:lnTo>
                    <a:pt x="133323" y="29212"/>
                  </a:lnTo>
                  <a:lnTo>
                    <a:pt x="134737" y="26246"/>
                  </a:lnTo>
                  <a:lnTo>
                    <a:pt x="135681" y="23276"/>
                  </a:lnTo>
                  <a:lnTo>
                    <a:pt x="136308" y="20304"/>
                  </a:lnTo>
                  <a:lnTo>
                    <a:pt x="136727" y="17331"/>
                  </a:lnTo>
                  <a:lnTo>
                    <a:pt x="137006" y="14356"/>
                  </a:lnTo>
                  <a:lnTo>
                    <a:pt x="136200" y="11381"/>
                  </a:lnTo>
                  <a:lnTo>
                    <a:pt x="134671" y="8405"/>
                  </a:lnTo>
                  <a:lnTo>
                    <a:pt x="132659" y="5429"/>
                  </a:lnTo>
                  <a:lnTo>
                    <a:pt x="128341" y="3445"/>
                  </a:lnTo>
                  <a:lnTo>
                    <a:pt x="122486" y="2122"/>
                  </a:lnTo>
                  <a:lnTo>
                    <a:pt x="115607" y="1241"/>
                  </a:lnTo>
                  <a:lnTo>
                    <a:pt x="109035" y="653"/>
                  </a:lnTo>
                  <a:lnTo>
                    <a:pt x="102670" y="261"/>
                  </a:lnTo>
                  <a:lnTo>
                    <a:pt x="96443" y="0"/>
                  </a:lnTo>
                  <a:lnTo>
                    <a:pt x="90306" y="818"/>
                  </a:lnTo>
                  <a:lnTo>
                    <a:pt x="84231" y="2355"/>
                  </a:lnTo>
                  <a:lnTo>
                    <a:pt x="78196" y="4373"/>
                  </a:lnTo>
                  <a:lnTo>
                    <a:pt x="72189" y="6710"/>
                  </a:lnTo>
                  <a:lnTo>
                    <a:pt x="66200" y="9260"/>
                  </a:lnTo>
                  <a:lnTo>
                    <a:pt x="60222" y="11952"/>
                  </a:lnTo>
                  <a:lnTo>
                    <a:pt x="54254" y="15731"/>
                  </a:lnTo>
                  <a:lnTo>
                    <a:pt x="48290" y="20235"/>
                  </a:lnTo>
                  <a:lnTo>
                    <a:pt x="42330" y="25222"/>
                  </a:lnTo>
                  <a:lnTo>
                    <a:pt x="36371" y="30531"/>
                  </a:lnTo>
                  <a:lnTo>
                    <a:pt x="24460" y="41722"/>
                  </a:lnTo>
                  <a:lnTo>
                    <a:pt x="19498" y="47484"/>
                  </a:lnTo>
                  <a:lnTo>
                    <a:pt x="15197" y="53310"/>
                  </a:lnTo>
                  <a:lnTo>
                    <a:pt x="11339" y="59178"/>
                  </a:lnTo>
                  <a:lnTo>
                    <a:pt x="7774" y="65075"/>
                  </a:lnTo>
                  <a:lnTo>
                    <a:pt x="4404" y="70990"/>
                  </a:lnTo>
                  <a:lnTo>
                    <a:pt x="1166" y="76918"/>
                  </a:lnTo>
                  <a:lnTo>
                    <a:pt x="0" y="82855"/>
                  </a:lnTo>
                  <a:lnTo>
                    <a:pt x="214" y="88797"/>
                  </a:lnTo>
                  <a:lnTo>
                    <a:pt x="1349" y="94742"/>
                  </a:lnTo>
                  <a:lnTo>
                    <a:pt x="3098" y="101683"/>
                  </a:lnTo>
                  <a:lnTo>
                    <a:pt x="5256" y="109286"/>
                  </a:lnTo>
                  <a:lnTo>
                    <a:pt x="7687" y="117332"/>
                  </a:lnTo>
                  <a:lnTo>
                    <a:pt x="10300" y="124680"/>
                  </a:lnTo>
                  <a:lnTo>
                    <a:pt x="13035" y="131563"/>
                  </a:lnTo>
                  <a:lnTo>
                    <a:pt x="15849" y="138136"/>
                  </a:lnTo>
                  <a:lnTo>
                    <a:pt x="19710" y="143510"/>
                  </a:lnTo>
                  <a:lnTo>
                    <a:pt x="24269" y="148085"/>
                  </a:lnTo>
                  <a:lnTo>
                    <a:pt x="29292" y="152127"/>
                  </a:lnTo>
                  <a:lnTo>
                    <a:pt x="33633" y="155814"/>
                  </a:lnTo>
                  <a:lnTo>
                    <a:pt x="37519" y="159264"/>
                  </a:lnTo>
                  <a:lnTo>
                    <a:pt x="48268" y="16914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SMARTPenAnnotation241"/>
            <p:cNvSpPr/>
            <p:nvPr/>
          </p:nvSpPr>
          <p:spPr>
            <a:xfrm>
              <a:off x="7101051" y="3652729"/>
              <a:ext cx="194504" cy="184825"/>
            </a:xfrm>
            <a:custGeom>
              <a:avLst/>
              <a:gdLst/>
              <a:ahLst/>
              <a:cxnLst/>
              <a:rect l="0" t="0" r="0" b="0"/>
              <a:pathLst>
                <a:path w="194504" h="184825">
                  <a:moveTo>
                    <a:pt x="114136" y="35231"/>
                  </a:moveTo>
                  <a:lnTo>
                    <a:pt x="121825" y="27543"/>
                  </a:lnTo>
                  <a:lnTo>
                    <a:pt x="122514" y="24207"/>
                  </a:lnTo>
                  <a:lnTo>
                    <a:pt x="122697" y="21929"/>
                  </a:lnTo>
                  <a:lnTo>
                    <a:pt x="123813" y="20410"/>
                  </a:lnTo>
                  <a:lnTo>
                    <a:pt x="125548" y="19398"/>
                  </a:lnTo>
                  <a:lnTo>
                    <a:pt x="127697" y="18722"/>
                  </a:lnTo>
                  <a:lnTo>
                    <a:pt x="129130" y="17280"/>
                  </a:lnTo>
                  <a:lnTo>
                    <a:pt x="130085" y="15326"/>
                  </a:lnTo>
                  <a:lnTo>
                    <a:pt x="131147" y="10510"/>
                  </a:lnTo>
                  <a:lnTo>
                    <a:pt x="131618" y="5062"/>
                  </a:lnTo>
                  <a:lnTo>
                    <a:pt x="131884" y="1157"/>
                  </a:lnTo>
                  <a:lnTo>
                    <a:pt x="130929" y="609"/>
                  </a:lnTo>
                  <a:lnTo>
                    <a:pt x="127222" y="0"/>
                  </a:lnTo>
                  <a:lnTo>
                    <a:pt x="124844" y="830"/>
                  </a:lnTo>
                  <a:lnTo>
                    <a:pt x="115765" y="6738"/>
                  </a:lnTo>
                  <a:lnTo>
                    <a:pt x="111254" y="9290"/>
                  </a:lnTo>
                  <a:lnTo>
                    <a:pt x="106261" y="11984"/>
                  </a:lnTo>
                  <a:lnTo>
                    <a:pt x="100948" y="15764"/>
                  </a:lnTo>
                  <a:lnTo>
                    <a:pt x="95422" y="20269"/>
                  </a:lnTo>
                  <a:lnTo>
                    <a:pt x="89755" y="25257"/>
                  </a:lnTo>
                  <a:lnTo>
                    <a:pt x="83991" y="30566"/>
                  </a:lnTo>
                  <a:lnTo>
                    <a:pt x="72295" y="41757"/>
                  </a:lnTo>
                  <a:lnTo>
                    <a:pt x="65406" y="47519"/>
                  </a:lnTo>
                  <a:lnTo>
                    <a:pt x="57837" y="53345"/>
                  </a:lnTo>
                  <a:lnTo>
                    <a:pt x="49814" y="59214"/>
                  </a:lnTo>
                  <a:lnTo>
                    <a:pt x="42481" y="66102"/>
                  </a:lnTo>
                  <a:lnTo>
                    <a:pt x="35609" y="73671"/>
                  </a:lnTo>
                  <a:lnTo>
                    <a:pt x="29042" y="81694"/>
                  </a:lnTo>
                  <a:lnTo>
                    <a:pt x="23673" y="89027"/>
                  </a:lnTo>
                  <a:lnTo>
                    <a:pt x="19101" y="95900"/>
                  </a:lnTo>
                  <a:lnTo>
                    <a:pt x="15061" y="102466"/>
                  </a:lnTo>
                  <a:lnTo>
                    <a:pt x="11374" y="107836"/>
                  </a:lnTo>
                  <a:lnTo>
                    <a:pt x="7925" y="112408"/>
                  </a:lnTo>
                  <a:lnTo>
                    <a:pt x="4634" y="116448"/>
                  </a:lnTo>
                  <a:lnTo>
                    <a:pt x="2439" y="121126"/>
                  </a:lnTo>
                  <a:lnTo>
                    <a:pt x="976" y="126229"/>
                  </a:lnTo>
                  <a:lnTo>
                    <a:pt x="0" y="131615"/>
                  </a:lnTo>
                  <a:lnTo>
                    <a:pt x="343" y="136198"/>
                  </a:lnTo>
                  <a:lnTo>
                    <a:pt x="1563" y="140246"/>
                  </a:lnTo>
                  <a:lnTo>
                    <a:pt x="3368" y="143936"/>
                  </a:lnTo>
                  <a:lnTo>
                    <a:pt x="5564" y="147389"/>
                  </a:lnTo>
                  <a:lnTo>
                    <a:pt x="8021" y="150683"/>
                  </a:lnTo>
                  <a:lnTo>
                    <a:pt x="10651" y="153871"/>
                  </a:lnTo>
                  <a:lnTo>
                    <a:pt x="13396" y="155996"/>
                  </a:lnTo>
                  <a:lnTo>
                    <a:pt x="16218" y="157413"/>
                  </a:lnTo>
                  <a:lnTo>
                    <a:pt x="19092" y="158358"/>
                  </a:lnTo>
                  <a:lnTo>
                    <a:pt x="22992" y="158987"/>
                  </a:lnTo>
                  <a:lnTo>
                    <a:pt x="27576" y="159408"/>
                  </a:lnTo>
                  <a:lnTo>
                    <a:pt x="32617" y="159687"/>
                  </a:lnTo>
                  <a:lnTo>
                    <a:pt x="37962" y="158882"/>
                  </a:lnTo>
                  <a:lnTo>
                    <a:pt x="43509" y="157352"/>
                  </a:lnTo>
                  <a:lnTo>
                    <a:pt x="49193" y="155341"/>
                  </a:lnTo>
                  <a:lnTo>
                    <a:pt x="54965" y="153008"/>
                  </a:lnTo>
                  <a:lnTo>
                    <a:pt x="60798" y="150460"/>
                  </a:lnTo>
                  <a:lnTo>
                    <a:pt x="66671" y="147769"/>
                  </a:lnTo>
                  <a:lnTo>
                    <a:pt x="72571" y="143991"/>
                  </a:lnTo>
                  <a:lnTo>
                    <a:pt x="78489" y="139488"/>
                  </a:lnTo>
                  <a:lnTo>
                    <a:pt x="84418" y="134501"/>
                  </a:lnTo>
                  <a:lnTo>
                    <a:pt x="90355" y="129193"/>
                  </a:lnTo>
                  <a:lnTo>
                    <a:pt x="102244" y="118002"/>
                  </a:lnTo>
                  <a:lnTo>
                    <a:pt x="120093" y="100546"/>
                  </a:lnTo>
                  <a:lnTo>
                    <a:pt x="125053" y="94650"/>
                  </a:lnTo>
                  <a:lnTo>
                    <a:pt x="129351" y="88734"/>
                  </a:lnTo>
                  <a:lnTo>
                    <a:pt x="133210" y="82806"/>
                  </a:lnTo>
                  <a:lnTo>
                    <a:pt x="136773" y="77862"/>
                  </a:lnTo>
                  <a:lnTo>
                    <a:pt x="140142" y="73574"/>
                  </a:lnTo>
                  <a:lnTo>
                    <a:pt x="143379" y="69723"/>
                  </a:lnTo>
                  <a:lnTo>
                    <a:pt x="146530" y="66163"/>
                  </a:lnTo>
                  <a:lnTo>
                    <a:pt x="152677" y="59562"/>
                  </a:lnTo>
                  <a:lnTo>
                    <a:pt x="154713" y="56413"/>
                  </a:lnTo>
                  <a:lnTo>
                    <a:pt x="156070" y="53321"/>
                  </a:lnTo>
                  <a:lnTo>
                    <a:pt x="156975" y="50268"/>
                  </a:lnTo>
                  <a:lnTo>
                    <a:pt x="158570" y="48232"/>
                  </a:lnTo>
                  <a:lnTo>
                    <a:pt x="160626" y="46875"/>
                  </a:lnTo>
                  <a:lnTo>
                    <a:pt x="162989" y="45971"/>
                  </a:lnTo>
                  <a:lnTo>
                    <a:pt x="163572" y="45368"/>
                  </a:lnTo>
                  <a:lnTo>
                    <a:pt x="162968" y="44965"/>
                  </a:lnTo>
                  <a:lnTo>
                    <a:pt x="161574" y="44698"/>
                  </a:lnTo>
                  <a:lnTo>
                    <a:pt x="160644" y="45511"/>
                  </a:lnTo>
                  <a:lnTo>
                    <a:pt x="160025" y="47045"/>
                  </a:lnTo>
                  <a:lnTo>
                    <a:pt x="159336" y="51396"/>
                  </a:lnTo>
                  <a:lnTo>
                    <a:pt x="159029" y="56637"/>
                  </a:lnTo>
                  <a:lnTo>
                    <a:pt x="157956" y="60416"/>
                  </a:lnTo>
                  <a:lnTo>
                    <a:pt x="156247" y="64920"/>
                  </a:lnTo>
                  <a:lnTo>
                    <a:pt x="154117" y="69906"/>
                  </a:lnTo>
                  <a:lnTo>
                    <a:pt x="152696" y="76208"/>
                  </a:lnTo>
                  <a:lnTo>
                    <a:pt x="151748" y="83385"/>
                  </a:lnTo>
                  <a:lnTo>
                    <a:pt x="151117" y="91146"/>
                  </a:lnTo>
                  <a:lnTo>
                    <a:pt x="149704" y="98305"/>
                  </a:lnTo>
                  <a:lnTo>
                    <a:pt x="147770" y="105062"/>
                  </a:lnTo>
                  <a:lnTo>
                    <a:pt x="145488" y="111551"/>
                  </a:lnTo>
                  <a:lnTo>
                    <a:pt x="144960" y="118853"/>
                  </a:lnTo>
                  <a:lnTo>
                    <a:pt x="145599" y="126698"/>
                  </a:lnTo>
                  <a:lnTo>
                    <a:pt x="147018" y="134904"/>
                  </a:lnTo>
                  <a:lnTo>
                    <a:pt x="147963" y="141368"/>
                  </a:lnTo>
                  <a:lnTo>
                    <a:pt x="148594" y="146668"/>
                  </a:lnTo>
                  <a:lnTo>
                    <a:pt x="149014" y="151195"/>
                  </a:lnTo>
                  <a:lnTo>
                    <a:pt x="150287" y="156197"/>
                  </a:lnTo>
                  <a:lnTo>
                    <a:pt x="152127" y="161516"/>
                  </a:lnTo>
                  <a:lnTo>
                    <a:pt x="154346" y="167046"/>
                  </a:lnTo>
                  <a:lnTo>
                    <a:pt x="156818" y="171725"/>
                  </a:lnTo>
                  <a:lnTo>
                    <a:pt x="159457" y="175836"/>
                  </a:lnTo>
                  <a:lnTo>
                    <a:pt x="162210" y="179570"/>
                  </a:lnTo>
                  <a:lnTo>
                    <a:pt x="165037" y="182059"/>
                  </a:lnTo>
                  <a:lnTo>
                    <a:pt x="167913" y="183718"/>
                  </a:lnTo>
                  <a:lnTo>
                    <a:pt x="170824" y="184824"/>
                  </a:lnTo>
                  <a:lnTo>
                    <a:pt x="174749" y="184569"/>
                  </a:lnTo>
                  <a:lnTo>
                    <a:pt x="179349" y="183407"/>
                  </a:lnTo>
                  <a:lnTo>
                    <a:pt x="194503" y="17810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SMARTPenAnnotation242"/>
            <p:cNvSpPr/>
            <p:nvPr/>
          </p:nvSpPr>
          <p:spPr>
            <a:xfrm>
              <a:off x="7322343" y="3688338"/>
              <a:ext cx="115510" cy="185857"/>
            </a:xfrm>
            <a:custGeom>
              <a:avLst/>
              <a:gdLst/>
              <a:ahLst/>
              <a:cxnLst/>
              <a:rect l="0" t="0" r="0" b="0"/>
              <a:pathLst>
                <a:path w="115510" h="185857">
                  <a:moveTo>
                    <a:pt x="107157" y="17482"/>
                  </a:moveTo>
                  <a:lnTo>
                    <a:pt x="93595" y="3921"/>
                  </a:lnTo>
                  <a:lnTo>
                    <a:pt x="91171" y="2488"/>
                  </a:lnTo>
                  <a:lnTo>
                    <a:pt x="88562" y="1533"/>
                  </a:lnTo>
                  <a:lnTo>
                    <a:pt x="85830" y="896"/>
                  </a:lnTo>
                  <a:lnTo>
                    <a:pt x="83018" y="472"/>
                  </a:lnTo>
                  <a:lnTo>
                    <a:pt x="80150" y="188"/>
                  </a:lnTo>
                  <a:lnTo>
                    <a:pt x="77245" y="0"/>
                  </a:lnTo>
                  <a:lnTo>
                    <a:pt x="74317" y="866"/>
                  </a:lnTo>
                  <a:lnTo>
                    <a:pt x="71373" y="2436"/>
                  </a:lnTo>
                  <a:lnTo>
                    <a:pt x="68419" y="4475"/>
                  </a:lnTo>
                  <a:lnTo>
                    <a:pt x="64464" y="5834"/>
                  </a:lnTo>
                  <a:lnTo>
                    <a:pt x="59843" y="6740"/>
                  </a:lnTo>
                  <a:lnTo>
                    <a:pt x="54778" y="7344"/>
                  </a:lnTo>
                  <a:lnTo>
                    <a:pt x="50410" y="8739"/>
                  </a:lnTo>
                  <a:lnTo>
                    <a:pt x="46505" y="10661"/>
                  </a:lnTo>
                  <a:lnTo>
                    <a:pt x="42910" y="12935"/>
                  </a:lnTo>
                  <a:lnTo>
                    <a:pt x="39520" y="16435"/>
                  </a:lnTo>
                  <a:lnTo>
                    <a:pt x="36269" y="20753"/>
                  </a:lnTo>
                  <a:lnTo>
                    <a:pt x="33109" y="25615"/>
                  </a:lnTo>
                  <a:lnTo>
                    <a:pt x="30010" y="29850"/>
                  </a:lnTo>
                  <a:lnTo>
                    <a:pt x="26952" y="33665"/>
                  </a:lnTo>
                  <a:lnTo>
                    <a:pt x="23921" y="37200"/>
                  </a:lnTo>
                  <a:lnTo>
                    <a:pt x="20909" y="40549"/>
                  </a:lnTo>
                  <a:lnTo>
                    <a:pt x="14916" y="46916"/>
                  </a:lnTo>
                  <a:lnTo>
                    <a:pt x="13913" y="50003"/>
                  </a:lnTo>
                  <a:lnTo>
                    <a:pt x="14237" y="53053"/>
                  </a:lnTo>
                  <a:lnTo>
                    <a:pt x="15444" y="56079"/>
                  </a:lnTo>
                  <a:lnTo>
                    <a:pt x="17241" y="60080"/>
                  </a:lnTo>
                  <a:lnTo>
                    <a:pt x="21884" y="69819"/>
                  </a:lnTo>
                  <a:lnTo>
                    <a:pt x="24512" y="74201"/>
                  </a:lnTo>
                  <a:lnTo>
                    <a:pt x="27255" y="78115"/>
                  </a:lnTo>
                  <a:lnTo>
                    <a:pt x="30077" y="81717"/>
                  </a:lnTo>
                  <a:lnTo>
                    <a:pt x="33942" y="86102"/>
                  </a:lnTo>
                  <a:lnTo>
                    <a:pt x="43528" y="96266"/>
                  </a:lnTo>
                  <a:lnTo>
                    <a:pt x="49855" y="100762"/>
                  </a:lnTo>
                  <a:lnTo>
                    <a:pt x="57049" y="104752"/>
                  </a:lnTo>
                  <a:lnTo>
                    <a:pt x="64822" y="108404"/>
                  </a:lnTo>
                  <a:lnTo>
                    <a:pt x="71988" y="112823"/>
                  </a:lnTo>
                  <a:lnTo>
                    <a:pt x="78750" y="117754"/>
                  </a:lnTo>
                  <a:lnTo>
                    <a:pt x="85242" y="123025"/>
                  </a:lnTo>
                  <a:lnTo>
                    <a:pt x="90563" y="127532"/>
                  </a:lnTo>
                  <a:lnTo>
                    <a:pt x="95101" y="131528"/>
                  </a:lnTo>
                  <a:lnTo>
                    <a:pt x="99120" y="135185"/>
                  </a:lnTo>
                  <a:lnTo>
                    <a:pt x="102791" y="139607"/>
                  </a:lnTo>
                  <a:lnTo>
                    <a:pt x="106230" y="144539"/>
                  </a:lnTo>
                  <a:lnTo>
                    <a:pt x="109516" y="149812"/>
                  </a:lnTo>
                  <a:lnTo>
                    <a:pt x="111706" y="154319"/>
                  </a:lnTo>
                  <a:lnTo>
                    <a:pt x="113166" y="158316"/>
                  </a:lnTo>
                  <a:lnTo>
                    <a:pt x="114140" y="161973"/>
                  </a:lnTo>
                  <a:lnTo>
                    <a:pt x="114789" y="165403"/>
                  </a:lnTo>
                  <a:lnTo>
                    <a:pt x="115221" y="168682"/>
                  </a:lnTo>
                  <a:lnTo>
                    <a:pt x="115509" y="171860"/>
                  </a:lnTo>
                  <a:lnTo>
                    <a:pt x="113717" y="173978"/>
                  </a:lnTo>
                  <a:lnTo>
                    <a:pt x="110538" y="175391"/>
                  </a:lnTo>
                  <a:lnTo>
                    <a:pt x="106434" y="176333"/>
                  </a:lnTo>
                  <a:lnTo>
                    <a:pt x="102706" y="176961"/>
                  </a:lnTo>
                  <a:lnTo>
                    <a:pt x="99229" y="177379"/>
                  </a:lnTo>
                  <a:lnTo>
                    <a:pt x="95918" y="177658"/>
                  </a:lnTo>
                  <a:lnTo>
                    <a:pt x="90735" y="178836"/>
                  </a:lnTo>
                  <a:lnTo>
                    <a:pt x="84303" y="180614"/>
                  </a:lnTo>
                  <a:lnTo>
                    <a:pt x="77037" y="182791"/>
                  </a:lnTo>
                  <a:lnTo>
                    <a:pt x="70210" y="184243"/>
                  </a:lnTo>
                  <a:lnTo>
                    <a:pt x="63674" y="185210"/>
                  </a:lnTo>
                  <a:lnTo>
                    <a:pt x="57332" y="185856"/>
                  </a:lnTo>
                  <a:lnTo>
                    <a:pt x="51120" y="185294"/>
                  </a:lnTo>
                  <a:lnTo>
                    <a:pt x="44994" y="183927"/>
                  </a:lnTo>
                  <a:lnTo>
                    <a:pt x="38926" y="182023"/>
                  </a:lnTo>
                  <a:lnTo>
                    <a:pt x="32896" y="180754"/>
                  </a:lnTo>
                  <a:lnTo>
                    <a:pt x="26892" y="179908"/>
                  </a:lnTo>
                  <a:lnTo>
                    <a:pt x="20904" y="179344"/>
                  </a:lnTo>
                  <a:lnTo>
                    <a:pt x="15921" y="178968"/>
                  </a:lnTo>
                  <a:lnTo>
                    <a:pt x="11606" y="178718"/>
                  </a:lnTo>
                  <a:lnTo>
                    <a:pt x="7738" y="178551"/>
                  </a:lnTo>
                  <a:lnTo>
                    <a:pt x="5158" y="177447"/>
                  </a:lnTo>
                  <a:lnTo>
                    <a:pt x="3440" y="175719"/>
                  </a:lnTo>
                  <a:lnTo>
                    <a:pt x="0" y="16928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SMARTPenAnnotation243"/>
            <p:cNvSpPr/>
            <p:nvPr/>
          </p:nvSpPr>
          <p:spPr>
            <a:xfrm>
              <a:off x="7538939" y="3715201"/>
              <a:ext cx="328116" cy="204932"/>
            </a:xfrm>
            <a:custGeom>
              <a:avLst/>
              <a:gdLst/>
              <a:ahLst/>
              <a:cxnLst/>
              <a:rect l="0" t="0" r="0" b="0"/>
              <a:pathLst>
                <a:path w="328116" h="204932">
                  <a:moveTo>
                    <a:pt x="113803" y="79916"/>
                  </a:moveTo>
                  <a:lnTo>
                    <a:pt x="113803" y="75175"/>
                  </a:lnTo>
                  <a:lnTo>
                    <a:pt x="112811" y="73779"/>
                  </a:lnTo>
                  <a:lnTo>
                    <a:pt x="111157" y="72848"/>
                  </a:lnTo>
                  <a:lnTo>
                    <a:pt x="106674" y="71813"/>
                  </a:lnTo>
                  <a:lnTo>
                    <a:pt x="101374" y="71354"/>
                  </a:lnTo>
                  <a:lnTo>
                    <a:pt x="98571" y="72224"/>
                  </a:lnTo>
                  <a:lnTo>
                    <a:pt x="92812" y="75835"/>
                  </a:lnTo>
                  <a:lnTo>
                    <a:pt x="86945" y="80748"/>
                  </a:lnTo>
                  <a:lnTo>
                    <a:pt x="80038" y="86239"/>
                  </a:lnTo>
                  <a:lnTo>
                    <a:pt x="70353" y="91986"/>
                  </a:lnTo>
                  <a:lnTo>
                    <a:pt x="64993" y="95900"/>
                  </a:lnTo>
                  <a:lnTo>
                    <a:pt x="59435" y="100494"/>
                  </a:lnTo>
                  <a:lnTo>
                    <a:pt x="53745" y="105541"/>
                  </a:lnTo>
                  <a:lnTo>
                    <a:pt x="42131" y="116440"/>
                  </a:lnTo>
                  <a:lnTo>
                    <a:pt x="36256" y="122125"/>
                  </a:lnTo>
                  <a:lnTo>
                    <a:pt x="30355" y="126907"/>
                  </a:lnTo>
                  <a:lnTo>
                    <a:pt x="24437" y="131087"/>
                  </a:lnTo>
                  <a:lnTo>
                    <a:pt x="18507" y="134866"/>
                  </a:lnTo>
                  <a:lnTo>
                    <a:pt x="13562" y="139369"/>
                  </a:lnTo>
                  <a:lnTo>
                    <a:pt x="9272" y="144356"/>
                  </a:lnTo>
                  <a:lnTo>
                    <a:pt x="5420" y="149665"/>
                  </a:lnTo>
                  <a:lnTo>
                    <a:pt x="2853" y="155189"/>
                  </a:lnTo>
                  <a:lnTo>
                    <a:pt x="1141" y="160855"/>
                  </a:lnTo>
                  <a:lnTo>
                    <a:pt x="0" y="166618"/>
                  </a:lnTo>
                  <a:lnTo>
                    <a:pt x="231" y="171452"/>
                  </a:lnTo>
                  <a:lnTo>
                    <a:pt x="1377" y="175666"/>
                  </a:lnTo>
                  <a:lnTo>
                    <a:pt x="3133" y="179468"/>
                  </a:lnTo>
                  <a:lnTo>
                    <a:pt x="5296" y="182002"/>
                  </a:lnTo>
                  <a:lnTo>
                    <a:pt x="7731" y="183693"/>
                  </a:lnTo>
                  <a:lnTo>
                    <a:pt x="10346" y="184819"/>
                  </a:lnTo>
                  <a:lnTo>
                    <a:pt x="18543" y="186071"/>
                  </a:lnTo>
                  <a:lnTo>
                    <a:pt x="23507" y="186404"/>
                  </a:lnTo>
                  <a:lnTo>
                    <a:pt x="29794" y="186627"/>
                  </a:lnTo>
                  <a:lnTo>
                    <a:pt x="44715" y="186874"/>
                  </a:lnTo>
                  <a:lnTo>
                    <a:pt x="51869" y="185948"/>
                  </a:lnTo>
                  <a:lnTo>
                    <a:pt x="58623" y="184338"/>
                  </a:lnTo>
                  <a:lnTo>
                    <a:pt x="65110" y="182273"/>
                  </a:lnTo>
                  <a:lnTo>
                    <a:pt x="71419" y="179904"/>
                  </a:lnTo>
                  <a:lnTo>
                    <a:pt x="77610" y="177332"/>
                  </a:lnTo>
                  <a:lnTo>
                    <a:pt x="83721" y="174626"/>
                  </a:lnTo>
                  <a:lnTo>
                    <a:pt x="89779" y="169845"/>
                  </a:lnTo>
                  <a:lnTo>
                    <a:pt x="95803" y="163681"/>
                  </a:lnTo>
                  <a:lnTo>
                    <a:pt x="101803" y="156595"/>
                  </a:lnTo>
                  <a:lnTo>
                    <a:pt x="107788" y="149887"/>
                  </a:lnTo>
                  <a:lnTo>
                    <a:pt x="119728" y="137142"/>
                  </a:lnTo>
                  <a:lnTo>
                    <a:pt x="125690" y="129973"/>
                  </a:lnTo>
                  <a:lnTo>
                    <a:pt x="131650" y="122217"/>
                  </a:lnTo>
                  <a:lnTo>
                    <a:pt x="137607" y="114069"/>
                  </a:lnTo>
                  <a:lnTo>
                    <a:pt x="142571" y="106654"/>
                  </a:lnTo>
                  <a:lnTo>
                    <a:pt x="146872" y="99725"/>
                  </a:lnTo>
                  <a:lnTo>
                    <a:pt x="150732" y="93122"/>
                  </a:lnTo>
                  <a:lnTo>
                    <a:pt x="154297" y="85743"/>
                  </a:lnTo>
                  <a:lnTo>
                    <a:pt x="157667" y="77848"/>
                  </a:lnTo>
                  <a:lnTo>
                    <a:pt x="160904" y="69607"/>
                  </a:lnTo>
                  <a:lnTo>
                    <a:pt x="164055" y="62129"/>
                  </a:lnTo>
                  <a:lnTo>
                    <a:pt x="170202" y="48529"/>
                  </a:lnTo>
                  <a:lnTo>
                    <a:pt x="173231" y="43116"/>
                  </a:lnTo>
                  <a:lnTo>
                    <a:pt x="176242" y="38516"/>
                  </a:lnTo>
                  <a:lnTo>
                    <a:pt x="179241" y="34456"/>
                  </a:lnTo>
                  <a:lnTo>
                    <a:pt x="182233" y="29766"/>
                  </a:lnTo>
                  <a:lnTo>
                    <a:pt x="185220" y="24654"/>
                  </a:lnTo>
                  <a:lnTo>
                    <a:pt x="192402" y="11673"/>
                  </a:lnTo>
                  <a:lnTo>
                    <a:pt x="193384" y="7252"/>
                  </a:lnTo>
                  <a:lnTo>
                    <a:pt x="194124" y="0"/>
                  </a:lnTo>
                  <a:lnTo>
                    <a:pt x="194156" y="4423"/>
                  </a:lnTo>
                  <a:lnTo>
                    <a:pt x="194169" y="25292"/>
                  </a:lnTo>
                  <a:lnTo>
                    <a:pt x="193177" y="31593"/>
                  </a:lnTo>
                  <a:lnTo>
                    <a:pt x="191524" y="38771"/>
                  </a:lnTo>
                  <a:lnTo>
                    <a:pt x="189429" y="46533"/>
                  </a:lnTo>
                  <a:lnTo>
                    <a:pt x="184457" y="63095"/>
                  </a:lnTo>
                  <a:lnTo>
                    <a:pt x="181741" y="71678"/>
                  </a:lnTo>
                  <a:lnTo>
                    <a:pt x="179931" y="79385"/>
                  </a:lnTo>
                  <a:lnTo>
                    <a:pt x="178724" y="86507"/>
                  </a:lnTo>
                  <a:lnTo>
                    <a:pt x="177920" y="93240"/>
                  </a:lnTo>
                  <a:lnTo>
                    <a:pt x="176391" y="100705"/>
                  </a:lnTo>
                  <a:lnTo>
                    <a:pt x="174380" y="108658"/>
                  </a:lnTo>
                  <a:lnTo>
                    <a:pt x="172046" y="116937"/>
                  </a:lnTo>
                  <a:lnTo>
                    <a:pt x="170491" y="125432"/>
                  </a:lnTo>
                  <a:lnTo>
                    <a:pt x="169454" y="134072"/>
                  </a:lnTo>
                  <a:lnTo>
                    <a:pt x="168764" y="142810"/>
                  </a:lnTo>
                  <a:lnTo>
                    <a:pt x="168302" y="150618"/>
                  </a:lnTo>
                  <a:lnTo>
                    <a:pt x="167791" y="164586"/>
                  </a:lnTo>
                  <a:lnTo>
                    <a:pt x="167462" y="182594"/>
                  </a:lnTo>
                  <a:lnTo>
                    <a:pt x="167416" y="189381"/>
                  </a:lnTo>
                  <a:lnTo>
                    <a:pt x="168397" y="192580"/>
                  </a:lnTo>
                  <a:lnTo>
                    <a:pt x="172132" y="198781"/>
                  </a:lnTo>
                  <a:lnTo>
                    <a:pt x="174518" y="199839"/>
                  </a:lnTo>
                  <a:lnTo>
                    <a:pt x="177099" y="199552"/>
                  </a:lnTo>
                  <a:lnTo>
                    <a:pt x="179813" y="198369"/>
                  </a:lnTo>
                  <a:lnTo>
                    <a:pt x="188120" y="197053"/>
                  </a:lnTo>
                  <a:lnTo>
                    <a:pt x="193113" y="196703"/>
                  </a:lnTo>
                  <a:lnTo>
                    <a:pt x="197434" y="195477"/>
                  </a:lnTo>
                  <a:lnTo>
                    <a:pt x="204882" y="191469"/>
                  </a:lnTo>
                  <a:lnTo>
                    <a:pt x="224132" y="178894"/>
                  </a:lnTo>
                  <a:lnTo>
                    <a:pt x="231013" y="174675"/>
                  </a:lnTo>
                  <a:lnTo>
                    <a:pt x="237584" y="170869"/>
                  </a:lnTo>
                  <a:lnTo>
                    <a:pt x="243948" y="167341"/>
                  </a:lnTo>
                  <a:lnTo>
                    <a:pt x="250176" y="163004"/>
                  </a:lnTo>
                  <a:lnTo>
                    <a:pt x="256312" y="158128"/>
                  </a:lnTo>
                  <a:lnTo>
                    <a:pt x="262387" y="152893"/>
                  </a:lnTo>
                  <a:lnTo>
                    <a:pt x="268421" y="148411"/>
                  </a:lnTo>
                  <a:lnTo>
                    <a:pt x="274429" y="144431"/>
                  </a:lnTo>
                  <a:lnTo>
                    <a:pt x="280418" y="140785"/>
                  </a:lnTo>
                  <a:lnTo>
                    <a:pt x="285403" y="136370"/>
                  </a:lnTo>
                  <a:lnTo>
                    <a:pt x="289719" y="131443"/>
                  </a:lnTo>
                  <a:lnTo>
                    <a:pt x="293588" y="126173"/>
                  </a:lnTo>
                  <a:lnTo>
                    <a:pt x="297160" y="121668"/>
                  </a:lnTo>
                  <a:lnTo>
                    <a:pt x="300532" y="117673"/>
                  </a:lnTo>
                  <a:lnTo>
                    <a:pt x="303774" y="114017"/>
                  </a:lnTo>
                  <a:lnTo>
                    <a:pt x="310021" y="107309"/>
                  </a:lnTo>
                  <a:lnTo>
                    <a:pt x="322116" y="94918"/>
                  </a:lnTo>
                  <a:lnTo>
                    <a:pt x="324115" y="91902"/>
                  </a:lnTo>
                  <a:lnTo>
                    <a:pt x="326337" y="85904"/>
                  </a:lnTo>
                  <a:lnTo>
                    <a:pt x="327325" y="79932"/>
                  </a:lnTo>
                  <a:lnTo>
                    <a:pt x="327589" y="76950"/>
                  </a:lnTo>
                  <a:lnTo>
                    <a:pt x="326772" y="73970"/>
                  </a:lnTo>
                  <a:lnTo>
                    <a:pt x="323219" y="68013"/>
                  </a:lnTo>
                  <a:lnTo>
                    <a:pt x="320882" y="66027"/>
                  </a:lnTo>
                  <a:lnTo>
                    <a:pt x="318333" y="64703"/>
                  </a:lnTo>
                  <a:lnTo>
                    <a:pt x="315640" y="63821"/>
                  </a:lnTo>
                  <a:lnTo>
                    <a:pt x="312853" y="64225"/>
                  </a:lnTo>
                  <a:lnTo>
                    <a:pt x="310003" y="65486"/>
                  </a:lnTo>
                  <a:lnTo>
                    <a:pt x="303198" y="70526"/>
                  </a:lnTo>
                  <a:lnTo>
                    <a:pt x="298605" y="74648"/>
                  </a:lnTo>
                  <a:lnTo>
                    <a:pt x="288211" y="84520"/>
                  </a:lnTo>
                  <a:lnTo>
                    <a:pt x="276976" y="95522"/>
                  </a:lnTo>
                  <a:lnTo>
                    <a:pt x="271202" y="100242"/>
                  </a:lnTo>
                  <a:lnTo>
                    <a:pt x="265369" y="104380"/>
                  </a:lnTo>
                  <a:lnTo>
                    <a:pt x="259495" y="108132"/>
                  </a:lnTo>
                  <a:lnTo>
                    <a:pt x="254587" y="113609"/>
                  </a:lnTo>
                  <a:lnTo>
                    <a:pt x="250323" y="120237"/>
                  </a:lnTo>
                  <a:lnTo>
                    <a:pt x="236350" y="147522"/>
                  </a:lnTo>
                  <a:lnTo>
                    <a:pt x="234197" y="152768"/>
                  </a:lnTo>
                  <a:lnTo>
                    <a:pt x="232761" y="157257"/>
                  </a:lnTo>
                  <a:lnTo>
                    <a:pt x="231803" y="161243"/>
                  </a:lnTo>
                  <a:lnTo>
                    <a:pt x="232157" y="165884"/>
                  </a:lnTo>
                  <a:lnTo>
                    <a:pt x="233385" y="170962"/>
                  </a:lnTo>
                  <a:lnTo>
                    <a:pt x="235197" y="176332"/>
                  </a:lnTo>
                  <a:lnTo>
                    <a:pt x="237396" y="180904"/>
                  </a:lnTo>
                  <a:lnTo>
                    <a:pt x="239855" y="184945"/>
                  </a:lnTo>
                  <a:lnTo>
                    <a:pt x="242486" y="188630"/>
                  </a:lnTo>
                  <a:lnTo>
                    <a:pt x="245232" y="192080"/>
                  </a:lnTo>
                  <a:lnTo>
                    <a:pt x="248056" y="195371"/>
                  </a:lnTo>
                  <a:lnTo>
                    <a:pt x="250929" y="198558"/>
                  </a:lnTo>
                  <a:lnTo>
                    <a:pt x="254830" y="200683"/>
                  </a:lnTo>
                  <a:lnTo>
                    <a:pt x="264456" y="203043"/>
                  </a:lnTo>
                  <a:lnTo>
                    <a:pt x="269800" y="203672"/>
                  </a:lnTo>
                  <a:lnTo>
                    <a:pt x="275348" y="204092"/>
                  </a:lnTo>
                  <a:lnTo>
                    <a:pt x="281031" y="204372"/>
                  </a:lnTo>
                  <a:lnTo>
                    <a:pt x="292637" y="204683"/>
                  </a:lnTo>
                  <a:lnTo>
                    <a:pt x="328115" y="2049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SMARTPenAnnotation244"/>
            <p:cNvSpPr/>
            <p:nvPr/>
          </p:nvSpPr>
          <p:spPr>
            <a:xfrm>
              <a:off x="7911713" y="3741539"/>
              <a:ext cx="542893" cy="250032"/>
            </a:xfrm>
            <a:custGeom>
              <a:avLst/>
              <a:gdLst/>
              <a:ahLst/>
              <a:cxnLst/>
              <a:rect l="0" t="0" r="0" b="0"/>
              <a:pathLst>
                <a:path w="542893" h="250032">
                  <a:moveTo>
                    <a:pt x="26779" y="0"/>
                  </a:moveTo>
                  <a:lnTo>
                    <a:pt x="26779" y="12429"/>
                  </a:lnTo>
                  <a:lnTo>
                    <a:pt x="25787" y="16223"/>
                  </a:lnTo>
                  <a:lnTo>
                    <a:pt x="24133" y="20737"/>
                  </a:lnTo>
                  <a:lnTo>
                    <a:pt x="22039" y="25731"/>
                  </a:lnTo>
                  <a:lnTo>
                    <a:pt x="20642" y="31045"/>
                  </a:lnTo>
                  <a:lnTo>
                    <a:pt x="19711" y="36571"/>
                  </a:lnTo>
                  <a:lnTo>
                    <a:pt x="19090" y="42240"/>
                  </a:lnTo>
                  <a:lnTo>
                    <a:pt x="17685" y="48004"/>
                  </a:lnTo>
                  <a:lnTo>
                    <a:pt x="15755" y="53830"/>
                  </a:lnTo>
                  <a:lnTo>
                    <a:pt x="13476" y="59699"/>
                  </a:lnTo>
                  <a:lnTo>
                    <a:pt x="11957" y="66589"/>
                  </a:lnTo>
                  <a:lnTo>
                    <a:pt x="10945" y="74158"/>
                  </a:lnTo>
                  <a:lnTo>
                    <a:pt x="10270" y="82181"/>
                  </a:lnTo>
                  <a:lnTo>
                    <a:pt x="9820" y="89513"/>
                  </a:lnTo>
                  <a:lnTo>
                    <a:pt x="9319" y="102953"/>
                  </a:lnTo>
                  <a:lnTo>
                    <a:pt x="8194" y="109315"/>
                  </a:lnTo>
                  <a:lnTo>
                    <a:pt x="6451" y="115541"/>
                  </a:lnTo>
                  <a:lnTo>
                    <a:pt x="4298" y="121675"/>
                  </a:lnTo>
                  <a:lnTo>
                    <a:pt x="2862" y="126757"/>
                  </a:lnTo>
                  <a:lnTo>
                    <a:pt x="1904" y="131138"/>
                  </a:lnTo>
                  <a:lnTo>
                    <a:pt x="841" y="138650"/>
                  </a:lnTo>
                  <a:lnTo>
                    <a:pt x="368" y="145297"/>
                  </a:lnTo>
                  <a:lnTo>
                    <a:pt x="0" y="151635"/>
                  </a:lnTo>
                  <a:lnTo>
                    <a:pt x="4734" y="147014"/>
                  </a:lnTo>
                  <a:lnTo>
                    <a:pt x="6129" y="144642"/>
                  </a:lnTo>
                  <a:lnTo>
                    <a:pt x="7679" y="139360"/>
                  </a:lnTo>
                  <a:lnTo>
                    <a:pt x="10077" y="135571"/>
                  </a:lnTo>
                  <a:lnTo>
                    <a:pt x="13660" y="131060"/>
                  </a:lnTo>
                  <a:lnTo>
                    <a:pt x="18033" y="126069"/>
                  </a:lnTo>
                  <a:lnTo>
                    <a:pt x="25538" y="117877"/>
                  </a:lnTo>
                  <a:lnTo>
                    <a:pt x="28927" y="114303"/>
                  </a:lnTo>
                  <a:lnTo>
                    <a:pt x="32181" y="109936"/>
                  </a:lnTo>
                  <a:lnTo>
                    <a:pt x="35340" y="105041"/>
                  </a:lnTo>
                  <a:lnTo>
                    <a:pt x="38440" y="99793"/>
                  </a:lnTo>
                  <a:lnTo>
                    <a:pt x="42490" y="95302"/>
                  </a:lnTo>
                  <a:lnTo>
                    <a:pt x="52283" y="87666"/>
                  </a:lnTo>
                  <a:lnTo>
                    <a:pt x="60604" y="80965"/>
                  </a:lnTo>
                  <a:lnTo>
                    <a:pt x="64211" y="77789"/>
                  </a:lnTo>
                  <a:lnTo>
                    <a:pt x="67609" y="75672"/>
                  </a:lnTo>
                  <a:lnTo>
                    <a:pt x="74029" y="73319"/>
                  </a:lnTo>
                  <a:lnTo>
                    <a:pt x="76139" y="73684"/>
                  </a:lnTo>
                  <a:lnTo>
                    <a:pt x="77545" y="74919"/>
                  </a:lnTo>
                  <a:lnTo>
                    <a:pt x="79802" y="79291"/>
                  </a:lnTo>
                  <a:lnTo>
                    <a:pt x="80110" y="85180"/>
                  </a:lnTo>
                  <a:lnTo>
                    <a:pt x="80192" y="89529"/>
                  </a:lnTo>
                  <a:lnTo>
                    <a:pt x="79255" y="93420"/>
                  </a:lnTo>
                  <a:lnTo>
                    <a:pt x="75568" y="100390"/>
                  </a:lnTo>
                  <a:lnTo>
                    <a:pt x="74187" y="104629"/>
                  </a:lnTo>
                  <a:lnTo>
                    <a:pt x="73267" y="109440"/>
                  </a:lnTo>
                  <a:lnTo>
                    <a:pt x="72654" y="114632"/>
                  </a:lnTo>
                  <a:lnTo>
                    <a:pt x="71253" y="119085"/>
                  </a:lnTo>
                  <a:lnTo>
                    <a:pt x="67050" y="126679"/>
                  </a:lnTo>
                  <a:lnTo>
                    <a:pt x="64521" y="133362"/>
                  </a:lnTo>
                  <a:lnTo>
                    <a:pt x="63397" y="140631"/>
                  </a:lnTo>
                  <a:lnTo>
                    <a:pt x="63097" y="145348"/>
                  </a:lnTo>
                  <a:lnTo>
                    <a:pt x="62616" y="157695"/>
                  </a:lnTo>
                  <a:lnTo>
                    <a:pt x="63569" y="159700"/>
                  </a:lnTo>
                  <a:lnTo>
                    <a:pt x="67273" y="164574"/>
                  </a:lnTo>
                  <a:lnTo>
                    <a:pt x="69650" y="166270"/>
                  </a:lnTo>
                  <a:lnTo>
                    <a:pt x="74936" y="168156"/>
                  </a:lnTo>
                  <a:lnTo>
                    <a:pt x="77736" y="167666"/>
                  </a:lnTo>
                  <a:lnTo>
                    <a:pt x="87408" y="162237"/>
                  </a:lnTo>
                  <a:lnTo>
                    <a:pt x="97050" y="157102"/>
                  </a:lnTo>
                  <a:lnTo>
                    <a:pt x="113635" y="148634"/>
                  </a:lnTo>
                  <a:lnTo>
                    <a:pt x="118417" y="144729"/>
                  </a:lnTo>
                  <a:lnTo>
                    <a:pt x="122598" y="140143"/>
                  </a:lnTo>
                  <a:lnTo>
                    <a:pt x="126377" y="135100"/>
                  </a:lnTo>
                  <a:lnTo>
                    <a:pt x="130881" y="130746"/>
                  </a:lnTo>
                  <a:lnTo>
                    <a:pt x="141176" y="123263"/>
                  </a:lnTo>
                  <a:lnTo>
                    <a:pt x="152367" y="116630"/>
                  </a:lnTo>
                  <a:lnTo>
                    <a:pt x="162963" y="110374"/>
                  </a:lnTo>
                  <a:lnTo>
                    <a:pt x="170980" y="104287"/>
                  </a:lnTo>
                  <a:lnTo>
                    <a:pt x="176330" y="100022"/>
                  </a:lnTo>
                  <a:lnTo>
                    <a:pt x="178074" y="99423"/>
                  </a:lnTo>
                  <a:lnTo>
                    <a:pt x="187387" y="98240"/>
                  </a:lnTo>
                  <a:lnTo>
                    <a:pt x="182735" y="102970"/>
                  </a:lnTo>
                  <a:lnTo>
                    <a:pt x="181351" y="106350"/>
                  </a:lnTo>
                  <a:lnTo>
                    <a:pt x="180429" y="110587"/>
                  </a:lnTo>
                  <a:lnTo>
                    <a:pt x="179814" y="115397"/>
                  </a:lnTo>
                  <a:lnTo>
                    <a:pt x="179403" y="120588"/>
                  </a:lnTo>
                  <a:lnTo>
                    <a:pt x="179130" y="126032"/>
                  </a:lnTo>
                  <a:lnTo>
                    <a:pt x="178827" y="137373"/>
                  </a:lnTo>
                  <a:lnTo>
                    <a:pt x="178593" y="184564"/>
                  </a:lnTo>
                  <a:lnTo>
                    <a:pt x="179582" y="189519"/>
                  </a:lnTo>
                  <a:lnTo>
                    <a:pt x="181234" y="193815"/>
                  </a:lnTo>
                  <a:lnTo>
                    <a:pt x="183326" y="197670"/>
                  </a:lnTo>
                  <a:lnTo>
                    <a:pt x="185715" y="200241"/>
                  </a:lnTo>
                  <a:lnTo>
                    <a:pt x="188298" y="201955"/>
                  </a:lnTo>
                  <a:lnTo>
                    <a:pt x="193815" y="203859"/>
                  </a:lnTo>
                  <a:lnTo>
                    <a:pt x="199574" y="204705"/>
                  </a:lnTo>
                  <a:lnTo>
                    <a:pt x="202499" y="203939"/>
                  </a:lnTo>
                  <a:lnTo>
                    <a:pt x="212348" y="198120"/>
                  </a:lnTo>
                  <a:lnTo>
                    <a:pt x="222033" y="192894"/>
                  </a:lnTo>
                  <a:lnTo>
                    <a:pt x="227394" y="189119"/>
                  </a:lnTo>
                  <a:lnTo>
                    <a:pt x="232952" y="184619"/>
                  </a:lnTo>
                  <a:lnTo>
                    <a:pt x="238641" y="179634"/>
                  </a:lnTo>
                  <a:lnTo>
                    <a:pt x="243427" y="174326"/>
                  </a:lnTo>
                  <a:lnTo>
                    <a:pt x="247609" y="168803"/>
                  </a:lnTo>
                  <a:lnTo>
                    <a:pt x="266191" y="140941"/>
                  </a:lnTo>
                  <a:lnTo>
                    <a:pt x="270723" y="134640"/>
                  </a:lnTo>
                  <a:lnTo>
                    <a:pt x="274736" y="129447"/>
                  </a:lnTo>
                  <a:lnTo>
                    <a:pt x="278404" y="124993"/>
                  </a:lnTo>
                  <a:lnTo>
                    <a:pt x="281841" y="120040"/>
                  </a:lnTo>
                  <a:lnTo>
                    <a:pt x="285126" y="114753"/>
                  </a:lnTo>
                  <a:lnTo>
                    <a:pt x="288307" y="109244"/>
                  </a:lnTo>
                  <a:lnTo>
                    <a:pt x="290428" y="104579"/>
                  </a:lnTo>
                  <a:lnTo>
                    <a:pt x="291842" y="100477"/>
                  </a:lnTo>
                  <a:lnTo>
                    <a:pt x="294620" y="89491"/>
                  </a:lnTo>
                  <a:lnTo>
                    <a:pt x="294660" y="96464"/>
                  </a:lnTo>
                  <a:lnTo>
                    <a:pt x="294669" y="153737"/>
                  </a:lnTo>
                  <a:lnTo>
                    <a:pt x="295662" y="161030"/>
                  </a:lnTo>
                  <a:lnTo>
                    <a:pt x="297316" y="167877"/>
                  </a:lnTo>
                  <a:lnTo>
                    <a:pt x="299410" y="174425"/>
                  </a:lnTo>
                  <a:lnTo>
                    <a:pt x="300806" y="179784"/>
                  </a:lnTo>
                  <a:lnTo>
                    <a:pt x="301737" y="184348"/>
                  </a:lnTo>
                  <a:lnTo>
                    <a:pt x="302358" y="188383"/>
                  </a:lnTo>
                  <a:lnTo>
                    <a:pt x="303764" y="193057"/>
                  </a:lnTo>
                  <a:lnTo>
                    <a:pt x="305693" y="198158"/>
                  </a:lnTo>
                  <a:lnTo>
                    <a:pt x="307972" y="203543"/>
                  </a:lnTo>
                  <a:lnTo>
                    <a:pt x="309491" y="208125"/>
                  </a:lnTo>
                  <a:lnTo>
                    <a:pt x="311178" y="215862"/>
                  </a:lnTo>
                  <a:lnTo>
                    <a:pt x="312621" y="218322"/>
                  </a:lnTo>
                  <a:lnTo>
                    <a:pt x="314575" y="219962"/>
                  </a:lnTo>
                  <a:lnTo>
                    <a:pt x="316869" y="221055"/>
                  </a:lnTo>
                  <a:lnTo>
                    <a:pt x="322065" y="222270"/>
                  </a:lnTo>
                  <a:lnTo>
                    <a:pt x="324839" y="222594"/>
                  </a:lnTo>
                  <a:lnTo>
                    <a:pt x="327681" y="221817"/>
                  </a:lnTo>
                  <a:lnTo>
                    <a:pt x="333485" y="218309"/>
                  </a:lnTo>
                  <a:lnTo>
                    <a:pt x="339371" y="210797"/>
                  </a:lnTo>
                  <a:lnTo>
                    <a:pt x="342330" y="206016"/>
                  </a:lnTo>
                  <a:lnTo>
                    <a:pt x="344303" y="201836"/>
                  </a:lnTo>
                  <a:lnTo>
                    <a:pt x="346495" y="194546"/>
                  </a:lnTo>
                  <a:lnTo>
                    <a:pt x="348071" y="190221"/>
                  </a:lnTo>
                  <a:lnTo>
                    <a:pt x="350114" y="185353"/>
                  </a:lnTo>
                  <a:lnTo>
                    <a:pt x="352469" y="180123"/>
                  </a:lnTo>
                  <a:lnTo>
                    <a:pt x="354039" y="175644"/>
                  </a:lnTo>
                  <a:lnTo>
                    <a:pt x="355782" y="168022"/>
                  </a:lnTo>
                  <a:lnTo>
                    <a:pt x="356557" y="161327"/>
                  </a:lnTo>
                  <a:lnTo>
                    <a:pt x="356764" y="158153"/>
                  </a:lnTo>
                  <a:lnTo>
                    <a:pt x="357894" y="156037"/>
                  </a:lnTo>
                  <a:lnTo>
                    <a:pt x="359640" y="154626"/>
                  </a:lnTo>
                  <a:lnTo>
                    <a:pt x="364829" y="152362"/>
                  </a:lnTo>
                  <a:lnTo>
                    <a:pt x="365255" y="153168"/>
                  </a:lnTo>
                  <a:lnTo>
                    <a:pt x="365994" y="159542"/>
                  </a:lnTo>
                  <a:lnTo>
                    <a:pt x="366074" y="165121"/>
                  </a:lnTo>
                  <a:lnTo>
                    <a:pt x="365092" y="167627"/>
                  </a:lnTo>
                  <a:lnTo>
                    <a:pt x="361357" y="173058"/>
                  </a:lnTo>
                  <a:lnTo>
                    <a:pt x="359963" y="176888"/>
                  </a:lnTo>
                  <a:lnTo>
                    <a:pt x="359034" y="181425"/>
                  </a:lnTo>
                  <a:lnTo>
                    <a:pt x="358416" y="186434"/>
                  </a:lnTo>
                  <a:lnTo>
                    <a:pt x="357010" y="189774"/>
                  </a:lnTo>
                  <a:lnTo>
                    <a:pt x="355081" y="192000"/>
                  </a:lnTo>
                  <a:lnTo>
                    <a:pt x="352803" y="193484"/>
                  </a:lnTo>
                  <a:lnTo>
                    <a:pt x="351285" y="195466"/>
                  </a:lnTo>
                  <a:lnTo>
                    <a:pt x="350272" y="197779"/>
                  </a:lnTo>
                  <a:lnTo>
                    <a:pt x="348366" y="204937"/>
                  </a:lnTo>
                  <a:lnTo>
                    <a:pt x="348258" y="197655"/>
                  </a:lnTo>
                  <a:lnTo>
                    <a:pt x="348251" y="192068"/>
                  </a:lnTo>
                  <a:lnTo>
                    <a:pt x="349242" y="188569"/>
                  </a:lnTo>
                  <a:lnTo>
                    <a:pt x="350895" y="184251"/>
                  </a:lnTo>
                  <a:lnTo>
                    <a:pt x="352988" y="179389"/>
                  </a:lnTo>
                  <a:lnTo>
                    <a:pt x="354385" y="174163"/>
                  </a:lnTo>
                  <a:lnTo>
                    <a:pt x="355316" y="168694"/>
                  </a:lnTo>
                  <a:lnTo>
                    <a:pt x="355936" y="163064"/>
                  </a:lnTo>
                  <a:lnTo>
                    <a:pt x="357342" y="156335"/>
                  </a:lnTo>
                  <a:lnTo>
                    <a:pt x="359272" y="148871"/>
                  </a:lnTo>
                  <a:lnTo>
                    <a:pt x="361551" y="140919"/>
                  </a:lnTo>
                  <a:lnTo>
                    <a:pt x="365053" y="133634"/>
                  </a:lnTo>
                  <a:lnTo>
                    <a:pt x="369374" y="126792"/>
                  </a:lnTo>
                  <a:lnTo>
                    <a:pt x="374237" y="120246"/>
                  </a:lnTo>
                  <a:lnTo>
                    <a:pt x="378473" y="114891"/>
                  </a:lnTo>
                  <a:lnTo>
                    <a:pt x="382288" y="110328"/>
                  </a:lnTo>
                  <a:lnTo>
                    <a:pt x="389174" y="102613"/>
                  </a:lnTo>
                  <a:lnTo>
                    <a:pt x="395541" y="95876"/>
                  </a:lnTo>
                  <a:lnTo>
                    <a:pt x="404704" y="86506"/>
                  </a:lnTo>
                  <a:lnTo>
                    <a:pt x="408706" y="84460"/>
                  </a:lnTo>
                  <a:lnTo>
                    <a:pt x="418443" y="82186"/>
                  </a:lnTo>
                  <a:lnTo>
                    <a:pt x="422826" y="82572"/>
                  </a:lnTo>
                  <a:lnTo>
                    <a:pt x="426740" y="83821"/>
                  </a:lnTo>
                  <a:lnTo>
                    <a:pt x="435410" y="88215"/>
                  </a:lnTo>
                  <a:lnTo>
                    <a:pt x="441653" y="93716"/>
                  </a:lnTo>
                  <a:lnTo>
                    <a:pt x="443260" y="97204"/>
                  </a:lnTo>
                  <a:lnTo>
                    <a:pt x="444331" y="101514"/>
                  </a:lnTo>
                  <a:lnTo>
                    <a:pt x="445046" y="106371"/>
                  </a:lnTo>
                  <a:lnTo>
                    <a:pt x="446514" y="111594"/>
                  </a:lnTo>
                  <a:lnTo>
                    <a:pt x="448486" y="117059"/>
                  </a:lnTo>
                  <a:lnTo>
                    <a:pt x="450792" y="122688"/>
                  </a:lnTo>
                  <a:lnTo>
                    <a:pt x="452329" y="127432"/>
                  </a:lnTo>
                  <a:lnTo>
                    <a:pt x="453354" y="131588"/>
                  </a:lnTo>
                  <a:lnTo>
                    <a:pt x="454037" y="135350"/>
                  </a:lnTo>
                  <a:lnTo>
                    <a:pt x="454493" y="139843"/>
                  </a:lnTo>
                  <a:lnTo>
                    <a:pt x="454797" y="144822"/>
                  </a:lnTo>
                  <a:lnTo>
                    <a:pt x="454999" y="150126"/>
                  </a:lnTo>
                  <a:lnTo>
                    <a:pt x="454142" y="154654"/>
                  </a:lnTo>
                  <a:lnTo>
                    <a:pt x="449187" y="165768"/>
                  </a:lnTo>
                  <a:lnTo>
                    <a:pt x="447680" y="172232"/>
                  </a:lnTo>
                  <a:lnTo>
                    <a:pt x="446286" y="174352"/>
                  </a:lnTo>
                  <a:lnTo>
                    <a:pt x="444364" y="175766"/>
                  </a:lnTo>
                  <a:lnTo>
                    <a:pt x="437944" y="178428"/>
                  </a:lnTo>
                  <a:lnTo>
                    <a:pt x="437663" y="173804"/>
                  </a:lnTo>
                  <a:lnTo>
                    <a:pt x="438616" y="171432"/>
                  </a:lnTo>
                  <a:lnTo>
                    <a:pt x="444697" y="162360"/>
                  </a:lnTo>
                  <a:lnTo>
                    <a:pt x="447273" y="157849"/>
                  </a:lnTo>
                  <a:lnTo>
                    <a:pt x="452783" y="147546"/>
                  </a:lnTo>
                  <a:lnTo>
                    <a:pt x="458538" y="136352"/>
                  </a:lnTo>
                  <a:lnTo>
                    <a:pt x="462454" y="130588"/>
                  </a:lnTo>
                  <a:lnTo>
                    <a:pt x="467049" y="124762"/>
                  </a:lnTo>
                  <a:lnTo>
                    <a:pt x="472097" y="118893"/>
                  </a:lnTo>
                  <a:lnTo>
                    <a:pt x="477447" y="113988"/>
                  </a:lnTo>
                  <a:lnTo>
                    <a:pt x="482998" y="109727"/>
                  </a:lnTo>
                  <a:lnTo>
                    <a:pt x="494457" y="102345"/>
                  </a:lnTo>
                  <a:lnTo>
                    <a:pt x="506164" y="95757"/>
                  </a:lnTo>
                  <a:lnTo>
                    <a:pt x="515336" y="92168"/>
                  </a:lnTo>
                  <a:lnTo>
                    <a:pt x="519171" y="91211"/>
                  </a:lnTo>
                  <a:lnTo>
                    <a:pt x="522721" y="91565"/>
                  </a:lnTo>
                  <a:lnTo>
                    <a:pt x="526078" y="92793"/>
                  </a:lnTo>
                  <a:lnTo>
                    <a:pt x="532456" y="96804"/>
                  </a:lnTo>
                  <a:lnTo>
                    <a:pt x="538597" y="101893"/>
                  </a:lnTo>
                  <a:lnTo>
                    <a:pt x="540631" y="104640"/>
                  </a:lnTo>
                  <a:lnTo>
                    <a:pt x="542892" y="110337"/>
                  </a:lnTo>
                  <a:lnTo>
                    <a:pt x="542502" y="114238"/>
                  </a:lnTo>
                  <a:lnTo>
                    <a:pt x="541251" y="118822"/>
                  </a:lnTo>
                  <a:lnTo>
                    <a:pt x="539425" y="123863"/>
                  </a:lnTo>
                  <a:lnTo>
                    <a:pt x="538206" y="129208"/>
                  </a:lnTo>
                  <a:lnTo>
                    <a:pt x="537395" y="134756"/>
                  </a:lnTo>
                  <a:lnTo>
                    <a:pt x="536853" y="140439"/>
                  </a:lnTo>
                  <a:lnTo>
                    <a:pt x="535500" y="146212"/>
                  </a:lnTo>
                  <a:lnTo>
                    <a:pt x="533607" y="152045"/>
                  </a:lnTo>
                  <a:lnTo>
                    <a:pt x="531351" y="157917"/>
                  </a:lnTo>
                  <a:lnTo>
                    <a:pt x="526199" y="172381"/>
                  </a:lnTo>
                  <a:lnTo>
                    <a:pt x="523437" y="180405"/>
                  </a:lnTo>
                  <a:lnTo>
                    <a:pt x="520603" y="187738"/>
                  </a:lnTo>
                  <a:lnTo>
                    <a:pt x="517722" y="194612"/>
                  </a:lnTo>
                  <a:lnTo>
                    <a:pt x="514808" y="201179"/>
                  </a:lnTo>
                  <a:lnTo>
                    <a:pt x="512866" y="207541"/>
                  </a:lnTo>
                  <a:lnTo>
                    <a:pt x="511572" y="213767"/>
                  </a:lnTo>
                  <a:lnTo>
                    <a:pt x="510709" y="219902"/>
                  </a:lnTo>
                  <a:lnTo>
                    <a:pt x="510133" y="224984"/>
                  </a:lnTo>
                  <a:lnTo>
                    <a:pt x="509749" y="229364"/>
                  </a:lnTo>
                  <a:lnTo>
                    <a:pt x="509134" y="238783"/>
                  </a:lnTo>
                  <a:lnTo>
                    <a:pt x="509027" y="245155"/>
                  </a:lnTo>
                  <a:lnTo>
                    <a:pt x="508982" y="2500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SMARTPenAnnotation245"/>
            <p:cNvSpPr/>
            <p:nvPr/>
          </p:nvSpPr>
          <p:spPr>
            <a:xfrm>
              <a:off x="8457090" y="3867008"/>
              <a:ext cx="302769" cy="131693"/>
            </a:xfrm>
            <a:custGeom>
              <a:avLst/>
              <a:gdLst/>
              <a:ahLst/>
              <a:cxnLst/>
              <a:rect l="0" t="0" r="0" b="0"/>
              <a:pathLst>
                <a:path w="302769" h="131693">
                  <a:moveTo>
                    <a:pt x="115410" y="17406"/>
                  </a:moveTo>
                  <a:lnTo>
                    <a:pt x="115410" y="12261"/>
                  </a:lnTo>
                  <a:lnTo>
                    <a:pt x="115410" y="14458"/>
                  </a:lnTo>
                  <a:lnTo>
                    <a:pt x="115410" y="11792"/>
                  </a:lnTo>
                  <a:lnTo>
                    <a:pt x="114417" y="9694"/>
                  </a:lnTo>
                  <a:lnTo>
                    <a:pt x="112764" y="7304"/>
                  </a:lnTo>
                  <a:lnTo>
                    <a:pt x="107722" y="1079"/>
                  </a:lnTo>
                  <a:lnTo>
                    <a:pt x="106315" y="568"/>
                  </a:lnTo>
                  <a:lnTo>
                    <a:pt x="102108" y="0"/>
                  </a:lnTo>
                  <a:lnTo>
                    <a:pt x="99597" y="841"/>
                  </a:lnTo>
                  <a:lnTo>
                    <a:pt x="94160" y="4421"/>
                  </a:lnTo>
                  <a:lnTo>
                    <a:pt x="88437" y="6674"/>
                  </a:lnTo>
                  <a:lnTo>
                    <a:pt x="81594" y="8667"/>
                  </a:lnTo>
                  <a:lnTo>
                    <a:pt x="76991" y="10588"/>
                  </a:lnTo>
                  <a:lnTo>
                    <a:pt x="71937" y="12860"/>
                  </a:lnTo>
                  <a:lnTo>
                    <a:pt x="66585" y="16360"/>
                  </a:lnTo>
                  <a:lnTo>
                    <a:pt x="61031" y="20677"/>
                  </a:lnTo>
                  <a:lnTo>
                    <a:pt x="55344" y="25540"/>
                  </a:lnTo>
                  <a:lnTo>
                    <a:pt x="49569" y="29774"/>
                  </a:lnTo>
                  <a:lnTo>
                    <a:pt x="43735" y="33588"/>
                  </a:lnTo>
                  <a:lnTo>
                    <a:pt x="37861" y="37124"/>
                  </a:lnTo>
                  <a:lnTo>
                    <a:pt x="31960" y="40473"/>
                  </a:lnTo>
                  <a:lnTo>
                    <a:pt x="20112" y="46840"/>
                  </a:lnTo>
                  <a:lnTo>
                    <a:pt x="15168" y="50919"/>
                  </a:lnTo>
                  <a:lnTo>
                    <a:pt x="10878" y="55623"/>
                  </a:lnTo>
                  <a:lnTo>
                    <a:pt x="1606" y="67949"/>
                  </a:lnTo>
                  <a:lnTo>
                    <a:pt x="845" y="69953"/>
                  </a:lnTo>
                  <a:lnTo>
                    <a:pt x="338" y="72281"/>
                  </a:lnTo>
                  <a:lnTo>
                    <a:pt x="0" y="74825"/>
                  </a:lnTo>
                  <a:lnTo>
                    <a:pt x="767" y="76521"/>
                  </a:lnTo>
                  <a:lnTo>
                    <a:pt x="2270" y="77652"/>
                  </a:lnTo>
                  <a:lnTo>
                    <a:pt x="4265" y="78406"/>
                  </a:lnTo>
                  <a:lnTo>
                    <a:pt x="11812" y="79467"/>
                  </a:lnTo>
                  <a:lnTo>
                    <a:pt x="20087" y="79715"/>
                  </a:lnTo>
                  <a:lnTo>
                    <a:pt x="25072" y="79781"/>
                  </a:lnTo>
                  <a:lnTo>
                    <a:pt x="30380" y="78833"/>
                  </a:lnTo>
                  <a:lnTo>
                    <a:pt x="35903" y="77209"/>
                  </a:lnTo>
                  <a:lnTo>
                    <a:pt x="41569" y="75134"/>
                  </a:lnTo>
                  <a:lnTo>
                    <a:pt x="47331" y="72758"/>
                  </a:lnTo>
                  <a:lnTo>
                    <a:pt x="53157" y="70183"/>
                  </a:lnTo>
                  <a:lnTo>
                    <a:pt x="59025" y="67473"/>
                  </a:lnTo>
                  <a:lnTo>
                    <a:pt x="64921" y="63682"/>
                  </a:lnTo>
                  <a:lnTo>
                    <a:pt x="70837" y="59171"/>
                  </a:lnTo>
                  <a:lnTo>
                    <a:pt x="76765" y="54179"/>
                  </a:lnTo>
                  <a:lnTo>
                    <a:pt x="82701" y="48866"/>
                  </a:lnTo>
                  <a:lnTo>
                    <a:pt x="94588" y="37672"/>
                  </a:lnTo>
                  <a:lnTo>
                    <a:pt x="114627" y="18115"/>
                  </a:lnTo>
                  <a:lnTo>
                    <a:pt x="117865" y="14902"/>
                  </a:lnTo>
                  <a:lnTo>
                    <a:pt x="121015" y="12760"/>
                  </a:lnTo>
                  <a:lnTo>
                    <a:pt x="129198" y="9745"/>
                  </a:lnTo>
                  <a:lnTo>
                    <a:pt x="132732" y="8643"/>
                  </a:lnTo>
                  <a:lnTo>
                    <a:pt x="133031" y="11196"/>
                  </a:lnTo>
                  <a:lnTo>
                    <a:pt x="133110" y="13266"/>
                  </a:lnTo>
                  <a:lnTo>
                    <a:pt x="132170" y="15638"/>
                  </a:lnTo>
                  <a:lnTo>
                    <a:pt x="130553" y="18212"/>
                  </a:lnTo>
                  <a:lnTo>
                    <a:pt x="128482" y="20919"/>
                  </a:lnTo>
                  <a:lnTo>
                    <a:pt x="127101" y="24709"/>
                  </a:lnTo>
                  <a:lnTo>
                    <a:pt x="126180" y="29220"/>
                  </a:lnTo>
                  <a:lnTo>
                    <a:pt x="125566" y="34212"/>
                  </a:lnTo>
                  <a:lnTo>
                    <a:pt x="123173" y="39524"/>
                  </a:lnTo>
                  <a:lnTo>
                    <a:pt x="119593" y="45050"/>
                  </a:lnTo>
                  <a:lnTo>
                    <a:pt x="115222" y="50718"/>
                  </a:lnTo>
                  <a:lnTo>
                    <a:pt x="112308" y="56481"/>
                  </a:lnTo>
                  <a:lnTo>
                    <a:pt x="110366" y="62307"/>
                  </a:lnTo>
                  <a:lnTo>
                    <a:pt x="109070" y="68176"/>
                  </a:lnTo>
                  <a:lnTo>
                    <a:pt x="107215" y="74073"/>
                  </a:lnTo>
                  <a:lnTo>
                    <a:pt x="104985" y="79989"/>
                  </a:lnTo>
                  <a:lnTo>
                    <a:pt x="102507" y="85916"/>
                  </a:lnTo>
                  <a:lnTo>
                    <a:pt x="100855" y="90861"/>
                  </a:lnTo>
                  <a:lnTo>
                    <a:pt x="99754" y="95149"/>
                  </a:lnTo>
                  <a:lnTo>
                    <a:pt x="97986" y="104420"/>
                  </a:lnTo>
                  <a:lnTo>
                    <a:pt x="98832" y="106173"/>
                  </a:lnTo>
                  <a:lnTo>
                    <a:pt x="100389" y="108334"/>
                  </a:lnTo>
                  <a:lnTo>
                    <a:pt x="102420" y="110767"/>
                  </a:lnTo>
                  <a:lnTo>
                    <a:pt x="104765" y="111396"/>
                  </a:lnTo>
                  <a:lnTo>
                    <a:pt x="107322" y="110824"/>
                  </a:lnTo>
                  <a:lnTo>
                    <a:pt x="110017" y="109450"/>
                  </a:lnTo>
                  <a:lnTo>
                    <a:pt x="115658" y="107924"/>
                  </a:lnTo>
                  <a:lnTo>
                    <a:pt x="118552" y="107517"/>
                  </a:lnTo>
                  <a:lnTo>
                    <a:pt x="122466" y="105261"/>
                  </a:lnTo>
                  <a:lnTo>
                    <a:pt x="127059" y="101773"/>
                  </a:lnTo>
                  <a:lnTo>
                    <a:pt x="132106" y="97463"/>
                  </a:lnTo>
                  <a:lnTo>
                    <a:pt x="136462" y="93597"/>
                  </a:lnTo>
                  <a:lnTo>
                    <a:pt x="143949" y="86657"/>
                  </a:lnTo>
                  <a:lnTo>
                    <a:pt x="166964" y="64020"/>
                  </a:lnTo>
                  <a:lnTo>
                    <a:pt x="180494" y="50536"/>
                  </a:lnTo>
                  <a:lnTo>
                    <a:pt x="183604" y="48422"/>
                  </a:lnTo>
                  <a:lnTo>
                    <a:pt x="191730" y="45447"/>
                  </a:lnTo>
                  <a:lnTo>
                    <a:pt x="195243" y="44360"/>
                  </a:lnTo>
                  <a:lnTo>
                    <a:pt x="192894" y="46914"/>
                  </a:lnTo>
                  <a:lnTo>
                    <a:pt x="190879" y="48984"/>
                  </a:lnTo>
                  <a:lnTo>
                    <a:pt x="189534" y="51356"/>
                  </a:lnTo>
                  <a:lnTo>
                    <a:pt x="188639" y="53930"/>
                  </a:lnTo>
                  <a:lnTo>
                    <a:pt x="188042" y="56638"/>
                  </a:lnTo>
                  <a:lnTo>
                    <a:pt x="186652" y="59436"/>
                  </a:lnTo>
                  <a:lnTo>
                    <a:pt x="184732" y="62293"/>
                  </a:lnTo>
                  <a:lnTo>
                    <a:pt x="182460" y="65190"/>
                  </a:lnTo>
                  <a:lnTo>
                    <a:pt x="179954" y="67121"/>
                  </a:lnTo>
                  <a:lnTo>
                    <a:pt x="177290" y="68409"/>
                  </a:lnTo>
                  <a:lnTo>
                    <a:pt x="174523" y="69267"/>
                  </a:lnTo>
                  <a:lnTo>
                    <a:pt x="168802" y="72867"/>
                  </a:lnTo>
                  <a:lnTo>
                    <a:pt x="165887" y="75216"/>
                  </a:lnTo>
                  <a:lnTo>
                    <a:pt x="162952" y="77774"/>
                  </a:lnTo>
                  <a:lnTo>
                    <a:pt x="160003" y="80471"/>
                  </a:lnTo>
                  <a:lnTo>
                    <a:pt x="151282" y="88698"/>
                  </a:lnTo>
                  <a:lnTo>
                    <a:pt x="155914" y="84060"/>
                  </a:lnTo>
                  <a:lnTo>
                    <a:pt x="157295" y="81685"/>
                  </a:lnTo>
                  <a:lnTo>
                    <a:pt x="158216" y="79110"/>
                  </a:lnTo>
                  <a:lnTo>
                    <a:pt x="158830" y="76402"/>
                  </a:lnTo>
                  <a:lnTo>
                    <a:pt x="161224" y="73603"/>
                  </a:lnTo>
                  <a:lnTo>
                    <a:pt x="164804" y="70746"/>
                  </a:lnTo>
                  <a:lnTo>
                    <a:pt x="169175" y="67849"/>
                  </a:lnTo>
                  <a:lnTo>
                    <a:pt x="174073" y="62940"/>
                  </a:lnTo>
                  <a:lnTo>
                    <a:pt x="179323" y="56692"/>
                  </a:lnTo>
                  <a:lnTo>
                    <a:pt x="184808" y="49549"/>
                  </a:lnTo>
                  <a:lnTo>
                    <a:pt x="191441" y="43796"/>
                  </a:lnTo>
                  <a:lnTo>
                    <a:pt x="198839" y="38968"/>
                  </a:lnTo>
                  <a:lnTo>
                    <a:pt x="220828" y="27432"/>
                  </a:lnTo>
                  <a:lnTo>
                    <a:pt x="246035" y="14646"/>
                  </a:lnTo>
                  <a:lnTo>
                    <a:pt x="255486" y="11218"/>
                  </a:lnTo>
                  <a:lnTo>
                    <a:pt x="259396" y="10304"/>
                  </a:lnTo>
                  <a:lnTo>
                    <a:pt x="263986" y="10687"/>
                  </a:lnTo>
                  <a:lnTo>
                    <a:pt x="269031" y="11934"/>
                  </a:lnTo>
                  <a:lnTo>
                    <a:pt x="274379" y="13758"/>
                  </a:lnTo>
                  <a:lnTo>
                    <a:pt x="282966" y="15784"/>
                  </a:lnTo>
                  <a:lnTo>
                    <a:pt x="286646" y="16325"/>
                  </a:lnTo>
                  <a:lnTo>
                    <a:pt x="290090" y="18669"/>
                  </a:lnTo>
                  <a:lnTo>
                    <a:pt x="293379" y="22217"/>
                  </a:lnTo>
                  <a:lnTo>
                    <a:pt x="296564" y="26566"/>
                  </a:lnTo>
                  <a:lnTo>
                    <a:pt x="298687" y="30458"/>
                  </a:lnTo>
                  <a:lnTo>
                    <a:pt x="300102" y="34045"/>
                  </a:lnTo>
                  <a:lnTo>
                    <a:pt x="301046" y="37428"/>
                  </a:lnTo>
                  <a:lnTo>
                    <a:pt x="301675" y="41668"/>
                  </a:lnTo>
                  <a:lnTo>
                    <a:pt x="302095" y="46479"/>
                  </a:lnTo>
                  <a:lnTo>
                    <a:pt x="302374" y="51671"/>
                  </a:lnTo>
                  <a:lnTo>
                    <a:pt x="302685" y="62731"/>
                  </a:lnTo>
                  <a:lnTo>
                    <a:pt x="302768" y="68458"/>
                  </a:lnTo>
                  <a:lnTo>
                    <a:pt x="301831" y="73269"/>
                  </a:lnTo>
                  <a:lnTo>
                    <a:pt x="300214" y="77468"/>
                  </a:lnTo>
                  <a:lnTo>
                    <a:pt x="298144" y="81260"/>
                  </a:lnTo>
                  <a:lnTo>
                    <a:pt x="290490" y="96077"/>
                  </a:lnTo>
                  <a:lnTo>
                    <a:pt x="286700" y="100611"/>
                  </a:lnTo>
                  <a:lnTo>
                    <a:pt x="282189" y="104626"/>
                  </a:lnTo>
                  <a:lnTo>
                    <a:pt x="277197" y="108295"/>
                  </a:lnTo>
                  <a:lnTo>
                    <a:pt x="273870" y="111733"/>
                  </a:lnTo>
                  <a:lnTo>
                    <a:pt x="271651" y="115017"/>
                  </a:lnTo>
                  <a:lnTo>
                    <a:pt x="270172" y="118199"/>
                  </a:lnTo>
                  <a:lnTo>
                    <a:pt x="268194" y="121312"/>
                  </a:lnTo>
                  <a:lnTo>
                    <a:pt x="265883" y="124380"/>
                  </a:lnTo>
                  <a:lnTo>
                    <a:pt x="259785" y="131692"/>
                  </a:lnTo>
                  <a:lnTo>
                    <a:pt x="259285" y="131299"/>
                  </a:lnTo>
                  <a:lnTo>
                    <a:pt x="258729" y="128218"/>
                  </a:lnTo>
                  <a:lnTo>
                    <a:pt x="259574" y="126999"/>
                  </a:lnTo>
                  <a:lnTo>
                    <a:pt x="261129" y="126187"/>
                  </a:lnTo>
                  <a:lnTo>
                    <a:pt x="267214" y="12456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SMARTPenAnnotation246"/>
            <p:cNvSpPr/>
            <p:nvPr/>
          </p:nvSpPr>
          <p:spPr>
            <a:xfrm>
              <a:off x="8760023" y="3937992"/>
              <a:ext cx="80368" cy="71438"/>
            </a:xfrm>
            <a:custGeom>
              <a:avLst/>
              <a:gdLst/>
              <a:ahLst/>
              <a:cxnLst/>
              <a:rect l="0" t="0" r="0" b="0"/>
              <a:pathLst>
                <a:path w="80368" h="71438">
                  <a:moveTo>
                    <a:pt x="80367" y="0"/>
                  </a:moveTo>
                  <a:lnTo>
                    <a:pt x="75626" y="0"/>
                  </a:lnTo>
                  <a:lnTo>
                    <a:pt x="74230" y="992"/>
                  </a:lnTo>
                  <a:lnTo>
                    <a:pt x="73299" y="2646"/>
                  </a:lnTo>
                  <a:lnTo>
                    <a:pt x="72679" y="4740"/>
                  </a:lnTo>
                  <a:lnTo>
                    <a:pt x="71273" y="7129"/>
                  </a:lnTo>
                  <a:lnTo>
                    <a:pt x="69344" y="9713"/>
                  </a:lnTo>
                  <a:lnTo>
                    <a:pt x="67066" y="12429"/>
                  </a:lnTo>
                  <a:lnTo>
                    <a:pt x="64554" y="15231"/>
                  </a:lnTo>
                  <a:lnTo>
                    <a:pt x="59118" y="20991"/>
                  </a:lnTo>
                  <a:lnTo>
                    <a:pt x="45739" y="34552"/>
                  </a:lnTo>
                  <a:lnTo>
                    <a:pt x="41407" y="39902"/>
                  </a:lnTo>
                  <a:lnTo>
                    <a:pt x="37526" y="45453"/>
                  </a:lnTo>
                  <a:lnTo>
                    <a:pt x="33947" y="51138"/>
                  </a:lnTo>
                  <a:lnTo>
                    <a:pt x="30569" y="55920"/>
                  </a:lnTo>
                  <a:lnTo>
                    <a:pt x="27325" y="60100"/>
                  </a:lnTo>
                  <a:lnTo>
                    <a:pt x="24170" y="63879"/>
                  </a:lnTo>
                  <a:lnTo>
                    <a:pt x="21074" y="66398"/>
                  </a:lnTo>
                  <a:lnTo>
                    <a:pt x="18018" y="68078"/>
                  </a:lnTo>
                  <a:lnTo>
                    <a:pt x="10725" y="70774"/>
                  </a:lnTo>
                  <a:lnTo>
                    <a:pt x="9134" y="70995"/>
                  </a:lnTo>
                  <a:lnTo>
                    <a:pt x="7082" y="71142"/>
                  </a:lnTo>
                  <a:lnTo>
                    <a:pt x="0" y="7143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SMARTPenAnnotation247"/>
            <p:cNvSpPr/>
            <p:nvPr/>
          </p:nvSpPr>
          <p:spPr>
            <a:xfrm>
              <a:off x="8885039" y="3893343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SMARTPenAnnotation248"/>
            <p:cNvSpPr/>
            <p:nvPr/>
          </p:nvSpPr>
          <p:spPr>
            <a:xfrm>
              <a:off x="8788730" y="3938393"/>
              <a:ext cx="158817" cy="115636"/>
            </a:xfrm>
            <a:custGeom>
              <a:avLst/>
              <a:gdLst/>
              <a:ahLst/>
              <a:cxnLst/>
              <a:rect l="0" t="0" r="0" b="0"/>
              <a:pathLst>
                <a:path w="158817" h="115636">
                  <a:moveTo>
                    <a:pt x="158816" y="26388"/>
                  </a:moveTo>
                  <a:lnTo>
                    <a:pt x="158816" y="17826"/>
                  </a:lnTo>
                  <a:lnTo>
                    <a:pt x="156171" y="14976"/>
                  </a:lnTo>
                  <a:lnTo>
                    <a:pt x="154076" y="12827"/>
                  </a:lnTo>
                  <a:lnTo>
                    <a:pt x="151687" y="11394"/>
                  </a:lnTo>
                  <a:lnTo>
                    <a:pt x="149103" y="10439"/>
                  </a:lnTo>
                  <a:lnTo>
                    <a:pt x="146388" y="9802"/>
                  </a:lnTo>
                  <a:lnTo>
                    <a:pt x="143585" y="8385"/>
                  </a:lnTo>
                  <a:lnTo>
                    <a:pt x="140724" y="6449"/>
                  </a:lnTo>
                  <a:lnTo>
                    <a:pt x="137825" y="4165"/>
                  </a:lnTo>
                  <a:lnTo>
                    <a:pt x="134901" y="2643"/>
                  </a:lnTo>
                  <a:lnTo>
                    <a:pt x="131958" y="1628"/>
                  </a:lnTo>
                  <a:lnTo>
                    <a:pt x="129005" y="952"/>
                  </a:lnTo>
                  <a:lnTo>
                    <a:pt x="126043" y="501"/>
                  </a:lnTo>
                  <a:lnTo>
                    <a:pt x="123077" y="200"/>
                  </a:lnTo>
                  <a:lnTo>
                    <a:pt x="120108" y="0"/>
                  </a:lnTo>
                  <a:lnTo>
                    <a:pt x="118127" y="858"/>
                  </a:lnTo>
                  <a:lnTo>
                    <a:pt x="116808" y="2423"/>
                  </a:lnTo>
                  <a:lnTo>
                    <a:pt x="115928" y="4458"/>
                  </a:lnTo>
                  <a:lnTo>
                    <a:pt x="114349" y="6807"/>
                  </a:lnTo>
                  <a:lnTo>
                    <a:pt x="112304" y="9365"/>
                  </a:lnTo>
                  <a:lnTo>
                    <a:pt x="109950" y="12063"/>
                  </a:lnTo>
                  <a:lnTo>
                    <a:pt x="108378" y="14854"/>
                  </a:lnTo>
                  <a:lnTo>
                    <a:pt x="107332" y="17706"/>
                  </a:lnTo>
                  <a:lnTo>
                    <a:pt x="106634" y="20600"/>
                  </a:lnTo>
                  <a:lnTo>
                    <a:pt x="106169" y="23522"/>
                  </a:lnTo>
                  <a:lnTo>
                    <a:pt x="105859" y="26461"/>
                  </a:lnTo>
                  <a:lnTo>
                    <a:pt x="105652" y="29414"/>
                  </a:lnTo>
                  <a:lnTo>
                    <a:pt x="105514" y="33366"/>
                  </a:lnTo>
                  <a:lnTo>
                    <a:pt x="105361" y="43049"/>
                  </a:lnTo>
                  <a:lnTo>
                    <a:pt x="106313" y="48410"/>
                  </a:lnTo>
                  <a:lnTo>
                    <a:pt x="107939" y="53967"/>
                  </a:lnTo>
                  <a:lnTo>
                    <a:pt x="110015" y="59657"/>
                  </a:lnTo>
                  <a:lnTo>
                    <a:pt x="112392" y="64442"/>
                  </a:lnTo>
                  <a:lnTo>
                    <a:pt x="114968" y="68625"/>
                  </a:lnTo>
                  <a:lnTo>
                    <a:pt x="117678" y="72405"/>
                  </a:lnTo>
                  <a:lnTo>
                    <a:pt x="120477" y="76909"/>
                  </a:lnTo>
                  <a:lnTo>
                    <a:pt x="123335" y="81897"/>
                  </a:lnTo>
                  <a:lnTo>
                    <a:pt x="126232" y="87207"/>
                  </a:lnTo>
                  <a:lnTo>
                    <a:pt x="128164" y="91738"/>
                  </a:lnTo>
                  <a:lnTo>
                    <a:pt x="129452" y="95752"/>
                  </a:lnTo>
                  <a:lnTo>
                    <a:pt x="130310" y="99419"/>
                  </a:lnTo>
                  <a:lnTo>
                    <a:pt x="130882" y="102857"/>
                  </a:lnTo>
                  <a:lnTo>
                    <a:pt x="131265" y="106141"/>
                  </a:lnTo>
                  <a:lnTo>
                    <a:pt x="131519" y="109322"/>
                  </a:lnTo>
                  <a:lnTo>
                    <a:pt x="130696" y="111443"/>
                  </a:lnTo>
                  <a:lnTo>
                    <a:pt x="129155" y="112857"/>
                  </a:lnTo>
                  <a:lnTo>
                    <a:pt x="127136" y="113799"/>
                  </a:lnTo>
                  <a:lnTo>
                    <a:pt x="123805" y="114428"/>
                  </a:lnTo>
                  <a:lnTo>
                    <a:pt x="119601" y="114847"/>
                  </a:lnTo>
                  <a:lnTo>
                    <a:pt x="114813" y="115126"/>
                  </a:lnTo>
                  <a:lnTo>
                    <a:pt x="104202" y="115436"/>
                  </a:lnTo>
                  <a:lnTo>
                    <a:pt x="81221" y="115635"/>
                  </a:lnTo>
                  <a:lnTo>
                    <a:pt x="75336" y="114660"/>
                  </a:lnTo>
                  <a:lnTo>
                    <a:pt x="69429" y="113017"/>
                  </a:lnTo>
                  <a:lnTo>
                    <a:pt x="63506" y="110929"/>
                  </a:lnTo>
                  <a:lnTo>
                    <a:pt x="57573" y="108546"/>
                  </a:lnTo>
                  <a:lnTo>
                    <a:pt x="51634" y="105965"/>
                  </a:lnTo>
                  <a:lnTo>
                    <a:pt x="45689" y="103252"/>
                  </a:lnTo>
                  <a:lnTo>
                    <a:pt x="39742" y="101443"/>
                  </a:lnTo>
                  <a:lnTo>
                    <a:pt x="33792" y="100237"/>
                  </a:lnTo>
                  <a:lnTo>
                    <a:pt x="27842" y="99433"/>
                  </a:lnTo>
                  <a:lnTo>
                    <a:pt x="22884" y="97905"/>
                  </a:lnTo>
                  <a:lnTo>
                    <a:pt x="18585" y="95894"/>
                  </a:lnTo>
                  <a:lnTo>
                    <a:pt x="14727" y="93561"/>
                  </a:lnTo>
                  <a:lnTo>
                    <a:pt x="11163" y="92006"/>
                  </a:lnTo>
                  <a:lnTo>
                    <a:pt x="7795" y="90969"/>
                  </a:lnTo>
                  <a:lnTo>
                    <a:pt x="0" y="89305"/>
                  </a:lnTo>
                  <a:lnTo>
                    <a:pt x="353" y="88176"/>
                  </a:lnTo>
                  <a:lnTo>
                    <a:pt x="1580" y="86432"/>
                  </a:lnTo>
                  <a:lnTo>
                    <a:pt x="3391" y="84276"/>
                  </a:lnTo>
                  <a:lnTo>
                    <a:pt x="5590" y="82839"/>
                  </a:lnTo>
                  <a:lnTo>
                    <a:pt x="8048" y="81882"/>
                  </a:lnTo>
                  <a:lnTo>
                    <a:pt x="15941" y="7996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SMARTPenAnnotation249"/>
            <p:cNvSpPr/>
            <p:nvPr/>
          </p:nvSpPr>
          <p:spPr>
            <a:xfrm>
              <a:off x="8885039" y="4018359"/>
              <a:ext cx="107157" cy="71438"/>
            </a:xfrm>
            <a:custGeom>
              <a:avLst/>
              <a:gdLst/>
              <a:ahLst/>
              <a:cxnLst/>
              <a:rect l="0" t="0" r="0" b="0"/>
              <a:pathLst>
                <a:path w="107157" h="71438">
                  <a:moveTo>
                    <a:pt x="107156" y="0"/>
                  </a:moveTo>
                  <a:lnTo>
                    <a:pt x="107156" y="4741"/>
                  </a:lnTo>
                  <a:lnTo>
                    <a:pt x="106164" y="6137"/>
                  </a:lnTo>
                  <a:lnTo>
                    <a:pt x="104510" y="7068"/>
                  </a:lnTo>
                  <a:lnTo>
                    <a:pt x="102415" y="7688"/>
                  </a:lnTo>
                  <a:lnTo>
                    <a:pt x="101019" y="9094"/>
                  </a:lnTo>
                  <a:lnTo>
                    <a:pt x="100088" y="11024"/>
                  </a:lnTo>
                  <a:lnTo>
                    <a:pt x="99468" y="13302"/>
                  </a:lnTo>
                  <a:lnTo>
                    <a:pt x="97070" y="15814"/>
                  </a:lnTo>
                  <a:lnTo>
                    <a:pt x="93487" y="18480"/>
                  </a:lnTo>
                  <a:lnTo>
                    <a:pt x="89114" y="21250"/>
                  </a:lnTo>
                  <a:lnTo>
                    <a:pt x="85205" y="24088"/>
                  </a:lnTo>
                  <a:lnTo>
                    <a:pt x="81609" y="26973"/>
                  </a:lnTo>
                  <a:lnTo>
                    <a:pt x="78218" y="29888"/>
                  </a:lnTo>
                  <a:lnTo>
                    <a:pt x="72981" y="33816"/>
                  </a:lnTo>
                  <a:lnTo>
                    <a:pt x="59225" y="43472"/>
                  </a:lnTo>
                  <a:lnTo>
                    <a:pt x="52382" y="46841"/>
                  </a:lnTo>
                  <a:lnTo>
                    <a:pt x="45835" y="49086"/>
                  </a:lnTo>
                  <a:lnTo>
                    <a:pt x="39486" y="50584"/>
                  </a:lnTo>
                  <a:lnTo>
                    <a:pt x="33270" y="52574"/>
                  </a:lnTo>
                  <a:lnTo>
                    <a:pt x="27141" y="54893"/>
                  </a:lnTo>
                  <a:lnTo>
                    <a:pt x="21070" y="57431"/>
                  </a:lnTo>
                  <a:lnTo>
                    <a:pt x="16031" y="60116"/>
                  </a:lnTo>
                  <a:lnTo>
                    <a:pt x="11679" y="62897"/>
                  </a:lnTo>
                  <a:lnTo>
                    <a:pt x="0" y="7143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SMARTPenAnnotation250"/>
            <p:cNvSpPr/>
            <p:nvPr/>
          </p:nvSpPr>
          <p:spPr>
            <a:xfrm>
              <a:off x="8924890" y="4089796"/>
              <a:ext cx="94095" cy="53580"/>
            </a:xfrm>
            <a:custGeom>
              <a:avLst/>
              <a:gdLst/>
              <a:ahLst/>
              <a:cxnLst/>
              <a:rect l="0" t="0" r="0" b="0"/>
              <a:pathLst>
                <a:path w="94095" h="53580">
                  <a:moveTo>
                    <a:pt x="94094" y="0"/>
                  </a:moveTo>
                  <a:lnTo>
                    <a:pt x="89353" y="0"/>
                  </a:lnTo>
                  <a:lnTo>
                    <a:pt x="85973" y="993"/>
                  </a:lnTo>
                  <a:lnTo>
                    <a:pt x="81734" y="2646"/>
                  </a:lnTo>
                  <a:lnTo>
                    <a:pt x="70155" y="7689"/>
                  </a:lnTo>
                  <a:lnTo>
                    <a:pt x="68213" y="9095"/>
                  </a:lnTo>
                  <a:lnTo>
                    <a:pt x="65926" y="11025"/>
                  </a:lnTo>
                  <a:lnTo>
                    <a:pt x="63409" y="13303"/>
                  </a:lnTo>
                  <a:lnTo>
                    <a:pt x="57967" y="18480"/>
                  </a:lnTo>
                  <a:lnTo>
                    <a:pt x="55126" y="21250"/>
                  </a:lnTo>
                  <a:lnTo>
                    <a:pt x="52241" y="23097"/>
                  </a:lnTo>
                  <a:lnTo>
                    <a:pt x="49325" y="24328"/>
                  </a:lnTo>
                  <a:lnTo>
                    <a:pt x="46388" y="25148"/>
                  </a:lnTo>
                  <a:lnTo>
                    <a:pt x="43439" y="26688"/>
                  </a:lnTo>
                  <a:lnTo>
                    <a:pt x="40480" y="28706"/>
                  </a:lnTo>
                  <a:lnTo>
                    <a:pt x="37515" y="31043"/>
                  </a:lnTo>
                  <a:lnTo>
                    <a:pt x="34546" y="32602"/>
                  </a:lnTo>
                  <a:lnTo>
                    <a:pt x="31576" y="33641"/>
                  </a:lnTo>
                  <a:lnTo>
                    <a:pt x="28603" y="34334"/>
                  </a:lnTo>
                  <a:lnTo>
                    <a:pt x="25628" y="35788"/>
                  </a:lnTo>
                  <a:lnTo>
                    <a:pt x="22653" y="37749"/>
                  </a:lnTo>
                  <a:lnTo>
                    <a:pt x="19677" y="40049"/>
                  </a:lnTo>
                  <a:lnTo>
                    <a:pt x="16702" y="41582"/>
                  </a:lnTo>
                  <a:lnTo>
                    <a:pt x="13726" y="42605"/>
                  </a:lnTo>
                  <a:lnTo>
                    <a:pt x="6560" y="44245"/>
                  </a:lnTo>
                  <a:lnTo>
                    <a:pt x="4981" y="44379"/>
                  </a:lnTo>
                  <a:lnTo>
                    <a:pt x="2935" y="44469"/>
                  </a:lnTo>
                  <a:lnTo>
                    <a:pt x="579" y="44529"/>
                  </a:lnTo>
                  <a:lnTo>
                    <a:pt x="0" y="45562"/>
                  </a:lnTo>
                  <a:lnTo>
                    <a:pt x="607" y="47242"/>
                  </a:lnTo>
                  <a:lnTo>
                    <a:pt x="4797" y="5357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SMARTPenAnnotation251"/>
            <p:cNvSpPr/>
            <p:nvPr/>
          </p:nvSpPr>
          <p:spPr>
            <a:xfrm>
              <a:off x="8706445" y="4161234"/>
              <a:ext cx="373132" cy="320912"/>
            </a:xfrm>
            <a:custGeom>
              <a:avLst/>
              <a:gdLst/>
              <a:ahLst/>
              <a:cxnLst/>
              <a:rect l="0" t="0" r="0" b="0"/>
              <a:pathLst>
                <a:path w="373132" h="320912">
                  <a:moveTo>
                    <a:pt x="321469" y="0"/>
                  </a:moveTo>
                  <a:lnTo>
                    <a:pt x="313781" y="7688"/>
                  </a:lnTo>
                  <a:lnTo>
                    <a:pt x="313091" y="11024"/>
                  </a:lnTo>
                  <a:lnTo>
                    <a:pt x="312648" y="16509"/>
                  </a:lnTo>
                  <a:lnTo>
                    <a:pt x="305432" y="24722"/>
                  </a:lnTo>
                  <a:lnTo>
                    <a:pt x="300120" y="30169"/>
                  </a:lnTo>
                  <a:lnTo>
                    <a:pt x="298306" y="33011"/>
                  </a:lnTo>
                  <a:lnTo>
                    <a:pt x="294762" y="41752"/>
                  </a:lnTo>
                  <a:lnTo>
                    <a:pt x="287869" y="50625"/>
                  </a:lnTo>
                  <a:lnTo>
                    <a:pt x="279542" y="59538"/>
                  </a:lnTo>
                  <a:lnTo>
                    <a:pt x="269621" y="69674"/>
                  </a:lnTo>
                  <a:lnTo>
                    <a:pt x="268052" y="70262"/>
                  </a:lnTo>
                  <a:lnTo>
                    <a:pt x="258996" y="71433"/>
                  </a:lnTo>
                  <a:lnTo>
                    <a:pt x="268452" y="76177"/>
                  </a:lnTo>
                  <a:lnTo>
                    <a:pt x="275747" y="78505"/>
                  </a:lnTo>
                  <a:lnTo>
                    <a:pt x="279081" y="79126"/>
                  </a:lnTo>
                  <a:lnTo>
                    <a:pt x="285432" y="82461"/>
                  </a:lnTo>
                  <a:lnTo>
                    <a:pt x="292554" y="87251"/>
                  </a:lnTo>
                  <a:lnTo>
                    <a:pt x="302334" y="92687"/>
                  </a:lnTo>
                  <a:lnTo>
                    <a:pt x="305736" y="95526"/>
                  </a:lnTo>
                  <a:lnTo>
                    <a:pt x="308003" y="98411"/>
                  </a:lnTo>
                  <a:lnTo>
                    <a:pt x="309515" y="101326"/>
                  </a:lnTo>
                  <a:lnTo>
                    <a:pt x="316487" y="107211"/>
                  </a:lnTo>
                  <a:lnTo>
                    <a:pt x="321124" y="110169"/>
                  </a:lnTo>
                  <a:lnTo>
                    <a:pt x="324216" y="113134"/>
                  </a:lnTo>
                  <a:lnTo>
                    <a:pt x="326276" y="116102"/>
                  </a:lnTo>
                  <a:lnTo>
                    <a:pt x="329558" y="123038"/>
                  </a:lnTo>
                  <a:lnTo>
                    <a:pt x="334324" y="132736"/>
                  </a:lnTo>
                  <a:lnTo>
                    <a:pt x="337104" y="141015"/>
                  </a:lnTo>
                  <a:lnTo>
                    <a:pt x="338340" y="148001"/>
                  </a:lnTo>
                  <a:lnTo>
                    <a:pt x="339133" y="157925"/>
                  </a:lnTo>
                  <a:lnTo>
                    <a:pt x="339198" y="158861"/>
                  </a:lnTo>
                  <a:lnTo>
                    <a:pt x="336624" y="162548"/>
                  </a:lnTo>
                  <a:lnTo>
                    <a:pt x="331628" y="168258"/>
                  </a:lnTo>
                  <a:lnTo>
                    <a:pt x="330226" y="168727"/>
                  </a:lnTo>
                  <a:lnTo>
                    <a:pt x="321479" y="169663"/>
                  </a:lnTo>
                  <a:lnTo>
                    <a:pt x="326212" y="169664"/>
                  </a:lnTo>
                  <a:lnTo>
                    <a:pt x="328600" y="168671"/>
                  </a:lnTo>
                  <a:lnTo>
                    <a:pt x="336700" y="163527"/>
                  </a:lnTo>
                  <a:lnTo>
                    <a:pt x="346540" y="161102"/>
                  </a:lnTo>
                  <a:lnTo>
                    <a:pt x="357152" y="160735"/>
                  </a:lnTo>
                  <a:lnTo>
                    <a:pt x="352436" y="155994"/>
                  </a:lnTo>
                  <a:lnTo>
                    <a:pt x="350051" y="154598"/>
                  </a:lnTo>
                  <a:lnTo>
                    <a:pt x="344756" y="153046"/>
                  </a:lnTo>
                  <a:lnTo>
                    <a:pt x="336448" y="152356"/>
                  </a:lnTo>
                  <a:lnTo>
                    <a:pt x="326142" y="152050"/>
                  </a:lnTo>
                  <a:lnTo>
                    <a:pt x="279747" y="151814"/>
                  </a:lnTo>
                  <a:lnTo>
                    <a:pt x="273810" y="152803"/>
                  </a:lnTo>
                  <a:lnTo>
                    <a:pt x="267869" y="154455"/>
                  </a:lnTo>
                  <a:lnTo>
                    <a:pt x="256966" y="158936"/>
                  </a:lnTo>
                  <a:lnTo>
                    <a:pt x="248814" y="164234"/>
                  </a:lnTo>
                  <a:lnTo>
                    <a:pt x="238646" y="172796"/>
                  </a:lnTo>
                  <a:lnTo>
                    <a:pt x="237480" y="176713"/>
                  </a:lnTo>
                  <a:lnTo>
                    <a:pt x="237695" y="181309"/>
                  </a:lnTo>
                  <a:lnTo>
                    <a:pt x="238831" y="186357"/>
                  </a:lnTo>
                  <a:lnTo>
                    <a:pt x="240580" y="191707"/>
                  </a:lnTo>
                  <a:lnTo>
                    <a:pt x="242738" y="197258"/>
                  </a:lnTo>
                  <a:lnTo>
                    <a:pt x="245169" y="202943"/>
                  </a:lnTo>
                  <a:lnTo>
                    <a:pt x="250516" y="211905"/>
                  </a:lnTo>
                  <a:lnTo>
                    <a:pt x="253331" y="215684"/>
                  </a:lnTo>
                  <a:lnTo>
                    <a:pt x="261751" y="222529"/>
                  </a:lnTo>
                  <a:lnTo>
                    <a:pt x="272106" y="228878"/>
                  </a:lnTo>
                  <a:lnTo>
                    <a:pt x="283324" y="235008"/>
                  </a:lnTo>
                  <a:lnTo>
                    <a:pt x="292279" y="241039"/>
                  </a:lnTo>
                  <a:lnTo>
                    <a:pt x="296055" y="244037"/>
                  </a:lnTo>
                  <a:lnTo>
                    <a:pt x="300557" y="246035"/>
                  </a:lnTo>
                  <a:lnTo>
                    <a:pt x="310853" y="248255"/>
                  </a:lnTo>
                  <a:lnTo>
                    <a:pt x="322042" y="249242"/>
                  </a:lnTo>
                  <a:lnTo>
                    <a:pt x="327804" y="249505"/>
                  </a:lnTo>
                  <a:lnTo>
                    <a:pt x="333630" y="248688"/>
                  </a:lnTo>
                  <a:lnTo>
                    <a:pt x="339498" y="247151"/>
                  </a:lnTo>
                  <a:lnTo>
                    <a:pt x="350317" y="243790"/>
                  </a:lnTo>
                  <a:lnTo>
                    <a:pt x="358433" y="242296"/>
                  </a:lnTo>
                  <a:lnTo>
                    <a:pt x="368580" y="241455"/>
                  </a:lnTo>
                  <a:lnTo>
                    <a:pt x="373131" y="241206"/>
                  </a:lnTo>
                  <a:lnTo>
                    <a:pt x="362450" y="241111"/>
                  </a:lnTo>
                  <a:lnTo>
                    <a:pt x="359703" y="242100"/>
                  </a:lnTo>
                  <a:lnTo>
                    <a:pt x="350106" y="248232"/>
                  </a:lnTo>
                  <a:lnTo>
                    <a:pt x="340480" y="253531"/>
                  </a:lnTo>
                  <a:lnTo>
                    <a:pt x="334142" y="257326"/>
                  </a:lnTo>
                  <a:lnTo>
                    <a:pt x="319163" y="266833"/>
                  </a:lnTo>
                  <a:lnTo>
                    <a:pt x="311003" y="271154"/>
                  </a:lnTo>
                  <a:lnTo>
                    <a:pt x="302585" y="275027"/>
                  </a:lnTo>
                  <a:lnTo>
                    <a:pt x="293997" y="278601"/>
                  </a:lnTo>
                  <a:lnTo>
                    <a:pt x="285295" y="282969"/>
                  </a:lnTo>
                  <a:lnTo>
                    <a:pt x="276516" y="287864"/>
                  </a:lnTo>
                  <a:lnTo>
                    <a:pt x="267688" y="293113"/>
                  </a:lnTo>
                  <a:lnTo>
                    <a:pt x="257834" y="297604"/>
                  </a:lnTo>
                  <a:lnTo>
                    <a:pt x="247296" y="301590"/>
                  </a:lnTo>
                  <a:lnTo>
                    <a:pt x="236302" y="305240"/>
                  </a:lnTo>
                  <a:lnTo>
                    <a:pt x="225003" y="308665"/>
                  </a:lnTo>
                  <a:lnTo>
                    <a:pt x="201866" y="315117"/>
                  </a:lnTo>
                  <a:lnTo>
                    <a:pt x="190140" y="317234"/>
                  </a:lnTo>
                  <a:lnTo>
                    <a:pt x="178354" y="318646"/>
                  </a:lnTo>
                  <a:lnTo>
                    <a:pt x="166528" y="319587"/>
                  </a:lnTo>
                  <a:lnTo>
                    <a:pt x="154675" y="320214"/>
                  </a:lnTo>
                  <a:lnTo>
                    <a:pt x="130921" y="320911"/>
                  </a:lnTo>
                  <a:lnTo>
                    <a:pt x="120023" y="320105"/>
                  </a:lnTo>
                  <a:lnTo>
                    <a:pt x="109781" y="318575"/>
                  </a:lnTo>
                  <a:lnTo>
                    <a:pt x="99977" y="316563"/>
                  </a:lnTo>
                  <a:lnTo>
                    <a:pt x="90463" y="314229"/>
                  </a:lnTo>
                  <a:lnTo>
                    <a:pt x="81144" y="311682"/>
                  </a:lnTo>
                  <a:lnTo>
                    <a:pt x="71956" y="308991"/>
                  </a:lnTo>
                  <a:lnTo>
                    <a:pt x="62853" y="305212"/>
                  </a:lnTo>
                  <a:lnTo>
                    <a:pt x="53808" y="300709"/>
                  </a:lnTo>
                  <a:lnTo>
                    <a:pt x="44802" y="295723"/>
                  </a:lnTo>
                  <a:lnTo>
                    <a:pt x="37805" y="290414"/>
                  </a:lnTo>
                  <a:lnTo>
                    <a:pt x="32149" y="284891"/>
                  </a:lnTo>
                  <a:lnTo>
                    <a:pt x="27386" y="279224"/>
                  </a:lnTo>
                  <a:lnTo>
                    <a:pt x="23218" y="273462"/>
                  </a:lnTo>
                  <a:lnTo>
                    <a:pt x="19447" y="267636"/>
                  </a:lnTo>
                  <a:lnTo>
                    <a:pt x="15941" y="261767"/>
                  </a:lnTo>
                  <a:lnTo>
                    <a:pt x="9401" y="252602"/>
                  </a:lnTo>
                  <a:lnTo>
                    <a:pt x="6267" y="248768"/>
                  </a:lnTo>
                  <a:lnTo>
                    <a:pt x="2786" y="241863"/>
                  </a:lnTo>
                  <a:lnTo>
                    <a:pt x="0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SMARTPenAnnotation252"/>
            <p:cNvSpPr/>
            <p:nvPr/>
          </p:nvSpPr>
          <p:spPr>
            <a:xfrm>
              <a:off x="9027914" y="4545210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17859" y="8930"/>
                  </a:moveTo>
                  <a:lnTo>
                    <a:pt x="10171" y="8930"/>
                  </a:lnTo>
                  <a:lnTo>
                    <a:pt x="8765" y="7938"/>
                  </a:lnTo>
                  <a:lnTo>
                    <a:pt x="6836" y="6284"/>
                  </a:lnTo>
                  <a:lnTo>
                    <a:pt x="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SMARTPenAnnotation253"/>
            <p:cNvSpPr/>
            <p:nvPr/>
          </p:nvSpPr>
          <p:spPr>
            <a:xfrm>
              <a:off x="6992517" y="3205757"/>
              <a:ext cx="240530" cy="1009056"/>
            </a:xfrm>
            <a:custGeom>
              <a:avLst/>
              <a:gdLst/>
              <a:ahLst/>
              <a:cxnLst/>
              <a:rect l="0" t="0" r="0" b="0"/>
              <a:pathLst>
                <a:path w="240530" h="1009056">
                  <a:moveTo>
                    <a:pt x="160162" y="0"/>
                  </a:moveTo>
                  <a:lnTo>
                    <a:pt x="155422" y="0"/>
                  </a:lnTo>
                  <a:lnTo>
                    <a:pt x="153033" y="1985"/>
                  </a:lnTo>
                  <a:lnTo>
                    <a:pt x="145924" y="12274"/>
                  </a:lnTo>
                  <a:lnTo>
                    <a:pt x="142383" y="17197"/>
                  </a:lnTo>
                  <a:lnTo>
                    <a:pt x="138039" y="21864"/>
                  </a:lnTo>
                  <a:lnTo>
                    <a:pt x="136484" y="25491"/>
                  </a:lnTo>
                  <a:lnTo>
                    <a:pt x="131341" y="45568"/>
                  </a:lnTo>
                  <a:lnTo>
                    <a:pt x="123842" y="62781"/>
                  </a:lnTo>
                  <a:lnTo>
                    <a:pt x="115335" y="80448"/>
                  </a:lnTo>
                  <a:lnTo>
                    <a:pt x="109482" y="93302"/>
                  </a:lnTo>
                  <a:lnTo>
                    <a:pt x="100608" y="116280"/>
                  </a:lnTo>
                  <a:lnTo>
                    <a:pt x="94668" y="129733"/>
                  </a:lnTo>
                  <a:lnTo>
                    <a:pt x="90702" y="137090"/>
                  </a:lnTo>
                  <a:lnTo>
                    <a:pt x="86074" y="144972"/>
                  </a:lnTo>
                  <a:lnTo>
                    <a:pt x="81004" y="153203"/>
                  </a:lnTo>
                  <a:lnTo>
                    <a:pt x="76632" y="161666"/>
                  </a:lnTo>
                  <a:lnTo>
                    <a:pt x="69129" y="179008"/>
                  </a:lnTo>
                  <a:lnTo>
                    <a:pt x="62488" y="196638"/>
                  </a:lnTo>
                  <a:lnTo>
                    <a:pt x="56227" y="215387"/>
                  </a:lnTo>
                  <a:lnTo>
                    <a:pt x="50138" y="236949"/>
                  </a:lnTo>
                  <a:lnTo>
                    <a:pt x="32180" y="306744"/>
                  </a:lnTo>
                  <a:lnTo>
                    <a:pt x="26222" y="333115"/>
                  </a:lnTo>
                  <a:lnTo>
                    <a:pt x="20266" y="360379"/>
                  </a:lnTo>
                  <a:lnTo>
                    <a:pt x="14312" y="385726"/>
                  </a:lnTo>
                  <a:lnTo>
                    <a:pt x="11004" y="412867"/>
                  </a:lnTo>
                  <a:lnTo>
                    <a:pt x="9533" y="441465"/>
                  </a:lnTo>
                  <a:lnTo>
                    <a:pt x="8880" y="470712"/>
                  </a:lnTo>
                  <a:lnTo>
                    <a:pt x="5944" y="497601"/>
                  </a:lnTo>
                  <a:lnTo>
                    <a:pt x="2324" y="523774"/>
                  </a:lnTo>
                  <a:lnTo>
                    <a:pt x="715" y="551942"/>
                  </a:lnTo>
                  <a:lnTo>
                    <a:pt x="0" y="578352"/>
                  </a:lnTo>
                  <a:lnTo>
                    <a:pt x="674" y="603319"/>
                  </a:lnTo>
                  <a:lnTo>
                    <a:pt x="4281" y="627645"/>
                  </a:lnTo>
                  <a:lnTo>
                    <a:pt x="6546" y="651685"/>
                  </a:lnTo>
                  <a:lnTo>
                    <a:pt x="7552" y="674607"/>
                  </a:lnTo>
                  <a:lnTo>
                    <a:pt x="9111" y="704246"/>
                  </a:lnTo>
                  <a:lnTo>
                    <a:pt x="15416" y="731879"/>
                  </a:lnTo>
                  <a:lnTo>
                    <a:pt x="20755" y="749936"/>
                  </a:lnTo>
                  <a:lnTo>
                    <a:pt x="29339" y="776836"/>
                  </a:lnTo>
                  <a:lnTo>
                    <a:pt x="33259" y="784790"/>
                  </a:lnTo>
                  <a:lnTo>
                    <a:pt x="37857" y="792076"/>
                  </a:lnTo>
                  <a:lnTo>
                    <a:pt x="42907" y="798918"/>
                  </a:lnTo>
                  <a:lnTo>
                    <a:pt x="53809" y="814458"/>
                  </a:lnTo>
                  <a:lnTo>
                    <a:pt x="59495" y="822769"/>
                  </a:lnTo>
                  <a:lnTo>
                    <a:pt x="65269" y="830294"/>
                  </a:lnTo>
                  <a:lnTo>
                    <a:pt x="71103" y="837295"/>
                  </a:lnTo>
                  <a:lnTo>
                    <a:pt x="76977" y="843947"/>
                  </a:lnTo>
                  <a:lnTo>
                    <a:pt x="88795" y="856629"/>
                  </a:lnTo>
                  <a:lnTo>
                    <a:pt x="112551" y="880940"/>
                  </a:lnTo>
                  <a:lnTo>
                    <a:pt x="166115" y="934638"/>
                  </a:lnTo>
                  <a:lnTo>
                    <a:pt x="172068" y="939600"/>
                  </a:lnTo>
                  <a:lnTo>
                    <a:pt x="178022" y="943900"/>
                  </a:lnTo>
                  <a:lnTo>
                    <a:pt x="183975" y="947759"/>
                  </a:lnTo>
                  <a:lnTo>
                    <a:pt x="189928" y="952316"/>
                  </a:lnTo>
                  <a:lnTo>
                    <a:pt x="195881" y="957338"/>
                  </a:lnTo>
                  <a:lnTo>
                    <a:pt x="201834" y="962671"/>
                  </a:lnTo>
                  <a:lnTo>
                    <a:pt x="206795" y="968210"/>
                  </a:lnTo>
                  <a:lnTo>
                    <a:pt x="211095" y="973888"/>
                  </a:lnTo>
                  <a:lnTo>
                    <a:pt x="218518" y="984495"/>
                  </a:lnTo>
                  <a:lnTo>
                    <a:pt x="225124" y="992517"/>
                  </a:lnTo>
                  <a:lnTo>
                    <a:pt x="231367" y="999390"/>
                  </a:lnTo>
                  <a:lnTo>
                    <a:pt x="240529" y="100905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SMARTPenAnnotation254"/>
            <p:cNvSpPr/>
            <p:nvPr/>
          </p:nvSpPr>
          <p:spPr>
            <a:xfrm>
              <a:off x="7188398" y="4214812"/>
              <a:ext cx="232173" cy="186541"/>
            </a:xfrm>
            <a:custGeom>
              <a:avLst/>
              <a:gdLst/>
              <a:ahLst/>
              <a:cxnLst/>
              <a:rect l="0" t="0" r="0" b="0"/>
              <a:pathLst>
                <a:path w="232173" h="186541">
                  <a:moveTo>
                    <a:pt x="232172" y="0"/>
                  </a:moveTo>
                  <a:lnTo>
                    <a:pt x="227432" y="4740"/>
                  </a:lnTo>
                  <a:lnTo>
                    <a:pt x="226035" y="7129"/>
                  </a:lnTo>
                  <a:lnTo>
                    <a:pt x="224483" y="12429"/>
                  </a:lnTo>
                  <a:lnTo>
                    <a:pt x="221148" y="18092"/>
                  </a:lnTo>
                  <a:lnTo>
                    <a:pt x="218870" y="20991"/>
                  </a:lnTo>
                  <a:lnTo>
                    <a:pt x="216359" y="24908"/>
                  </a:lnTo>
                  <a:lnTo>
                    <a:pt x="213692" y="29504"/>
                  </a:lnTo>
                  <a:lnTo>
                    <a:pt x="210923" y="34552"/>
                  </a:lnTo>
                  <a:lnTo>
                    <a:pt x="207091" y="39902"/>
                  </a:lnTo>
                  <a:lnTo>
                    <a:pt x="202553" y="45453"/>
                  </a:lnTo>
                  <a:lnTo>
                    <a:pt x="197543" y="51138"/>
                  </a:lnTo>
                  <a:lnTo>
                    <a:pt x="192218" y="55920"/>
                  </a:lnTo>
                  <a:lnTo>
                    <a:pt x="186685" y="60101"/>
                  </a:lnTo>
                  <a:lnTo>
                    <a:pt x="181011" y="63880"/>
                  </a:lnTo>
                  <a:lnTo>
                    <a:pt x="175244" y="68383"/>
                  </a:lnTo>
                  <a:lnTo>
                    <a:pt x="169415" y="73370"/>
                  </a:lnTo>
                  <a:lnTo>
                    <a:pt x="163545" y="78679"/>
                  </a:lnTo>
                  <a:lnTo>
                    <a:pt x="151731" y="89869"/>
                  </a:lnTo>
                  <a:lnTo>
                    <a:pt x="127977" y="113223"/>
                  </a:lnTo>
                  <a:lnTo>
                    <a:pt x="122030" y="118146"/>
                  </a:lnTo>
                  <a:lnTo>
                    <a:pt x="116080" y="122420"/>
                  </a:lnTo>
                  <a:lnTo>
                    <a:pt x="110129" y="126262"/>
                  </a:lnTo>
                  <a:lnTo>
                    <a:pt x="104177" y="130808"/>
                  </a:lnTo>
                  <a:lnTo>
                    <a:pt x="98225" y="135822"/>
                  </a:lnTo>
                  <a:lnTo>
                    <a:pt x="92272" y="141150"/>
                  </a:lnTo>
                  <a:lnTo>
                    <a:pt x="86319" y="145693"/>
                  </a:lnTo>
                  <a:lnTo>
                    <a:pt x="80366" y="149715"/>
                  </a:lnTo>
                  <a:lnTo>
                    <a:pt x="74414" y="153388"/>
                  </a:lnTo>
                  <a:lnTo>
                    <a:pt x="70445" y="156829"/>
                  </a:lnTo>
                  <a:lnTo>
                    <a:pt x="67800" y="160115"/>
                  </a:lnTo>
                  <a:lnTo>
                    <a:pt x="66035" y="163298"/>
                  </a:lnTo>
                  <a:lnTo>
                    <a:pt x="63867" y="166412"/>
                  </a:lnTo>
                  <a:lnTo>
                    <a:pt x="61430" y="169481"/>
                  </a:lnTo>
                  <a:lnTo>
                    <a:pt x="58813" y="172519"/>
                  </a:lnTo>
                  <a:lnTo>
                    <a:pt x="56076" y="174543"/>
                  </a:lnTo>
                  <a:lnTo>
                    <a:pt x="50388" y="176793"/>
                  </a:lnTo>
                  <a:lnTo>
                    <a:pt x="46349" y="178060"/>
                  </a:lnTo>
                  <a:lnTo>
                    <a:pt x="40412" y="178436"/>
                  </a:lnTo>
                  <a:lnTo>
                    <a:pt x="38848" y="179481"/>
                  </a:lnTo>
                  <a:lnTo>
                    <a:pt x="37805" y="181170"/>
                  </a:lnTo>
                  <a:lnTo>
                    <a:pt x="37109" y="183288"/>
                  </a:lnTo>
                  <a:lnTo>
                    <a:pt x="36646" y="183707"/>
                  </a:lnTo>
                  <a:lnTo>
                    <a:pt x="36336" y="182995"/>
                  </a:lnTo>
                  <a:lnTo>
                    <a:pt x="36131" y="181528"/>
                  </a:lnTo>
                  <a:lnTo>
                    <a:pt x="35993" y="181542"/>
                  </a:lnTo>
                  <a:lnTo>
                    <a:pt x="35754" y="186540"/>
                  </a:lnTo>
                  <a:lnTo>
                    <a:pt x="38381" y="184441"/>
                  </a:lnTo>
                  <a:lnTo>
                    <a:pt x="44282" y="178936"/>
                  </a:lnTo>
                  <a:lnTo>
                    <a:pt x="39799" y="173955"/>
                  </a:lnTo>
                  <a:lnTo>
                    <a:pt x="38439" y="171533"/>
                  </a:lnTo>
                  <a:lnTo>
                    <a:pt x="36928" y="166195"/>
                  </a:lnTo>
                  <a:lnTo>
                    <a:pt x="36077" y="162352"/>
                  </a:lnTo>
                  <a:lnTo>
                    <a:pt x="34965" y="161813"/>
                  </a:lnTo>
                  <a:lnTo>
                    <a:pt x="31084" y="161214"/>
                  </a:lnTo>
                  <a:lnTo>
                    <a:pt x="29652" y="160062"/>
                  </a:lnTo>
                  <a:lnTo>
                    <a:pt x="28698" y="158302"/>
                  </a:lnTo>
                  <a:lnTo>
                    <a:pt x="26901" y="152185"/>
                  </a:lnTo>
                  <a:lnTo>
                    <a:pt x="19736" y="151855"/>
                  </a:lnTo>
                  <a:lnTo>
                    <a:pt x="17860" y="151805"/>
                  </a:lnTo>
                  <a:lnTo>
                    <a:pt x="17860" y="156545"/>
                  </a:lnTo>
                  <a:lnTo>
                    <a:pt x="16867" y="157942"/>
                  </a:lnTo>
                  <a:lnTo>
                    <a:pt x="15214" y="158872"/>
                  </a:lnTo>
                  <a:lnTo>
                    <a:pt x="13119" y="159493"/>
                  </a:lnTo>
                  <a:lnTo>
                    <a:pt x="11722" y="160899"/>
                  </a:lnTo>
                  <a:lnTo>
                    <a:pt x="10792" y="162829"/>
                  </a:lnTo>
                  <a:lnTo>
                    <a:pt x="9298" y="168314"/>
                  </a:lnTo>
                  <a:lnTo>
                    <a:pt x="9039" y="174004"/>
                  </a:lnTo>
                  <a:lnTo>
                    <a:pt x="8010" y="175534"/>
                  </a:lnTo>
                  <a:lnTo>
                    <a:pt x="6333" y="176554"/>
                  </a:lnTo>
                  <a:lnTo>
                    <a:pt x="0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SMARTPenAnnotation255"/>
            <p:cNvSpPr/>
            <p:nvPr/>
          </p:nvSpPr>
          <p:spPr>
            <a:xfrm>
              <a:off x="7215187" y="4173949"/>
              <a:ext cx="294637" cy="273036"/>
            </a:xfrm>
            <a:custGeom>
              <a:avLst/>
              <a:gdLst/>
              <a:ahLst/>
              <a:cxnLst/>
              <a:rect l="0" t="0" r="0" b="0"/>
              <a:pathLst>
                <a:path w="294637" h="273036">
                  <a:moveTo>
                    <a:pt x="223242" y="5144"/>
                  </a:moveTo>
                  <a:lnTo>
                    <a:pt x="227983" y="404"/>
                  </a:lnTo>
                  <a:lnTo>
                    <a:pt x="229379" y="0"/>
                  </a:lnTo>
                  <a:lnTo>
                    <a:pt x="230310" y="722"/>
                  </a:lnTo>
                  <a:lnTo>
                    <a:pt x="232063" y="4886"/>
                  </a:lnTo>
                  <a:lnTo>
                    <a:pt x="236880" y="9808"/>
                  </a:lnTo>
                  <a:lnTo>
                    <a:pt x="241871" y="17470"/>
                  </a:lnTo>
                  <a:lnTo>
                    <a:pt x="244591" y="22291"/>
                  </a:lnTo>
                  <a:lnTo>
                    <a:pt x="250260" y="30293"/>
                  </a:lnTo>
                  <a:lnTo>
                    <a:pt x="256086" y="38150"/>
                  </a:lnTo>
                  <a:lnTo>
                    <a:pt x="259028" y="43023"/>
                  </a:lnTo>
                  <a:lnTo>
                    <a:pt x="261982" y="48256"/>
                  </a:lnTo>
                  <a:lnTo>
                    <a:pt x="267911" y="59362"/>
                  </a:lnTo>
                  <a:lnTo>
                    <a:pt x="270880" y="65102"/>
                  </a:lnTo>
                  <a:lnTo>
                    <a:pt x="272861" y="70913"/>
                  </a:lnTo>
                  <a:lnTo>
                    <a:pt x="274181" y="76771"/>
                  </a:lnTo>
                  <a:lnTo>
                    <a:pt x="275061" y="82661"/>
                  </a:lnTo>
                  <a:lnTo>
                    <a:pt x="276640" y="88572"/>
                  </a:lnTo>
                  <a:lnTo>
                    <a:pt x="278685" y="94497"/>
                  </a:lnTo>
                  <a:lnTo>
                    <a:pt x="281039" y="100432"/>
                  </a:lnTo>
                  <a:lnTo>
                    <a:pt x="283602" y="106372"/>
                  </a:lnTo>
                  <a:lnTo>
                    <a:pt x="289095" y="118265"/>
                  </a:lnTo>
                  <a:lnTo>
                    <a:pt x="290957" y="124214"/>
                  </a:lnTo>
                  <a:lnTo>
                    <a:pt x="292198" y="130165"/>
                  </a:lnTo>
                  <a:lnTo>
                    <a:pt x="293025" y="136116"/>
                  </a:lnTo>
                  <a:lnTo>
                    <a:pt x="293577" y="141076"/>
                  </a:lnTo>
                  <a:lnTo>
                    <a:pt x="294190" y="149233"/>
                  </a:lnTo>
                  <a:lnTo>
                    <a:pt x="294462" y="156166"/>
                  </a:lnTo>
                  <a:lnTo>
                    <a:pt x="294615" y="165646"/>
                  </a:lnTo>
                  <a:lnTo>
                    <a:pt x="294636" y="168701"/>
                  </a:lnTo>
                  <a:lnTo>
                    <a:pt x="293659" y="171729"/>
                  </a:lnTo>
                  <a:lnTo>
                    <a:pt x="289926" y="177739"/>
                  </a:lnTo>
                  <a:lnTo>
                    <a:pt x="287542" y="179739"/>
                  </a:lnTo>
                  <a:lnTo>
                    <a:pt x="284960" y="181072"/>
                  </a:lnTo>
                  <a:lnTo>
                    <a:pt x="278454" y="183545"/>
                  </a:lnTo>
                  <a:lnTo>
                    <a:pt x="273941" y="185594"/>
                  </a:lnTo>
                  <a:lnTo>
                    <a:pt x="268947" y="187952"/>
                  </a:lnTo>
                  <a:lnTo>
                    <a:pt x="262642" y="189524"/>
                  </a:lnTo>
                  <a:lnTo>
                    <a:pt x="255462" y="190572"/>
                  </a:lnTo>
                  <a:lnTo>
                    <a:pt x="247699" y="191270"/>
                  </a:lnTo>
                  <a:lnTo>
                    <a:pt x="240539" y="192729"/>
                  </a:lnTo>
                  <a:lnTo>
                    <a:pt x="233781" y="194693"/>
                  </a:lnTo>
                  <a:lnTo>
                    <a:pt x="212144" y="202197"/>
                  </a:lnTo>
                  <a:lnTo>
                    <a:pt x="203937" y="204974"/>
                  </a:lnTo>
                  <a:lnTo>
                    <a:pt x="195489" y="206825"/>
                  </a:lnTo>
                  <a:lnTo>
                    <a:pt x="186881" y="208059"/>
                  </a:lnTo>
                  <a:lnTo>
                    <a:pt x="178165" y="208882"/>
                  </a:lnTo>
                  <a:lnTo>
                    <a:pt x="169379" y="210422"/>
                  </a:lnTo>
                  <a:lnTo>
                    <a:pt x="160544" y="212442"/>
                  </a:lnTo>
                  <a:lnTo>
                    <a:pt x="151678" y="214780"/>
                  </a:lnTo>
                  <a:lnTo>
                    <a:pt x="142791" y="217331"/>
                  </a:lnTo>
                  <a:lnTo>
                    <a:pt x="124978" y="222812"/>
                  </a:lnTo>
                  <a:lnTo>
                    <a:pt x="98216" y="231475"/>
                  </a:lnTo>
                  <a:lnTo>
                    <a:pt x="90282" y="234414"/>
                  </a:lnTo>
                  <a:lnTo>
                    <a:pt x="83008" y="237366"/>
                  </a:lnTo>
                  <a:lnTo>
                    <a:pt x="76175" y="240326"/>
                  </a:lnTo>
                  <a:lnTo>
                    <a:pt x="69635" y="242299"/>
                  </a:lnTo>
                  <a:lnTo>
                    <a:pt x="63291" y="243615"/>
                  </a:lnTo>
                  <a:lnTo>
                    <a:pt x="57076" y="244492"/>
                  </a:lnTo>
                  <a:lnTo>
                    <a:pt x="50950" y="246069"/>
                  </a:lnTo>
                  <a:lnTo>
                    <a:pt x="44881" y="248112"/>
                  </a:lnTo>
                  <a:lnTo>
                    <a:pt x="38850" y="250466"/>
                  </a:lnTo>
                  <a:lnTo>
                    <a:pt x="33837" y="253028"/>
                  </a:lnTo>
                  <a:lnTo>
                    <a:pt x="25622" y="258521"/>
                  </a:lnTo>
                  <a:lnTo>
                    <a:pt x="18664" y="261623"/>
                  </a:lnTo>
                  <a:lnTo>
                    <a:pt x="15418" y="262451"/>
                  </a:lnTo>
                  <a:lnTo>
                    <a:pt x="9168" y="266016"/>
                  </a:lnTo>
                  <a:lnTo>
                    <a:pt x="0" y="27303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SMARTPenAnnotation256"/>
            <p:cNvSpPr/>
            <p:nvPr/>
          </p:nvSpPr>
          <p:spPr>
            <a:xfrm>
              <a:off x="7466296" y="4339860"/>
              <a:ext cx="168587" cy="196422"/>
            </a:xfrm>
            <a:custGeom>
              <a:avLst/>
              <a:gdLst/>
              <a:ahLst/>
              <a:cxnLst/>
              <a:rect l="0" t="0" r="0" b="0"/>
              <a:pathLst>
                <a:path w="168587" h="196422">
                  <a:moveTo>
                    <a:pt x="168586" y="8897"/>
                  </a:moveTo>
                  <a:lnTo>
                    <a:pt x="168586" y="4157"/>
                  </a:lnTo>
                  <a:lnTo>
                    <a:pt x="167594" y="2760"/>
                  </a:lnTo>
                  <a:lnTo>
                    <a:pt x="165941" y="1830"/>
                  </a:lnTo>
                  <a:lnTo>
                    <a:pt x="160025" y="77"/>
                  </a:lnTo>
                  <a:lnTo>
                    <a:pt x="155025" y="0"/>
                  </a:lnTo>
                  <a:lnTo>
                    <a:pt x="151608" y="982"/>
                  </a:lnTo>
                  <a:lnTo>
                    <a:pt x="147346" y="2628"/>
                  </a:lnTo>
                  <a:lnTo>
                    <a:pt x="142520" y="4718"/>
                  </a:lnTo>
                  <a:lnTo>
                    <a:pt x="137318" y="8095"/>
                  </a:lnTo>
                  <a:lnTo>
                    <a:pt x="131866" y="12332"/>
                  </a:lnTo>
                  <a:lnTo>
                    <a:pt x="126246" y="17140"/>
                  </a:lnTo>
                  <a:lnTo>
                    <a:pt x="120516" y="21338"/>
                  </a:lnTo>
                  <a:lnTo>
                    <a:pt x="114712" y="25128"/>
                  </a:lnTo>
                  <a:lnTo>
                    <a:pt x="108857" y="28648"/>
                  </a:lnTo>
                  <a:lnTo>
                    <a:pt x="102970" y="32978"/>
                  </a:lnTo>
                  <a:lnTo>
                    <a:pt x="97061" y="37850"/>
                  </a:lnTo>
                  <a:lnTo>
                    <a:pt x="91138" y="43082"/>
                  </a:lnTo>
                  <a:lnTo>
                    <a:pt x="79263" y="54187"/>
                  </a:lnTo>
                  <a:lnTo>
                    <a:pt x="73318" y="59926"/>
                  </a:lnTo>
                  <a:lnTo>
                    <a:pt x="66379" y="65737"/>
                  </a:lnTo>
                  <a:lnTo>
                    <a:pt x="58776" y="71595"/>
                  </a:lnTo>
                  <a:lnTo>
                    <a:pt x="50731" y="77485"/>
                  </a:lnTo>
                  <a:lnTo>
                    <a:pt x="43384" y="83396"/>
                  </a:lnTo>
                  <a:lnTo>
                    <a:pt x="36501" y="89321"/>
                  </a:lnTo>
                  <a:lnTo>
                    <a:pt x="29927" y="95255"/>
                  </a:lnTo>
                  <a:lnTo>
                    <a:pt x="23561" y="100204"/>
                  </a:lnTo>
                  <a:lnTo>
                    <a:pt x="17333" y="104495"/>
                  </a:lnTo>
                  <a:lnTo>
                    <a:pt x="11196" y="108348"/>
                  </a:lnTo>
                  <a:lnTo>
                    <a:pt x="7105" y="112901"/>
                  </a:lnTo>
                  <a:lnTo>
                    <a:pt x="4378" y="117921"/>
                  </a:lnTo>
                  <a:lnTo>
                    <a:pt x="2559" y="123251"/>
                  </a:lnTo>
                  <a:lnTo>
                    <a:pt x="1347" y="128790"/>
                  </a:lnTo>
                  <a:lnTo>
                    <a:pt x="538" y="134466"/>
                  </a:lnTo>
                  <a:lnTo>
                    <a:pt x="0" y="140235"/>
                  </a:lnTo>
                  <a:lnTo>
                    <a:pt x="632" y="145073"/>
                  </a:lnTo>
                  <a:lnTo>
                    <a:pt x="2047" y="149291"/>
                  </a:lnTo>
                  <a:lnTo>
                    <a:pt x="11446" y="167929"/>
                  </a:lnTo>
                  <a:lnTo>
                    <a:pt x="15209" y="172465"/>
                  </a:lnTo>
                  <a:lnTo>
                    <a:pt x="19702" y="176482"/>
                  </a:lnTo>
                  <a:lnTo>
                    <a:pt x="24682" y="180152"/>
                  </a:lnTo>
                  <a:lnTo>
                    <a:pt x="29986" y="182598"/>
                  </a:lnTo>
                  <a:lnTo>
                    <a:pt x="35507" y="184229"/>
                  </a:lnTo>
                  <a:lnTo>
                    <a:pt x="41171" y="185316"/>
                  </a:lnTo>
                  <a:lnTo>
                    <a:pt x="46932" y="187033"/>
                  </a:lnTo>
                  <a:lnTo>
                    <a:pt x="52757" y="189170"/>
                  </a:lnTo>
                  <a:lnTo>
                    <a:pt x="70360" y="19642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SMARTPenAnnotation257"/>
            <p:cNvSpPr/>
            <p:nvPr/>
          </p:nvSpPr>
          <p:spPr>
            <a:xfrm>
              <a:off x="7639293" y="4350192"/>
              <a:ext cx="441512" cy="195019"/>
            </a:xfrm>
            <a:custGeom>
              <a:avLst/>
              <a:gdLst/>
              <a:ahLst/>
              <a:cxnLst/>
              <a:rect l="0" t="0" r="0" b="0"/>
              <a:pathLst>
                <a:path w="441512" h="195019">
                  <a:moveTo>
                    <a:pt x="120605" y="87862"/>
                  </a:moveTo>
                  <a:lnTo>
                    <a:pt x="120605" y="49054"/>
                  </a:lnTo>
                  <a:lnTo>
                    <a:pt x="119613" y="47107"/>
                  </a:lnTo>
                  <a:lnTo>
                    <a:pt x="117959" y="45809"/>
                  </a:lnTo>
                  <a:lnTo>
                    <a:pt x="115865" y="44944"/>
                  </a:lnTo>
                  <a:lnTo>
                    <a:pt x="108176" y="43727"/>
                  </a:lnTo>
                  <a:lnTo>
                    <a:pt x="99615" y="43366"/>
                  </a:lnTo>
                  <a:lnTo>
                    <a:pt x="88456" y="45927"/>
                  </a:lnTo>
                  <a:lnTo>
                    <a:pt x="81313" y="48000"/>
                  </a:lnTo>
                  <a:lnTo>
                    <a:pt x="74567" y="51365"/>
                  </a:lnTo>
                  <a:lnTo>
                    <a:pt x="68085" y="55594"/>
                  </a:lnTo>
                  <a:lnTo>
                    <a:pt x="61779" y="60396"/>
                  </a:lnTo>
                  <a:lnTo>
                    <a:pt x="55590" y="64591"/>
                  </a:lnTo>
                  <a:lnTo>
                    <a:pt x="49481" y="68379"/>
                  </a:lnTo>
                  <a:lnTo>
                    <a:pt x="43424" y="71897"/>
                  </a:lnTo>
                  <a:lnTo>
                    <a:pt x="38393" y="76227"/>
                  </a:lnTo>
                  <a:lnTo>
                    <a:pt x="34047" y="81097"/>
                  </a:lnTo>
                  <a:lnTo>
                    <a:pt x="30158" y="86329"/>
                  </a:lnTo>
                  <a:lnTo>
                    <a:pt x="25580" y="91801"/>
                  </a:lnTo>
                  <a:lnTo>
                    <a:pt x="20544" y="97433"/>
                  </a:lnTo>
                  <a:lnTo>
                    <a:pt x="15203" y="103173"/>
                  </a:lnTo>
                  <a:lnTo>
                    <a:pt x="11641" y="108983"/>
                  </a:lnTo>
                  <a:lnTo>
                    <a:pt x="9268" y="114842"/>
                  </a:lnTo>
                  <a:lnTo>
                    <a:pt x="7685" y="120731"/>
                  </a:lnTo>
                  <a:lnTo>
                    <a:pt x="5638" y="126642"/>
                  </a:lnTo>
                  <a:lnTo>
                    <a:pt x="3280" y="132567"/>
                  </a:lnTo>
                  <a:lnTo>
                    <a:pt x="717" y="138501"/>
                  </a:lnTo>
                  <a:lnTo>
                    <a:pt x="0" y="143450"/>
                  </a:lnTo>
                  <a:lnTo>
                    <a:pt x="514" y="147741"/>
                  </a:lnTo>
                  <a:lnTo>
                    <a:pt x="1849" y="151594"/>
                  </a:lnTo>
                  <a:lnTo>
                    <a:pt x="2739" y="155155"/>
                  </a:lnTo>
                  <a:lnTo>
                    <a:pt x="3332" y="158521"/>
                  </a:lnTo>
                  <a:lnTo>
                    <a:pt x="3728" y="161757"/>
                  </a:lnTo>
                  <a:lnTo>
                    <a:pt x="4984" y="164907"/>
                  </a:lnTo>
                  <a:lnTo>
                    <a:pt x="6813" y="167998"/>
                  </a:lnTo>
                  <a:lnTo>
                    <a:pt x="9025" y="171052"/>
                  </a:lnTo>
                  <a:lnTo>
                    <a:pt x="12484" y="173088"/>
                  </a:lnTo>
                  <a:lnTo>
                    <a:pt x="21620" y="175350"/>
                  </a:lnTo>
                  <a:lnTo>
                    <a:pt x="32293" y="176355"/>
                  </a:lnTo>
                  <a:lnTo>
                    <a:pt x="37919" y="176623"/>
                  </a:lnTo>
                  <a:lnTo>
                    <a:pt x="44644" y="175810"/>
                  </a:lnTo>
                  <a:lnTo>
                    <a:pt x="52105" y="174275"/>
                  </a:lnTo>
                  <a:lnTo>
                    <a:pt x="60056" y="172260"/>
                  </a:lnTo>
                  <a:lnTo>
                    <a:pt x="68333" y="168932"/>
                  </a:lnTo>
                  <a:lnTo>
                    <a:pt x="76827" y="164729"/>
                  </a:lnTo>
                  <a:lnTo>
                    <a:pt x="85467" y="159943"/>
                  </a:lnTo>
                  <a:lnTo>
                    <a:pt x="94203" y="154767"/>
                  </a:lnTo>
                  <a:lnTo>
                    <a:pt x="119727" y="138995"/>
                  </a:lnTo>
                  <a:lnTo>
                    <a:pt x="126965" y="134849"/>
                  </a:lnTo>
                  <a:lnTo>
                    <a:pt x="133775" y="131093"/>
                  </a:lnTo>
                  <a:lnTo>
                    <a:pt x="140299" y="126605"/>
                  </a:lnTo>
                  <a:lnTo>
                    <a:pt x="146633" y="121628"/>
                  </a:lnTo>
                  <a:lnTo>
                    <a:pt x="152840" y="116326"/>
                  </a:lnTo>
                  <a:lnTo>
                    <a:pt x="157969" y="110807"/>
                  </a:lnTo>
                  <a:lnTo>
                    <a:pt x="162382" y="105143"/>
                  </a:lnTo>
                  <a:lnTo>
                    <a:pt x="166315" y="99383"/>
                  </a:lnTo>
                  <a:lnTo>
                    <a:pt x="169931" y="94551"/>
                  </a:lnTo>
                  <a:lnTo>
                    <a:pt x="173332" y="90336"/>
                  </a:lnTo>
                  <a:lnTo>
                    <a:pt x="176593" y="86535"/>
                  </a:lnTo>
                  <a:lnTo>
                    <a:pt x="177774" y="83009"/>
                  </a:lnTo>
                  <a:lnTo>
                    <a:pt x="177570" y="79666"/>
                  </a:lnTo>
                  <a:lnTo>
                    <a:pt x="176440" y="76445"/>
                  </a:lnTo>
                  <a:lnTo>
                    <a:pt x="175688" y="73305"/>
                  </a:lnTo>
                  <a:lnTo>
                    <a:pt x="175186" y="70220"/>
                  </a:lnTo>
                  <a:lnTo>
                    <a:pt x="174852" y="67172"/>
                  </a:lnTo>
                  <a:lnTo>
                    <a:pt x="173637" y="65138"/>
                  </a:lnTo>
                  <a:lnTo>
                    <a:pt x="171834" y="63783"/>
                  </a:lnTo>
                  <a:lnTo>
                    <a:pt x="169641" y="62880"/>
                  </a:lnTo>
                  <a:lnTo>
                    <a:pt x="161813" y="61609"/>
                  </a:lnTo>
                  <a:lnTo>
                    <a:pt x="159983" y="62422"/>
                  </a:lnTo>
                  <a:lnTo>
                    <a:pt x="158764" y="63957"/>
                  </a:lnTo>
                  <a:lnTo>
                    <a:pt x="156416" y="69300"/>
                  </a:lnTo>
                  <a:lnTo>
                    <a:pt x="152065" y="78290"/>
                  </a:lnTo>
                  <a:lnTo>
                    <a:pt x="149516" y="82473"/>
                  </a:lnTo>
                  <a:lnTo>
                    <a:pt x="146824" y="86253"/>
                  </a:lnTo>
                  <a:lnTo>
                    <a:pt x="144038" y="89766"/>
                  </a:lnTo>
                  <a:lnTo>
                    <a:pt x="142180" y="94092"/>
                  </a:lnTo>
                  <a:lnTo>
                    <a:pt x="140942" y="98961"/>
                  </a:lnTo>
                  <a:lnTo>
                    <a:pt x="140115" y="104191"/>
                  </a:lnTo>
                  <a:lnTo>
                    <a:pt x="139565" y="109662"/>
                  </a:lnTo>
                  <a:lnTo>
                    <a:pt x="139198" y="115294"/>
                  </a:lnTo>
                  <a:lnTo>
                    <a:pt x="138791" y="125851"/>
                  </a:lnTo>
                  <a:lnTo>
                    <a:pt x="138560" y="137372"/>
                  </a:lnTo>
                  <a:lnTo>
                    <a:pt x="138477" y="148462"/>
                  </a:lnTo>
                  <a:lnTo>
                    <a:pt x="139465" y="149098"/>
                  </a:lnTo>
                  <a:lnTo>
                    <a:pt x="146154" y="150203"/>
                  </a:lnTo>
                  <a:lnTo>
                    <a:pt x="151767" y="150321"/>
                  </a:lnTo>
                  <a:lnTo>
                    <a:pt x="153286" y="148353"/>
                  </a:lnTo>
                  <a:lnTo>
                    <a:pt x="154299" y="145056"/>
                  </a:lnTo>
                  <a:lnTo>
                    <a:pt x="154973" y="140874"/>
                  </a:lnTo>
                  <a:lnTo>
                    <a:pt x="156416" y="137094"/>
                  </a:lnTo>
                  <a:lnTo>
                    <a:pt x="158370" y="133582"/>
                  </a:lnTo>
                  <a:lnTo>
                    <a:pt x="160665" y="130248"/>
                  </a:lnTo>
                  <a:lnTo>
                    <a:pt x="163186" y="127034"/>
                  </a:lnTo>
                  <a:lnTo>
                    <a:pt x="165860" y="123898"/>
                  </a:lnTo>
                  <a:lnTo>
                    <a:pt x="168634" y="120816"/>
                  </a:lnTo>
                  <a:lnTo>
                    <a:pt x="171476" y="116777"/>
                  </a:lnTo>
                  <a:lnTo>
                    <a:pt x="174363" y="112099"/>
                  </a:lnTo>
                  <a:lnTo>
                    <a:pt x="177279" y="106997"/>
                  </a:lnTo>
                  <a:lnTo>
                    <a:pt x="180216" y="102603"/>
                  </a:lnTo>
                  <a:lnTo>
                    <a:pt x="183166" y="98682"/>
                  </a:lnTo>
                  <a:lnTo>
                    <a:pt x="186125" y="95075"/>
                  </a:lnTo>
                  <a:lnTo>
                    <a:pt x="190082" y="91679"/>
                  </a:lnTo>
                  <a:lnTo>
                    <a:pt x="194704" y="88422"/>
                  </a:lnTo>
                  <a:lnTo>
                    <a:pt x="199770" y="85259"/>
                  </a:lnTo>
                  <a:lnTo>
                    <a:pt x="204139" y="82158"/>
                  </a:lnTo>
                  <a:lnTo>
                    <a:pt x="211640" y="76067"/>
                  </a:lnTo>
                  <a:lnTo>
                    <a:pt x="218282" y="70052"/>
                  </a:lnTo>
                  <a:lnTo>
                    <a:pt x="221441" y="67059"/>
                  </a:lnTo>
                  <a:lnTo>
                    <a:pt x="224540" y="65064"/>
                  </a:lnTo>
                  <a:lnTo>
                    <a:pt x="230629" y="62847"/>
                  </a:lnTo>
                  <a:lnTo>
                    <a:pt x="242623" y="61423"/>
                  </a:lnTo>
                  <a:lnTo>
                    <a:pt x="252784" y="61120"/>
                  </a:lnTo>
                  <a:lnTo>
                    <a:pt x="256411" y="63740"/>
                  </a:lnTo>
                  <a:lnTo>
                    <a:pt x="262084" y="68766"/>
                  </a:lnTo>
                  <a:lnTo>
                    <a:pt x="262549" y="70170"/>
                  </a:lnTo>
                  <a:lnTo>
                    <a:pt x="263066" y="74377"/>
                  </a:lnTo>
                  <a:lnTo>
                    <a:pt x="263296" y="79553"/>
                  </a:lnTo>
                  <a:lnTo>
                    <a:pt x="263357" y="82323"/>
                  </a:lnTo>
                  <a:lnTo>
                    <a:pt x="262406" y="85162"/>
                  </a:lnTo>
                  <a:lnTo>
                    <a:pt x="258703" y="90962"/>
                  </a:lnTo>
                  <a:lnTo>
                    <a:pt x="257319" y="94889"/>
                  </a:lnTo>
                  <a:lnTo>
                    <a:pt x="256396" y="99492"/>
                  </a:lnTo>
                  <a:lnTo>
                    <a:pt x="255781" y="104545"/>
                  </a:lnTo>
                  <a:lnTo>
                    <a:pt x="254379" y="108906"/>
                  </a:lnTo>
                  <a:lnTo>
                    <a:pt x="252451" y="112806"/>
                  </a:lnTo>
                  <a:lnTo>
                    <a:pt x="250175" y="116397"/>
                  </a:lnTo>
                  <a:lnTo>
                    <a:pt x="247665" y="119784"/>
                  </a:lnTo>
                  <a:lnTo>
                    <a:pt x="244999" y="123034"/>
                  </a:lnTo>
                  <a:lnTo>
                    <a:pt x="242229" y="126193"/>
                  </a:lnTo>
                  <a:lnTo>
                    <a:pt x="239391" y="129291"/>
                  </a:lnTo>
                  <a:lnTo>
                    <a:pt x="233592" y="135379"/>
                  </a:lnTo>
                  <a:lnTo>
                    <a:pt x="231649" y="138392"/>
                  </a:lnTo>
                  <a:lnTo>
                    <a:pt x="229489" y="144385"/>
                  </a:lnTo>
                  <a:lnTo>
                    <a:pt x="227774" y="150324"/>
                  </a:lnTo>
                  <a:lnTo>
                    <a:pt x="278564" y="99568"/>
                  </a:lnTo>
                  <a:lnTo>
                    <a:pt x="285442" y="93682"/>
                  </a:lnTo>
                  <a:lnTo>
                    <a:pt x="293004" y="87773"/>
                  </a:lnTo>
                  <a:lnTo>
                    <a:pt x="301023" y="81850"/>
                  </a:lnTo>
                  <a:lnTo>
                    <a:pt x="309345" y="74924"/>
                  </a:lnTo>
                  <a:lnTo>
                    <a:pt x="317869" y="67330"/>
                  </a:lnTo>
                  <a:lnTo>
                    <a:pt x="326529" y="59292"/>
                  </a:lnTo>
                  <a:lnTo>
                    <a:pt x="335278" y="52940"/>
                  </a:lnTo>
                  <a:lnTo>
                    <a:pt x="344087" y="47714"/>
                  </a:lnTo>
                  <a:lnTo>
                    <a:pt x="352937" y="43237"/>
                  </a:lnTo>
                  <a:lnTo>
                    <a:pt x="361813" y="38268"/>
                  </a:lnTo>
                  <a:lnTo>
                    <a:pt x="370708" y="32972"/>
                  </a:lnTo>
                  <a:lnTo>
                    <a:pt x="379613" y="27456"/>
                  </a:lnTo>
                  <a:lnTo>
                    <a:pt x="386543" y="22787"/>
                  </a:lnTo>
                  <a:lnTo>
                    <a:pt x="392155" y="18682"/>
                  </a:lnTo>
                  <a:lnTo>
                    <a:pt x="396888" y="14953"/>
                  </a:lnTo>
                  <a:lnTo>
                    <a:pt x="402028" y="12467"/>
                  </a:lnTo>
                  <a:lnTo>
                    <a:pt x="413031" y="9705"/>
                  </a:lnTo>
                  <a:lnTo>
                    <a:pt x="421890" y="5831"/>
                  </a:lnTo>
                  <a:lnTo>
                    <a:pt x="429134" y="1795"/>
                  </a:lnTo>
                  <a:lnTo>
                    <a:pt x="435662" y="0"/>
                  </a:lnTo>
                  <a:lnTo>
                    <a:pt x="437799" y="514"/>
                  </a:lnTo>
                  <a:lnTo>
                    <a:pt x="439223" y="1849"/>
                  </a:lnTo>
                  <a:lnTo>
                    <a:pt x="440174" y="3731"/>
                  </a:lnTo>
                  <a:lnTo>
                    <a:pt x="441230" y="8468"/>
                  </a:lnTo>
                  <a:lnTo>
                    <a:pt x="441511" y="11120"/>
                  </a:lnTo>
                  <a:lnTo>
                    <a:pt x="440706" y="14873"/>
                  </a:lnTo>
                  <a:lnTo>
                    <a:pt x="439178" y="19359"/>
                  </a:lnTo>
                  <a:lnTo>
                    <a:pt x="437166" y="24334"/>
                  </a:lnTo>
                  <a:lnTo>
                    <a:pt x="434834" y="29635"/>
                  </a:lnTo>
                  <a:lnTo>
                    <a:pt x="429595" y="40817"/>
                  </a:lnTo>
                  <a:lnTo>
                    <a:pt x="426810" y="47569"/>
                  </a:lnTo>
                  <a:lnTo>
                    <a:pt x="423960" y="55047"/>
                  </a:lnTo>
                  <a:lnTo>
                    <a:pt x="421069" y="63009"/>
                  </a:lnTo>
                  <a:lnTo>
                    <a:pt x="417157" y="71293"/>
                  </a:lnTo>
                  <a:lnTo>
                    <a:pt x="412563" y="79793"/>
                  </a:lnTo>
                  <a:lnTo>
                    <a:pt x="407518" y="88436"/>
                  </a:lnTo>
                  <a:lnTo>
                    <a:pt x="403161" y="97174"/>
                  </a:lnTo>
                  <a:lnTo>
                    <a:pt x="399265" y="105977"/>
                  </a:lnTo>
                  <a:lnTo>
                    <a:pt x="395675" y="114821"/>
                  </a:lnTo>
                  <a:lnTo>
                    <a:pt x="392289" y="122702"/>
                  </a:lnTo>
                  <a:lnTo>
                    <a:pt x="385883" y="136750"/>
                  </a:lnTo>
                  <a:lnTo>
                    <a:pt x="376697" y="155815"/>
                  </a:lnTo>
                  <a:lnTo>
                    <a:pt x="374676" y="161938"/>
                  </a:lnTo>
                  <a:lnTo>
                    <a:pt x="373330" y="168004"/>
                  </a:lnTo>
                  <a:lnTo>
                    <a:pt x="372432" y="174032"/>
                  </a:lnTo>
                  <a:lnTo>
                    <a:pt x="371834" y="179043"/>
                  </a:lnTo>
                  <a:lnTo>
                    <a:pt x="371435" y="183376"/>
                  </a:lnTo>
                  <a:lnTo>
                    <a:pt x="370636" y="19501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SMARTPenAnnotation258"/>
            <p:cNvSpPr/>
            <p:nvPr/>
          </p:nvSpPr>
          <p:spPr>
            <a:xfrm>
              <a:off x="8009929" y="4545210"/>
              <a:ext cx="2648" cy="1"/>
            </a:xfrm>
            <a:custGeom>
              <a:avLst/>
              <a:gdLst/>
              <a:ahLst/>
              <a:cxnLst/>
              <a:rect l="0" t="0" r="0" b="0"/>
              <a:pathLst>
                <a:path w="2648" h="1">
                  <a:moveTo>
                    <a:pt x="0" y="0"/>
                  </a:moveTo>
                  <a:lnTo>
                    <a:pt x="2647" y="0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SMARTPenAnnotation259"/>
            <p:cNvSpPr/>
            <p:nvPr/>
          </p:nvSpPr>
          <p:spPr>
            <a:xfrm>
              <a:off x="7992070" y="4420195"/>
              <a:ext cx="241102" cy="115896"/>
            </a:xfrm>
            <a:custGeom>
              <a:avLst/>
              <a:gdLst/>
              <a:ahLst/>
              <a:cxnLst/>
              <a:rect l="0" t="0" r="0" b="0"/>
              <a:pathLst>
                <a:path w="241102" h="115896">
                  <a:moveTo>
                    <a:pt x="0" y="0"/>
                  </a:moveTo>
                  <a:lnTo>
                    <a:pt x="4741" y="0"/>
                  </a:lnTo>
                  <a:lnTo>
                    <a:pt x="7129" y="992"/>
                  </a:lnTo>
                  <a:lnTo>
                    <a:pt x="9714" y="2646"/>
                  </a:lnTo>
                  <a:lnTo>
                    <a:pt x="12429" y="4740"/>
                  </a:lnTo>
                  <a:lnTo>
                    <a:pt x="17216" y="7129"/>
                  </a:lnTo>
                  <a:lnTo>
                    <a:pt x="23383" y="9714"/>
                  </a:lnTo>
                  <a:lnTo>
                    <a:pt x="30472" y="12429"/>
                  </a:lnTo>
                  <a:lnTo>
                    <a:pt x="37181" y="15231"/>
                  </a:lnTo>
                  <a:lnTo>
                    <a:pt x="43640" y="18092"/>
                  </a:lnTo>
                  <a:lnTo>
                    <a:pt x="49929" y="20990"/>
                  </a:lnTo>
                  <a:lnTo>
                    <a:pt x="57098" y="22923"/>
                  </a:lnTo>
                  <a:lnTo>
                    <a:pt x="64855" y="24212"/>
                  </a:lnTo>
                  <a:lnTo>
                    <a:pt x="73002" y="25071"/>
                  </a:lnTo>
                  <a:lnTo>
                    <a:pt x="80417" y="25644"/>
                  </a:lnTo>
                  <a:lnTo>
                    <a:pt x="87346" y="26025"/>
                  </a:lnTo>
                  <a:lnTo>
                    <a:pt x="93950" y="26280"/>
                  </a:lnTo>
                  <a:lnTo>
                    <a:pt x="117465" y="26638"/>
                  </a:lnTo>
                  <a:lnTo>
                    <a:pt x="158889" y="26788"/>
                  </a:lnTo>
                  <a:lnTo>
                    <a:pt x="158512" y="27781"/>
                  </a:lnTo>
                  <a:lnTo>
                    <a:pt x="157269" y="29434"/>
                  </a:lnTo>
                  <a:lnTo>
                    <a:pt x="155447" y="31529"/>
                  </a:lnTo>
                  <a:lnTo>
                    <a:pt x="153241" y="33918"/>
                  </a:lnTo>
                  <a:lnTo>
                    <a:pt x="148143" y="39218"/>
                  </a:lnTo>
                  <a:lnTo>
                    <a:pt x="145395" y="43012"/>
                  </a:lnTo>
                  <a:lnTo>
                    <a:pt x="142571" y="47526"/>
                  </a:lnTo>
                  <a:lnTo>
                    <a:pt x="139696" y="52520"/>
                  </a:lnTo>
                  <a:lnTo>
                    <a:pt x="133855" y="63361"/>
                  </a:lnTo>
                  <a:lnTo>
                    <a:pt x="130909" y="69029"/>
                  </a:lnTo>
                  <a:lnTo>
                    <a:pt x="127952" y="73801"/>
                  </a:lnTo>
                  <a:lnTo>
                    <a:pt x="124989" y="77974"/>
                  </a:lnTo>
                  <a:lnTo>
                    <a:pt x="122021" y="81748"/>
                  </a:lnTo>
                  <a:lnTo>
                    <a:pt x="120043" y="86249"/>
                  </a:lnTo>
                  <a:lnTo>
                    <a:pt x="118724" y="91233"/>
                  </a:lnTo>
                  <a:lnTo>
                    <a:pt x="117845" y="96541"/>
                  </a:lnTo>
                  <a:lnTo>
                    <a:pt x="117258" y="101072"/>
                  </a:lnTo>
                  <a:lnTo>
                    <a:pt x="116867" y="105084"/>
                  </a:lnTo>
                  <a:lnTo>
                    <a:pt x="116607" y="108751"/>
                  </a:lnTo>
                  <a:lnTo>
                    <a:pt x="115441" y="111196"/>
                  </a:lnTo>
                  <a:lnTo>
                    <a:pt x="113672" y="112826"/>
                  </a:lnTo>
                  <a:lnTo>
                    <a:pt x="111500" y="113913"/>
                  </a:lnTo>
                  <a:lnTo>
                    <a:pt x="111044" y="114637"/>
                  </a:lnTo>
                  <a:lnTo>
                    <a:pt x="111733" y="115120"/>
                  </a:lnTo>
                  <a:lnTo>
                    <a:pt x="115226" y="115895"/>
                  </a:lnTo>
                  <a:lnTo>
                    <a:pt x="118350" y="113355"/>
                  </a:lnTo>
                  <a:lnTo>
                    <a:pt x="120572" y="111289"/>
                  </a:lnTo>
                  <a:lnTo>
                    <a:pt x="128439" y="103640"/>
                  </a:lnTo>
                  <a:lnTo>
                    <a:pt x="171043" y="61126"/>
                  </a:lnTo>
                  <a:lnTo>
                    <a:pt x="175544" y="57618"/>
                  </a:lnTo>
                  <a:lnTo>
                    <a:pt x="180530" y="54287"/>
                  </a:lnTo>
                  <a:lnTo>
                    <a:pt x="185837" y="51074"/>
                  </a:lnTo>
                  <a:lnTo>
                    <a:pt x="190368" y="47940"/>
                  </a:lnTo>
                  <a:lnTo>
                    <a:pt x="194381" y="44858"/>
                  </a:lnTo>
                  <a:lnTo>
                    <a:pt x="198047" y="41812"/>
                  </a:lnTo>
                  <a:lnTo>
                    <a:pt x="204769" y="38427"/>
                  </a:lnTo>
                  <a:lnTo>
                    <a:pt x="211063" y="36922"/>
                  </a:lnTo>
                  <a:lnTo>
                    <a:pt x="217168" y="36253"/>
                  </a:lnTo>
                  <a:lnTo>
                    <a:pt x="223188" y="35957"/>
                  </a:lnTo>
                  <a:lnTo>
                    <a:pt x="226182" y="35877"/>
                  </a:lnTo>
                  <a:lnTo>
                    <a:pt x="229171" y="36817"/>
                  </a:lnTo>
                  <a:lnTo>
                    <a:pt x="232156" y="38435"/>
                  </a:lnTo>
                  <a:lnTo>
                    <a:pt x="241101" y="4464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SMARTPenAnnotation260"/>
            <p:cNvSpPr/>
            <p:nvPr/>
          </p:nvSpPr>
          <p:spPr>
            <a:xfrm>
              <a:off x="8217243" y="4438087"/>
              <a:ext cx="167165" cy="142843"/>
            </a:xfrm>
            <a:custGeom>
              <a:avLst/>
              <a:gdLst/>
              <a:ahLst/>
              <a:cxnLst/>
              <a:rect l="0" t="0" r="0" b="0"/>
              <a:pathLst>
                <a:path w="167165" h="142843">
                  <a:moveTo>
                    <a:pt x="140944" y="8897"/>
                  </a:moveTo>
                  <a:lnTo>
                    <a:pt x="140944" y="4156"/>
                  </a:lnTo>
                  <a:lnTo>
                    <a:pt x="139952" y="2760"/>
                  </a:lnTo>
                  <a:lnTo>
                    <a:pt x="138298" y="1829"/>
                  </a:lnTo>
                  <a:lnTo>
                    <a:pt x="133256" y="335"/>
                  </a:lnTo>
                  <a:lnTo>
                    <a:pt x="129921" y="131"/>
                  </a:lnTo>
                  <a:lnTo>
                    <a:pt x="124139" y="40"/>
                  </a:lnTo>
                  <a:lnTo>
                    <a:pt x="114954" y="0"/>
                  </a:lnTo>
                  <a:lnTo>
                    <a:pt x="108734" y="981"/>
                  </a:lnTo>
                  <a:lnTo>
                    <a:pt x="101612" y="2627"/>
                  </a:lnTo>
                  <a:lnTo>
                    <a:pt x="93887" y="4717"/>
                  </a:lnTo>
                  <a:lnTo>
                    <a:pt x="77366" y="9685"/>
                  </a:lnTo>
                  <a:lnTo>
                    <a:pt x="68793" y="12399"/>
                  </a:lnTo>
                  <a:lnTo>
                    <a:pt x="61093" y="15200"/>
                  </a:lnTo>
                  <a:lnTo>
                    <a:pt x="53976" y="18060"/>
                  </a:lnTo>
                  <a:lnTo>
                    <a:pt x="47246" y="20959"/>
                  </a:lnTo>
                  <a:lnTo>
                    <a:pt x="34478" y="26826"/>
                  </a:lnTo>
                  <a:lnTo>
                    <a:pt x="28294" y="29779"/>
                  </a:lnTo>
                  <a:lnTo>
                    <a:pt x="23181" y="32740"/>
                  </a:lnTo>
                  <a:lnTo>
                    <a:pt x="18779" y="35706"/>
                  </a:lnTo>
                  <a:lnTo>
                    <a:pt x="14852" y="38676"/>
                  </a:lnTo>
                  <a:lnTo>
                    <a:pt x="11243" y="41648"/>
                  </a:lnTo>
                  <a:lnTo>
                    <a:pt x="7844" y="44621"/>
                  </a:lnTo>
                  <a:lnTo>
                    <a:pt x="4586" y="47596"/>
                  </a:lnTo>
                  <a:lnTo>
                    <a:pt x="2414" y="50572"/>
                  </a:lnTo>
                  <a:lnTo>
                    <a:pt x="965" y="53547"/>
                  </a:lnTo>
                  <a:lnTo>
                    <a:pt x="0" y="56523"/>
                  </a:lnTo>
                  <a:lnTo>
                    <a:pt x="348" y="59500"/>
                  </a:lnTo>
                  <a:lnTo>
                    <a:pt x="1573" y="62475"/>
                  </a:lnTo>
                  <a:lnTo>
                    <a:pt x="3381" y="65452"/>
                  </a:lnTo>
                  <a:lnTo>
                    <a:pt x="4587" y="68428"/>
                  </a:lnTo>
                  <a:lnTo>
                    <a:pt x="5391" y="71405"/>
                  </a:lnTo>
                  <a:lnTo>
                    <a:pt x="5927" y="74381"/>
                  </a:lnTo>
                  <a:lnTo>
                    <a:pt x="7277" y="76366"/>
                  </a:lnTo>
                  <a:lnTo>
                    <a:pt x="9168" y="77688"/>
                  </a:lnTo>
                  <a:lnTo>
                    <a:pt x="11422" y="78571"/>
                  </a:lnTo>
                  <a:lnTo>
                    <a:pt x="14908" y="79158"/>
                  </a:lnTo>
                  <a:lnTo>
                    <a:pt x="19217" y="79551"/>
                  </a:lnTo>
                  <a:lnTo>
                    <a:pt x="24074" y="79812"/>
                  </a:lnTo>
                  <a:lnTo>
                    <a:pt x="34762" y="80102"/>
                  </a:lnTo>
                  <a:lnTo>
                    <a:pt x="40390" y="80180"/>
                  </a:lnTo>
                  <a:lnTo>
                    <a:pt x="46127" y="79239"/>
                  </a:lnTo>
                  <a:lnTo>
                    <a:pt x="51936" y="77620"/>
                  </a:lnTo>
                  <a:lnTo>
                    <a:pt x="72238" y="70600"/>
                  </a:lnTo>
                  <a:lnTo>
                    <a:pt x="80257" y="67892"/>
                  </a:lnTo>
                  <a:lnTo>
                    <a:pt x="87588" y="65094"/>
                  </a:lnTo>
                  <a:lnTo>
                    <a:pt x="94459" y="62237"/>
                  </a:lnTo>
                  <a:lnTo>
                    <a:pt x="101025" y="59340"/>
                  </a:lnTo>
                  <a:lnTo>
                    <a:pt x="113611" y="53475"/>
                  </a:lnTo>
                  <a:lnTo>
                    <a:pt x="137860" y="41625"/>
                  </a:lnTo>
                  <a:lnTo>
                    <a:pt x="142857" y="38653"/>
                  </a:lnTo>
                  <a:lnTo>
                    <a:pt x="147180" y="35680"/>
                  </a:lnTo>
                  <a:lnTo>
                    <a:pt x="151055" y="32705"/>
                  </a:lnTo>
                  <a:lnTo>
                    <a:pt x="154629" y="30722"/>
                  </a:lnTo>
                  <a:lnTo>
                    <a:pt x="158006" y="29400"/>
                  </a:lnTo>
                  <a:lnTo>
                    <a:pt x="167164" y="26911"/>
                  </a:lnTo>
                  <a:lnTo>
                    <a:pt x="164835" y="29471"/>
                  </a:lnTo>
                  <a:lnTo>
                    <a:pt x="162824" y="31542"/>
                  </a:lnTo>
                  <a:lnTo>
                    <a:pt x="161484" y="33916"/>
                  </a:lnTo>
                  <a:lnTo>
                    <a:pt x="160591" y="36491"/>
                  </a:lnTo>
                  <a:lnTo>
                    <a:pt x="159995" y="39199"/>
                  </a:lnTo>
                  <a:lnTo>
                    <a:pt x="158606" y="42989"/>
                  </a:lnTo>
                  <a:lnTo>
                    <a:pt x="156687" y="47500"/>
                  </a:lnTo>
                  <a:lnTo>
                    <a:pt x="154416" y="52492"/>
                  </a:lnTo>
                  <a:lnTo>
                    <a:pt x="152902" y="57804"/>
                  </a:lnTo>
                  <a:lnTo>
                    <a:pt x="151892" y="63330"/>
                  </a:lnTo>
                  <a:lnTo>
                    <a:pt x="151220" y="68998"/>
                  </a:lnTo>
                  <a:lnTo>
                    <a:pt x="149779" y="74761"/>
                  </a:lnTo>
                  <a:lnTo>
                    <a:pt x="147826" y="80587"/>
                  </a:lnTo>
                  <a:lnTo>
                    <a:pt x="145532" y="86456"/>
                  </a:lnTo>
                  <a:lnTo>
                    <a:pt x="144003" y="92353"/>
                  </a:lnTo>
                  <a:lnTo>
                    <a:pt x="142983" y="98269"/>
                  </a:lnTo>
                  <a:lnTo>
                    <a:pt x="142304" y="104197"/>
                  </a:lnTo>
                  <a:lnTo>
                    <a:pt x="141850" y="110133"/>
                  </a:lnTo>
                  <a:lnTo>
                    <a:pt x="141549" y="116076"/>
                  </a:lnTo>
                  <a:lnTo>
                    <a:pt x="141347" y="122021"/>
                  </a:lnTo>
                  <a:lnTo>
                    <a:pt x="142205" y="126977"/>
                  </a:lnTo>
                  <a:lnTo>
                    <a:pt x="143769" y="131273"/>
                  </a:lnTo>
                  <a:lnTo>
                    <a:pt x="149874" y="1428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SMARTPenAnnotation261"/>
            <p:cNvSpPr/>
            <p:nvPr/>
          </p:nvSpPr>
          <p:spPr>
            <a:xfrm>
              <a:off x="8429625" y="4412657"/>
              <a:ext cx="98118" cy="185564"/>
            </a:xfrm>
            <a:custGeom>
              <a:avLst/>
              <a:gdLst/>
              <a:ahLst/>
              <a:cxnLst/>
              <a:rect l="0" t="0" r="0" b="0"/>
              <a:pathLst>
                <a:path w="98118" h="185564">
                  <a:moveTo>
                    <a:pt x="89296" y="43257"/>
                  </a:moveTo>
                  <a:lnTo>
                    <a:pt x="97859" y="34695"/>
                  </a:lnTo>
                  <a:lnTo>
                    <a:pt x="98117" y="29695"/>
                  </a:lnTo>
                  <a:lnTo>
                    <a:pt x="97161" y="27270"/>
                  </a:lnTo>
                  <a:lnTo>
                    <a:pt x="95532" y="24662"/>
                  </a:lnTo>
                  <a:lnTo>
                    <a:pt x="93453" y="21930"/>
                  </a:lnTo>
                  <a:lnTo>
                    <a:pt x="91144" y="16250"/>
                  </a:lnTo>
                  <a:lnTo>
                    <a:pt x="90528" y="13346"/>
                  </a:lnTo>
                  <a:lnTo>
                    <a:pt x="89125" y="11410"/>
                  </a:lnTo>
                  <a:lnTo>
                    <a:pt x="87198" y="10119"/>
                  </a:lnTo>
                  <a:lnTo>
                    <a:pt x="84921" y="9259"/>
                  </a:lnTo>
                  <a:lnTo>
                    <a:pt x="81419" y="7693"/>
                  </a:lnTo>
                  <a:lnTo>
                    <a:pt x="72235" y="3307"/>
                  </a:lnTo>
                  <a:lnTo>
                    <a:pt x="68001" y="1741"/>
                  </a:lnTo>
                  <a:lnTo>
                    <a:pt x="64186" y="697"/>
                  </a:lnTo>
                  <a:lnTo>
                    <a:pt x="60650" y="0"/>
                  </a:lnTo>
                  <a:lnTo>
                    <a:pt x="56308" y="529"/>
                  </a:lnTo>
                  <a:lnTo>
                    <a:pt x="51429" y="1873"/>
                  </a:lnTo>
                  <a:lnTo>
                    <a:pt x="46193" y="3761"/>
                  </a:lnTo>
                  <a:lnTo>
                    <a:pt x="40716" y="6012"/>
                  </a:lnTo>
                  <a:lnTo>
                    <a:pt x="35082" y="8505"/>
                  </a:lnTo>
                  <a:lnTo>
                    <a:pt x="29341" y="11160"/>
                  </a:lnTo>
                  <a:lnTo>
                    <a:pt x="24521" y="13921"/>
                  </a:lnTo>
                  <a:lnTo>
                    <a:pt x="20316" y="16754"/>
                  </a:lnTo>
                  <a:lnTo>
                    <a:pt x="16520" y="19635"/>
                  </a:lnTo>
                  <a:lnTo>
                    <a:pt x="12998" y="23540"/>
                  </a:lnTo>
                  <a:lnTo>
                    <a:pt x="9657" y="28128"/>
                  </a:lnTo>
                  <a:lnTo>
                    <a:pt x="6438" y="33171"/>
                  </a:lnTo>
                  <a:lnTo>
                    <a:pt x="4291" y="38517"/>
                  </a:lnTo>
                  <a:lnTo>
                    <a:pt x="2861" y="44066"/>
                  </a:lnTo>
                  <a:lnTo>
                    <a:pt x="1907" y="49749"/>
                  </a:lnTo>
                  <a:lnTo>
                    <a:pt x="2264" y="55522"/>
                  </a:lnTo>
                  <a:lnTo>
                    <a:pt x="3493" y="61356"/>
                  </a:lnTo>
                  <a:lnTo>
                    <a:pt x="5305" y="67229"/>
                  </a:lnTo>
                  <a:lnTo>
                    <a:pt x="8497" y="73129"/>
                  </a:lnTo>
                  <a:lnTo>
                    <a:pt x="12610" y="79047"/>
                  </a:lnTo>
                  <a:lnTo>
                    <a:pt x="17336" y="84976"/>
                  </a:lnTo>
                  <a:lnTo>
                    <a:pt x="21480" y="90913"/>
                  </a:lnTo>
                  <a:lnTo>
                    <a:pt x="25234" y="96856"/>
                  </a:lnTo>
                  <a:lnTo>
                    <a:pt x="28728" y="102802"/>
                  </a:lnTo>
                  <a:lnTo>
                    <a:pt x="33042" y="108751"/>
                  </a:lnTo>
                  <a:lnTo>
                    <a:pt x="37903" y="114700"/>
                  </a:lnTo>
                  <a:lnTo>
                    <a:pt x="43128" y="120651"/>
                  </a:lnTo>
                  <a:lnTo>
                    <a:pt x="47604" y="126603"/>
                  </a:lnTo>
                  <a:lnTo>
                    <a:pt x="51579" y="132555"/>
                  </a:lnTo>
                  <a:lnTo>
                    <a:pt x="55222" y="138508"/>
                  </a:lnTo>
                  <a:lnTo>
                    <a:pt x="57650" y="144460"/>
                  </a:lnTo>
                  <a:lnTo>
                    <a:pt x="59270" y="150413"/>
                  </a:lnTo>
                  <a:lnTo>
                    <a:pt x="60349" y="156366"/>
                  </a:lnTo>
                  <a:lnTo>
                    <a:pt x="61069" y="161327"/>
                  </a:lnTo>
                  <a:lnTo>
                    <a:pt x="61548" y="165627"/>
                  </a:lnTo>
                  <a:lnTo>
                    <a:pt x="61868" y="169485"/>
                  </a:lnTo>
                  <a:lnTo>
                    <a:pt x="62081" y="173049"/>
                  </a:lnTo>
                  <a:lnTo>
                    <a:pt x="62318" y="179656"/>
                  </a:lnTo>
                  <a:lnTo>
                    <a:pt x="61389" y="181814"/>
                  </a:lnTo>
                  <a:lnTo>
                    <a:pt x="59777" y="183253"/>
                  </a:lnTo>
                  <a:lnTo>
                    <a:pt x="57711" y="184213"/>
                  </a:lnTo>
                  <a:lnTo>
                    <a:pt x="55341" y="184853"/>
                  </a:lnTo>
                  <a:lnTo>
                    <a:pt x="52769" y="185279"/>
                  </a:lnTo>
                  <a:lnTo>
                    <a:pt x="50062" y="185563"/>
                  </a:lnTo>
                  <a:lnTo>
                    <a:pt x="47265" y="184760"/>
                  </a:lnTo>
                  <a:lnTo>
                    <a:pt x="44408" y="183233"/>
                  </a:lnTo>
                  <a:lnTo>
                    <a:pt x="41512" y="181223"/>
                  </a:lnTo>
                  <a:lnTo>
                    <a:pt x="38589" y="178891"/>
                  </a:lnTo>
                  <a:lnTo>
                    <a:pt x="35648" y="176343"/>
                  </a:lnTo>
                  <a:lnTo>
                    <a:pt x="32694" y="173652"/>
                  </a:lnTo>
                  <a:lnTo>
                    <a:pt x="26768" y="168018"/>
                  </a:lnTo>
                  <a:lnTo>
                    <a:pt x="23798" y="165126"/>
                  </a:lnTo>
                  <a:lnTo>
                    <a:pt x="20826" y="163198"/>
                  </a:lnTo>
                  <a:lnTo>
                    <a:pt x="17853" y="161913"/>
                  </a:lnTo>
                  <a:lnTo>
                    <a:pt x="14878" y="161056"/>
                  </a:lnTo>
                  <a:lnTo>
                    <a:pt x="11903" y="159493"/>
                  </a:lnTo>
                  <a:lnTo>
                    <a:pt x="8928" y="157459"/>
                  </a:lnTo>
                  <a:lnTo>
                    <a:pt x="0" y="15041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SMARTPenAnnotation262"/>
            <p:cNvSpPr/>
            <p:nvPr/>
          </p:nvSpPr>
          <p:spPr>
            <a:xfrm>
              <a:off x="8545710" y="4424225"/>
              <a:ext cx="98106" cy="174565"/>
            </a:xfrm>
            <a:custGeom>
              <a:avLst/>
              <a:gdLst/>
              <a:ahLst/>
              <a:cxnLst/>
              <a:rect l="0" t="0" r="0" b="0"/>
              <a:pathLst>
                <a:path w="98106" h="174565">
                  <a:moveTo>
                    <a:pt x="71438" y="13829"/>
                  </a:moveTo>
                  <a:lnTo>
                    <a:pt x="76179" y="13829"/>
                  </a:lnTo>
                  <a:lnTo>
                    <a:pt x="78568" y="12837"/>
                  </a:lnTo>
                  <a:lnTo>
                    <a:pt x="81152" y="11183"/>
                  </a:lnTo>
                  <a:lnTo>
                    <a:pt x="87688" y="6141"/>
                  </a:lnTo>
                  <a:lnTo>
                    <a:pt x="89217" y="4735"/>
                  </a:lnTo>
                  <a:lnTo>
                    <a:pt x="93561" y="527"/>
                  </a:lnTo>
                  <a:lnTo>
                    <a:pt x="95116" y="0"/>
                  </a:lnTo>
                  <a:lnTo>
                    <a:pt x="96153" y="641"/>
                  </a:lnTo>
                  <a:lnTo>
                    <a:pt x="96845" y="2061"/>
                  </a:lnTo>
                  <a:lnTo>
                    <a:pt x="97613" y="6284"/>
                  </a:lnTo>
                  <a:lnTo>
                    <a:pt x="97954" y="11468"/>
                  </a:lnTo>
                  <a:lnTo>
                    <a:pt x="98105" y="17079"/>
                  </a:lnTo>
                  <a:lnTo>
                    <a:pt x="97154" y="21949"/>
                  </a:lnTo>
                  <a:lnTo>
                    <a:pt x="95527" y="28172"/>
                  </a:lnTo>
                  <a:lnTo>
                    <a:pt x="93451" y="35297"/>
                  </a:lnTo>
                  <a:lnTo>
                    <a:pt x="85788" y="59547"/>
                  </a:lnTo>
                  <a:lnTo>
                    <a:pt x="81997" y="68120"/>
                  </a:lnTo>
                  <a:lnTo>
                    <a:pt x="77485" y="76812"/>
                  </a:lnTo>
                  <a:lnTo>
                    <a:pt x="72493" y="85584"/>
                  </a:lnTo>
                  <a:lnTo>
                    <a:pt x="67180" y="94408"/>
                  </a:lnTo>
                  <a:lnTo>
                    <a:pt x="55986" y="112150"/>
                  </a:lnTo>
                  <a:lnTo>
                    <a:pt x="50223" y="120056"/>
                  </a:lnTo>
                  <a:lnTo>
                    <a:pt x="44396" y="127311"/>
                  </a:lnTo>
                  <a:lnTo>
                    <a:pt x="38527" y="134132"/>
                  </a:lnTo>
                  <a:lnTo>
                    <a:pt x="32630" y="140664"/>
                  </a:lnTo>
                  <a:lnTo>
                    <a:pt x="20787" y="153213"/>
                  </a:lnTo>
                  <a:lnTo>
                    <a:pt x="0" y="17456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SMARTPenAnnotation263"/>
            <p:cNvSpPr/>
            <p:nvPr/>
          </p:nvSpPr>
          <p:spPr>
            <a:xfrm>
              <a:off x="8581429" y="4509524"/>
              <a:ext cx="160725" cy="169633"/>
            </a:xfrm>
            <a:custGeom>
              <a:avLst/>
              <a:gdLst/>
              <a:ahLst/>
              <a:cxnLst/>
              <a:rect l="0" t="0" r="0" b="0"/>
              <a:pathLst>
                <a:path w="160725" h="169633">
                  <a:moveTo>
                    <a:pt x="0" y="8897"/>
                  </a:moveTo>
                  <a:lnTo>
                    <a:pt x="0" y="77"/>
                  </a:lnTo>
                  <a:lnTo>
                    <a:pt x="5292" y="16"/>
                  </a:lnTo>
                  <a:lnTo>
                    <a:pt x="9481" y="0"/>
                  </a:lnTo>
                  <a:lnTo>
                    <a:pt x="14258" y="982"/>
                  </a:lnTo>
                  <a:lnTo>
                    <a:pt x="19428" y="2628"/>
                  </a:lnTo>
                  <a:lnTo>
                    <a:pt x="24858" y="4718"/>
                  </a:lnTo>
                  <a:lnTo>
                    <a:pt x="30463" y="8095"/>
                  </a:lnTo>
                  <a:lnTo>
                    <a:pt x="36184" y="12332"/>
                  </a:lnTo>
                  <a:lnTo>
                    <a:pt x="41981" y="17140"/>
                  </a:lnTo>
                  <a:lnTo>
                    <a:pt x="48824" y="21338"/>
                  </a:lnTo>
                  <a:lnTo>
                    <a:pt x="56362" y="25129"/>
                  </a:lnTo>
                  <a:lnTo>
                    <a:pt x="71683" y="31986"/>
                  </a:lnTo>
                  <a:lnTo>
                    <a:pt x="91464" y="41425"/>
                  </a:lnTo>
                  <a:lnTo>
                    <a:pt x="103820" y="47497"/>
                  </a:lnTo>
                  <a:lnTo>
                    <a:pt x="108901" y="49514"/>
                  </a:lnTo>
                  <a:lnTo>
                    <a:pt x="113280" y="50858"/>
                  </a:lnTo>
                  <a:lnTo>
                    <a:pt x="117192" y="51754"/>
                  </a:lnTo>
                  <a:lnTo>
                    <a:pt x="121784" y="52351"/>
                  </a:lnTo>
                  <a:lnTo>
                    <a:pt x="126830" y="52749"/>
                  </a:lnTo>
                  <a:lnTo>
                    <a:pt x="139706" y="53388"/>
                  </a:lnTo>
                  <a:lnTo>
                    <a:pt x="144113" y="53476"/>
                  </a:lnTo>
                  <a:lnTo>
                    <a:pt x="146677" y="53499"/>
                  </a:lnTo>
                  <a:lnTo>
                    <a:pt x="148386" y="52523"/>
                  </a:lnTo>
                  <a:lnTo>
                    <a:pt x="149526" y="50879"/>
                  </a:lnTo>
                  <a:lnTo>
                    <a:pt x="150286" y="48791"/>
                  </a:lnTo>
                  <a:lnTo>
                    <a:pt x="151784" y="47400"/>
                  </a:lnTo>
                  <a:lnTo>
                    <a:pt x="153775" y="46472"/>
                  </a:lnTo>
                  <a:lnTo>
                    <a:pt x="156095" y="45854"/>
                  </a:lnTo>
                  <a:lnTo>
                    <a:pt x="157642" y="44449"/>
                  </a:lnTo>
                  <a:lnTo>
                    <a:pt x="158673" y="42520"/>
                  </a:lnTo>
                  <a:lnTo>
                    <a:pt x="159818" y="37732"/>
                  </a:lnTo>
                  <a:lnTo>
                    <a:pt x="160124" y="35066"/>
                  </a:lnTo>
                  <a:lnTo>
                    <a:pt x="160328" y="32296"/>
                  </a:lnTo>
                  <a:lnTo>
                    <a:pt x="160463" y="29457"/>
                  </a:lnTo>
                  <a:lnTo>
                    <a:pt x="160614" y="23657"/>
                  </a:lnTo>
                  <a:lnTo>
                    <a:pt x="160724" y="10650"/>
                  </a:lnTo>
                  <a:lnTo>
                    <a:pt x="159735" y="10066"/>
                  </a:lnTo>
                  <a:lnTo>
                    <a:pt x="155991" y="9417"/>
                  </a:lnTo>
                  <a:lnTo>
                    <a:pt x="154596" y="8252"/>
                  </a:lnTo>
                  <a:lnTo>
                    <a:pt x="153665" y="6482"/>
                  </a:lnTo>
                  <a:lnTo>
                    <a:pt x="153045" y="4311"/>
                  </a:lnTo>
                  <a:lnTo>
                    <a:pt x="150648" y="3855"/>
                  </a:lnTo>
                  <a:lnTo>
                    <a:pt x="147065" y="4544"/>
                  </a:lnTo>
                  <a:lnTo>
                    <a:pt x="142692" y="5995"/>
                  </a:lnTo>
                  <a:lnTo>
                    <a:pt x="138784" y="6963"/>
                  </a:lnTo>
                  <a:lnTo>
                    <a:pt x="135187" y="7608"/>
                  </a:lnTo>
                  <a:lnTo>
                    <a:pt x="131797" y="8038"/>
                  </a:lnTo>
                  <a:lnTo>
                    <a:pt x="128544" y="9316"/>
                  </a:lnTo>
                  <a:lnTo>
                    <a:pt x="125384" y="11161"/>
                  </a:lnTo>
                  <a:lnTo>
                    <a:pt x="122285" y="13383"/>
                  </a:lnTo>
                  <a:lnTo>
                    <a:pt x="119226" y="15857"/>
                  </a:lnTo>
                  <a:lnTo>
                    <a:pt x="116195" y="18498"/>
                  </a:lnTo>
                  <a:lnTo>
                    <a:pt x="113182" y="21251"/>
                  </a:lnTo>
                  <a:lnTo>
                    <a:pt x="110182" y="25071"/>
                  </a:lnTo>
                  <a:lnTo>
                    <a:pt x="107189" y="29602"/>
                  </a:lnTo>
                  <a:lnTo>
                    <a:pt x="104202" y="34607"/>
                  </a:lnTo>
                  <a:lnTo>
                    <a:pt x="102210" y="38935"/>
                  </a:lnTo>
                  <a:lnTo>
                    <a:pt x="100882" y="42813"/>
                  </a:lnTo>
                  <a:lnTo>
                    <a:pt x="99997" y="46391"/>
                  </a:lnTo>
                  <a:lnTo>
                    <a:pt x="100399" y="50760"/>
                  </a:lnTo>
                  <a:lnTo>
                    <a:pt x="101660" y="55658"/>
                  </a:lnTo>
                  <a:lnTo>
                    <a:pt x="110811" y="82516"/>
                  </a:lnTo>
                  <a:lnTo>
                    <a:pt x="114554" y="88734"/>
                  </a:lnTo>
                  <a:lnTo>
                    <a:pt x="119033" y="93872"/>
                  </a:lnTo>
                  <a:lnTo>
                    <a:pt x="124004" y="98289"/>
                  </a:lnTo>
                  <a:lnTo>
                    <a:pt x="128310" y="103218"/>
                  </a:lnTo>
                  <a:lnTo>
                    <a:pt x="132173" y="108489"/>
                  </a:lnTo>
                  <a:lnTo>
                    <a:pt x="135741" y="113987"/>
                  </a:lnTo>
                  <a:lnTo>
                    <a:pt x="138119" y="119637"/>
                  </a:lnTo>
                  <a:lnTo>
                    <a:pt x="139704" y="125388"/>
                  </a:lnTo>
                  <a:lnTo>
                    <a:pt x="140761" y="131207"/>
                  </a:lnTo>
                  <a:lnTo>
                    <a:pt x="141466" y="136077"/>
                  </a:lnTo>
                  <a:lnTo>
                    <a:pt x="141936" y="140317"/>
                  </a:lnTo>
                  <a:lnTo>
                    <a:pt x="142248" y="144136"/>
                  </a:lnTo>
                  <a:lnTo>
                    <a:pt x="141465" y="147673"/>
                  </a:lnTo>
                  <a:lnTo>
                    <a:pt x="139951" y="151024"/>
                  </a:lnTo>
                  <a:lnTo>
                    <a:pt x="137949" y="154250"/>
                  </a:lnTo>
                  <a:lnTo>
                    <a:pt x="135623" y="156401"/>
                  </a:lnTo>
                  <a:lnTo>
                    <a:pt x="133080" y="157835"/>
                  </a:lnTo>
                  <a:lnTo>
                    <a:pt x="125623" y="160420"/>
                  </a:lnTo>
                  <a:lnTo>
                    <a:pt x="112388" y="164876"/>
                  </a:lnTo>
                  <a:lnTo>
                    <a:pt x="105683" y="166461"/>
                  </a:lnTo>
                  <a:lnTo>
                    <a:pt x="99229" y="167518"/>
                  </a:lnTo>
                  <a:lnTo>
                    <a:pt x="92942" y="168223"/>
                  </a:lnTo>
                  <a:lnTo>
                    <a:pt x="86766" y="168692"/>
                  </a:lnTo>
                  <a:lnTo>
                    <a:pt x="80664" y="169005"/>
                  </a:lnTo>
                  <a:lnTo>
                    <a:pt x="65242" y="169446"/>
                  </a:lnTo>
                  <a:lnTo>
                    <a:pt x="53578" y="16963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SMARTPenAnnotation264"/>
            <p:cNvSpPr/>
            <p:nvPr/>
          </p:nvSpPr>
          <p:spPr>
            <a:xfrm>
              <a:off x="7224117" y="4509492"/>
              <a:ext cx="35351" cy="285751"/>
            </a:xfrm>
            <a:custGeom>
              <a:avLst/>
              <a:gdLst/>
              <a:ahLst/>
              <a:cxnLst/>
              <a:rect l="0" t="0" r="0" b="0"/>
              <a:pathLst>
                <a:path w="35351" h="285751">
                  <a:moveTo>
                    <a:pt x="26789" y="0"/>
                  </a:moveTo>
                  <a:lnTo>
                    <a:pt x="26789" y="12428"/>
                  </a:lnTo>
                  <a:lnTo>
                    <a:pt x="27781" y="17215"/>
                  </a:lnTo>
                  <a:lnTo>
                    <a:pt x="29435" y="23383"/>
                  </a:lnTo>
                  <a:lnTo>
                    <a:pt x="31530" y="30471"/>
                  </a:lnTo>
                  <a:lnTo>
                    <a:pt x="32926" y="38173"/>
                  </a:lnTo>
                  <a:lnTo>
                    <a:pt x="33857" y="46285"/>
                  </a:lnTo>
                  <a:lnTo>
                    <a:pt x="34477" y="54669"/>
                  </a:lnTo>
                  <a:lnTo>
                    <a:pt x="34891" y="64227"/>
                  </a:lnTo>
                  <a:lnTo>
                    <a:pt x="35350" y="85431"/>
                  </a:lnTo>
                  <a:lnTo>
                    <a:pt x="34481" y="96641"/>
                  </a:lnTo>
                  <a:lnTo>
                    <a:pt x="32909" y="108083"/>
                  </a:lnTo>
                  <a:lnTo>
                    <a:pt x="30869" y="119681"/>
                  </a:lnTo>
                  <a:lnTo>
                    <a:pt x="29509" y="130389"/>
                  </a:lnTo>
                  <a:lnTo>
                    <a:pt x="28602" y="140504"/>
                  </a:lnTo>
                  <a:lnTo>
                    <a:pt x="27998" y="150224"/>
                  </a:lnTo>
                  <a:lnTo>
                    <a:pt x="26603" y="160672"/>
                  </a:lnTo>
                  <a:lnTo>
                    <a:pt x="24680" y="171607"/>
                  </a:lnTo>
                  <a:lnTo>
                    <a:pt x="22407" y="182865"/>
                  </a:lnTo>
                  <a:lnTo>
                    <a:pt x="19898" y="193348"/>
                  </a:lnTo>
                  <a:lnTo>
                    <a:pt x="17234" y="203312"/>
                  </a:lnTo>
                  <a:lnTo>
                    <a:pt x="14466" y="212932"/>
                  </a:lnTo>
                  <a:lnTo>
                    <a:pt x="12621" y="222322"/>
                  </a:lnTo>
                  <a:lnTo>
                    <a:pt x="11390" y="231558"/>
                  </a:lnTo>
                  <a:lnTo>
                    <a:pt x="10570" y="240692"/>
                  </a:lnTo>
                  <a:lnTo>
                    <a:pt x="9031" y="248766"/>
                  </a:lnTo>
                  <a:lnTo>
                    <a:pt x="7013" y="256133"/>
                  </a:lnTo>
                  <a:lnTo>
                    <a:pt x="4675" y="263029"/>
                  </a:lnTo>
                  <a:lnTo>
                    <a:pt x="3117" y="268618"/>
                  </a:lnTo>
                  <a:lnTo>
                    <a:pt x="2078" y="273337"/>
                  </a:lnTo>
                  <a:lnTo>
                    <a:pt x="0" y="2857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SMARTPenAnnotation265"/>
            <p:cNvSpPr/>
            <p:nvPr/>
          </p:nvSpPr>
          <p:spPr>
            <a:xfrm>
              <a:off x="7170539" y="4652367"/>
              <a:ext cx="116087" cy="35719"/>
            </a:xfrm>
            <a:custGeom>
              <a:avLst/>
              <a:gdLst/>
              <a:ahLst/>
              <a:cxnLst/>
              <a:rect l="0" t="0" r="0" b="0"/>
              <a:pathLst>
                <a:path w="116087" h="35719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6" y="7067"/>
                  </a:lnTo>
                  <a:lnTo>
                    <a:pt x="4740" y="7688"/>
                  </a:lnTo>
                  <a:lnTo>
                    <a:pt x="7129" y="8102"/>
                  </a:lnTo>
                  <a:lnTo>
                    <a:pt x="9713" y="8378"/>
                  </a:lnTo>
                  <a:lnTo>
                    <a:pt x="12428" y="8562"/>
                  </a:lnTo>
                  <a:lnTo>
                    <a:pt x="16223" y="9677"/>
                  </a:lnTo>
                  <a:lnTo>
                    <a:pt x="20737" y="11412"/>
                  </a:lnTo>
                  <a:lnTo>
                    <a:pt x="25731" y="13561"/>
                  </a:lnTo>
                  <a:lnTo>
                    <a:pt x="31044" y="14994"/>
                  </a:lnTo>
                  <a:lnTo>
                    <a:pt x="36571" y="15949"/>
                  </a:lnTo>
                  <a:lnTo>
                    <a:pt x="42240" y="16585"/>
                  </a:lnTo>
                  <a:lnTo>
                    <a:pt x="48996" y="18002"/>
                  </a:lnTo>
                  <a:lnTo>
                    <a:pt x="56476" y="19939"/>
                  </a:lnTo>
                  <a:lnTo>
                    <a:pt x="64440" y="22222"/>
                  </a:lnTo>
                  <a:lnTo>
                    <a:pt x="81226" y="27405"/>
                  </a:lnTo>
                  <a:lnTo>
                    <a:pt x="89869" y="30176"/>
                  </a:lnTo>
                  <a:lnTo>
                    <a:pt x="96624" y="32024"/>
                  </a:lnTo>
                  <a:lnTo>
                    <a:pt x="102119" y="33255"/>
                  </a:lnTo>
                  <a:lnTo>
                    <a:pt x="116086" y="3571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SMARTPenAnnotation266"/>
            <p:cNvSpPr/>
            <p:nvPr/>
          </p:nvSpPr>
          <p:spPr>
            <a:xfrm>
              <a:off x="7269333" y="4689436"/>
              <a:ext cx="154852" cy="132402"/>
            </a:xfrm>
            <a:custGeom>
              <a:avLst/>
              <a:gdLst/>
              <a:ahLst/>
              <a:cxnLst/>
              <a:rect l="0" t="0" r="0" b="0"/>
              <a:pathLst>
                <a:path w="154852" h="132402">
                  <a:moveTo>
                    <a:pt x="106588" y="16509"/>
                  </a:moveTo>
                  <a:lnTo>
                    <a:pt x="93286" y="3207"/>
                  </a:lnTo>
                  <a:lnTo>
                    <a:pt x="90775" y="1687"/>
                  </a:lnTo>
                  <a:lnTo>
                    <a:pt x="88109" y="675"/>
                  </a:lnTo>
                  <a:lnTo>
                    <a:pt x="85339" y="0"/>
                  </a:lnTo>
                  <a:lnTo>
                    <a:pt x="82500" y="542"/>
                  </a:lnTo>
                  <a:lnTo>
                    <a:pt x="79616" y="1896"/>
                  </a:lnTo>
                  <a:lnTo>
                    <a:pt x="76700" y="3790"/>
                  </a:lnTo>
                  <a:lnTo>
                    <a:pt x="72773" y="6045"/>
                  </a:lnTo>
                  <a:lnTo>
                    <a:pt x="63116" y="11197"/>
                  </a:lnTo>
                  <a:lnTo>
                    <a:pt x="57763" y="14952"/>
                  </a:lnTo>
                  <a:lnTo>
                    <a:pt x="52210" y="19439"/>
                  </a:lnTo>
                  <a:lnTo>
                    <a:pt x="46524" y="24416"/>
                  </a:lnTo>
                  <a:lnTo>
                    <a:pt x="40749" y="29718"/>
                  </a:lnTo>
                  <a:lnTo>
                    <a:pt x="29040" y="40900"/>
                  </a:lnTo>
                  <a:lnTo>
                    <a:pt x="24131" y="46661"/>
                  </a:lnTo>
                  <a:lnTo>
                    <a:pt x="19867" y="52485"/>
                  </a:lnTo>
                  <a:lnTo>
                    <a:pt x="16033" y="58352"/>
                  </a:lnTo>
                  <a:lnTo>
                    <a:pt x="12483" y="65241"/>
                  </a:lnTo>
                  <a:lnTo>
                    <a:pt x="9125" y="72809"/>
                  </a:lnTo>
                  <a:lnTo>
                    <a:pt x="5895" y="80832"/>
                  </a:lnTo>
                  <a:lnTo>
                    <a:pt x="3740" y="87172"/>
                  </a:lnTo>
                  <a:lnTo>
                    <a:pt x="2304" y="92391"/>
                  </a:lnTo>
                  <a:lnTo>
                    <a:pt x="1347" y="96862"/>
                  </a:lnTo>
                  <a:lnTo>
                    <a:pt x="709" y="101828"/>
                  </a:lnTo>
                  <a:lnTo>
                    <a:pt x="283" y="107123"/>
                  </a:lnTo>
                  <a:lnTo>
                    <a:pt x="0" y="112637"/>
                  </a:lnTo>
                  <a:lnTo>
                    <a:pt x="803" y="117305"/>
                  </a:lnTo>
                  <a:lnTo>
                    <a:pt x="2330" y="121409"/>
                  </a:lnTo>
                  <a:lnTo>
                    <a:pt x="4340" y="125138"/>
                  </a:lnTo>
                  <a:lnTo>
                    <a:pt x="7665" y="127624"/>
                  </a:lnTo>
                  <a:lnTo>
                    <a:pt x="11866" y="129281"/>
                  </a:lnTo>
                  <a:lnTo>
                    <a:pt x="16652" y="130385"/>
                  </a:lnTo>
                  <a:lnTo>
                    <a:pt x="21825" y="131122"/>
                  </a:lnTo>
                  <a:lnTo>
                    <a:pt x="27259" y="131613"/>
                  </a:lnTo>
                  <a:lnTo>
                    <a:pt x="32867" y="131940"/>
                  </a:lnTo>
                  <a:lnTo>
                    <a:pt x="44388" y="132304"/>
                  </a:lnTo>
                  <a:lnTo>
                    <a:pt x="50239" y="132401"/>
                  </a:lnTo>
                  <a:lnTo>
                    <a:pt x="57116" y="130481"/>
                  </a:lnTo>
                  <a:lnTo>
                    <a:pt x="64677" y="127217"/>
                  </a:lnTo>
                  <a:lnTo>
                    <a:pt x="93459" y="112460"/>
                  </a:lnTo>
                  <a:lnTo>
                    <a:pt x="99820" y="107266"/>
                  </a:lnTo>
                  <a:lnTo>
                    <a:pt x="106045" y="100826"/>
                  </a:lnTo>
                  <a:lnTo>
                    <a:pt x="112180" y="93556"/>
                  </a:lnTo>
                  <a:lnTo>
                    <a:pt x="118253" y="86725"/>
                  </a:lnTo>
                  <a:lnTo>
                    <a:pt x="130294" y="73844"/>
                  </a:lnTo>
                  <a:lnTo>
                    <a:pt x="135290" y="67630"/>
                  </a:lnTo>
                  <a:lnTo>
                    <a:pt x="139613" y="61504"/>
                  </a:lnTo>
                  <a:lnTo>
                    <a:pt x="143488" y="55436"/>
                  </a:lnTo>
                  <a:lnTo>
                    <a:pt x="147063" y="50397"/>
                  </a:lnTo>
                  <a:lnTo>
                    <a:pt x="150439" y="46047"/>
                  </a:lnTo>
                  <a:lnTo>
                    <a:pt x="153682" y="42154"/>
                  </a:lnTo>
                  <a:lnTo>
                    <a:pt x="154851" y="38566"/>
                  </a:lnTo>
                  <a:lnTo>
                    <a:pt x="154638" y="35183"/>
                  </a:lnTo>
                  <a:lnTo>
                    <a:pt x="153505" y="31935"/>
                  </a:lnTo>
                  <a:lnTo>
                    <a:pt x="151756" y="29769"/>
                  </a:lnTo>
                  <a:lnTo>
                    <a:pt x="149599" y="28326"/>
                  </a:lnTo>
                  <a:lnTo>
                    <a:pt x="147168" y="27363"/>
                  </a:lnTo>
                  <a:lnTo>
                    <a:pt x="144556" y="26721"/>
                  </a:lnTo>
                  <a:lnTo>
                    <a:pt x="141822" y="26294"/>
                  </a:lnTo>
                  <a:lnTo>
                    <a:pt x="139007" y="26009"/>
                  </a:lnTo>
                  <a:lnTo>
                    <a:pt x="135146" y="25819"/>
                  </a:lnTo>
                  <a:lnTo>
                    <a:pt x="125565" y="25607"/>
                  </a:lnTo>
                  <a:lnTo>
                    <a:pt x="103971" y="25453"/>
                  </a:lnTo>
                  <a:lnTo>
                    <a:pt x="100875" y="26441"/>
                  </a:lnTo>
                  <a:lnTo>
                    <a:pt x="97818" y="28091"/>
                  </a:lnTo>
                  <a:lnTo>
                    <a:pt x="88729" y="3436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SMARTPenAnnotation267"/>
            <p:cNvSpPr/>
            <p:nvPr/>
          </p:nvSpPr>
          <p:spPr>
            <a:xfrm>
              <a:off x="7518796" y="4706404"/>
              <a:ext cx="194414" cy="213293"/>
            </a:xfrm>
            <a:custGeom>
              <a:avLst/>
              <a:gdLst/>
              <a:ahLst/>
              <a:cxnLst/>
              <a:rect l="0" t="0" r="0" b="0"/>
              <a:pathLst>
                <a:path w="194414" h="213293">
                  <a:moveTo>
                    <a:pt x="0" y="35260"/>
                  </a:moveTo>
                  <a:lnTo>
                    <a:pt x="0" y="51510"/>
                  </a:lnTo>
                  <a:lnTo>
                    <a:pt x="2647" y="55050"/>
                  </a:lnTo>
                  <a:lnTo>
                    <a:pt x="7689" y="60666"/>
                  </a:lnTo>
                  <a:lnTo>
                    <a:pt x="17460" y="70574"/>
                  </a:lnTo>
                  <a:lnTo>
                    <a:pt x="22482" y="66118"/>
                  </a:lnTo>
                  <a:lnTo>
                    <a:pt x="24910" y="64762"/>
                  </a:lnTo>
                  <a:lnTo>
                    <a:pt x="30254" y="63254"/>
                  </a:lnTo>
                  <a:lnTo>
                    <a:pt x="35936" y="59939"/>
                  </a:lnTo>
                  <a:lnTo>
                    <a:pt x="41769" y="55158"/>
                  </a:lnTo>
                  <a:lnTo>
                    <a:pt x="47668" y="49726"/>
                  </a:lnTo>
                  <a:lnTo>
                    <a:pt x="51623" y="46888"/>
                  </a:lnTo>
                  <a:lnTo>
                    <a:pt x="56243" y="44004"/>
                  </a:lnTo>
                  <a:lnTo>
                    <a:pt x="61308" y="41089"/>
                  </a:lnTo>
                  <a:lnTo>
                    <a:pt x="65677" y="39146"/>
                  </a:lnTo>
                  <a:lnTo>
                    <a:pt x="69582" y="37850"/>
                  </a:lnTo>
                  <a:lnTo>
                    <a:pt x="73177" y="36987"/>
                  </a:lnTo>
                  <a:lnTo>
                    <a:pt x="75574" y="35419"/>
                  </a:lnTo>
                  <a:lnTo>
                    <a:pt x="77172" y="33381"/>
                  </a:lnTo>
                  <a:lnTo>
                    <a:pt x="78237" y="31031"/>
                  </a:lnTo>
                  <a:lnTo>
                    <a:pt x="79940" y="29464"/>
                  </a:lnTo>
                  <a:lnTo>
                    <a:pt x="82067" y="28420"/>
                  </a:lnTo>
                  <a:lnTo>
                    <a:pt x="84477" y="27723"/>
                  </a:lnTo>
                  <a:lnTo>
                    <a:pt x="86083" y="26267"/>
                  </a:lnTo>
                  <a:lnTo>
                    <a:pt x="87155" y="24304"/>
                  </a:lnTo>
                  <a:lnTo>
                    <a:pt x="87869" y="22002"/>
                  </a:lnTo>
                  <a:lnTo>
                    <a:pt x="87353" y="20468"/>
                  </a:lnTo>
                  <a:lnTo>
                    <a:pt x="86017" y="19446"/>
                  </a:lnTo>
                  <a:lnTo>
                    <a:pt x="80699" y="17520"/>
                  </a:lnTo>
                  <a:lnTo>
                    <a:pt x="75725" y="22176"/>
                  </a:lnTo>
                  <a:lnTo>
                    <a:pt x="73304" y="25545"/>
                  </a:lnTo>
                  <a:lnTo>
                    <a:pt x="70698" y="29775"/>
                  </a:lnTo>
                  <a:lnTo>
                    <a:pt x="67968" y="34580"/>
                  </a:lnTo>
                  <a:lnTo>
                    <a:pt x="62289" y="45210"/>
                  </a:lnTo>
                  <a:lnTo>
                    <a:pt x="59385" y="50823"/>
                  </a:lnTo>
                  <a:lnTo>
                    <a:pt x="55465" y="56549"/>
                  </a:lnTo>
                  <a:lnTo>
                    <a:pt x="50868" y="62351"/>
                  </a:lnTo>
                  <a:lnTo>
                    <a:pt x="45819" y="68204"/>
                  </a:lnTo>
                  <a:lnTo>
                    <a:pt x="41460" y="75081"/>
                  </a:lnTo>
                  <a:lnTo>
                    <a:pt x="37562" y="82643"/>
                  </a:lnTo>
                  <a:lnTo>
                    <a:pt x="30585" y="97991"/>
                  </a:lnTo>
                  <a:lnTo>
                    <a:pt x="21079" y="117788"/>
                  </a:lnTo>
                  <a:lnTo>
                    <a:pt x="14991" y="130147"/>
                  </a:lnTo>
                  <a:lnTo>
                    <a:pt x="12971" y="137213"/>
                  </a:lnTo>
                  <a:lnTo>
                    <a:pt x="11624" y="144901"/>
                  </a:lnTo>
                  <a:lnTo>
                    <a:pt x="10726" y="153002"/>
                  </a:lnTo>
                  <a:lnTo>
                    <a:pt x="11119" y="159395"/>
                  </a:lnTo>
                  <a:lnTo>
                    <a:pt x="12374" y="164650"/>
                  </a:lnTo>
                  <a:lnTo>
                    <a:pt x="14203" y="169144"/>
                  </a:lnTo>
                  <a:lnTo>
                    <a:pt x="16414" y="174126"/>
                  </a:lnTo>
                  <a:lnTo>
                    <a:pt x="21516" y="184952"/>
                  </a:lnTo>
                  <a:lnTo>
                    <a:pt x="25259" y="189625"/>
                  </a:lnTo>
                  <a:lnTo>
                    <a:pt x="29737" y="193732"/>
                  </a:lnTo>
                  <a:lnTo>
                    <a:pt x="34708" y="197463"/>
                  </a:lnTo>
                  <a:lnTo>
                    <a:pt x="40006" y="200942"/>
                  </a:lnTo>
                  <a:lnTo>
                    <a:pt x="45522" y="204253"/>
                  </a:lnTo>
                  <a:lnTo>
                    <a:pt x="51184" y="207454"/>
                  </a:lnTo>
                  <a:lnTo>
                    <a:pt x="56943" y="209587"/>
                  </a:lnTo>
                  <a:lnTo>
                    <a:pt x="62767" y="211009"/>
                  </a:lnTo>
                  <a:lnTo>
                    <a:pt x="68633" y="211957"/>
                  </a:lnTo>
                  <a:lnTo>
                    <a:pt x="75522" y="212589"/>
                  </a:lnTo>
                  <a:lnTo>
                    <a:pt x="83090" y="213011"/>
                  </a:lnTo>
                  <a:lnTo>
                    <a:pt x="91112" y="213292"/>
                  </a:lnTo>
                  <a:lnTo>
                    <a:pt x="99437" y="211495"/>
                  </a:lnTo>
                  <a:lnTo>
                    <a:pt x="107964" y="208312"/>
                  </a:lnTo>
                  <a:lnTo>
                    <a:pt x="116624" y="204206"/>
                  </a:lnTo>
                  <a:lnTo>
                    <a:pt x="124382" y="199484"/>
                  </a:lnTo>
                  <a:lnTo>
                    <a:pt x="131539" y="194352"/>
                  </a:lnTo>
                  <a:lnTo>
                    <a:pt x="138294" y="188946"/>
                  </a:lnTo>
                  <a:lnTo>
                    <a:pt x="145774" y="183358"/>
                  </a:lnTo>
                  <a:lnTo>
                    <a:pt x="162023" y="171857"/>
                  </a:lnTo>
                  <a:lnTo>
                    <a:pt x="168539" y="165020"/>
                  </a:lnTo>
                  <a:lnTo>
                    <a:pt x="173875" y="157485"/>
                  </a:lnTo>
                  <a:lnTo>
                    <a:pt x="178424" y="149485"/>
                  </a:lnTo>
                  <a:lnTo>
                    <a:pt x="186125" y="135305"/>
                  </a:lnTo>
                  <a:lnTo>
                    <a:pt x="189568" y="128746"/>
                  </a:lnTo>
                  <a:lnTo>
                    <a:pt x="191863" y="122388"/>
                  </a:lnTo>
                  <a:lnTo>
                    <a:pt x="193394" y="116166"/>
                  </a:lnTo>
                  <a:lnTo>
                    <a:pt x="194413" y="110033"/>
                  </a:lnTo>
                  <a:lnTo>
                    <a:pt x="194101" y="103960"/>
                  </a:lnTo>
                  <a:lnTo>
                    <a:pt x="192901" y="97927"/>
                  </a:lnTo>
                  <a:lnTo>
                    <a:pt x="191108" y="91921"/>
                  </a:lnTo>
                  <a:lnTo>
                    <a:pt x="187929" y="85932"/>
                  </a:lnTo>
                  <a:lnTo>
                    <a:pt x="183826" y="79955"/>
                  </a:lnTo>
                  <a:lnTo>
                    <a:pt x="179106" y="73986"/>
                  </a:lnTo>
                  <a:lnTo>
                    <a:pt x="173974" y="68023"/>
                  </a:lnTo>
                  <a:lnTo>
                    <a:pt x="168569" y="62063"/>
                  </a:lnTo>
                  <a:lnTo>
                    <a:pt x="157271" y="50149"/>
                  </a:lnTo>
                  <a:lnTo>
                    <a:pt x="127929" y="20378"/>
                  </a:lnTo>
                  <a:lnTo>
                    <a:pt x="121997" y="16409"/>
                  </a:lnTo>
                  <a:lnTo>
                    <a:pt x="116058" y="13763"/>
                  </a:lnTo>
                  <a:lnTo>
                    <a:pt x="110114" y="11999"/>
                  </a:lnTo>
                  <a:lnTo>
                    <a:pt x="105160" y="9830"/>
                  </a:lnTo>
                  <a:lnTo>
                    <a:pt x="100864" y="7393"/>
                  </a:lnTo>
                  <a:lnTo>
                    <a:pt x="97009" y="4775"/>
                  </a:lnTo>
                  <a:lnTo>
                    <a:pt x="93446" y="3031"/>
                  </a:lnTo>
                  <a:lnTo>
                    <a:pt x="90079" y="1867"/>
                  </a:lnTo>
                  <a:lnTo>
                    <a:pt x="82286" y="0"/>
                  </a:lnTo>
                  <a:lnTo>
                    <a:pt x="80654" y="840"/>
                  </a:lnTo>
                  <a:lnTo>
                    <a:pt x="74609" y="5768"/>
                  </a:lnTo>
                  <a:lnTo>
                    <a:pt x="71438" y="847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SMARTPenAnnotation268"/>
            <p:cNvSpPr/>
            <p:nvPr/>
          </p:nvSpPr>
          <p:spPr>
            <a:xfrm>
              <a:off x="7715250" y="4723900"/>
              <a:ext cx="133946" cy="124395"/>
            </a:xfrm>
            <a:custGeom>
              <a:avLst/>
              <a:gdLst/>
              <a:ahLst/>
              <a:cxnLst/>
              <a:rect l="0" t="0" r="0" b="0"/>
              <a:pathLst>
                <a:path w="133946" h="124395">
                  <a:moveTo>
                    <a:pt x="17859" y="8834"/>
                  </a:moveTo>
                  <a:lnTo>
                    <a:pt x="17859" y="16523"/>
                  </a:lnTo>
                  <a:lnTo>
                    <a:pt x="16867" y="16936"/>
                  </a:lnTo>
                  <a:lnTo>
                    <a:pt x="13119" y="17396"/>
                  </a:lnTo>
                  <a:lnTo>
                    <a:pt x="11722" y="18511"/>
                  </a:lnTo>
                  <a:lnTo>
                    <a:pt x="10791" y="20246"/>
                  </a:lnTo>
                  <a:lnTo>
                    <a:pt x="10170" y="22395"/>
                  </a:lnTo>
                  <a:lnTo>
                    <a:pt x="8765" y="25812"/>
                  </a:lnTo>
                  <a:lnTo>
                    <a:pt x="6836" y="30074"/>
                  </a:lnTo>
                  <a:lnTo>
                    <a:pt x="4557" y="34901"/>
                  </a:lnTo>
                  <a:lnTo>
                    <a:pt x="3037" y="40103"/>
                  </a:lnTo>
                  <a:lnTo>
                    <a:pt x="2025" y="45555"/>
                  </a:lnTo>
                  <a:lnTo>
                    <a:pt x="1350" y="51174"/>
                  </a:lnTo>
                  <a:lnTo>
                    <a:pt x="900" y="55912"/>
                  </a:lnTo>
                  <a:lnTo>
                    <a:pt x="599" y="60063"/>
                  </a:lnTo>
                  <a:lnTo>
                    <a:pt x="399" y="63822"/>
                  </a:lnTo>
                  <a:lnTo>
                    <a:pt x="178" y="73292"/>
                  </a:lnTo>
                  <a:lnTo>
                    <a:pt x="0" y="124394"/>
                  </a:lnTo>
                  <a:lnTo>
                    <a:pt x="2646" y="122041"/>
                  </a:lnTo>
                  <a:lnTo>
                    <a:pt x="4740" y="120023"/>
                  </a:lnTo>
                  <a:lnTo>
                    <a:pt x="6136" y="117687"/>
                  </a:lnTo>
                  <a:lnTo>
                    <a:pt x="7067" y="115137"/>
                  </a:lnTo>
                  <a:lnTo>
                    <a:pt x="7688" y="112445"/>
                  </a:lnTo>
                  <a:lnTo>
                    <a:pt x="9094" y="108665"/>
                  </a:lnTo>
                  <a:lnTo>
                    <a:pt x="11024" y="104162"/>
                  </a:lnTo>
                  <a:lnTo>
                    <a:pt x="13302" y="99175"/>
                  </a:lnTo>
                  <a:lnTo>
                    <a:pt x="15813" y="92874"/>
                  </a:lnTo>
                  <a:lnTo>
                    <a:pt x="21249" y="77935"/>
                  </a:lnTo>
                  <a:lnTo>
                    <a:pt x="25080" y="69784"/>
                  </a:lnTo>
                  <a:lnTo>
                    <a:pt x="29619" y="61374"/>
                  </a:lnTo>
                  <a:lnTo>
                    <a:pt x="34628" y="52790"/>
                  </a:lnTo>
                  <a:lnTo>
                    <a:pt x="39953" y="45084"/>
                  </a:lnTo>
                  <a:lnTo>
                    <a:pt x="45487" y="37961"/>
                  </a:lnTo>
                  <a:lnTo>
                    <a:pt x="51161" y="31228"/>
                  </a:lnTo>
                  <a:lnTo>
                    <a:pt x="56927" y="24756"/>
                  </a:lnTo>
                  <a:lnTo>
                    <a:pt x="68626" y="12272"/>
                  </a:lnTo>
                  <a:lnTo>
                    <a:pt x="73532" y="8150"/>
                  </a:lnTo>
                  <a:lnTo>
                    <a:pt x="77795" y="5401"/>
                  </a:lnTo>
                  <a:lnTo>
                    <a:pt x="81629" y="3569"/>
                  </a:lnTo>
                  <a:lnTo>
                    <a:pt x="85176" y="2347"/>
                  </a:lnTo>
                  <a:lnTo>
                    <a:pt x="88534" y="1533"/>
                  </a:lnTo>
                  <a:lnTo>
                    <a:pt x="91764" y="990"/>
                  </a:lnTo>
                  <a:lnTo>
                    <a:pt x="95903" y="628"/>
                  </a:lnTo>
                  <a:lnTo>
                    <a:pt x="100646" y="387"/>
                  </a:lnTo>
                  <a:lnTo>
                    <a:pt x="113035" y="0"/>
                  </a:lnTo>
                  <a:lnTo>
                    <a:pt x="115044" y="960"/>
                  </a:lnTo>
                  <a:lnTo>
                    <a:pt x="117376" y="2592"/>
                  </a:lnTo>
                  <a:lnTo>
                    <a:pt x="119922" y="4673"/>
                  </a:lnTo>
                  <a:lnTo>
                    <a:pt x="122612" y="7052"/>
                  </a:lnTo>
                  <a:lnTo>
                    <a:pt x="128247" y="12342"/>
                  </a:lnTo>
                  <a:lnTo>
                    <a:pt x="130146" y="15141"/>
                  </a:lnTo>
                  <a:lnTo>
                    <a:pt x="131412" y="18000"/>
                  </a:lnTo>
                  <a:lnTo>
                    <a:pt x="132257" y="20897"/>
                  </a:lnTo>
                  <a:lnTo>
                    <a:pt x="132819" y="23821"/>
                  </a:lnTo>
                  <a:lnTo>
                    <a:pt x="133194" y="26763"/>
                  </a:lnTo>
                  <a:lnTo>
                    <a:pt x="133445" y="29716"/>
                  </a:lnTo>
                  <a:lnTo>
                    <a:pt x="133611" y="33670"/>
                  </a:lnTo>
                  <a:lnTo>
                    <a:pt x="133846" y="47722"/>
                  </a:lnTo>
                  <a:lnTo>
                    <a:pt x="133945" y="7134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SMARTPenAnnotation269"/>
            <p:cNvSpPr/>
            <p:nvPr/>
          </p:nvSpPr>
          <p:spPr>
            <a:xfrm>
              <a:off x="7849351" y="4759523"/>
              <a:ext cx="53423" cy="116087"/>
            </a:xfrm>
            <a:custGeom>
              <a:avLst/>
              <a:gdLst/>
              <a:ahLst/>
              <a:cxnLst/>
              <a:rect l="0" t="0" r="0" b="0"/>
              <a:pathLst>
                <a:path w="53423" h="116087">
                  <a:moveTo>
                    <a:pt x="53422" y="0"/>
                  </a:moveTo>
                  <a:lnTo>
                    <a:pt x="53422" y="4741"/>
                  </a:lnTo>
                  <a:lnTo>
                    <a:pt x="52430" y="8122"/>
                  </a:lnTo>
                  <a:lnTo>
                    <a:pt x="50776" y="12360"/>
                  </a:lnTo>
                  <a:lnTo>
                    <a:pt x="45733" y="23938"/>
                  </a:lnTo>
                  <a:lnTo>
                    <a:pt x="43335" y="27865"/>
                  </a:lnTo>
                  <a:lnTo>
                    <a:pt x="35380" y="40166"/>
                  </a:lnTo>
                  <a:lnTo>
                    <a:pt x="31471" y="46621"/>
                  </a:lnTo>
                  <a:lnTo>
                    <a:pt x="27875" y="52909"/>
                  </a:lnTo>
                  <a:lnTo>
                    <a:pt x="21232" y="65187"/>
                  </a:lnTo>
                  <a:lnTo>
                    <a:pt x="5870" y="95211"/>
                  </a:lnTo>
                  <a:lnTo>
                    <a:pt x="3861" y="100185"/>
                  </a:lnTo>
                  <a:lnTo>
                    <a:pt x="2522" y="104493"/>
                  </a:lnTo>
                  <a:lnTo>
                    <a:pt x="0" y="115407"/>
                  </a:lnTo>
                  <a:lnTo>
                    <a:pt x="941" y="115634"/>
                  </a:lnTo>
                  <a:lnTo>
                    <a:pt x="2559" y="115784"/>
                  </a:lnTo>
                  <a:lnTo>
                    <a:pt x="8774" y="11608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SMARTPenAnnotation270"/>
            <p:cNvSpPr/>
            <p:nvPr/>
          </p:nvSpPr>
          <p:spPr>
            <a:xfrm>
              <a:off x="7929562" y="4768453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17859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SMARTPenAnnotation271"/>
            <p:cNvSpPr/>
            <p:nvPr/>
          </p:nvSpPr>
          <p:spPr>
            <a:xfrm>
              <a:off x="7911980" y="4750625"/>
              <a:ext cx="159890" cy="354299"/>
            </a:xfrm>
            <a:custGeom>
              <a:avLst/>
              <a:gdLst/>
              <a:ahLst/>
              <a:cxnLst/>
              <a:rect l="0" t="0" r="0" b="0"/>
              <a:pathLst>
                <a:path w="159890" h="354299">
                  <a:moveTo>
                    <a:pt x="115809" y="8898"/>
                  </a:moveTo>
                  <a:lnTo>
                    <a:pt x="115809" y="4158"/>
                  </a:lnTo>
                  <a:lnTo>
                    <a:pt x="114816" y="2761"/>
                  </a:lnTo>
                  <a:lnTo>
                    <a:pt x="113163" y="1830"/>
                  </a:lnTo>
                  <a:lnTo>
                    <a:pt x="108120" y="336"/>
                  </a:lnTo>
                  <a:lnTo>
                    <a:pt x="104785" y="132"/>
                  </a:lnTo>
                  <a:lnTo>
                    <a:pt x="99003" y="41"/>
                  </a:lnTo>
                  <a:lnTo>
                    <a:pt x="89819" y="0"/>
                  </a:lnTo>
                  <a:lnTo>
                    <a:pt x="84591" y="982"/>
                  </a:lnTo>
                  <a:lnTo>
                    <a:pt x="79122" y="2629"/>
                  </a:lnTo>
                  <a:lnTo>
                    <a:pt x="73491" y="4718"/>
                  </a:lnTo>
                  <a:lnTo>
                    <a:pt x="67753" y="7104"/>
                  </a:lnTo>
                  <a:lnTo>
                    <a:pt x="61944" y="9686"/>
                  </a:lnTo>
                  <a:lnTo>
                    <a:pt x="50197" y="15201"/>
                  </a:lnTo>
                  <a:lnTo>
                    <a:pt x="38361" y="20960"/>
                  </a:lnTo>
                  <a:lnTo>
                    <a:pt x="33419" y="24877"/>
                  </a:lnTo>
                  <a:lnTo>
                    <a:pt x="29132" y="29473"/>
                  </a:lnTo>
                  <a:lnTo>
                    <a:pt x="25282" y="34521"/>
                  </a:lnTo>
                  <a:lnTo>
                    <a:pt x="20731" y="38878"/>
                  </a:lnTo>
                  <a:lnTo>
                    <a:pt x="15713" y="42776"/>
                  </a:lnTo>
                  <a:lnTo>
                    <a:pt x="10382" y="46366"/>
                  </a:lnTo>
                  <a:lnTo>
                    <a:pt x="6830" y="49751"/>
                  </a:lnTo>
                  <a:lnTo>
                    <a:pt x="4460" y="53001"/>
                  </a:lnTo>
                  <a:lnTo>
                    <a:pt x="1829" y="59257"/>
                  </a:lnTo>
                  <a:lnTo>
                    <a:pt x="347" y="68357"/>
                  </a:lnTo>
                  <a:lnTo>
                    <a:pt x="0" y="74351"/>
                  </a:lnTo>
                  <a:lnTo>
                    <a:pt x="1891" y="77338"/>
                  </a:lnTo>
                  <a:lnTo>
                    <a:pt x="5138" y="80321"/>
                  </a:lnTo>
                  <a:lnTo>
                    <a:pt x="9286" y="83303"/>
                  </a:lnTo>
                  <a:lnTo>
                    <a:pt x="13044" y="86282"/>
                  </a:lnTo>
                  <a:lnTo>
                    <a:pt x="16540" y="89261"/>
                  </a:lnTo>
                  <a:lnTo>
                    <a:pt x="19864" y="92239"/>
                  </a:lnTo>
                  <a:lnTo>
                    <a:pt x="24065" y="94224"/>
                  </a:lnTo>
                  <a:lnTo>
                    <a:pt x="28849" y="95548"/>
                  </a:lnTo>
                  <a:lnTo>
                    <a:pt x="34023" y="96430"/>
                  </a:lnTo>
                  <a:lnTo>
                    <a:pt x="40449" y="96026"/>
                  </a:lnTo>
                  <a:lnTo>
                    <a:pt x="47710" y="94765"/>
                  </a:lnTo>
                  <a:lnTo>
                    <a:pt x="55527" y="92932"/>
                  </a:lnTo>
                  <a:lnTo>
                    <a:pt x="62722" y="90717"/>
                  </a:lnTo>
                  <a:lnTo>
                    <a:pt x="69504" y="88249"/>
                  </a:lnTo>
                  <a:lnTo>
                    <a:pt x="76009" y="85611"/>
                  </a:lnTo>
                  <a:lnTo>
                    <a:pt x="82331" y="82860"/>
                  </a:lnTo>
                  <a:lnTo>
                    <a:pt x="94646" y="77158"/>
                  </a:lnTo>
                  <a:lnTo>
                    <a:pt x="112735" y="68370"/>
                  </a:lnTo>
                  <a:lnTo>
                    <a:pt x="118721" y="64421"/>
                  </a:lnTo>
                  <a:lnTo>
                    <a:pt x="124695" y="59804"/>
                  </a:lnTo>
                  <a:lnTo>
                    <a:pt x="130663" y="54742"/>
                  </a:lnTo>
                  <a:lnTo>
                    <a:pt x="135633" y="51366"/>
                  </a:lnTo>
                  <a:lnTo>
                    <a:pt x="139939" y="49116"/>
                  </a:lnTo>
                  <a:lnTo>
                    <a:pt x="143801" y="47617"/>
                  </a:lnTo>
                  <a:lnTo>
                    <a:pt x="147369" y="46617"/>
                  </a:lnTo>
                  <a:lnTo>
                    <a:pt x="150740" y="45950"/>
                  </a:lnTo>
                  <a:lnTo>
                    <a:pt x="159889" y="44695"/>
                  </a:lnTo>
                  <a:lnTo>
                    <a:pt x="155548" y="54121"/>
                  </a:lnTo>
                  <a:lnTo>
                    <a:pt x="153315" y="64054"/>
                  </a:lnTo>
                  <a:lnTo>
                    <a:pt x="152719" y="69481"/>
                  </a:lnTo>
                  <a:lnTo>
                    <a:pt x="151330" y="76076"/>
                  </a:lnTo>
                  <a:lnTo>
                    <a:pt x="149411" y="83449"/>
                  </a:lnTo>
                  <a:lnTo>
                    <a:pt x="147140" y="91341"/>
                  </a:lnTo>
                  <a:lnTo>
                    <a:pt x="143641" y="100571"/>
                  </a:lnTo>
                  <a:lnTo>
                    <a:pt x="139325" y="110693"/>
                  </a:lnTo>
                  <a:lnTo>
                    <a:pt x="134462" y="121410"/>
                  </a:lnTo>
                  <a:lnTo>
                    <a:pt x="130229" y="132523"/>
                  </a:lnTo>
                  <a:lnTo>
                    <a:pt x="126415" y="143901"/>
                  </a:lnTo>
                  <a:lnTo>
                    <a:pt x="122879" y="155454"/>
                  </a:lnTo>
                  <a:lnTo>
                    <a:pt x="118538" y="168118"/>
                  </a:lnTo>
                  <a:lnTo>
                    <a:pt x="108423" y="195418"/>
                  </a:lnTo>
                  <a:lnTo>
                    <a:pt x="102947" y="208650"/>
                  </a:lnTo>
                  <a:lnTo>
                    <a:pt x="97313" y="221441"/>
                  </a:lnTo>
                  <a:lnTo>
                    <a:pt x="91572" y="233938"/>
                  </a:lnTo>
                  <a:lnTo>
                    <a:pt x="86752" y="246237"/>
                  </a:lnTo>
                  <a:lnTo>
                    <a:pt x="82547" y="258406"/>
                  </a:lnTo>
                  <a:lnTo>
                    <a:pt x="78751" y="270486"/>
                  </a:lnTo>
                  <a:lnTo>
                    <a:pt x="73244" y="281517"/>
                  </a:lnTo>
                  <a:lnTo>
                    <a:pt x="66597" y="291847"/>
                  </a:lnTo>
                  <a:lnTo>
                    <a:pt x="59188" y="301710"/>
                  </a:lnTo>
                  <a:lnTo>
                    <a:pt x="53257" y="311262"/>
                  </a:lnTo>
                  <a:lnTo>
                    <a:pt x="48310" y="320607"/>
                  </a:lnTo>
                  <a:lnTo>
                    <a:pt x="44021" y="329814"/>
                  </a:lnTo>
                  <a:lnTo>
                    <a:pt x="40169" y="336943"/>
                  </a:lnTo>
                  <a:lnTo>
                    <a:pt x="36609" y="342688"/>
                  </a:lnTo>
                  <a:lnTo>
                    <a:pt x="33243" y="347511"/>
                  </a:lnTo>
                  <a:lnTo>
                    <a:pt x="30008" y="350726"/>
                  </a:lnTo>
                  <a:lnTo>
                    <a:pt x="26857" y="352869"/>
                  </a:lnTo>
                  <a:lnTo>
                    <a:pt x="23766" y="354298"/>
                  </a:lnTo>
                  <a:lnTo>
                    <a:pt x="20713" y="354258"/>
                  </a:lnTo>
                  <a:lnTo>
                    <a:pt x="17684" y="353240"/>
                  </a:lnTo>
                  <a:lnTo>
                    <a:pt x="14674" y="351569"/>
                  </a:lnTo>
                  <a:lnTo>
                    <a:pt x="12667" y="349462"/>
                  </a:lnTo>
                  <a:lnTo>
                    <a:pt x="11329" y="347066"/>
                  </a:lnTo>
                  <a:lnTo>
                    <a:pt x="8652" y="33929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SMARTPenAnnotation272"/>
            <p:cNvSpPr/>
            <p:nvPr/>
          </p:nvSpPr>
          <p:spPr>
            <a:xfrm>
              <a:off x="8063507" y="4786312"/>
              <a:ext cx="49277" cy="123099"/>
            </a:xfrm>
            <a:custGeom>
              <a:avLst/>
              <a:gdLst/>
              <a:ahLst/>
              <a:cxnLst/>
              <a:rect l="0" t="0" r="0" b="0"/>
              <a:pathLst>
                <a:path w="49277" h="123099">
                  <a:moveTo>
                    <a:pt x="8930" y="0"/>
                  </a:moveTo>
                  <a:lnTo>
                    <a:pt x="25180" y="0"/>
                  </a:lnTo>
                  <a:lnTo>
                    <a:pt x="27701" y="993"/>
                  </a:lnTo>
                  <a:lnTo>
                    <a:pt x="31366" y="2646"/>
                  </a:lnTo>
                  <a:lnTo>
                    <a:pt x="35793" y="4741"/>
                  </a:lnTo>
                  <a:lnTo>
                    <a:pt x="38745" y="7129"/>
                  </a:lnTo>
                  <a:lnTo>
                    <a:pt x="40713" y="9713"/>
                  </a:lnTo>
                  <a:lnTo>
                    <a:pt x="48612" y="25731"/>
                  </a:lnTo>
                  <a:lnTo>
                    <a:pt x="49276" y="31045"/>
                  </a:lnTo>
                  <a:lnTo>
                    <a:pt x="48725" y="36572"/>
                  </a:lnTo>
                  <a:lnTo>
                    <a:pt x="47366" y="42240"/>
                  </a:lnTo>
                  <a:lnTo>
                    <a:pt x="46461" y="48004"/>
                  </a:lnTo>
                  <a:lnTo>
                    <a:pt x="45857" y="53831"/>
                  </a:lnTo>
                  <a:lnTo>
                    <a:pt x="45454" y="59700"/>
                  </a:lnTo>
                  <a:lnTo>
                    <a:pt x="43201" y="65597"/>
                  </a:lnTo>
                  <a:lnTo>
                    <a:pt x="39715" y="71513"/>
                  </a:lnTo>
                  <a:lnTo>
                    <a:pt x="35406" y="77441"/>
                  </a:lnTo>
                  <a:lnTo>
                    <a:pt x="31542" y="83377"/>
                  </a:lnTo>
                  <a:lnTo>
                    <a:pt x="27974" y="89319"/>
                  </a:lnTo>
                  <a:lnTo>
                    <a:pt x="24602" y="95265"/>
                  </a:lnTo>
                  <a:lnTo>
                    <a:pt x="21363" y="100221"/>
                  </a:lnTo>
                  <a:lnTo>
                    <a:pt x="18211" y="104517"/>
                  </a:lnTo>
                  <a:lnTo>
                    <a:pt x="15117" y="108373"/>
                  </a:lnTo>
                  <a:lnTo>
                    <a:pt x="13055" y="111936"/>
                  </a:lnTo>
                  <a:lnTo>
                    <a:pt x="11679" y="115304"/>
                  </a:lnTo>
                  <a:lnTo>
                    <a:pt x="10763" y="118541"/>
                  </a:lnTo>
                  <a:lnTo>
                    <a:pt x="9160" y="120700"/>
                  </a:lnTo>
                  <a:lnTo>
                    <a:pt x="7099" y="122138"/>
                  </a:lnTo>
                  <a:lnTo>
                    <a:pt x="4733" y="123098"/>
                  </a:lnTo>
                  <a:lnTo>
                    <a:pt x="3155" y="122744"/>
                  </a:lnTo>
                  <a:lnTo>
                    <a:pt x="2103" y="121517"/>
                  </a:lnTo>
                  <a:lnTo>
                    <a:pt x="1403" y="119707"/>
                  </a:lnTo>
                  <a:lnTo>
                    <a:pt x="935" y="117508"/>
                  </a:lnTo>
                  <a:lnTo>
                    <a:pt x="624" y="115049"/>
                  </a:lnTo>
                  <a:lnTo>
                    <a:pt x="0" y="10715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SMARTPenAnnotation273"/>
            <p:cNvSpPr/>
            <p:nvPr/>
          </p:nvSpPr>
          <p:spPr>
            <a:xfrm>
              <a:off x="8135088" y="4822031"/>
              <a:ext cx="151663" cy="96451"/>
            </a:xfrm>
            <a:custGeom>
              <a:avLst/>
              <a:gdLst/>
              <a:ahLst/>
              <a:cxnLst/>
              <a:rect l="0" t="0" r="0" b="0"/>
              <a:pathLst>
                <a:path w="151663" h="96451">
                  <a:moveTo>
                    <a:pt x="17716" y="0"/>
                  </a:moveTo>
                  <a:lnTo>
                    <a:pt x="22457" y="4741"/>
                  </a:lnTo>
                  <a:lnTo>
                    <a:pt x="22862" y="8121"/>
                  </a:lnTo>
                  <a:lnTo>
                    <a:pt x="22138" y="12359"/>
                  </a:lnTo>
                  <a:lnTo>
                    <a:pt x="18589" y="23938"/>
                  </a:lnTo>
                  <a:lnTo>
                    <a:pt x="17306" y="26873"/>
                  </a:lnTo>
                  <a:lnTo>
                    <a:pt x="13234" y="35425"/>
                  </a:lnTo>
                  <a:lnTo>
                    <a:pt x="5364" y="51397"/>
                  </a:lnTo>
                  <a:lnTo>
                    <a:pt x="3529" y="56092"/>
                  </a:lnTo>
                  <a:lnTo>
                    <a:pt x="2305" y="60215"/>
                  </a:lnTo>
                  <a:lnTo>
                    <a:pt x="1488" y="63956"/>
                  </a:lnTo>
                  <a:lnTo>
                    <a:pt x="944" y="67442"/>
                  </a:lnTo>
                  <a:lnTo>
                    <a:pt x="582" y="70758"/>
                  </a:lnTo>
                  <a:lnTo>
                    <a:pt x="341" y="73961"/>
                  </a:lnTo>
                  <a:lnTo>
                    <a:pt x="179" y="77088"/>
                  </a:lnTo>
                  <a:lnTo>
                    <a:pt x="0" y="83209"/>
                  </a:lnTo>
                  <a:lnTo>
                    <a:pt x="944" y="86231"/>
                  </a:lnTo>
                  <a:lnTo>
                    <a:pt x="2567" y="89237"/>
                  </a:lnTo>
                  <a:lnTo>
                    <a:pt x="7558" y="96450"/>
                  </a:lnTo>
                  <a:lnTo>
                    <a:pt x="8960" y="96050"/>
                  </a:lnTo>
                  <a:lnTo>
                    <a:pt x="10886" y="94792"/>
                  </a:lnTo>
                  <a:lnTo>
                    <a:pt x="13163" y="92960"/>
                  </a:lnTo>
                  <a:lnTo>
                    <a:pt x="14681" y="90747"/>
                  </a:lnTo>
                  <a:lnTo>
                    <a:pt x="15692" y="88279"/>
                  </a:lnTo>
                  <a:lnTo>
                    <a:pt x="16367" y="85642"/>
                  </a:lnTo>
                  <a:lnTo>
                    <a:pt x="17809" y="83883"/>
                  </a:lnTo>
                  <a:lnTo>
                    <a:pt x="19763" y="82711"/>
                  </a:lnTo>
                  <a:lnTo>
                    <a:pt x="22057" y="81930"/>
                  </a:lnTo>
                  <a:lnTo>
                    <a:pt x="24579" y="79425"/>
                  </a:lnTo>
                  <a:lnTo>
                    <a:pt x="27253" y="75770"/>
                  </a:lnTo>
                  <a:lnTo>
                    <a:pt x="30026" y="71349"/>
                  </a:lnTo>
                  <a:lnTo>
                    <a:pt x="32869" y="66417"/>
                  </a:lnTo>
                  <a:lnTo>
                    <a:pt x="38672" y="55647"/>
                  </a:lnTo>
                  <a:lnTo>
                    <a:pt x="47517" y="38426"/>
                  </a:lnTo>
                  <a:lnTo>
                    <a:pt x="51475" y="32563"/>
                  </a:lnTo>
                  <a:lnTo>
                    <a:pt x="56097" y="26669"/>
                  </a:lnTo>
                  <a:lnTo>
                    <a:pt x="61162" y="20756"/>
                  </a:lnTo>
                  <a:lnTo>
                    <a:pt x="66524" y="16814"/>
                  </a:lnTo>
                  <a:lnTo>
                    <a:pt x="72083" y="14186"/>
                  </a:lnTo>
                  <a:lnTo>
                    <a:pt x="77774" y="12434"/>
                  </a:lnTo>
                  <a:lnTo>
                    <a:pt x="83552" y="10274"/>
                  </a:lnTo>
                  <a:lnTo>
                    <a:pt x="89388" y="7841"/>
                  </a:lnTo>
                  <a:lnTo>
                    <a:pt x="95263" y="5228"/>
                  </a:lnTo>
                  <a:lnTo>
                    <a:pt x="100172" y="4477"/>
                  </a:lnTo>
                  <a:lnTo>
                    <a:pt x="104436" y="4969"/>
                  </a:lnTo>
                  <a:lnTo>
                    <a:pt x="108272" y="6289"/>
                  </a:lnTo>
                  <a:lnTo>
                    <a:pt x="111821" y="7169"/>
                  </a:lnTo>
                  <a:lnTo>
                    <a:pt x="115180" y="7756"/>
                  </a:lnTo>
                  <a:lnTo>
                    <a:pt x="118411" y="8147"/>
                  </a:lnTo>
                  <a:lnTo>
                    <a:pt x="121556" y="9400"/>
                  </a:lnTo>
                  <a:lnTo>
                    <a:pt x="124646" y="11228"/>
                  </a:lnTo>
                  <a:lnTo>
                    <a:pt x="127699" y="13438"/>
                  </a:lnTo>
                  <a:lnTo>
                    <a:pt x="129733" y="15904"/>
                  </a:lnTo>
                  <a:lnTo>
                    <a:pt x="131090" y="18540"/>
                  </a:lnTo>
                  <a:lnTo>
                    <a:pt x="131994" y="21290"/>
                  </a:lnTo>
                  <a:lnTo>
                    <a:pt x="132597" y="25108"/>
                  </a:lnTo>
                  <a:lnTo>
                    <a:pt x="132998" y="29637"/>
                  </a:lnTo>
                  <a:lnTo>
                    <a:pt x="133266" y="34640"/>
                  </a:lnTo>
                  <a:lnTo>
                    <a:pt x="134437" y="38968"/>
                  </a:lnTo>
                  <a:lnTo>
                    <a:pt x="136210" y="42846"/>
                  </a:lnTo>
                  <a:lnTo>
                    <a:pt x="138384" y="46423"/>
                  </a:lnTo>
                  <a:lnTo>
                    <a:pt x="139834" y="49800"/>
                  </a:lnTo>
                  <a:lnTo>
                    <a:pt x="140799" y="53044"/>
                  </a:lnTo>
                  <a:lnTo>
                    <a:pt x="141444" y="56198"/>
                  </a:lnTo>
                  <a:lnTo>
                    <a:pt x="141874" y="59293"/>
                  </a:lnTo>
                  <a:lnTo>
                    <a:pt x="142160" y="62349"/>
                  </a:lnTo>
                  <a:lnTo>
                    <a:pt x="142350" y="65379"/>
                  </a:lnTo>
                  <a:lnTo>
                    <a:pt x="142562" y="71390"/>
                  </a:lnTo>
                  <a:lnTo>
                    <a:pt x="142698" y="83334"/>
                  </a:lnTo>
                  <a:lnTo>
                    <a:pt x="143702" y="85322"/>
                  </a:lnTo>
                  <a:lnTo>
                    <a:pt x="145363" y="86647"/>
                  </a:lnTo>
                  <a:lnTo>
                    <a:pt x="151662" y="8929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SMARTPenAnnotation274"/>
            <p:cNvSpPr/>
            <p:nvPr/>
          </p:nvSpPr>
          <p:spPr>
            <a:xfrm>
              <a:off x="8296388" y="4795696"/>
              <a:ext cx="283783" cy="177463"/>
            </a:xfrm>
            <a:custGeom>
              <a:avLst/>
              <a:gdLst/>
              <a:ahLst/>
              <a:cxnLst/>
              <a:rect l="0" t="0" r="0" b="0"/>
              <a:pathLst>
                <a:path w="283783" h="177463">
                  <a:moveTo>
                    <a:pt x="124307" y="62054"/>
                  </a:moveTo>
                  <a:lnTo>
                    <a:pt x="111878" y="62054"/>
                  </a:lnTo>
                  <a:lnTo>
                    <a:pt x="103570" y="64699"/>
                  </a:lnTo>
                  <a:lnTo>
                    <a:pt x="98576" y="66794"/>
                  </a:lnTo>
                  <a:lnTo>
                    <a:pt x="93262" y="70175"/>
                  </a:lnTo>
                  <a:lnTo>
                    <a:pt x="87735" y="74413"/>
                  </a:lnTo>
                  <a:lnTo>
                    <a:pt x="82066" y="79223"/>
                  </a:lnTo>
                  <a:lnTo>
                    <a:pt x="76303" y="83422"/>
                  </a:lnTo>
                  <a:lnTo>
                    <a:pt x="70476" y="87213"/>
                  </a:lnTo>
                  <a:lnTo>
                    <a:pt x="64607" y="90733"/>
                  </a:lnTo>
                  <a:lnTo>
                    <a:pt x="50149" y="99935"/>
                  </a:lnTo>
                  <a:lnTo>
                    <a:pt x="42126" y="105168"/>
                  </a:lnTo>
                  <a:lnTo>
                    <a:pt x="34793" y="109648"/>
                  </a:lnTo>
                  <a:lnTo>
                    <a:pt x="27920" y="113627"/>
                  </a:lnTo>
                  <a:lnTo>
                    <a:pt x="21353" y="117271"/>
                  </a:lnTo>
                  <a:lnTo>
                    <a:pt x="15984" y="120694"/>
                  </a:lnTo>
                  <a:lnTo>
                    <a:pt x="11412" y="123967"/>
                  </a:lnTo>
                  <a:lnTo>
                    <a:pt x="7372" y="127142"/>
                  </a:lnTo>
                  <a:lnTo>
                    <a:pt x="4678" y="130250"/>
                  </a:lnTo>
                  <a:lnTo>
                    <a:pt x="2882" y="133315"/>
                  </a:lnTo>
                  <a:lnTo>
                    <a:pt x="0" y="140622"/>
                  </a:lnTo>
                  <a:lnTo>
                    <a:pt x="756" y="141222"/>
                  </a:lnTo>
                  <a:lnTo>
                    <a:pt x="4241" y="141888"/>
                  </a:lnTo>
                  <a:lnTo>
                    <a:pt x="6561" y="141073"/>
                  </a:lnTo>
                  <a:lnTo>
                    <a:pt x="15556" y="135187"/>
                  </a:lnTo>
                  <a:lnTo>
                    <a:pt x="20057" y="132637"/>
                  </a:lnTo>
                  <a:lnTo>
                    <a:pt x="25041" y="129945"/>
                  </a:lnTo>
                  <a:lnTo>
                    <a:pt x="31340" y="127158"/>
                  </a:lnTo>
                  <a:lnTo>
                    <a:pt x="38517" y="124309"/>
                  </a:lnTo>
                  <a:lnTo>
                    <a:pt x="46277" y="121416"/>
                  </a:lnTo>
                  <a:lnTo>
                    <a:pt x="54428" y="117504"/>
                  </a:lnTo>
                  <a:lnTo>
                    <a:pt x="62838" y="112911"/>
                  </a:lnTo>
                  <a:lnTo>
                    <a:pt x="71422" y="107865"/>
                  </a:lnTo>
                  <a:lnTo>
                    <a:pt x="79128" y="102516"/>
                  </a:lnTo>
                  <a:lnTo>
                    <a:pt x="86250" y="96966"/>
                  </a:lnTo>
                  <a:lnTo>
                    <a:pt x="92982" y="91282"/>
                  </a:lnTo>
                  <a:lnTo>
                    <a:pt x="99456" y="86500"/>
                  </a:lnTo>
                  <a:lnTo>
                    <a:pt x="105754" y="82320"/>
                  </a:lnTo>
                  <a:lnTo>
                    <a:pt x="111939" y="78541"/>
                  </a:lnTo>
                  <a:lnTo>
                    <a:pt x="117054" y="76022"/>
                  </a:lnTo>
                  <a:lnTo>
                    <a:pt x="125383" y="73223"/>
                  </a:lnTo>
                  <a:lnTo>
                    <a:pt x="132392" y="71978"/>
                  </a:lnTo>
                  <a:lnTo>
                    <a:pt x="141594" y="71041"/>
                  </a:lnTo>
                  <a:lnTo>
                    <a:pt x="137256" y="75741"/>
                  </a:lnTo>
                  <a:lnTo>
                    <a:pt x="134925" y="79116"/>
                  </a:lnTo>
                  <a:lnTo>
                    <a:pt x="132378" y="83350"/>
                  </a:lnTo>
                  <a:lnTo>
                    <a:pt x="129687" y="88157"/>
                  </a:lnTo>
                  <a:lnTo>
                    <a:pt x="124053" y="98791"/>
                  </a:lnTo>
                  <a:lnTo>
                    <a:pt x="112350" y="121786"/>
                  </a:lnTo>
                  <a:lnTo>
                    <a:pt x="110383" y="127672"/>
                  </a:lnTo>
                  <a:lnTo>
                    <a:pt x="109071" y="133581"/>
                  </a:lnTo>
                  <a:lnTo>
                    <a:pt x="108197" y="139504"/>
                  </a:lnTo>
                  <a:lnTo>
                    <a:pt x="107614" y="145437"/>
                  </a:lnTo>
                  <a:lnTo>
                    <a:pt x="107225" y="151377"/>
                  </a:lnTo>
                  <a:lnTo>
                    <a:pt x="106793" y="162276"/>
                  </a:lnTo>
                  <a:lnTo>
                    <a:pt x="106601" y="170428"/>
                  </a:lnTo>
                  <a:lnTo>
                    <a:pt x="107543" y="172998"/>
                  </a:lnTo>
                  <a:lnTo>
                    <a:pt x="109162" y="174713"/>
                  </a:lnTo>
                  <a:lnTo>
                    <a:pt x="111233" y="175854"/>
                  </a:lnTo>
                  <a:lnTo>
                    <a:pt x="118827" y="177124"/>
                  </a:lnTo>
                  <a:lnTo>
                    <a:pt x="123630" y="177462"/>
                  </a:lnTo>
                  <a:lnTo>
                    <a:pt x="127825" y="176696"/>
                  </a:lnTo>
                  <a:lnTo>
                    <a:pt x="135131" y="173199"/>
                  </a:lnTo>
                  <a:lnTo>
                    <a:pt x="139461" y="168893"/>
                  </a:lnTo>
                  <a:lnTo>
                    <a:pt x="144331" y="163045"/>
                  </a:lnTo>
                  <a:lnTo>
                    <a:pt x="149562" y="156170"/>
                  </a:lnTo>
                  <a:lnTo>
                    <a:pt x="156027" y="149602"/>
                  </a:lnTo>
                  <a:lnTo>
                    <a:pt x="163313" y="143240"/>
                  </a:lnTo>
                  <a:lnTo>
                    <a:pt x="171147" y="137014"/>
                  </a:lnTo>
                  <a:lnTo>
                    <a:pt x="179346" y="128894"/>
                  </a:lnTo>
                  <a:lnTo>
                    <a:pt x="187788" y="119512"/>
                  </a:lnTo>
                  <a:lnTo>
                    <a:pt x="196393" y="109289"/>
                  </a:lnTo>
                  <a:lnTo>
                    <a:pt x="204115" y="99497"/>
                  </a:lnTo>
                  <a:lnTo>
                    <a:pt x="211246" y="89992"/>
                  </a:lnTo>
                  <a:lnTo>
                    <a:pt x="224462" y="71494"/>
                  </a:lnTo>
                  <a:lnTo>
                    <a:pt x="236950" y="53351"/>
                  </a:lnTo>
                  <a:lnTo>
                    <a:pt x="243059" y="46330"/>
                  </a:lnTo>
                  <a:lnTo>
                    <a:pt x="249115" y="40657"/>
                  </a:lnTo>
                  <a:lnTo>
                    <a:pt x="255138" y="35883"/>
                  </a:lnTo>
                  <a:lnTo>
                    <a:pt x="260144" y="30715"/>
                  </a:lnTo>
                  <a:lnTo>
                    <a:pt x="264475" y="25287"/>
                  </a:lnTo>
                  <a:lnTo>
                    <a:pt x="273813" y="11796"/>
                  </a:lnTo>
                  <a:lnTo>
                    <a:pt x="275090" y="7306"/>
                  </a:lnTo>
                  <a:lnTo>
                    <a:pt x="275910" y="1079"/>
                  </a:lnTo>
                  <a:lnTo>
                    <a:pt x="276970" y="568"/>
                  </a:lnTo>
                  <a:lnTo>
                    <a:pt x="280792" y="0"/>
                  </a:lnTo>
                  <a:lnTo>
                    <a:pt x="282209" y="841"/>
                  </a:lnTo>
                  <a:lnTo>
                    <a:pt x="283153" y="2394"/>
                  </a:lnTo>
                  <a:lnTo>
                    <a:pt x="283782" y="4421"/>
                  </a:lnTo>
                  <a:lnTo>
                    <a:pt x="283210" y="7756"/>
                  </a:lnTo>
                  <a:lnTo>
                    <a:pt x="281836" y="11965"/>
                  </a:lnTo>
                  <a:lnTo>
                    <a:pt x="279928" y="16755"/>
                  </a:lnTo>
                  <a:lnTo>
                    <a:pt x="278656" y="22924"/>
                  </a:lnTo>
                  <a:lnTo>
                    <a:pt x="277808" y="30015"/>
                  </a:lnTo>
                  <a:lnTo>
                    <a:pt x="277242" y="37718"/>
                  </a:lnTo>
                  <a:lnTo>
                    <a:pt x="275874" y="45830"/>
                  </a:lnTo>
                  <a:lnTo>
                    <a:pt x="273968" y="54214"/>
                  </a:lnTo>
                  <a:lnTo>
                    <a:pt x="271706" y="62781"/>
                  </a:lnTo>
                  <a:lnTo>
                    <a:pt x="269206" y="71468"/>
                  </a:lnTo>
                  <a:lnTo>
                    <a:pt x="263782" y="89058"/>
                  </a:lnTo>
                  <a:lnTo>
                    <a:pt x="255151" y="115696"/>
                  </a:lnTo>
                  <a:lnTo>
                    <a:pt x="252215" y="123612"/>
                  </a:lnTo>
                  <a:lnTo>
                    <a:pt x="249267" y="130874"/>
                  </a:lnTo>
                  <a:lnTo>
                    <a:pt x="246309" y="137699"/>
                  </a:lnTo>
                  <a:lnTo>
                    <a:pt x="240376" y="150575"/>
                  </a:lnTo>
                  <a:lnTo>
                    <a:pt x="231463" y="16921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SMARTPenAnnotation275"/>
            <p:cNvSpPr/>
            <p:nvPr/>
          </p:nvSpPr>
          <p:spPr>
            <a:xfrm>
              <a:off x="7777757" y="5009554"/>
              <a:ext cx="89298" cy="178595"/>
            </a:xfrm>
            <a:custGeom>
              <a:avLst/>
              <a:gdLst/>
              <a:ahLst/>
              <a:cxnLst/>
              <a:rect l="0" t="0" r="0" b="0"/>
              <a:pathLst>
                <a:path w="89298" h="178595">
                  <a:moveTo>
                    <a:pt x="89297" y="0"/>
                  </a:moveTo>
                  <a:lnTo>
                    <a:pt x="84557" y="4741"/>
                  </a:lnTo>
                  <a:lnTo>
                    <a:pt x="83160" y="8122"/>
                  </a:lnTo>
                  <a:lnTo>
                    <a:pt x="82229" y="12360"/>
                  </a:lnTo>
                  <a:lnTo>
                    <a:pt x="81609" y="17170"/>
                  </a:lnTo>
                  <a:lnTo>
                    <a:pt x="81195" y="21368"/>
                  </a:lnTo>
                  <a:lnTo>
                    <a:pt x="80919" y="25160"/>
                  </a:lnTo>
                  <a:lnTo>
                    <a:pt x="80736" y="28679"/>
                  </a:lnTo>
                  <a:lnTo>
                    <a:pt x="79621" y="34003"/>
                  </a:lnTo>
                  <a:lnTo>
                    <a:pt x="77885" y="40528"/>
                  </a:lnTo>
                  <a:lnTo>
                    <a:pt x="73311" y="55715"/>
                  </a:lnTo>
                  <a:lnTo>
                    <a:pt x="67971" y="72388"/>
                  </a:lnTo>
                  <a:lnTo>
                    <a:pt x="65158" y="80009"/>
                  </a:lnTo>
                  <a:lnTo>
                    <a:pt x="62290" y="87073"/>
                  </a:lnTo>
                  <a:lnTo>
                    <a:pt x="59386" y="93768"/>
                  </a:lnTo>
                  <a:lnTo>
                    <a:pt x="55466" y="100215"/>
                  </a:lnTo>
                  <a:lnTo>
                    <a:pt x="50868" y="106498"/>
                  </a:lnTo>
                  <a:lnTo>
                    <a:pt x="45818" y="112670"/>
                  </a:lnTo>
                  <a:lnTo>
                    <a:pt x="41460" y="118770"/>
                  </a:lnTo>
                  <a:lnTo>
                    <a:pt x="37562" y="124821"/>
                  </a:lnTo>
                  <a:lnTo>
                    <a:pt x="33971" y="130839"/>
                  </a:lnTo>
                  <a:lnTo>
                    <a:pt x="30585" y="136835"/>
                  </a:lnTo>
                  <a:lnTo>
                    <a:pt x="24177" y="148790"/>
                  </a:lnTo>
                  <a:lnTo>
                    <a:pt x="21079" y="152772"/>
                  </a:lnTo>
                  <a:lnTo>
                    <a:pt x="18022" y="155426"/>
                  </a:lnTo>
                  <a:lnTo>
                    <a:pt x="14991" y="157195"/>
                  </a:lnTo>
                  <a:lnTo>
                    <a:pt x="11979" y="159367"/>
                  </a:lnTo>
                  <a:lnTo>
                    <a:pt x="8978" y="161808"/>
                  </a:lnTo>
                  <a:lnTo>
                    <a:pt x="5985" y="164427"/>
                  </a:lnTo>
                  <a:lnTo>
                    <a:pt x="3991" y="167165"/>
                  </a:lnTo>
                  <a:lnTo>
                    <a:pt x="2661" y="169982"/>
                  </a:lnTo>
                  <a:lnTo>
                    <a:pt x="0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SMARTPenAnnotation276"/>
            <p:cNvSpPr/>
            <p:nvPr/>
          </p:nvSpPr>
          <p:spPr>
            <a:xfrm>
              <a:off x="7822829" y="5054203"/>
              <a:ext cx="247646" cy="232173"/>
            </a:xfrm>
            <a:custGeom>
              <a:avLst/>
              <a:gdLst/>
              <a:ahLst/>
              <a:cxnLst/>
              <a:rect l="0" t="0" r="0" b="0"/>
              <a:pathLst>
                <a:path w="247646" h="232173">
                  <a:moveTo>
                    <a:pt x="62085" y="0"/>
                  </a:moveTo>
                  <a:lnTo>
                    <a:pt x="62085" y="13302"/>
                  </a:lnTo>
                  <a:lnTo>
                    <a:pt x="61092" y="16806"/>
                  </a:lnTo>
                  <a:lnTo>
                    <a:pt x="59439" y="21125"/>
                  </a:lnTo>
                  <a:lnTo>
                    <a:pt x="57345" y="25990"/>
                  </a:lnTo>
                  <a:lnTo>
                    <a:pt x="55948" y="31217"/>
                  </a:lnTo>
                  <a:lnTo>
                    <a:pt x="55017" y="36687"/>
                  </a:lnTo>
                  <a:lnTo>
                    <a:pt x="54396" y="42317"/>
                  </a:lnTo>
                  <a:lnTo>
                    <a:pt x="52991" y="49047"/>
                  </a:lnTo>
                  <a:lnTo>
                    <a:pt x="51061" y="56511"/>
                  </a:lnTo>
                  <a:lnTo>
                    <a:pt x="48782" y="64462"/>
                  </a:lnTo>
                  <a:lnTo>
                    <a:pt x="43605" y="81236"/>
                  </a:lnTo>
                  <a:lnTo>
                    <a:pt x="40835" y="89876"/>
                  </a:lnTo>
                  <a:lnTo>
                    <a:pt x="37004" y="97620"/>
                  </a:lnTo>
                  <a:lnTo>
                    <a:pt x="32465" y="104768"/>
                  </a:lnTo>
                  <a:lnTo>
                    <a:pt x="27456" y="111516"/>
                  </a:lnTo>
                  <a:lnTo>
                    <a:pt x="23124" y="118001"/>
                  </a:lnTo>
                  <a:lnTo>
                    <a:pt x="19244" y="124308"/>
                  </a:lnTo>
                  <a:lnTo>
                    <a:pt x="15665" y="130497"/>
                  </a:lnTo>
                  <a:lnTo>
                    <a:pt x="13279" y="136607"/>
                  </a:lnTo>
                  <a:lnTo>
                    <a:pt x="11688" y="142665"/>
                  </a:lnTo>
                  <a:lnTo>
                    <a:pt x="10628" y="148688"/>
                  </a:lnTo>
                  <a:lnTo>
                    <a:pt x="8928" y="152703"/>
                  </a:lnTo>
                  <a:lnTo>
                    <a:pt x="6803" y="155380"/>
                  </a:lnTo>
                  <a:lnTo>
                    <a:pt x="0" y="160420"/>
                  </a:lnTo>
                  <a:lnTo>
                    <a:pt x="4443" y="160641"/>
                  </a:lnTo>
                  <a:lnTo>
                    <a:pt x="5797" y="158688"/>
                  </a:lnTo>
                  <a:lnTo>
                    <a:pt x="6700" y="155401"/>
                  </a:lnTo>
                  <a:lnTo>
                    <a:pt x="7303" y="151226"/>
                  </a:lnTo>
                  <a:lnTo>
                    <a:pt x="9688" y="146458"/>
                  </a:lnTo>
                  <a:lnTo>
                    <a:pt x="13263" y="141294"/>
                  </a:lnTo>
                  <a:lnTo>
                    <a:pt x="17631" y="135868"/>
                  </a:lnTo>
                  <a:lnTo>
                    <a:pt x="22527" y="130266"/>
                  </a:lnTo>
                  <a:lnTo>
                    <a:pt x="27775" y="124547"/>
                  </a:lnTo>
                  <a:lnTo>
                    <a:pt x="33258" y="118750"/>
                  </a:lnTo>
                  <a:lnTo>
                    <a:pt x="38898" y="111909"/>
                  </a:lnTo>
                  <a:lnTo>
                    <a:pt x="44643" y="104371"/>
                  </a:lnTo>
                  <a:lnTo>
                    <a:pt x="50457" y="96370"/>
                  </a:lnTo>
                  <a:lnTo>
                    <a:pt x="57309" y="89051"/>
                  </a:lnTo>
                  <a:lnTo>
                    <a:pt x="64854" y="82188"/>
                  </a:lnTo>
                  <a:lnTo>
                    <a:pt x="72861" y="75628"/>
                  </a:lnTo>
                  <a:lnTo>
                    <a:pt x="80183" y="70262"/>
                  </a:lnTo>
                  <a:lnTo>
                    <a:pt x="87048" y="65693"/>
                  </a:lnTo>
                  <a:lnTo>
                    <a:pt x="93610" y="61654"/>
                  </a:lnTo>
                  <a:lnTo>
                    <a:pt x="99969" y="57970"/>
                  </a:lnTo>
                  <a:lnTo>
                    <a:pt x="112326" y="51230"/>
                  </a:lnTo>
                  <a:lnTo>
                    <a:pt x="118399" y="49036"/>
                  </a:lnTo>
                  <a:lnTo>
                    <a:pt x="124432" y="47574"/>
                  </a:lnTo>
                  <a:lnTo>
                    <a:pt x="130439" y="46599"/>
                  </a:lnTo>
                  <a:lnTo>
                    <a:pt x="135435" y="46941"/>
                  </a:lnTo>
                  <a:lnTo>
                    <a:pt x="139759" y="48161"/>
                  </a:lnTo>
                  <a:lnTo>
                    <a:pt x="149085" y="52508"/>
                  </a:lnTo>
                  <a:lnTo>
                    <a:pt x="149851" y="54849"/>
                  </a:lnTo>
                  <a:lnTo>
                    <a:pt x="150361" y="58394"/>
                  </a:lnTo>
                  <a:lnTo>
                    <a:pt x="150701" y="62742"/>
                  </a:lnTo>
                  <a:lnTo>
                    <a:pt x="150928" y="67625"/>
                  </a:lnTo>
                  <a:lnTo>
                    <a:pt x="151180" y="78342"/>
                  </a:lnTo>
                  <a:lnTo>
                    <a:pt x="150255" y="83977"/>
                  </a:lnTo>
                  <a:lnTo>
                    <a:pt x="148646" y="89719"/>
                  </a:lnTo>
                  <a:lnTo>
                    <a:pt x="146582" y="95532"/>
                  </a:lnTo>
                  <a:lnTo>
                    <a:pt x="144213" y="101391"/>
                  </a:lnTo>
                  <a:lnTo>
                    <a:pt x="141641" y="107281"/>
                  </a:lnTo>
                  <a:lnTo>
                    <a:pt x="138935" y="113193"/>
                  </a:lnTo>
                  <a:lnTo>
                    <a:pt x="135146" y="119118"/>
                  </a:lnTo>
                  <a:lnTo>
                    <a:pt x="130636" y="125052"/>
                  </a:lnTo>
                  <a:lnTo>
                    <a:pt x="125645" y="130993"/>
                  </a:lnTo>
                  <a:lnTo>
                    <a:pt x="121325" y="137930"/>
                  </a:lnTo>
                  <a:lnTo>
                    <a:pt x="117453" y="145531"/>
                  </a:lnTo>
                  <a:lnTo>
                    <a:pt x="113880" y="153576"/>
                  </a:lnTo>
                  <a:lnTo>
                    <a:pt x="110506" y="159931"/>
                  </a:lnTo>
                  <a:lnTo>
                    <a:pt x="107264" y="165159"/>
                  </a:lnTo>
                  <a:lnTo>
                    <a:pt x="104111" y="169637"/>
                  </a:lnTo>
                  <a:lnTo>
                    <a:pt x="101016" y="172623"/>
                  </a:lnTo>
                  <a:lnTo>
                    <a:pt x="97961" y="174613"/>
                  </a:lnTo>
                  <a:lnTo>
                    <a:pt x="94931" y="175940"/>
                  </a:lnTo>
                  <a:lnTo>
                    <a:pt x="92912" y="177817"/>
                  </a:lnTo>
                  <a:lnTo>
                    <a:pt x="91566" y="180060"/>
                  </a:lnTo>
                  <a:lnTo>
                    <a:pt x="90669" y="182547"/>
                  </a:lnTo>
                  <a:lnTo>
                    <a:pt x="90070" y="183214"/>
                  </a:lnTo>
                  <a:lnTo>
                    <a:pt x="89671" y="182666"/>
                  </a:lnTo>
                  <a:lnTo>
                    <a:pt x="89405" y="181308"/>
                  </a:lnTo>
                  <a:lnTo>
                    <a:pt x="90220" y="179412"/>
                  </a:lnTo>
                  <a:lnTo>
                    <a:pt x="93772" y="174657"/>
                  </a:lnTo>
                  <a:lnTo>
                    <a:pt x="98658" y="169237"/>
                  </a:lnTo>
                  <a:lnTo>
                    <a:pt x="106121" y="162529"/>
                  </a:lnTo>
                  <a:lnTo>
                    <a:pt x="112278" y="157962"/>
                  </a:lnTo>
                  <a:lnTo>
                    <a:pt x="119359" y="152933"/>
                  </a:lnTo>
                  <a:lnTo>
                    <a:pt x="127057" y="146604"/>
                  </a:lnTo>
                  <a:lnTo>
                    <a:pt x="135165" y="139408"/>
                  </a:lnTo>
                  <a:lnTo>
                    <a:pt x="143547" y="131633"/>
                  </a:lnTo>
                  <a:lnTo>
                    <a:pt x="152112" y="124466"/>
                  </a:lnTo>
                  <a:lnTo>
                    <a:pt x="160798" y="117704"/>
                  </a:lnTo>
                  <a:lnTo>
                    <a:pt x="169566" y="111211"/>
                  </a:lnTo>
                  <a:lnTo>
                    <a:pt x="178387" y="105891"/>
                  </a:lnTo>
                  <a:lnTo>
                    <a:pt x="187244" y="101352"/>
                  </a:lnTo>
                  <a:lnTo>
                    <a:pt x="196126" y="97334"/>
                  </a:lnTo>
                  <a:lnTo>
                    <a:pt x="204032" y="94654"/>
                  </a:lnTo>
                  <a:lnTo>
                    <a:pt x="211286" y="92869"/>
                  </a:lnTo>
                  <a:lnTo>
                    <a:pt x="218107" y="91678"/>
                  </a:lnTo>
                  <a:lnTo>
                    <a:pt x="223646" y="90884"/>
                  </a:lnTo>
                  <a:lnTo>
                    <a:pt x="228332" y="90355"/>
                  </a:lnTo>
                  <a:lnTo>
                    <a:pt x="232447" y="90002"/>
                  </a:lnTo>
                  <a:lnTo>
                    <a:pt x="239666" y="89610"/>
                  </a:lnTo>
                  <a:lnTo>
                    <a:pt x="242980" y="89505"/>
                  </a:lnTo>
                  <a:lnTo>
                    <a:pt x="245190" y="91420"/>
                  </a:lnTo>
                  <a:lnTo>
                    <a:pt x="246662" y="94681"/>
                  </a:lnTo>
                  <a:lnTo>
                    <a:pt x="247645" y="98839"/>
                  </a:lnTo>
                  <a:lnTo>
                    <a:pt x="247307" y="102604"/>
                  </a:lnTo>
                  <a:lnTo>
                    <a:pt x="246090" y="106106"/>
                  </a:lnTo>
                  <a:lnTo>
                    <a:pt x="244286" y="109432"/>
                  </a:lnTo>
                  <a:lnTo>
                    <a:pt x="243084" y="114626"/>
                  </a:lnTo>
                  <a:lnTo>
                    <a:pt x="242282" y="121066"/>
                  </a:lnTo>
                  <a:lnTo>
                    <a:pt x="241747" y="128336"/>
                  </a:lnTo>
                  <a:lnTo>
                    <a:pt x="240398" y="136158"/>
                  </a:lnTo>
                  <a:lnTo>
                    <a:pt x="238507" y="144351"/>
                  </a:lnTo>
                  <a:lnTo>
                    <a:pt x="236255" y="152788"/>
                  </a:lnTo>
                  <a:lnTo>
                    <a:pt x="232769" y="161390"/>
                  </a:lnTo>
                  <a:lnTo>
                    <a:pt x="228460" y="170101"/>
                  </a:lnTo>
                  <a:lnTo>
                    <a:pt x="223603" y="178885"/>
                  </a:lnTo>
                  <a:lnTo>
                    <a:pt x="219373" y="185733"/>
                  </a:lnTo>
                  <a:lnTo>
                    <a:pt x="215560" y="191291"/>
                  </a:lnTo>
                  <a:lnTo>
                    <a:pt x="212027" y="195988"/>
                  </a:lnTo>
                  <a:lnTo>
                    <a:pt x="208679" y="201104"/>
                  </a:lnTo>
                  <a:lnTo>
                    <a:pt x="205455" y="206499"/>
                  </a:lnTo>
                  <a:lnTo>
                    <a:pt x="202313" y="212080"/>
                  </a:lnTo>
                  <a:lnTo>
                    <a:pt x="200219" y="216793"/>
                  </a:lnTo>
                  <a:lnTo>
                    <a:pt x="198823" y="220926"/>
                  </a:lnTo>
                  <a:lnTo>
                    <a:pt x="196030" y="2321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SMARTPenAnnotation277"/>
            <p:cNvSpPr/>
            <p:nvPr/>
          </p:nvSpPr>
          <p:spPr>
            <a:xfrm>
              <a:off x="8099793" y="5152538"/>
              <a:ext cx="160151" cy="124908"/>
            </a:xfrm>
            <a:custGeom>
              <a:avLst/>
              <a:gdLst/>
              <a:ahLst/>
              <a:cxnLst/>
              <a:rect l="0" t="0" r="0" b="0"/>
              <a:pathLst>
                <a:path w="160151" h="124908">
                  <a:moveTo>
                    <a:pt x="97660" y="8821"/>
                  </a:moveTo>
                  <a:lnTo>
                    <a:pt x="97660" y="0"/>
                  </a:lnTo>
                  <a:lnTo>
                    <a:pt x="97660" y="4664"/>
                  </a:lnTo>
                  <a:lnTo>
                    <a:pt x="95675" y="6050"/>
                  </a:lnTo>
                  <a:lnTo>
                    <a:pt x="92368" y="6974"/>
                  </a:lnTo>
                  <a:lnTo>
                    <a:pt x="88179" y="7590"/>
                  </a:lnTo>
                  <a:lnTo>
                    <a:pt x="84394" y="9984"/>
                  </a:lnTo>
                  <a:lnTo>
                    <a:pt x="80878" y="13565"/>
                  </a:lnTo>
                  <a:lnTo>
                    <a:pt x="77543" y="17937"/>
                  </a:lnTo>
                  <a:lnTo>
                    <a:pt x="73334" y="21844"/>
                  </a:lnTo>
                  <a:lnTo>
                    <a:pt x="68544" y="25440"/>
                  </a:lnTo>
                  <a:lnTo>
                    <a:pt x="63366" y="28830"/>
                  </a:lnTo>
                  <a:lnTo>
                    <a:pt x="57930" y="32082"/>
                  </a:lnTo>
                  <a:lnTo>
                    <a:pt x="52322" y="35243"/>
                  </a:lnTo>
                  <a:lnTo>
                    <a:pt x="40799" y="41400"/>
                  </a:lnTo>
                  <a:lnTo>
                    <a:pt x="29062" y="47443"/>
                  </a:lnTo>
                  <a:lnTo>
                    <a:pt x="24147" y="50444"/>
                  </a:lnTo>
                  <a:lnTo>
                    <a:pt x="19878" y="53437"/>
                  </a:lnTo>
                  <a:lnTo>
                    <a:pt x="16040" y="56425"/>
                  </a:lnTo>
                  <a:lnTo>
                    <a:pt x="12488" y="59408"/>
                  </a:lnTo>
                  <a:lnTo>
                    <a:pt x="9129" y="62389"/>
                  </a:lnTo>
                  <a:lnTo>
                    <a:pt x="5897" y="65369"/>
                  </a:lnTo>
                  <a:lnTo>
                    <a:pt x="3742" y="68348"/>
                  </a:lnTo>
                  <a:lnTo>
                    <a:pt x="2306" y="71326"/>
                  </a:lnTo>
                  <a:lnTo>
                    <a:pt x="1348" y="74303"/>
                  </a:lnTo>
                  <a:lnTo>
                    <a:pt x="710" y="77280"/>
                  </a:lnTo>
                  <a:lnTo>
                    <a:pt x="284" y="80258"/>
                  </a:lnTo>
                  <a:lnTo>
                    <a:pt x="0" y="83234"/>
                  </a:lnTo>
                  <a:lnTo>
                    <a:pt x="804" y="85219"/>
                  </a:lnTo>
                  <a:lnTo>
                    <a:pt x="2331" y="86542"/>
                  </a:lnTo>
                  <a:lnTo>
                    <a:pt x="4341" y="87424"/>
                  </a:lnTo>
                  <a:lnTo>
                    <a:pt x="9222" y="91050"/>
                  </a:lnTo>
                  <a:lnTo>
                    <a:pt x="11912" y="93406"/>
                  </a:lnTo>
                  <a:lnTo>
                    <a:pt x="15690" y="94977"/>
                  </a:lnTo>
                  <a:lnTo>
                    <a:pt x="20193" y="96024"/>
                  </a:lnTo>
                  <a:lnTo>
                    <a:pt x="25180" y="96721"/>
                  </a:lnTo>
                  <a:lnTo>
                    <a:pt x="30488" y="97187"/>
                  </a:lnTo>
                  <a:lnTo>
                    <a:pt x="36011" y="97498"/>
                  </a:lnTo>
                  <a:lnTo>
                    <a:pt x="41678" y="97704"/>
                  </a:lnTo>
                  <a:lnTo>
                    <a:pt x="47440" y="96850"/>
                  </a:lnTo>
                  <a:lnTo>
                    <a:pt x="53265" y="95288"/>
                  </a:lnTo>
                  <a:lnTo>
                    <a:pt x="59134" y="93254"/>
                  </a:lnTo>
                  <a:lnTo>
                    <a:pt x="65031" y="89915"/>
                  </a:lnTo>
                  <a:lnTo>
                    <a:pt x="70947" y="85704"/>
                  </a:lnTo>
                  <a:lnTo>
                    <a:pt x="76874" y="80912"/>
                  </a:lnTo>
                  <a:lnTo>
                    <a:pt x="83803" y="75733"/>
                  </a:lnTo>
                  <a:lnTo>
                    <a:pt x="99439" y="64688"/>
                  </a:lnTo>
                  <a:lnTo>
                    <a:pt x="106783" y="58964"/>
                  </a:lnTo>
                  <a:lnTo>
                    <a:pt x="113664" y="53164"/>
                  </a:lnTo>
                  <a:lnTo>
                    <a:pt x="120235" y="47312"/>
                  </a:lnTo>
                  <a:lnTo>
                    <a:pt x="126600" y="42420"/>
                  </a:lnTo>
                  <a:lnTo>
                    <a:pt x="132829" y="38165"/>
                  </a:lnTo>
                  <a:lnTo>
                    <a:pt x="138966" y="34337"/>
                  </a:lnTo>
                  <a:lnTo>
                    <a:pt x="144048" y="30792"/>
                  </a:lnTo>
                  <a:lnTo>
                    <a:pt x="148429" y="27437"/>
                  </a:lnTo>
                  <a:lnTo>
                    <a:pt x="159480" y="18318"/>
                  </a:lnTo>
                  <a:lnTo>
                    <a:pt x="159709" y="19121"/>
                  </a:lnTo>
                  <a:lnTo>
                    <a:pt x="159964" y="22659"/>
                  </a:lnTo>
                  <a:lnTo>
                    <a:pt x="160108" y="25489"/>
                  </a:lnTo>
                  <a:lnTo>
                    <a:pt x="160150" y="35808"/>
                  </a:lnTo>
                  <a:lnTo>
                    <a:pt x="159164" y="40703"/>
                  </a:lnTo>
                  <a:lnTo>
                    <a:pt x="157513" y="45951"/>
                  </a:lnTo>
                  <a:lnTo>
                    <a:pt x="155422" y="51434"/>
                  </a:lnTo>
                  <a:lnTo>
                    <a:pt x="153035" y="57073"/>
                  </a:lnTo>
                  <a:lnTo>
                    <a:pt x="147738" y="68631"/>
                  </a:lnTo>
                  <a:lnTo>
                    <a:pt x="139176" y="86294"/>
                  </a:lnTo>
                  <a:lnTo>
                    <a:pt x="137244" y="92220"/>
                  </a:lnTo>
                  <a:lnTo>
                    <a:pt x="135955" y="98155"/>
                  </a:lnTo>
                  <a:lnTo>
                    <a:pt x="135097" y="104096"/>
                  </a:lnTo>
                  <a:lnTo>
                    <a:pt x="134524" y="109048"/>
                  </a:lnTo>
                  <a:lnTo>
                    <a:pt x="134142" y="113342"/>
                  </a:lnTo>
                  <a:lnTo>
                    <a:pt x="133378" y="12490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SMARTPenAnnotation278"/>
            <p:cNvSpPr/>
            <p:nvPr/>
          </p:nvSpPr>
          <p:spPr>
            <a:xfrm>
              <a:off x="8260343" y="5129743"/>
              <a:ext cx="302656" cy="308264"/>
            </a:xfrm>
            <a:custGeom>
              <a:avLst/>
              <a:gdLst/>
              <a:ahLst/>
              <a:cxnLst/>
              <a:rect l="0" t="0" r="0" b="0"/>
              <a:pathLst>
                <a:path w="302656" h="308264">
                  <a:moveTo>
                    <a:pt x="115703" y="22686"/>
                  </a:moveTo>
                  <a:lnTo>
                    <a:pt x="115703" y="563"/>
                  </a:lnTo>
                  <a:lnTo>
                    <a:pt x="114711" y="0"/>
                  </a:lnTo>
                  <a:lnTo>
                    <a:pt x="113058" y="617"/>
                  </a:lnTo>
                  <a:lnTo>
                    <a:pt x="106609" y="5264"/>
                  </a:lnTo>
                  <a:lnTo>
                    <a:pt x="98898" y="12784"/>
                  </a:lnTo>
                  <a:lnTo>
                    <a:pt x="55981" y="55623"/>
                  </a:lnTo>
                  <a:lnTo>
                    <a:pt x="51083" y="61511"/>
                  </a:lnTo>
                  <a:lnTo>
                    <a:pt x="46827" y="67421"/>
                  </a:lnTo>
                  <a:lnTo>
                    <a:pt x="42996" y="73345"/>
                  </a:lnTo>
                  <a:lnTo>
                    <a:pt x="38458" y="78287"/>
                  </a:lnTo>
                  <a:lnTo>
                    <a:pt x="33449" y="82574"/>
                  </a:lnTo>
                  <a:lnTo>
                    <a:pt x="28126" y="86423"/>
                  </a:lnTo>
                  <a:lnTo>
                    <a:pt x="24576" y="89982"/>
                  </a:lnTo>
                  <a:lnTo>
                    <a:pt x="22210" y="93348"/>
                  </a:lnTo>
                  <a:lnTo>
                    <a:pt x="19581" y="99731"/>
                  </a:lnTo>
                  <a:lnTo>
                    <a:pt x="18100" y="108904"/>
                  </a:lnTo>
                  <a:lnTo>
                    <a:pt x="17754" y="114914"/>
                  </a:lnTo>
                  <a:lnTo>
                    <a:pt x="18654" y="116914"/>
                  </a:lnTo>
                  <a:lnTo>
                    <a:pt x="20246" y="118247"/>
                  </a:lnTo>
                  <a:lnTo>
                    <a:pt x="22300" y="119135"/>
                  </a:lnTo>
                  <a:lnTo>
                    <a:pt x="29873" y="120123"/>
                  </a:lnTo>
                  <a:lnTo>
                    <a:pt x="34670" y="120386"/>
                  </a:lnTo>
                  <a:lnTo>
                    <a:pt x="45293" y="120679"/>
                  </a:lnTo>
                  <a:lnTo>
                    <a:pt x="50903" y="120757"/>
                  </a:lnTo>
                  <a:lnTo>
                    <a:pt x="56629" y="118824"/>
                  </a:lnTo>
                  <a:lnTo>
                    <a:pt x="62430" y="115552"/>
                  </a:lnTo>
                  <a:lnTo>
                    <a:pt x="68281" y="111386"/>
                  </a:lnTo>
                  <a:lnTo>
                    <a:pt x="74167" y="106624"/>
                  </a:lnTo>
                  <a:lnTo>
                    <a:pt x="80075" y="101465"/>
                  </a:lnTo>
                  <a:lnTo>
                    <a:pt x="85998" y="96041"/>
                  </a:lnTo>
                  <a:lnTo>
                    <a:pt x="92923" y="91434"/>
                  </a:lnTo>
                  <a:lnTo>
                    <a:pt x="100517" y="87369"/>
                  </a:lnTo>
                  <a:lnTo>
                    <a:pt x="115899" y="80207"/>
                  </a:lnTo>
                  <a:lnTo>
                    <a:pt x="129351" y="73718"/>
                  </a:lnTo>
                  <a:lnTo>
                    <a:pt x="134723" y="71590"/>
                  </a:lnTo>
                  <a:lnTo>
                    <a:pt x="143340" y="69226"/>
                  </a:lnTo>
                  <a:lnTo>
                    <a:pt x="150476" y="65529"/>
                  </a:lnTo>
                  <a:lnTo>
                    <a:pt x="160181" y="58529"/>
                  </a:lnTo>
                  <a:lnTo>
                    <a:pt x="160318" y="66551"/>
                  </a:lnTo>
                  <a:lnTo>
                    <a:pt x="160337" y="75585"/>
                  </a:lnTo>
                  <a:lnTo>
                    <a:pt x="158357" y="81765"/>
                  </a:lnTo>
                  <a:lnTo>
                    <a:pt x="155054" y="88861"/>
                  </a:lnTo>
                  <a:lnTo>
                    <a:pt x="150867" y="96568"/>
                  </a:lnTo>
                  <a:lnTo>
                    <a:pt x="135493" y="126378"/>
                  </a:lnTo>
                  <a:lnTo>
                    <a:pt x="118370" y="160345"/>
                  </a:lnTo>
                  <a:lnTo>
                    <a:pt x="112521" y="171014"/>
                  </a:lnTo>
                  <a:lnTo>
                    <a:pt x="106636" y="181102"/>
                  </a:lnTo>
                  <a:lnTo>
                    <a:pt x="100729" y="190805"/>
                  </a:lnTo>
                  <a:lnTo>
                    <a:pt x="94806" y="201242"/>
                  </a:lnTo>
                  <a:lnTo>
                    <a:pt x="82934" y="223422"/>
                  </a:lnTo>
                  <a:lnTo>
                    <a:pt x="75998" y="233901"/>
                  </a:lnTo>
                  <a:lnTo>
                    <a:pt x="68398" y="243863"/>
                  </a:lnTo>
                  <a:lnTo>
                    <a:pt x="60353" y="253481"/>
                  </a:lnTo>
                  <a:lnTo>
                    <a:pt x="53999" y="261877"/>
                  </a:lnTo>
                  <a:lnTo>
                    <a:pt x="48770" y="269460"/>
                  </a:lnTo>
                  <a:lnTo>
                    <a:pt x="44292" y="276499"/>
                  </a:lnTo>
                  <a:lnTo>
                    <a:pt x="40315" y="282184"/>
                  </a:lnTo>
                  <a:lnTo>
                    <a:pt x="33249" y="291146"/>
                  </a:lnTo>
                  <a:lnTo>
                    <a:pt x="26802" y="298437"/>
                  </a:lnTo>
                  <a:lnTo>
                    <a:pt x="23693" y="301770"/>
                  </a:lnTo>
                  <a:lnTo>
                    <a:pt x="20629" y="303992"/>
                  </a:lnTo>
                  <a:lnTo>
                    <a:pt x="11228" y="307558"/>
                  </a:lnTo>
                  <a:lnTo>
                    <a:pt x="9077" y="308263"/>
                  </a:lnTo>
                  <a:lnTo>
                    <a:pt x="3964" y="303644"/>
                  </a:lnTo>
                  <a:lnTo>
                    <a:pt x="2515" y="301273"/>
                  </a:lnTo>
                  <a:lnTo>
                    <a:pt x="905" y="295992"/>
                  </a:lnTo>
                  <a:lnTo>
                    <a:pt x="0" y="287441"/>
                  </a:lnTo>
                  <a:lnTo>
                    <a:pt x="2433" y="278931"/>
                  </a:lnTo>
                  <a:lnTo>
                    <a:pt x="4471" y="273883"/>
                  </a:lnTo>
                  <a:lnTo>
                    <a:pt x="6822" y="268534"/>
                  </a:lnTo>
                  <a:lnTo>
                    <a:pt x="12080" y="257298"/>
                  </a:lnTo>
                  <a:lnTo>
                    <a:pt x="20618" y="239816"/>
                  </a:lnTo>
                  <a:lnTo>
                    <a:pt x="25524" y="233916"/>
                  </a:lnTo>
                  <a:lnTo>
                    <a:pt x="31772" y="227999"/>
                  </a:lnTo>
                  <a:lnTo>
                    <a:pt x="38913" y="222069"/>
                  </a:lnTo>
                  <a:lnTo>
                    <a:pt x="46650" y="216131"/>
                  </a:lnTo>
                  <a:lnTo>
                    <a:pt x="54785" y="210189"/>
                  </a:lnTo>
                  <a:lnTo>
                    <a:pt x="71762" y="198294"/>
                  </a:lnTo>
                  <a:lnTo>
                    <a:pt x="89228" y="186393"/>
                  </a:lnTo>
                  <a:lnTo>
                    <a:pt x="99045" y="181433"/>
                  </a:lnTo>
                  <a:lnTo>
                    <a:pt x="109560" y="177135"/>
                  </a:lnTo>
                  <a:lnTo>
                    <a:pt x="120537" y="173277"/>
                  </a:lnTo>
                  <a:lnTo>
                    <a:pt x="130832" y="168721"/>
                  </a:lnTo>
                  <a:lnTo>
                    <a:pt x="140672" y="163699"/>
                  </a:lnTo>
                  <a:lnTo>
                    <a:pt x="150208" y="158366"/>
                  </a:lnTo>
                  <a:lnTo>
                    <a:pt x="159543" y="152827"/>
                  </a:lnTo>
                  <a:lnTo>
                    <a:pt x="177852" y="141380"/>
                  </a:lnTo>
                  <a:lnTo>
                    <a:pt x="186901" y="136542"/>
                  </a:lnTo>
                  <a:lnTo>
                    <a:pt x="195911" y="132325"/>
                  </a:lnTo>
                  <a:lnTo>
                    <a:pt x="204894" y="128521"/>
                  </a:lnTo>
                  <a:lnTo>
                    <a:pt x="213859" y="124000"/>
                  </a:lnTo>
                  <a:lnTo>
                    <a:pt x="222812" y="119002"/>
                  </a:lnTo>
                  <a:lnTo>
                    <a:pt x="231758" y="113686"/>
                  </a:lnTo>
                  <a:lnTo>
                    <a:pt x="239706" y="108158"/>
                  </a:lnTo>
                  <a:lnTo>
                    <a:pt x="246989" y="102488"/>
                  </a:lnTo>
                  <a:lnTo>
                    <a:pt x="253828" y="96723"/>
                  </a:lnTo>
                  <a:lnTo>
                    <a:pt x="260373" y="91888"/>
                  </a:lnTo>
                  <a:lnTo>
                    <a:pt x="266720" y="87672"/>
                  </a:lnTo>
                  <a:lnTo>
                    <a:pt x="272936" y="83870"/>
                  </a:lnTo>
                  <a:lnTo>
                    <a:pt x="278073" y="79350"/>
                  </a:lnTo>
                  <a:lnTo>
                    <a:pt x="282488" y="74353"/>
                  </a:lnTo>
                  <a:lnTo>
                    <a:pt x="286425" y="69037"/>
                  </a:lnTo>
                  <a:lnTo>
                    <a:pt x="293444" y="60484"/>
                  </a:lnTo>
                  <a:lnTo>
                    <a:pt x="296705" y="56815"/>
                  </a:lnTo>
                  <a:lnTo>
                    <a:pt x="298879" y="53376"/>
                  </a:lnTo>
                  <a:lnTo>
                    <a:pt x="301939" y="44788"/>
                  </a:lnTo>
                  <a:lnTo>
                    <a:pt x="302655" y="42431"/>
                  </a:lnTo>
                  <a:lnTo>
                    <a:pt x="301853" y="41802"/>
                  </a:lnTo>
                  <a:lnTo>
                    <a:pt x="298317" y="41104"/>
                  </a:lnTo>
                  <a:lnTo>
                    <a:pt x="290748" y="40711"/>
                  </a:lnTo>
                  <a:lnTo>
                    <a:pt x="282221" y="40595"/>
                  </a:lnTo>
                  <a:lnTo>
                    <a:pt x="278309" y="42563"/>
                  </a:lnTo>
                  <a:lnTo>
                    <a:pt x="273716" y="45859"/>
                  </a:lnTo>
                  <a:lnTo>
                    <a:pt x="264314" y="53821"/>
                  </a:lnTo>
                  <a:lnTo>
                    <a:pt x="256828" y="60667"/>
                  </a:lnTo>
                  <a:lnTo>
                    <a:pt x="242295" y="74840"/>
                  </a:lnTo>
                  <a:lnTo>
                    <a:pt x="236809" y="79284"/>
                  </a:lnTo>
                  <a:lnTo>
                    <a:pt x="231167" y="83238"/>
                  </a:lnTo>
                  <a:lnTo>
                    <a:pt x="225421" y="86867"/>
                  </a:lnTo>
                  <a:lnTo>
                    <a:pt x="216392" y="96190"/>
                  </a:lnTo>
                  <a:lnTo>
                    <a:pt x="212594" y="101454"/>
                  </a:lnTo>
                  <a:lnTo>
                    <a:pt x="209071" y="106948"/>
                  </a:lnTo>
                  <a:lnTo>
                    <a:pt x="205730" y="112595"/>
                  </a:lnTo>
                  <a:lnTo>
                    <a:pt x="202510" y="118345"/>
                  </a:lnTo>
                  <a:lnTo>
                    <a:pt x="200364" y="124162"/>
                  </a:lnTo>
                  <a:lnTo>
                    <a:pt x="198932" y="130024"/>
                  </a:lnTo>
                  <a:lnTo>
                    <a:pt x="197979" y="135917"/>
                  </a:lnTo>
                  <a:lnTo>
                    <a:pt x="198335" y="141830"/>
                  </a:lnTo>
                  <a:lnTo>
                    <a:pt x="199565" y="147756"/>
                  </a:lnTo>
                  <a:lnTo>
                    <a:pt x="201376" y="153691"/>
                  </a:lnTo>
                  <a:lnTo>
                    <a:pt x="203389" y="162932"/>
                  </a:lnTo>
                  <a:lnTo>
                    <a:pt x="203927" y="166785"/>
                  </a:lnTo>
                  <a:lnTo>
                    <a:pt x="205276" y="170345"/>
                  </a:lnTo>
                  <a:lnTo>
                    <a:pt x="207169" y="173712"/>
                  </a:lnTo>
                  <a:lnTo>
                    <a:pt x="213930" y="18342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SMARTPenAnnotation279"/>
            <p:cNvSpPr/>
            <p:nvPr/>
          </p:nvSpPr>
          <p:spPr>
            <a:xfrm>
              <a:off x="8635007" y="5295304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4189" y="0"/>
                  </a:lnTo>
                  <a:lnTo>
                    <a:pt x="2793" y="993"/>
                  </a:lnTo>
                  <a:lnTo>
                    <a:pt x="1862" y="2646"/>
                  </a:lnTo>
                  <a:lnTo>
                    <a:pt x="0" y="893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SMARTPenAnnotation280"/>
            <p:cNvSpPr/>
            <p:nvPr/>
          </p:nvSpPr>
          <p:spPr>
            <a:xfrm>
              <a:off x="4876258" y="3781124"/>
              <a:ext cx="1560605" cy="522986"/>
            </a:xfrm>
            <a:custGeom>
              <a:avLst/>
              <a:gdLst/>
              <a:ahLst/>
              <a:cxnLst/>
              <a:rect l="0" t="0" r="0" b="0"/>
              <a:pathLst>
                <a:path w="1560605" h="522986">
                  <a:moveTo>
                    <a:pt x="1463820" y="103290"/>
                  </a:moveTo>
                  <a:lnTo>
                    <a:pt x="1456131" y="103290"/>
                  </a:lnTo>
                  <a:lnTo>
                    <a:pt x="1448006" y="97153"/>
                  </a:lnTo>
                  <a:lnTo>
                    <a:pt x="1439731" y="94195"/>
                  </a:lnTo>
                  <a:lnTo>
                    <a:pt x="1420347" y="82040"/>
                  </a:lnTo>
                  <a:lnTo>
                    <a:pt x="1409442" y="78963"/>
                  </a:lnTo>
                  <a:lnTo>
                    <a:pt x="1381531" y="72246"/>
                  </a:lnTo>
                  <a:lnTo>
                    <a:pt x="1338551" y="58473"/>
                  </a:lnTo>
                  <a:lnTo>
                    <a:pt x="1320832" y="53605"/>
                  </a:lnTo>
                  <a:lnTo>
                    <a:pt x="1282558" y="47835"/>
                  </a:lnTo>
                  <a:lnTo>
                    <a:pt x="1237074" y="37435"/>
                  </a:lnTo>
                  <a:lnTo>
                    <a:pt x="1188880" y="25826"/>
                  </a:lnTo>
                  <a:lnTo>
                    <a:pt x="1148089" y="17940"/>
                  </a:lnTo>
                  <a:lnTo>
                    <a:pt x="1109435" y="14170"/>
                  </a:lnTo>
                  <a:lnTo>
                    <a:pt x="1067004" y="8202"/>
                  </a:lnTo>
                  <a:lnTo>
                    <a:pt x="1023012" y="5993"/>
                  </a:lnTo>
                  <a:lnTo>
                    <a:pt x="978559" y="4346"/>
                  </a:lnTo>
                  <a:lnTo>
                    <a:pt x="932975" y="0"/>
                  </a:lnTo>
                  <a:lnTo>
                    <a:pt x="899475" y="2152"/>
                  </a:lnTo>
                  <a:lnTo>
                    <a:pt x="851886" y="4200"/>
                  </a:lnTo>
                  <a:lnTo>
                    <a:pt x="801626" y="4807"/>
                  </a:lnTo>
                  <a:lnTo>
                    <a:pt x="766683" y="7595"/>
                  </a:lnTo>
                  <a:lnTo>
                    <a:pt x="732301" y="11149"/>
                  </a:lnTo>
                  <a:lnTo>
                    <a:pt x="684062" y="14143"/>
                  </a:lnTo>
                  <a:lnTo>
                    <a:pt x="649941" y="18359"/>
                  </a:lnTo>
                  <a:lnTo>
                    <a:pt x="602002" y="26311"/>
                  </a:lnTo>
                  <a:lnTo>
                    <a:pt x="466708" y="52699"/>
                  </a:lnTo>
                  <a:lnTo>
                    <a:pt x="422034" y="66362"/>
                  </a:lnTo>
                  <a:lnTo>
                    <a:pt x="362494" y="82619"/>
                  </a:lnTo>
                  <a:lnTo>
                    <a:pt x="317844" y="98267"/>
                  </a:lnTo>
                  <a:lnTo>
                    <a:pt x="274187" y="114480"/>
                  </a:lnTo>
                  <a:lnTo>
                    <a:pt x="235675" y="127000"/>
                  </a:lnTo>
                  <a:lnTo>
                    <a:pt x="200121" y="142837"/>
                  </a:lnTo>
                  <a:lnTo>
                    <a:pt x="179864" y="154269"/>
                  </a:lnTo>
                  <a:lnTo>
                    <a:pt x="160938" y="165966"/>
                  </a:lnTo>
                  <a:lnTo>
                    <a:pt x="124535" y="189643"/>
                  </a:lnTo>
                  <a:lnTo>
                    <a:pt x="70803" y="225332"/>
                  </a:lnTo>
                  <a:lnTo>
                    <a:pt x="55582" y="237236"/>
                  </a:lnTo>
                  <a:lnTo>
                    <a:pt x="43194" y="249142"/>
                  </a:lnTo>
                  <a:lnTo>
                    <a:pt x="29650" y="267001"/>
                  </a:lnTo>
                  <a:lnTo>
                    <a:pt x="19101" y="278907"/>
                  </a:lnTo>
                  <a:lnTo>
                    <a:pt x="10444" y="290813"/>
                  </a:lnTo>
                  <a:lnTo>
                    <a:pt x="4281" y="301727"/>
                  </a:lnTo>
                  <a:lnTo>
                    <a:pt x="1542" y="309885"/>
                  </a:lnTo>
                  <a:lnTo>
                    <a:pt x="0" y="324796"/>
                  </a:lnTo>
                  <a:lnTo>
                    <a:pt x="2285" y="336013"/>
                  </a:lnTo>
                  <a:lnTo>
                    <a:pt x="6609" y="347613"/>
                  </a:lnTo>
                  <a:lnTo>
                    <a:pt x="11837" y="359383"/>
                  </a:lnTo>
                  <a:lnTo>
                    <a:pt x="20114" y="371229"/>
                  </a:lnTo>
                  <a:lnTo>
                    <a:pt x="30407" y="383108"/>
                  </a:lnTo>
                  <a:lnTo>
                    <a:pt x="41596" y="395002"/>
                  </a:lnTo>
                  <a:lnTo>
                    <a:pt x="59052" y="412855"/>
                  </a:lnTo>
                  <a:lnTo>
                    <a:pt x="73510" y="422114"/>
                  </a:lnTo>
                  <a:lnTo>
                    <a:pt x="98384" y="435550"/>
                  </a:lnTo>
                  <a:lnTo>
                    <a:pt x="116788" y="445430"/>
                  </a:lnTo>
                  <a:lnTo>
                    <a:pt x="149461" y="457562"/>
                  </a:lnTo>
                  <a:lnTo>
                    <a:pt x="184278" y="472291"/>
                  </a:lnTo>
                  <a:lnTo>
                    <a:pt x="220721" y="483381"/>
                  </a:lnTo>
                  <a:lnTo>
                    <a:pt x="262498" y="492950"/>
                  </a:lnTo>
                  <a:lnTo>
                    <a:pt x="307287" y="502069"/>
                  </a:lnTo>
                  <a:lnTo>
                    <a:pt x="340602" y="508066"/>
                  </a:lnTo>
                  <a:lnTo>
                    <a:pt x="388086" y="512281"/>
                  </a:lnTo>
                  <a:lnTo>
                    <a:pt x="421162" y="513266"/>
                  </a:lnTo>
                  <a:lnTo>
                    <a:pt x="455705" y="514697"/>
                  </a:lnTo>
                  <a:lnTo>
                    <a:pt x="490902" y="518640"/>
                  </a:lnTo>
                  <a:lnTo>
                    <a:pt x="539445" y="521697"/>
                  </a:lnTo>
                  <a:lnTo>
                    <a:pt x="572768" y="522413"/>
                  </a:lnTo>
                  <a:lnTo>
                    <a:pt x="933588" y="522985"/>
                  </a:lnTo>
                  <a:lnTo>
                    <a:pt x="966223" y="520339"/>
                  </a:lnTo>
                  <a:lnTo>
                    <a:pt x="999580" y="516848"/>
                  </a:lnTo>
                  <a:lnTo>
                    <a:pt x="1047242" y="514883"/>
                  </a:lnTo>
                  <a:lnTo>
                    <a:pt x="1081229" y="514423"/>
                  </a:lnTo>
                  <a:lnTo>
                    <a:pt x="1129092" y="509424"/>
                  </a:lnTo>
                  <a:lnTo>
                    <a:pt x="1174692" y="501659"/>
                  </a:lnTo>
                  <a:lnTo>
                    <a:pt x="1214882" y="493074"/>
                  </a:lnTo>
                  <a:lnTo>
                    <a:pt x="1256666" y="479506"/>
                  </a:lnTo>
                  <a:lnTo>
                    <a:pt x="1295726" y="467659"/>
                  </a:lnTo>
                  <a:lnTo>
                    <a:pt x="1344479" y="453774"/>
                  </a:lnTo>
                  <a:lnTo>
                    <a:pt x="1389682" y="435598"/>
                  </a:lnTo>
                  <a:lnTo>
                    <a:pt x="1418371" y="422679"/>
                  </a:lnTo>
                  <a:lnTo>
                    <a:pt x="1436675" y="411928"/>
                  </a:lnTo>
                  <a:lnTo>
                    <a:pt x="1454732" y="400535"/>
                  </a:lnTo>
                  <a:lnTo>
                    <a:pt x="1470034" y="388857"/>
                  </a:lnTo>
                  <a:lnTo>
                    <a:pt x="1483449" y="377052"/>
                  </a:lnTo>
                  <a:lnTo>
                    <a:pt x="1496025" y="365191"/>
                  </a:lnTo>
                  <a:lnTo>
                    <a:pt x="1508230" y="350659"/>
                  </a:lnTo>
                  <a:lnTo>
                    <a:pt x="1520269" y="335271"/>
                  </a:lnTo>
                  <a:lnTo>
                    <a:pt x="1532233" y="321817"/>
                  </a:lnTo>
                  <a:lnTo>
                    <a:pt x="1541520" y="309223"/>
                  </a:lnTo>
                  <a:lnTo>
                    <a:pt x="1545386" y="303086"/>
                  </a:lnTo>
                  <a:lnTo>
                    <a:pt x="1549681" y="288331"/>
                  </a:lnTo>
                  <a:lnTo>
                    <a:pt x="1552582" y="272842"/>
                  </a:lnTo>
                  <a:lnTo>
                    <a:pt x="1557179" y="259344"/>
                  </a:lnTo>
                  <a:lnTo>
                    <a:pt x="1559883" y="246730"/>
                  </a:lnTo>
                  <a:lnTo>
                    <a:pt x="1560604" y="240589"/>
                  </a:lnTo>
                  <a:lnTo>
                    <a:pt x="1558759" y="225827"/>
                  </a:lnTo>
                  <a:lnTo>
                    <a:pt x="1554632" y="210337"/>
                  </a:lnTo>
                  <a:lnTo>
                    <a:pt x="1541018" y="173341"/>
                  </a:lnTo>
                  <a:lnTo>
                    <a:pt x="1532526" y="158897"/>
                  </a:lnTo>
                  <a:lnTo>
                    <a:pt x="1521145" y="144872"/>
                  </a:lnTo>
                  <a:lnTo>
                    <a:pt x="1506165" y="128716"/>
                  </a:lnTo>
                  <a:lnTo>
                    <a:pt x="1489585" y="114259"/>
                  </a:lnTo>
                  <a:lnTo>
                    <a:pt x="1472294" y="101220"/>
                  </a:lnTo>
                  <a:lnTo>
                    <a:pt x="1454688" y="88810"/>
                  </a:lnTo>
                  <a:lnTo>
                    <a:pt x="1428041" y="70667"/>
                  </a:lnTo>
                  <a:lnTo>
                    <a:pt x="1401294" y="57464"/>
                  </a:lnTo>
                  <a:lnTo>
                    <a:pt x="1386090" y="53157"/>
                  </a:lnTo>
                  <a:lnTo>
                    <a:pt x="1365593" y="4971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SMARTPenAnnotation281"/>
            <p:cNvSpPr/>
            <p:nvPr/>
          </p:nvSpPr>
          <p:spPr>
            <a:xfrm>
              <a:off x="6188273" y="4214812"/>
              <a:ext cx="178595" cy="151806"/>
            </a:xfrm>
            <a:custGeom>
              <a:avLst/>
              <a:gdLst/>
              <a:ahLst/>
              <a:cxnLst/>
              <a:rect l="0" t="0" r="0" b="0"/>
              <a:pathLst>
                <a:path w="178595" h="151806">
                  <a:moveTo>
                    <a:pt x="0" y="0"/>
                  </a:moveTo>
                  <a:lnTo>
                    <a:pt x="0" y="13302"/>
                  </a:lnTo>
                  <a:lnTo>
                    <a:pt x="993" y="15814"/>
                  </a:lnTo>
                  <a:lnTo>
                    <a:pt x="2646" y="18480"/>
                  </a:lnTo>
                  <a:lnTo>
                    <a:pt x="4741" y="21250"/>
                  </a:lnTo>
                  <a:lnTo>
                    <a:pt x="7129" y="24088"/>
                  </a:lnTo>
                  <a:lnTo>
                    <a:pt x="9713" y="26973"/>
                  </a:lnTo>
                  <a:lnTo>
                    <a:pt x="12429" y="29888"/>
                  </a:lnTo>
                  <a:lnTo>
                    <a:pt x="16223" y="32824"/>
                  </a:lnTo>
                  <a:lnTo>
                    <a:pt x="20737" y="35773"/>
                  </a:lnTo>
                  <a:lnTo>
                    <a:pt x="25731" y="38732"/>
                  </a:lnTo>
                  <a:lnTo>
                    <a:pt x="31045" y="42688"/>
                  </a:lnTo>
                  <a:lnTo>
                    <a:pt x="36572" y="47311"/>
                  </a:lnTo>
                  <a:lnTo>
                    <a:pt x="42240" y="52376"/>
                  </a:lnTo>
                  <a:lnTo>
                    <a:pt x="48996" y="57738"/>
                  </a:lnTo>
                  <a:lnTo>
                    <a:pt x="56476" y="63297"/>
                  </a:lnTo>
                  <a:lnTo>
                    <a:pt x="72726" y="74764"/>
                  </a:lnTo>
                  <a:lnTo>
                    <a:pt x="89870" y="86476"/>
                  </a:lnTo>
                  <a:lnTo>
                    <a:pt x="97616" y="91385"/>
                  </a:lnTo>
                  <a:lnTo>
                    <a:pt x="104765" y="95650"/>
                  </a:lnTo>
                  <a:lnTo>
                    <a:pt x="111515" y="99485"/>
                  </a:lnTo>
                  <a:lnTo>
                    <a:pt x="117999" y="104027"/>
                  </a:lnTo>
                  <a:lnTo>
                    <a:pt x="124307" y="109039"/>
                  </a:lnTo>
                  <a:lnTo>
                    <a:pt x="130496" y="114364"/>
                  </a:lnTo>
                  <a:lnTo>
                    <a:pt x="136607" y="118907"/>
                  </a:lnTo>
                  <a:lnTo>
                    <a:pt x="142665" y="122928"/>
                  </a:lnTo>
                  <a:lnTo>
                    <a:pt x="148688" y="126600"/>
                  </a:lnTo>
                  <a:lnTo>
                    <a:pt x="153696" y="130041"/>
                  </a:lnTo>
                  <a:lnTo>
                    <a:pt x="158027" y="133327"/>
                  </a:lnTo>
                  <a:lnTo>
                    <a:pt x="161906" y="136509"/>
                  </a:lnTo>
                  <a:lnTo>
                    <a:pt x="165484" y="139623"/>
                  </a:lnTo>
                  <a:lnTo>
                    <a:pt x="168862" y="142692"/>
                  </a:lnTo>
                  <a:lnTo>
                    <a:pt x="178594" y="15180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SMARTPenAnnotation282"/>
            <p:cNvSpPr/>
            <p:nvPr/>
          </p:nvSpPr>
          <p:spPr>
            <a:xfrm>
              <a:off x="6375810" y="4384476"/>
              <a:ext cx="481741" cy="357171"/>
            </a:xfrm>
            <a:custGeom>
              <a:avLst/>
              <a:gdLst/>
              <a:ahLst/>
              <a:cxnLst/>
              <a:rect l="0" t="0" r="0" b="0"/>
              <a:pathLst>
                <a:path w="481741" h="357171">
                  <a:moveTo>
                    <a:pt x="26775" y="0"/>
                  </a:moveTo>
                  <a:lnTo>
                    <a:pt x="35337" y="0"/>
                  </a:lnTo>
                  <a:lnTo>
                    <a:pt x="40337" y="4740"/>
                  </a:lnTo>
                  <a:lnTo>
                    <a:pt x="41769" y="7129"/>
                  </a:lnTo>
                  <a:lnTo>
                    <a:pt x="44778" y="15231"/>
                  </a:lnTo>
                  <a:lnTo>
                    <a:pt x="50520" y="23916"/>
                  </a:lnTo>
                  <a:lnTo>
                    <a:pt x="52212" y="29811"/>
                  </a:lnTo>
                  <a:lnTo>
                    <a:pt x="52963" y="38385"/>
                  </a:lnTo>
                  <a:lnTo>
                    <a:pt x="53297" y="47818"/>
                  </a:lnTo>
                  <a:lnTo>
                    <a:pt x="53446" y="55317"/>
                  </a:lnTo>
                  <a:lnTo>
                    <a:pt x="50866" y="64604"/>
                  </a:lnTo>
                  <a:lnTo>
                    <a:pt x="46412" y="74353"/>
                  </a:lnTo>
                  <a:lnTo>
                    <a:pt x="41125" y="81994"/>
                  </a:lnTo>
                  <a:lnTo>
                    <a:pt x="39318" y="86413"/>
                  </a:lnTo>
                  <a:lnTo>
                    <a:pt x="37311" y="96614"/>
                  </a:lnTo>
                  <a:lnTo>
                    <a:pt x="33773" y="105117"/>
                  </a:lnTo>
                  <a:lnTo>
                    <a:pt x="28894" y="113195"/>
                  </a:lnTo>
                  <a:lnTo>
                    <a:pt x="23417" y="123400"/>
                  </a:lnTo>
                  <a:lnTo>
                    <a:pt x="20568" y="126915"/>
                  </a:lnTo>
                  <a:lnTo>
                    <a:pt x="17676" y="129259"/>
                  </a:lnTo>
                  <a:lnTo>
                    <a:pt x="11817" y="132854"/>
                  </a:lnTo>
                  <a:lnTo>
                    <a:pt x="141" y="142742"/>
                  </a:lnTo>
                  <a:lnTo>
                    <a:pt x="7" y="133144"/>
                  </a:lnTo>
                  <a:lnTo>
                    <a:pt x="0" y="130435"/>
                  </a:lnTo>
                  <a:lnTo>
                    <a:pt x="987" y="127636"/>
                  </a:lnTo>
                  <a:lnTo>
                    <a:pt x="9702" y="113370"/>
                  </a:lnTo>
                  <a:lnTo>
                    <a:pt x="12417" y="108323"/>
                  </a:lnTo>
                  <a:lnTo>
                    <a:pt x="20725" y="100068"/>
                  </a:lnTo>
                  <a:lnTo>
                    <a:pt x="32024" y="93092"/>
                  </a:lnTo>
                  <a:lnTo>
                    <a:pt x="46968" y="86684"/>
                  </a:lnTo>
                  <a:lnTo>
                    <a:pt x="55119" y="82594"/>
                  </a:lnTo>
                  <a:lnTo>
                    <a:pt x="63531" y="77883"/>
                  </a:lnTo>
                  <a:lnTo>
                    <a:pt x="72115" y="72758"/>
                  </a:lnTo>
                  <a:lnTo>
                    <a:pt x="86945" y="67063"/>
                  </a:lnTo>
                  <a:lnTo>
                    <a:pt x="99158" y="63540"/>
                  </a:lnTo>
                  <a:lnTo>
                    <a:pt x="111612" y="56971"/>
                  </a:lnTo>
                  <a:lnTo>
                    <a:pt x="118389" y="55086"/>
                  </a:lnTo>
                  <a:lnTo>
                    <a:pt x="121586" y="55576"/>
                  </a:lnTo>
                  <a:lnTo>
                    <a:pt x="127783" y="58765"/>
                  </a:lnTo>
                  <a:lnTo>
                    <a:pt x="132110" y="61399"/>
                  </a:lnTo>
                  <a:lnTo>
                    <a:pt x="132717" y="62761"/>
                  </a:lnTo>
                  <a:lnTo>
                    <a:pt x="133572" y="69418"/>
                  </a:lnTo>
                  <a:lnTo>
                    <a:pt x="133825" y="78667"/>
                  </a:lnTo>
                  <a:lnTo>
                    <a:pt x="133932" y="162319"/>
                  </a:lnTo>
                  <a:lnTo>
                    <a:pt x="136578" y="171692"/>
                  </a:lnTo>
                  <a:lnTo>
                    <a:pt x="141061" y="181479"/>
                  </a:lnTo>
                  <a:lnTo>
                    <a:pt x="146360" y="189137"/>
                  </a:lnTo>
                  <a:lnTo>
                    <a:pt x="154669" y="195847"/>
                  </a:lnTo>
                  <a:lnTo>
                    <a:pt x="164976" y="202137"/>
                  </a:lnTo>
                  <a:lnTo>
                    <a:pt x="176173" y="208240"/>
                  </a:lnTo>
                  <a:lnTo>
                    <a:pt x="187763" y="211614"/>
                  </a:lnTo>
                  <a:lnTo>
                    <a:pt x="200521" y="213113"/>
                  </a:lnTo>
                  <a:lnTo>
                    <a:pt x="208090" y="213513"/>
                  </a:lnTo>
                  <a:lnTo>
                    <a:pt x="216113" y="213780"/>
                  </a:lnTo>
                  <a:lnTo>
                    <a:pt x="224438" y="212965"/>
                  </a:lnTo>
                  <a:lnTo>
                    <a:pt x="232964" y="211430"/>
                  </a:lnTo>
                  <a:lnTo>
                    <a:pt x="241625" y="209414"/>
                  </a:lnTo>
                  <a:lnTo>
                    <a:pt x="256540" y="207175"/>
                  </a:lnTo>
                  <a:lnTo>
                    <a:pt x="269784" y="205187"/>
                  </a:lnTo>
                  <a:lnTo>
                    <a:pt x="282284" y="200996"/>
                  </a:lnTo>
                  <a:lnTo>
                    <a:pt x="291809" y="195826"/>
                  </a:lnTo>
                  <a:lnTo>
                    <a:pt x="295738" y="193059"/>
                  </a:lnTo>
                  <a:lnTo>
                    <a:pt x="298357" y="190221"/>
                  </a:lnTo>
                  <a:lnTo>
                    <a:pt x="300104" y="187338"/>
                  </a:lnTo>
                  <a:lnTo>
                    <a:pt x="301268" y="184423"/>
                  </a:lnTo>
                  <a:lnTo>
                    <a:pt x="305207" y="178539"/>
                  </a:lnTo>
                  <a:lnTo>
                    <a:pt x="307647" y="175581"/>
                  </a:lnTo>
                  <a:lnTo>
                    <a:pt x="308281" y="172617"/>
                  </a:lnTo>
                  <a:lnTo>
                    <a:pt x="307711" y="169648"/>
                  </a:lnTo>
                  <a:lnTo>
                    <a:pt x="306340" y="166677"/>
                  </a:lnTo>
                  <a:lnTo>
                    <a:pt x="304816" y="158084"/>
                  </a:lnTo>
                  <a:lnTo>
                    <a:pt x="304409" y="153014"/>
                  </a:lnTo>
                  <a:lnTo>
                    <a:pt x="303145" y="149634"/>
                  </a:lnTo>
                  <a:lnTo>
                    <a:pt x="301311" y="147381"/>
                  </a:lnTo>
                  <a:lnTo>
                    <a:pt x="299097" y="145880"/>
                  </a:lnTo>
                  <a:lnTo>
                    <a:pt x="291344" y="144210"/>
                  </a:lnTo>
                  <a:lnTo>
                    <a:pt x="278468" y="143271"/>
                  </a:lnTo>
                  <a:lnTo>
                    <a:pt x="274938" y="143139"/>
                  </a:lnTo>
                  <a:lnTo>
                    <a:pt x="265724" y="145638"/>
                  </a:lnTo>
                  <a:lnTo>
                    <a:pt x="254021" y="150056"/>
                  </a:lnTo>
                  <a:lnTo>
                    <a:pt x="238899" y="155327"/>
                  </a:lnTo>
                  <a:lnTo>
                    <a:pt x="224902" y="163623"/>
                  </a:lnTo>
                  <a:lnTo>
                    <a:pt x="212066" y="172933"/>
                  </a:lnTo>
                  <a:lnTo>
                    <a:pt x="199747" y="180377"/>
                  </a:lnTo>
                  <a:lnTo>
                    <a:pt x="190303" y="189639"/>
                  </a:lnTo>
                  <a:lnTo>
                    <a:pt x="182798" y="200370"/>
                  </a:lnTo>
                  <a:lnTo>
                    <a:pt x="179408" y="206010"/>
                  </a:lnTo>
                  <a:lnTo>
                    <a:pt x="176155" y="211754"/>
                  </a:lnTo>
                  <a:lnTo>
                    <a:pt x="173987" y="217568"/>
                  </a:lnTo>
                  <a:lnTo>
                    <a:pt x="172542" y="223428"/>
                  </a:lnTo>
                  <a:lnTo>
                    <a:pt x="170936" y="234238"/>
                  </a:lnTo>
                  <a:lnTo>
                    <a:pt x="170222" y="242351"/>
                  </a:lnTo>
                  <a:lnTo>
                    <a:pt x="172550" y="251909"/>
                  </a:lnTo>
                  <a:lnTo>
                    <a:pt x="175900" y="261781"/>
                  </a:lnTo>
                  <a:lnTo>
                    <a:pt x="177390" y="269475"/>
                  </a:lnTo>
                  <a:lnTo>
                    <a:pt x="178779" y="271923"/>
                  </a:lnTo>
                  <a:lnTo>
                    <a:pt x="180696" y="273556"/>
                  </a:lnTo>
                  <a:lnTo>
                    <a:pt x="195645" y="280916"/>
                  </a:lnTo>
                  <a:lnTo>
                    <a:pt x="206340" y="283602"/>
                  </a:lnTo>
                  <a:lnTo>
                    <a:pt x="217706" y="284795"/>
                  </a:lnTo>
                  <a:lnTo>
                    <a:pt x="229373" y="285326"/>
                  </a:lnTo>
                  <a:lnTo>
                    <a:pt x="243819" y="282916"/>
                  </a:lnTo>
                  <a:lnTo>
                    <a:pt x="251838" y="280884"/>
                  </a:lnTo>
                  <a:lnTo>
                    <a:pt x="260161" y="278537"/>
                  </a:lnTo>
                  <a:lnTo>
                    <a:pt x="277346" y="273284"/>
                  </a:lnTo>
                  <a:lnTo>
                    <a:pt x="292260" y="267641"/>
                  </a:lnTo>
                  <a:lnTo>
                    <a:pt x="305503" y="261827"/>
                  </a:lnTo>
                  <a:lnTo>
                    <a:pt x="318003" y="255936"/>
                  </a:lnTo>
                  <a:lnTo>
                    <a:pt x="331457" y="247040"/>
                  </a:lnTo>
                  <a:lnTo>
                    <a:pt x="338468" y="243741"/>
                  </a:lnTo>
                  <a:lnTo>
                    <a:pt x="341727" y="242862"/>
                  </a:lnTo>
                  <a:lnTo>
                    <a:pt x="347994" y="239238"/>
                  </a:lnTo>
                  <a:lnTo>
                    <a:pt x="356637" y="232585"/>
                  </a:lnTo>
                  <a:lnTo>
                    <a:pt x="352274" y="237035"/>
                  </a:lnTo>
                  <a:lnTo>
                    <a:pt x="350931" y="239383"/>
                  </a:lnTo>
                  <a:lnTo>
                    <a:pt x="347056" y="249412"/>
                  </a:lnTo>
                  <a:lnTo>
                    <a:pt x="343483" y="255572"/>
                  </a:lnTo>
                  <a:lnTo>
                    <a:pt x="339117" y="262655"/>
                  </a:lnTo>
                  <a:lnTo>
                    <a:pt x="335214" y="269361"/>
                  </a:lnTo>
                  <a:lnTo>
                    <a:pt x="328232" y="282104"/>
                  </a:lnTo>
                  <a:lnTo>
                    <a:pt x="318723" y="300435"/>
                  </a:lnTo>
                  <a:lnTo>
                    <a:pt x="309621" y="318434"/>
                  </a:lnTo>
                  <a:lnTo>
                    <a:pt x="305628" y="324406"/>
                  </a:lnTo>
                  <a:lnTo>
                    <a:pt x="300983" y="330372"/>
                  </a:lnTo>
                  <a:lnTo>
                    <a:pt x="291521" y="341301"/>
                  </a:lnTo>
                  <a:lnTo>
                    <a:pt x="276862" y="357128"/>
                  </a:lnTo>
                  <a:lnTo>
                    <a:pt x="276823" y="357170"/>
                  </a:lnTo>
                  <a:lnTo>
                    <a:pt x="276811" y="352442"/>
                  </a:lnTo>
                  <a:lnTo>
                    <a:pt x="279455" y="344826"/>
                  </a:lnTo>
                  <a:lnTo>
                    <a:pt x="283936" y="334826"/>
                  </a:lnTo>
                  <a:lnTo>
                    <a:pt x="289236" y="323768"/>
                  </a:lnTo>
                  <a:lnTo>
                    <a:pt x="293031" y="317048"/>
                  </a:lnTo>
                  <a:lnTo>
                    <a:pt x="297544" y="309592"/>
                  </a:lnTo>
                  <a:lnTo>
                    <a:pt x="302538" y="301644"/>
                  </a:lnTo>
                  <a:lnTo>
                    <a:pt x="307851" y="294362"/>
                  </a:lnTo>
                  <a:lnTo>
                    <a:pt x="313378" y="287523"/>
                  </a:lnTo>
                  <a:lnTo>
                    <a:pt x="319048" y="280979"/>
                  </a:lnTo>
                  <a:lnTo>
                    <a:pt x="325803" y="274631"/>
                  </a:lnTo>
                  <a:lnTo>
                    <a:pt x="333283" y="268416"/>
                  </a:lnTo>
                  <a:lnTo>
                    <a:pt x="341247" y="262288"/>
                  </a:lnTo>
                  <a:lnTo>
                    <a:pt x="355386" y="252833"/>
                  </a:lnTo>
                  <a:lnTo>
                    <a:pt x="368286" y="245323"/>
                  </a:lnTo>
                  <a:lnTo>
                    <a:pt x="380634" y="238679"/>
                  </a:lnTo>
                  <a:lnTo>
                    <a:pt x="398741" y="229360"/>
                  </a:lnTo>
                  <a:lnTo>
                    <a:pt x="410705" y="225961"/>
                  </a:lnTo>
                  <a:lnTo>
                    <a:pt x="416674" y="225055"/>
                  </a:lnTo>
                  <a:lnTo>
                    <a:pt x="428597" y="226694"/>
                  </a:lnTo>
                  <a:lnTo>
                    <a:pt x="439519" y="229737"/>
                  </a:lnTo>
                  <a:lnTo>
                    <a:pt x="452238" y="232443"/>
                  </a:lnTo>
                  <a:lnTo>
                    <a:pt x="462595" y="236592"/>
                  </a:lnTo>
                  <a:lnTo>
                    <a:pt x="466149" y="239087"/>
                  </a:lnTo>
                  <a:lnTo>
                    <a:pt x="468520" y="241743"/>
                  </a:lnTo>
                  <a:lnTo>
                    <a:pt x="474502" y="252867"/>
                  </a:lnTo>
                  <a:lnTo>
                    <a:pt x="478772" y="262206"/>
                  </a:lnTo>
                  <a:lnTo>
                    <a:pt x="480671" y="269664"/>
                  </a:lnTo>
                  <a:lnTo>
                    <a:pt x="481515" y="278931"/>
                  </a:lnTo>
                  <a:lnTo>
                    <a:pt x="481740" y="284181"/>
                  </a:lnTo>
                  <a:lnTo>
                    <a:pt x="480897" y="288672"/>
                  </a:lnTo>
                  <a:lnTo>
                    <a:pt x="475964" y="299735"/>
                  </a:lnTo>
                  <a:lnTo>
                    <a:pt x="474461" y="306188"/>
                  </a:lnTo>
                  <a:lnTo>
                    <a:pt x="471148" y="312362"/>
                  </a:lnTo>
                  <a:lnTo>
                    <a:pt x="468876" y="315398"/>
                  </a:lnTo>
                  <a:lnTo>
                    <a:pt x="465376" y="317421"/>
                  </a:lnTo>
                  <a:lnTo>
                    <a:pt x="456197" y="319670"/>
                  </a:lnTo>
                  <a:lnTo>
                    <a:pt x="444612" y="320936"/>
                  </a:lnTo>
                  <a:lnTo>
                    <a:pt x="435392" y="318586"/>
                  </a:lnTo>
                  <a:lnTo>
                    <a:pt x="424680" y="314235"/>
                  </a:lnTo>
                  <a:lnTo>
                    <a:pt x="413305" y="308993"/>
                  </a:lnTo>
                  <a:lnTo>
                    <a:pt x="395744" y="300464"/>
                  </a:lnTo>
                  <a:lnTo>
                    <a:pt x="383907" y="297251"/>
                  </a:lnTo>
                  <a:lnTo>
                    <a:pt x="373024" y="295823"/>
                  </a:lnTo>
                  <a:lnTo>
                    <a:pt x="361319" y="295018"/>
                  </a:lnTo>
                  <a:lnTo>
                    <a:pt x="348244" y="29468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SMARTPenAnnotation283"/>
            <p:cNvSpPr/>
            <p:nvPr/>
          </p:nvSpPr>
          <p:spPr>
            <a:xfrm>
              <a:off x="6831320" y="4723804"/>
              <a:ext cx="326147" cy="248746"/>
            </a:xfrm>
            <a:custGeom>
              <a:avLst/>
              <a:gdLst/>
              <a:ahLst/>
              <a:cxnLst/>
              <a:rect l="0" t="0" r="0" b="0"/>
              <a:pathLst>
                <a:path w="326147" h="248746">
                  <a:moveTo>
                    <a:pt x="8820" y="0"/>
                  </a:moveTo>
                  <a:lnTo>
                    <a:pt x="1131" y="0"/>
                  </a:lnTo>
                  <a:lnTo>
                    <a:pt x="718" y="993"/>
                  </a:lnTo>
                  <a:lnTo>
                    <a:pt x="135" y="7129"/>
                  </a:lnTo>
                  <a:lnTo>
                    <a:pt x="0" y="12429"/>
                  </a:lnTo>
                  <a:lnTo>
                    <a:pt x="955" y="15231"/>
                  </a:lnTo>
                  <a:lnTo>
                    <a:pt x="4663" y="20991"/>
                  </a:lnTo>
                  <a:lnTo>
                    <a:pt x="12265" y="26858"/>
                  </a:lnTo>
                  <a:lnTo>
                    <a:pt x="21264" y="32773"/>
                  </a:lnTo>
                  <a:lnTo>
                    <a:pt x="28572" y="38709"/>
                  </a:lnTo>
                  <a:lnTo>
                    <a:pt x="37773" y="44654"/>
                  </a:lnTo>
                  <a:lnTo>
                    <a:pt x="43005" y="47629"/>
                  </a:lnTo>
                  <a:lnTo>
                    <a:pt x="54110" y="53581"/>
                  </a:lnTo>
                  <a:lnTo>
                    <a:pt x="59849" y="56556"/>
                  </a:lnTo>
                  <a:lnTo>
                    <a:pt x="65660" y="58540"/>
                  </a:lnTo>
                  <a:lnTo>
                    <a:pt x="71518" y="59863"/>
                  </a:lnTo>
                  <a:lnTo>
                    <a:pt x="77407" y="60745"/>
                  </a:lnTo>
                  <a:lnTo>
                    <a:pt x="83319" y="61332"/>
                  </a:lnTo>
                  <a:lnTo>
                    <a:pt x="89243" y="61724"/>
                  </a:lnTo>
                  <a:lnTo>
                    <a:pt x="95178" y="61985"/>
                  </a:lnTo>
                  <a:lnTo>
                    <a:pt x="101118" y="61167"/>
                  </a:lnTo>
                  <a:lnTo>
                    <a:pt x="107064" y="59630"/>
                  </a:lnTo>
                  <a:lnTo>
                    <a:pt x="113011" y="57613"/>
                  </a:lnTo>
                  <a:lnTo>
                    <a:pt x="122265" y="55372"/>
                  </a:lnTo>
                  <a:lnTo>
                    <a:pt x="129686" y="54375"/>
                  </a:lnTo>
                  <a:lnTo>
                    <a:pt x="136291" y="53933"/>
                  </a:lnTo>
                  <a:lnTo>
                    <a:pt x="138449" y="52823"/>
                  </a:lnTo>
                  <a:lnTo>
                    <a:pt x="139888" y="51090"/>
                  </a:lnTo>
                  <a:lnTo>
                    <a:pt x="140847" y="48943"/>
                  </a:lnTo>
                  <a:lnTo>
                    <a:pt x="142479" y="47512"/>
                  </a:lnTo>
                  <a:lnTo>
                    <a:pt x="144558" y="46557"/>
                  </a:lnTo>
                  <a:lnTo>
                    <a:pt x="146937" y="45921"/>
                  </a:lnTo>
                  <a:lnTo>
                    <a:pt x="147531" y="44505"/>
                  </a:lnTo>
                  <a:lnTo>
                    <a:pt x="146935" y="42568"/>
                  </a:lnTo>
                  <a:lnTo>
                    <a:pt x="143627" y="37771"/>
                  </a:lnTo>
                  <a:lnTo>
                    <a:pt x="138849" y="32332"/>
                  </a:lnTo>
                  <a:lnTo>
                    <a:pt x="133418" y="26607"/>
                  </a:lnTo>
                  <a:lnTo>
                    <a:pt x="130581" y="23691"/>
                  </a:lnTo>
                  <a:lnTo>
                    <a:pt x="126704" y="21747"/>
                  </a:lnTo>
                  <a:lnTo>
                    <a:pt x="117107" y="19587"/>
                  </a:lnTo>
                  <a:lnTo>
                    <a:pt x="111769" y="19012"/>
                  </a:lnTo>
                  <a:lnTo>
                    <a:pt x="106226" y="18627"/>
                  </a:lnTo>
                  <a:lnTo>
                    <a:pt x="100547" y="18371"/>
                  </a:lnTo>
                  <a:lnTo>
                    <a:pt x="93783" y="19193"/>
                  </a:lnTo>
                  <a:lnTo>
                    <a:pt x="86298" y="20733"/>
                  </a:lnTo>
                  <a:lnTo>
                    <a:pt x="78331" y="22752"/>
                  </a:lnTo>
                  <a:lnTo>
                    <a:pt x="71036" y="26082"/>
                  </a:lnTo>
                  <a:lnTo>
                    <a:pt x="64188" y="30287"/>
                  </a:lnTo>
                  <a:lnTo>
                    <a:pt x="57639" y="35074"/>
                  </a:lnTo>
                  <a:lnTo>
                    <a:pt x="51288" y="39258"/>
                  </a:lnTo>
                  <a:lnTo>
                    <a:pt x="45069" y="43039"/>
                  </a:lnTo>
                  <a:lnTo>
                    <a:pt x="38939" y="46552"/>
                  </a:lnTo>
                  <a:lnTo>
                    <a:pt x="32868" y="50879"/>
                  </a:lnTo>
                  <a:lnTo>
                    <a:pt x="26837" y="55748"/>
                  </a:lnTo>
                  <a:lnTo>
                    <a:pt x="20831" y="60977"/>
                  </a:lnTo>
                  <a:lnTo>
                    <a:pt x="16827" y="66448"/>
                  </a:lnTo>
                  <a:lnTo>
                    <a:pt x="14159" y="72080"/>
                  </a:lnTo>
                  <a:lnTo>
                    <a:pt x="12379" y="77819"/>
                  </a:lnTo>
                  <a:lnTo>
                    <a:pt x="11193" y="82637"/>
                  </a:lnTo>
                  <a:lnTo>
                    <a:pt x="10401" y="86842"/>
                  </a:lnTo>
                  <a:lnTo>
                    <a:pt x="9875" y="90637"/>
                  </a:lnTo>
                  <a:lnTo>
                    <a:pt x="10515" y="95151"/>
                  </a:lnTo>
                  <a:lnTo>
                    <a:pt x="11935" y="100145"/>
                  </a:lnTo>
                  <a:lnTo>
                    <a:pt x="13873" y="105459"/>
                  </a:lnTo>
                  <a:lnTo>
                    <a:pt x="16158" y="109993"/>
                  </a:lnTo>
                  <a:lnTo>
                    <a:pt x="21342" y="117678"/>
                  </a:lnTo>
                  <a:lnTo>
                    <a:pt x="25105" y="120124"/>
                  </a:lnTo>
                  <a:lnTo>
                    <a:pt x="34579" y="122842"/>
                  </a:lnTo>
                  <a:lnTo>
                    <a:pt x="60550" y="129112"/>
                  </a:lnTo>
                  <a:lnTo>
                    <a:pt x="71088" y="129731"/>
                  </a:lnTo>
                  <a:lnTo>
                    <a:pt x="82082" y="129152"/>
                  </a:lnTo>
                  <a:lnTo>
                    <a:pt x="93380" y="127773"/>
                  </a:lnTo>
                  <a:lnTo>
                    <a:pt x="104881" y="126854"/>
                  </a:lnTo>
                  <a:lnTo>
                    <a:pt x="116517" y="126242"/>
                  </a:lnTo>
                  <a:lnTo>
                    <a:pt x="128243" y="125833"/>
                  </a:lnTo>
                  <a:lnTo>
                    <a:pt x="140029" y="124568"/>
                  </a:lnTo>
                  <a:lnTo>
                    <a:pt x="151856" y="122733"/>
                  </a:lnTo>
                  <a:lnTo>
                    <a:pt x="163708" y="120517"/>
                  </a:lnTo>
                  <a:lnTo>
                    <a:pt x="174587" y="119040"/>
                  </a:lnTo>
                  <a:lnTo>
                    <a:pt x="184816" y="118056"/>
                  </a:lnTo>
                  <a:lnTo>
                    <a:pt x="194611" y="117399"/>
                  </a:lnTo>
                  <a:lnTo>
                    <a:pt x="204118" y="115969"/>
                  </a:lnTo>
                  <a:lnTo>
                    <a:pt x="213433" y="114024"/>
                  </a:lnTo>
                  <a:lnTo>
                    <a:pt x="222619" y="111734"/>
                  </a:lnTo>
                  <a:lnTo>
                    <a:pt x="230728" y="109217"/>
                  </a:lnTo>
                  <a:lnTo>
                    <a:pt x="238118" y="106546"/>
                  </a:lnTo>
                  <a:lnTo>
                    <a:pt x="245030" y="103773"/>
                  </a:lnTo>
                  <a:lnTo>
                    <a:pt x="251621" y="100932"/>
                  </a:lnTo>
                  <a:lnTo>
                    <a:pt x="264237" y="95129"/>
                  </a:lnTo>
                  <a:lnTo>
                    <a:pt x="282496" y="86285"/>
                  </a:lnTo>
                  <a:lnTo>
                    <a:pt x="291849" y="80351"/>
                  </a:lnTo>
                  <a:lnTo>
                    <a:pt x="299314" y="74407"/>
                  </a:lnTo>
                  <a:lnTo>
                    <a:pt x="305938" y="68458"/>
                  </a:lnTo>
                  <a:lnTo>
                    <a:pt x="309095" y="66475"/>
                  </a:lnTo>
                  <a:lnTo>
                    <a:pt x="318643" y="63292"/>
                  </a:lnTo>
                  <a:lnTo>
                    <a:pt x="319548" y="63030"/>
                  </a:lnTo>
                  <a:lnTo>
                    <a:pt x="326146" y="62611"/>
                  </a:lnTo>
                  <a:lnTo>
                    <a:pt x="324148" y="62554"/>
                  </a:lnTo>
                  <a:lnTo>
                    <a:pt x="322227" y="63531"/>
                  </a:lnTo>
                  <a:lnTo>
                    <a:pt x="313789" y="69646"/>
                  </a:lnTo>
                  <a:lnTo>
                    <a:pt x="304435" y="74941"/>
                  </a:lnTo>
                  <a:lnTo>
                    <a:pt x="298170" y="78735"/>
                  </a:lnTo>
                  <a:lnTo>
                    <a:pt x="283272" y="88241"/>
                  </a:lnTo>
                  <a:lnTo>
                    <a:pt x="258149" y="104749"/>
                  </a:lnTo>
                  <a:lnTo>
                    <a:pt x="250446" y="110512"/>
                  </a:lnTo>
                  <a:lnTo>
                    <a:pt x="243326" y="116339"/>
                  </a:lnTo>
                  <a:lnTo>
                    <a:pt x="236595" y="122208"/>
                  </a:lnTo>
                  <a:lnTo>
                    <a:pt x="229131" y="127113"/>
                  </a:lnTo>
                  <a:lnTo>
                    <a:pt x="221178" y="131375"/>
                  </a:lnTo>
                  <a:lnTo>
                    <a:pt x="212901" y="135208"/>
                  </a:lnTo>
                  <a:lnTo>
                    <a:pt x="205397" y="139748"/>
                  </a:lnTo>
                  <a:lnTo>
                    <a:pt x="198410" y="144759"/>
                  </a:lnTo>
                  <a:lnTo>
                    <a:pt x="191768" y="150084"/>
                  </a:lnTo>
                  <a:lnTo>
                    <a:pt x="185356" y="154626"/>
                  </a:lnTo>
                  <a:lnTo>
                    <a:pt x="179097" y="158647"/>
                  </a:lnTo>
                  <a:lnTo>
                    <a:pt x="172939" y="162319"/>
                  </a:lnTo>
                  <a:lnTo>
                    <a:pt x="163453" y="169046"/>
                  </a:lnTo>
                  <a:lnTo>
                    <a:pt x="154936" y="175342"/>
                  </a:lnTo>
                  <a:lnTo>
                    <a:pt x="149887" y="178411"/>
                  </a:lnTo>
                  <a:lnTo>
                    <a:pt x="144537" y="181448"/>
                  </a:lnTo>
                  <a:lnTo>
                    <a:pt x="140969" y="185458"/>
                  </a:lnTo>
                  <a:lnTo>
                    <a:pt x="138591" y="190115"/>
                  </a:lnTo>
                  <a:lnTo>
                    <a:pt x="137007" y="195205"/>
                  </a:lnTo>
                  <a:lnTo>
                    <a:pt x="135950" y="199590"/>
                  </a:lnTo>
                  <a:lnTo>
                    <a:pt x="134775" y="207108"/>
                  </a:lnTo>
                  <a:lnTo>
                    <a:pt x="134114" y="212178"/>
                  </a:lnTo>
                  <a:lnTo>
                    <a:pt x="136006" y="213882"/>
                  </a:lnTo>
                  <a:lnTo>
                    <a:pt x="143400" y="218421"/>
                  </a:lnTo>
                  <a:lnTo>
                    <a:pt x="150654" y="221099"/>
                  </a:lnTo>
                  <a:lnTo>
                    <a:pt x="153978" y="221814"/>
                  </a:lnTo>
                  <a:lnTo>
                    <a:pt x="159170" y="221298"/>
                  </a:lnTo>
                  <a:lnTo>
                    <a:pt x="165608" y="219962"/>
                  </a:lnTo>
                  <a:lnTo>
                    <a:pt x="172877" y="218079"/>
                  </a:lnTo>
                  <a:lnTo>
                    <a:pt x="179707" y="215831"/>
                  </a:lnTo>
                  <a:lnTo>
                    <a:pt x="186245" y="213341"/>
                  </a:lnTo>
                  <a:lnTo>
                    <a:pt x="192587" y="210688"/>
                  </a:lnTo>
                  <a:lnTo>
                    <a:pt x="199792" y="206935"/>
                  </a:lnTo>
                  <a:lnTo>
                    <a:pt x="207572" y="202449"/>
                  </a:lnTo>
                  <a:lnTo>
                    <a:pt x="215736" y="197474"/>
                  </a:lnTo>
                  <a:lnTo>
                    <a:pt x="223163" y="193165"/>
                  </a:lnTo>
                  <a:lnTo>
                    <a:pt x="236706" y="185731"/>
                  </a:lnTo>
                  <a:lnTo>
                    <a:pt x="242104" y="181368"/>
                  </a:lnTo>
                  <a:lnTo>
                    <a:pt x="246694" y="176474"/>
                  </a:lnTo>
                  <a:lnTo>
                    <a:pt x="250746" y="171228"/>
                  </a:lnTo>
                  <a:lnTo>
                    <a:pt x="254440" y="166738"/>
                  </a:lnTo>
                  <a:lnTo>
                    <a:pt x="261191" y="159103"/>
                  </a:lnTo>
                  <a:lnTo>
                    <a:pt x="267472" y="152254"/>
                  </a:lnTo>
                  <a:lnTo>
                    <a:pt x="276587" y="143001"/>
                  </a:lnTo>
                  <a:lnTo>
                    <a:pt x="281415" y="147653"/>
                  </a:lnTo>
                  <a:lnTo>
                    <a:pt x="283816" y="149037"/>
                  </a:lnTo>
                  <a:lnTo>
                    <a:pt x="291935" y="151977"/>
                  </a:lnTo>
                  <a:lnTo>
                    <a:pt x="297699" y="156181"/>
                  </a:lnTo>
                  <a:lnTo>
                    <a:pt x="299633" y="158691"/>
                  </a:lnTo>
                  <a:lnTo>
                    <a:pt x="300922" y="161357"/>
                  </a:lnTo>
                  <a:lnTo>
                    <a:pt x="301781" y="164126"/>
                  </a:lnTo>
                  <a:lnTo>
                    <a:pt x="305382" y="169848"/>
                  </a:lnTo>
                  <a:lnTo>
                    <a:pt x="307731" y="172764"/>
                  </a:lnTo>
                  <a:lnTo>
                    <a:pt x="309297" y="175699"/>
                  </a:lnTo>
                  <a:lnTo>
                    <a:pt x="311037" y="181607"/>
                  </a:lnTo>
                  <a:lnTo>
                    <a:pt x="311811" y="187540"/>
                  </a:lnTo>
                  <a:lnTo>
                    <a:pt x="312155" y="193484"/>
                  </a:lnTo>
                  <a:lnTo>
                    <a:pt x="312307" y="199433"/>
                  </a:lnTo>
                  <a:lnTo>
                    <a:pt x="311356" y="202409"/>
                  </a:lnTo>
                  <a:lnTo>
                    <a:pt x="307653" y="208360"/>
                  </a:lnTo>
                  <a:lnTo>
                    <a:pt x="305345" y="214313"/>
                  </a:lnTo>
                  <a:lnTo>
                    <a:pt x="304731" y="217290"/>
                  </a:lnTo>
                  <a:lnTo>
                    <a:pt x="302336" y="220266"/>
                  </a:lnTo>
                  <a:lnTo>
                    <a:pt x="294384" y="226219"/>
                  </a:lnTo>
                  <a:lnTo>
                    <a:pt x="286881" y="232172"/>
                  </a:lnTo>
                  <a:lnTo>
                    <a:pt x="283491" y="235149"/>
                  </a:lnTo>
                  <a:lnTo>
                    <a:pt x="279246" y="237133"/>
                  </a:lnTo>
                  <a:lnTo>
                    <a:pt x="269238" y="239338"/>
                  </a:lnTo>
                  <a:lnTo>
                    <a:pt x="260822" y="240318"/>
                  </a:lnTo>
                  <a:lnTo>
                    <a:pt x="257189" y="240579"/>
                  </a:lnTo>
                  <a:lnTo>
                    <a:pt x="253774" y="241746"/>
                  </a:lnTo>
                  <a:lnTo>
                    <a:pt x="244227" y="247135"/>
                  </a:lnTo>
                  <a:lnTo>
                    <a:pt x="238131" y="248745"/>
                  </a:lnTo>
                  <a:lnTo>
                    <a:pt x="236108" y="248181"/>
                  </a:lnTo>
                  <a:lnTo>
                    <a:pt x="234760" y="246814"/>
                  </a:lnTo>
                  <a:lnTo>
                    <a:pt x="232062" y="24110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SMARTPenAnnotation284"/>
            <p:cNvSpPr/>
            <p:nvPr/>
          </p:nvSpPr>
          <p:spPr>
            <a:xfrm>
              <a:off x="7215187" y="4884906"/>
              <a:ext cx="2647" cy="8563"/>
            </a:xfrm>
            <a:custGeom>
              <a:avLst/>
              <a:gdLst/>
              <a:ahLst/>
              <a:cxnLst/>
              <a:rect l="0" t="0" r="0" b="0"/>
              <a:pathLst>
                <a:path w="2647" h="8563">
                  <a:moveTo>
                    <a:pt x="0" y="8562"/>
                  </a:moveTo>
                  <a:lnTo>
                    <a:pt x="0" y="0"/>
                  </a:lnTo>
                  <a:lnTo>
                    <a:pt x="0" y="8204"/>
                  </a:lnTo>
                  <a:lnTo>
                    <a:pt x="992" y="8324"/>
                  </a:lnTo>
                  <a:lnTo>
                    <a:pt x="2646" y="8403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SMARTPenAnnotation285"/>
            <p:cNvSpPr/>
            <p:nvPr/>
          </p:nvSpPr>
          <p:spPr>
            <a:xfrm>
              <a:off x="7126568" y="4929187"/>
              <a:ext cx="258079" cy="276821"/>
            </a:xfrm>
            <a:custGeom>
              <a:avLst/>
              <a:gdLst/>
              <a:ahLst/>
              <a:cxnLst/>
              <a:rect l="0" t="0" r="0" b="0"/>
              <a:pathLst>
                <a:path w="258079" h="276821">
                  <a:moveTo>
                    <a:pt x="124338" y="0"/>
                  </a:moveTo>
                  <a:lnTo>
                    <a:pt x="107168" y="0"/>
                  </a:lnTo>
                  <a:lnTo>
                    <a:pt x="101978" y="993"/>
                  </a:lnTo>
                  <a:lnTo>
                    <a:pt x="96532" y="2646"/>
                  </a:lnTo>
                  <a:lnTo>
                    <a:pt x="90918" y="4741"/>
                  </a:lnTo>
                  <a:lnTo>
                    <a:pt x="85191" y="7129"/>
                  </a:lnTo>
                  <a:lnTo>
                    <a:pt x="79389" y="9713"/>
                  </a:lnTo>
                  <a:lnTo>
                    <a:pt x="73535" y="12429"/>
                  </a:lnTo>
                  <a:lnTo>
                    <a:pt x="67649" y="16223"/>
                  </a:lnTo>
                  <a:lnTo>
                    <a:pt x="61741" y="20737"/>
                  </a:lnTo>
                  <a:lnTo>
                    <a:pt x="55817" y="25731"/>
                  </a:lnTo>
                  <a:lnTo>
                    <a:pt x="49884" y="30053"/>
                  </a:lnTo>
                  <a:lnTo>
                    <a:pt x="43944" y="33925"/>
                  </a:lnTo>
                  <a:lnTo>
                    <a:pt x="38000" y="37500"/>
                  </a:lnTo>
                  <a:lnTo>
                    <a:pt x="32053" y="41867"/>
                  </a:lnTo>
                  <a:lnTo>
                    <a:pt x="26103" y="46763"/>
                  </a:lnTo>
                  <a:lnTo>
                    <a:pt x="20153" y="52011"/>
                  </a:lnTo>
                  <a:lnTo>
                    <a:pt x="15194" y="57495"/>
                  </a:lnTo>
                  <a:lnTo>
                    <a:pt x="10895" y="63135"/>
                  </a:lnTo>
                  <a:lnTo>
                    <a:pt x="7038" y="68879"/>
                  </a:lnTo>
                  <a:lnTo>
                    <a:pt x="4466" y="73701"/>
                  </a:lnTo>
                  <a:lnTo>
                    <a:pt x="1608" y="81704"/>
                  </a:lnTo>
                  <a:lnTo>
                    <a:pt x="846" y="86219"/>
                  </a:lnTo>
                  <a:lnTo>
                    <a:pt x="338" y="91214"/>
                  </a:lnTo>
                  <a:lnTo>
                    <a:pt x="0" y="96528"/>
                  </a:lnTo>
                  <a:lnTo>
                    <a:pt x="766" y="101063"/>
                  </a:lnTo>
                  <a:lnTo>
                    <a:pt x="4264" y="108748"/>
                  </a:lnTo>
                  <a:lnTo>
                    <a:pt x="9125" y="115470"/>
                  </a:lnTo>
                  <a:lnTo>
                    <a:pt x="11811" y="118652"/>
                  </a:lnTo>
                  <a:lnTo>
                    <a:pt x="14593" y="120773"/>
                  </a:lnTo>
                  <a:lnTo>
                    <a:pt x="20331" y="123130"/>
                  </a:lnTo>
                  <a:lnTo>
                    <a:pt x="25234" y="123759"/>
                  </a:lnTo>
                  <a:lnTo>
                    <a:pt x="31480" y="124178"/>
                  </a:lnTo>
                  <a:lnTo>
                    <a:pt x="38620" y="124457"/>
                  </a:lnTo>
                  <a:lnTo>
                    <a:pt x="54491" y="124768"/>
                  </a:lnTo>
                  <a:lnTo>
                    <a:pt x="62890" y="124850"/>
                  </a:lnTo>
                  <a:lnTo>
                    <a:pt x="70474" y="123913"/>
                  </a:lnTo>
                  <a:lnTo>
                    <a:pt x="77515" y="122296"/>
                  </a:lnTo>
                  <a:lnTo>
                    <a:pt x="84193" y="120226"/>
                  </a:lnTo>
                  <a:lnTo>
                    <a:pt x="90629" y="117854"/>
                  </a:lnTo>
                  <a:lnTo>
                    <a:pt x="96905" y="115281"/>
                  </a:lnTo>
                  <a:lnTo>
                    <a:pt x="103072" y="112572"/>
                  </a:lnTo>
                  <a:lnTo>
                    <a:pt x="115217" y="106918"/>
                  </a:lnTo>
                  <a:lnTo>
                    <a:pt x="121234" y="104021"/>
                  </a:lnTo>
                  <a:lnTo>
                    <a:pt x="126237" y="101097"/>
                  </a:lnTo>
                  <a:lnTo>
                    <a:pt x="130565" y="98156"/>
                  </a:lnTo>
                  <a:lnTo>
                    <a:pt x="134443" y="95203"/>
                  </a:lnTo>
                  <a:lnTo>
                    <a:pt x="137028" y="91250"/>
                  </a:lnTo>
                  <a:lnTo>
                    <a:pt x="138751" y="86630"/>
                  </a:lnTo>
                  <a:lnTo>
                    <a:pt x="139900" y="81566"/>
                  </a:lnTo>
                  <a:lnTo>
                    <a:pt x="141658" y="76205"/>
                  </a:lnTo>
                  <a:lnTo>
                    <a:pt x="143822" y="70647"/>
                  </a:lnTo>
                  <a:lnTo>
                    <a:pt x="146257" y="64958"/>
                  </a:lnTo>
                  <a:lnTo>
                    <a:pt x="147880" y="60172"/>
                  </a:lnTo>
                  <a:lnTo>
                    <a:pt x="149684" y="52210"/>
                  </a:lnTo>
                  <a:lnTo>
                    <a:pt x="150165" y="47705"/>
                  </a:lnTo>
                  <a:lnTo>
                    <a:pt x="150486" y="42718"/>
                  </a:lnTo>
                  <a:lnTo>
                    <a:pt x="150842" y="32876"/>
                  </a:lnTo>
                  <a:lnTo>
                    <a:pt x="151116" y="18504"/>
                  </a:lnTo>
                  <a:lnTo>
                    <a:pt x="151126" y="30345"/>
                  </a:lnTo>
                  <a:lnTo>
                    <a:pt x="150134" y="35113"/>
                  </a:lnTo>
                  <a:lnTo>
                    <a:pt x="148480" y="41268"/>
                  </a:lnTo>
                  <a:lnTo>
                    <a:pt x="146386" y="48348"/>
                  </a:lnTo>
                  <a:lnTo>
                    <a:pt x="144990" y="55052"/>
                  </a:lnTo>
                  <a:lnTo>
                    <a:pt x="144059" y="61506"/>
                  </a:lnTo>
                  <a:lnTo>
                    <a:pt x="143438" y="67794"/>
                  </a:lnTo>
                  <a:lnTo>
                    <a:pt x="143024" y="74961"/>
                  </a:lnTo>
                  <a:lnTo>
                    <a:pt x="142565" y="90863"/>
                  </a:lnTo>
                  <a:lnTo>
                    <a:pt x="142306" y="111810"/>
                  </a:lnTo>
                  <a:lnTo>
                    <a:pt x="141278" y="117204"/>
                  </a:lnTo>
                  <a:lnTo>
                    <a:pt x="137489" y="125843"/>
                  </a:lnTo>
                  <a:lnTo>
                    <a:pt x="136082" y="130528"/>
                  </a:lnTo>
                  <a:lnTo>
                    <a:pt x="135144" y="135636"/>
                  </a:lnTo>
                  <a:lnTo>
                    <a:pt x="133638" y="148611"/>
                  </a:lnTo>
                  <a:lnTo>
                    <a:pt x="133378" y="155599"/>
                  </a:lnTo>
                  <a:lnTo>
                    <a:pt x="132349" y="158303"/>
                  </a:lnTo>
                  <a:lnTo>
                    <a:pt x="128559" y="163953"/>
                  </a:lnTo>
                  <a:lnTo>
                    <a:pt x="126160" y="165857"/>
                  </a:lnTo>
                  <a:lnTo>
                    <a:pt x="123569" y="167126"/>
                  </a:lnTo>
                  <a:lnTo>
                    <a:pt x="117020" y="169163"/>
                  </a:lnTo>
                  <a:lnTo>
                    <a:pt x="111146" y="169515"/>
                  </a:lnTo>
                  <a:lnTo>
                    <a:pt x="103121" y="169620"/>
                  </a:lnTo>
                  <a:lnTo>
                    <a:pt x="80209" y="169664"/>
                  </a:lnTo>
                  <a:lnTo>
                    <a:pt x="86921" y="162535"/>
                  </a:lnTo>
                  <a:lnTo>
                    <a:pt x="92164" y="157235"/>
                  </a:lnTo>
                  <a:lnTo>
                    <a:pt x="96936" y="154433"/>
                  </a:lnTo>
                  <a:lnTo>
                    <a:pt x="103093" y="151573"/>
                  </a:lnTo>
                  <a:lnTo>
                    <a:pt x="110175" y="148673"/>
                  </a:lnTo>
                  <a:lnTo>
                    <a:pt x="117872" y="145748"/>
                  </a:lnTo>
                  <a:lnTo>
                    <a:pt x="134363" y="139853"/>
                  </a:lnTo>
                  <a:lnTo>
                    <a:pt x="143920" y="137884"/>
                  </a:lnTo>
                  <a:lnTo>
                    <a:pt x="154260" y="136571"/>
                  </a:lnTo>
                  <a:lnTo>
                    <a:pt x="165121" y="135695"/>
                  </a:lnTo>
                  <a:lnTo>
                    <a:pt x="175339" y="135112"/>
                  </a:lnTo>
                  <a:lnTo>
                    <a:pt x="194630" y="134464"/>
                  </a:lnTo>
                  <a:lnTo>
                    <a:pt x="202949" y="135283"/>
                  </a:lnTo>
                  <a:lnTo>
                    <a:pt x="210480" y="136822"/>
                  </a:lnTo>
                  <a:lnTo>
                    <a:pt x="217485" y="138840"/>
                  </a:lnTo>
                  <a:lnTo>
                    <a:pt x="224139" y="140185"/>
                  </a:lnTo>
                  <a:lnTo>
                    <a:pt x="230559" y="141081"/>
                  </a:lnTo>
                  <a:lnTo>
                    <a:pt x="236825" y="141679"/>
                  </a:lnTo>
                  <a:lnTo>
                    <a:pt x="241993" y="143070"/>
                  </a:lnTo>
                  <a:lnTo>
                    <a:pt x="246431" y="144990"/>
                  </a:lnTo>
                  <a:lnTo>
                    <a:pt x="250381" y="147262"/>
                  </a:lnTo>
                  <a:lnTo>
                    <a:pt x="253015" y="149768"/>
                  </a:lnTo>
                  <a:lnTo>
                    <a:pt x="254772" y="152431"/>
                  </a:lnTo>
                  <a:lnTo>
                    <a:pt x="255941" y="155199"/>
                  </a:lnTo>
                  <a:lnTo>
                    <a:pt x="257243" y="163566"/>
                  </a:lnTo>
                  <a:lnTo>
                    <a:pt x="257589" y="168575"/>
                  </a:lnTo>
                  <a:lnTo>
                    <a:pt x="257821" y="173899"/>
                  </a:lnTo>
                  <a:lnTo>
                    <a:pt x="258078" y="185106"/>
                  </a:lnTo>
                  <a:lnTo>
                    <a:pt x="257154" y="190873"/>
                  </a:lnTo>
                  <a:lnTo>
                    <a:pt x="255546" y="196702"/>
                  </a:lnTo>
                  <a:lnTo>
                    <a:pt x="253482" y="202572"/>
                  </a:lnTo>
                  <a:lnTo>
                    <a:pt x="250122" y="209462"/>
                  </a:lnTo>
                  <a:lnTo>
                    <a:pt x="245897" y="217032"/>
                  </a:lnTo>
                  <a:lnTo>
                    <a:pt x="241096" y="225055"/>
                  </a:lnTo>
                  <a:lnTo>
                    <a:pt x="235911" y="231396"/>
                  </a:lnTo>
                  <a:lnTo>
                    <a:pt x="230470" y="236615"/>
                  </a:lnTo>
                  <a:lnTo>
                    <a:pt x="224858" y="241088"/>
                  </a:lnTo>
                  <a:lnTo>
                    <a:pt x="219133" y="246053"/>
                  </a:lnTo>
                  <a:lnTo>
                    <a:pt x="213331" y="251348"/>
                  </a:lnTo>
                  <a:lnTo>
                    <a:pt x="198332" y="265635"/>
                  </a:lnTo>
                  <a:lnTo>
                    <a:pt x="194502" y="269363"/>
                  </a:lnTo>
                  <a:lnTo>
                    <a:pt x="190958" y="271849"/>
                  </a:lnTo>
                  <a:lnTo>
                    <a:pt x="184374" y="274611"/>
                  </a:lnTo>
                  <a:lnTo>
                    <a:pt x="178141" y="275838"/>
                  </a:lnTo>
                  <a:lnTo>
                    <a:pt x="168986" y="27682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SMARTPenAnnotation286"/>
            <p:cNvSpPr/>
            <p:nvPr/>
          </p:nvSpPr>
          <p:spPr>
            <a:xfrm>
              <a:off x="7429500" y="5286375"/>
              <a:ext cx="2647" cy="1"/>
            </a:xfrm>
            <a:custGeom>
              <a:avLst/>
              <a:gdLst/>
              <a:ahLst/>
              <a:cxnLst/>
              <a:rect l="0" t="0" r="0" b="0"/>
              <a:pathLst>
                <a:path w="2647" h="1">
                  <a:moveTo>
                    <a:pt x="0" y="0"/>
                  </a:moveTo>
                  <a:lnTo>
                    <a:pt x="2646" y="0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SMARTPenAnnotation287"/>
            <p:cNvSpPr/>
            <p:nvPr/>
          </p:nvSpPr>
          <p:spPr>
            <a:xfrm>
              <a:off x="6340078" y="4572000"/>
              <a:ext cx="17860" cy="17860"/>
            </a:xfrm>
            <a:custGeom>
              <a:avLst/>
              <a:gdLst/>
              <a:ahLst/>
              <a:cxnLst/>
              <a:rect l="0" t="0" r="0" b="0"/>
              <a:pathLst>
                <a:path w="17860" h="17860">
                  <a:moveTo>
                    <a:pt x="17859" y="0"/>
                  </a:moveTo>
                  <a:lnTo>
                    <a:pt x="8930" y="0"/>
                  </a:lnTo>
                  <a:lnTo>
                    <a:pt x="8929" y="8929"/>
                  </a:lnTo>
                  <a:lnTo>
                    <a:pt x="4189" y="8929"/>
                  </a:lnTo>
                  <a:lnTo>
                    <a:pt x="2792" y="9922"/>
                  </a:lnTo>
                  <a:lnTo>
                    <a:pt x="1862" y="11575"/>
                  </a:lnTo>
                  <a:lnTo>
                    <a:pt x="0" y="1785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SMARTPenAnnotation288"/>
            <p:cNvSpPr/>
            <p:nvPr/>
          </p:nvSpPr>
          <p:spPr>
            <a:xfrm>
              <a:off x="6188809" y="4554550"/>
              <a:ext cx="419160" cy="240646"/>
            </a:xfrm>
            <a:custGeom>
              <a:avLst/>
              <a:gdLst/>
              <a:ahLst/>
              <a:cxnLst/>
              <a:rect l="0" t="0" r="0" b="0"/>
              <a:pathLst>
                <a:path w="419160" h="240646">
                  <a:moveTo>
                    <a:pt x="195917" y="35309"/>
                  </a:moveTo>
                  <a:lnTo>
                    <a:pt x="195917" y="26747"/>
                  </a:lnTo>
                  <a:lnTo>
                    <a:pt x="188788" y="19323"/>
                  </a:lnTo>
                  <a:lnTo>
                    <a:pt x="179667" y="10139"/>
                  </a:lnTo>
                  <a:lnTo>
                    <a:pt x="169054" y="4259"/>
                  </a:lnTo>
                  <a:lnTo>
                    <a:pt x="161489" y="1665"/>
                  </a:lnTo>
                  <a:lnTo>
                    <a:pt x="148547" y="0"/>
                  </a:lnTo>
                  <a:lnTo>
                    <a:pt x="139806" y="2418"/>
                  </a:lnTo>
                  <a:lnTo>
                    <a:pt x="129308" y="6800"/>
                  </a:lnTo>
                  <a:lnTo>
                    <a:pt x="118026" y="12055"/>
                  </a:lnTo>
                  <a:lnTo>
                    <a:pt x="111247" y="14845"/>
                  </a:lnTo>
                  <a:lnTo>
                    <a:pt x="103752" y="17698"/>
                  </a:lnTo>
                  <a:lnTo>
                    <a:pt x="95779" y="20592"/>
                  </a:lnTo>
                  <a:lnTo>
                    <a:pt x="88479" y="24505"/>
                  </a:lnTo>
                  <a:lnTo>
                    <a:pt x="81628" y="29099"/>
                  </a:lnTo>
                  <a:lnTo>
                    <a:pt x="75075" y="34145"/>
                  </a:lnTo>
                  <a:lnTo>
                    <a:pt x="68723" y="38502"/>
                  </a:lnTo>
                  <a:lnTo>
                    <a:pt x="56373" y="45988"/>
                  </a:lnTo>
                  <a:lnTo>
                    <a:pt x="50302" y="50366"/>
                  </a:lnTo>
                  <a:lnTo>
                    <a:pt x="44270" y="55269"/>
                  </a:lnTo>
                  <a:lnTo>
                    <a:pt x="38264" y="60522"/>
                  </a:lnTo>
                  <a:lnTo>
                    <a:pt x="33268" y="66008"/>
                  </a:lnTo>
                  <a:lnTo>
                    <a:pt x="28945" y="71650"/>
                  </a:lnTo>
                  <a:lnTo>
                    <a:pt x="25071" y="77396"/>
                  </a:lnTo>
                  <a:lnTo>
                    <a:pt x="21497" y="83211"/>
                  </a:lnTo>
                  <a:lnTo>
                    <a:pt x="18121" y="89072"/>
                  </a:lnTo>
                  <a:lnTo>
                    <a:pt x="11725" y="100875"/>
                  </a:lnTo>
                  <a:lnTo>
                    <a:pt x="5575" y="112736"/>
                  </a:lnTo>
                  <a:lnTo>
                    <a:pt x="3538" y="117685"/>
                  </a:lnTo>
                  <a:lnTo>
                    <a:pt x="2180" y="121976"/>
                  </a:lnTo>
                  <a:lnTo>
                    <a:pt x="1275" y="125829"/>
                  </a:lnTo>
                  <a:lnTo>
                    <a:pt x="671" y="130383"/>
                  </a:lnTo>
                  <a:lnTo>
                    <a:pt x="269" y="135402"/>
                  </a:lnTo>
                  <a:lnTo>
                    <a:pt x="0" y="140733"/>
                  </a:lnTo>
                  <a:lnTo>
                    <a:pt x="814" y="146271"/>
                  </a:lnTo>
                  <a:lnTo>
                    <a:pt x="2348" y="151948"/>
                  </a:lnTo>
                  <a:lnTo>
                    <a:pt x="4364" y="157717"/>
                  </a:lnTo>
                  <a:lnTo>
                    <a:pt x="7691" y="162555"/>
                  </a:lnTo>
                  <a:lnTo>
                    <a:pt x="11894" y="166772"/>
                  </a:lnTo>
                  <a:lnTo>
                    <a:pt x="21856" y="174104"/>
                  </a:lnTo>
                  <a:lnTo>
                    <a:pt x="32898" y="180670"/>
                  </a:lnTo>
                  <a:lnTo>
                    <a:pt x="38620" y="184802"/>
                  </a:lnTo>
                  <a:lnTo>
                    <a:pt x="44420" y="189542"/>
                  </a:lnTo>
                  <a:lnTo>
                    <a:pt x="50270" y="194686"/>
                  </a:lnTo>
                  <a:lnTo>
                    <a:pt x="58140" y="198115"/>
                  </a:lnTo>
                  <a:lnTo>
                    <a:pt x="67354" y="200401"/>
                  </a:lnTo>
                  <a:lnTo>
                    <a:pt x="77467" y="201925"/>
                  </a:lnTo>
                  <a:lnTo>
                    <a:pt x="87185" y="202941"/>
                  </a:lnTo>
                  <a:lnTo>
                    <a:pt x="96640" y="203618"/>
                  </a:lnTo>
                  <a:lnTo>
                    <a:pt x="105920" y="204070"/>
                  </a:lnTo>
                  <a:lnTo>
                    <a:pt x="115083" y="203379"/>
                  </a:lnTo>
                  <a:lnTo>
                    <a:pt x="124168" y="201926"/>
                  </a:lnTo>
                  <a:lnTo>
                    <a:pt x="133202" y="199965"/>
                  </a:lnTo>
                  <a:lnTo>
                    <a:pt x="142201" y="196673"/>
                  </a:lnTo>
                  <a:lnTo>
                    <a:pt x="151176" y="192495"/>
                  </a:lnTo>
                  <a:lnTo>
                    <a:pt x="175385" y="179778"/>
                  </a:lnTo>
                  <a:lnTo>
                    <a:pt x="182229" y="176270"/>
                  </a:lnTo>
                  <a:lnTo>
                    <a:pt x="189768" y="172940"/>
                  </a:lnTo>
                  <a:lnTo>
                    <a:pt x="197771" y="169727"/>
                  </a:lnTo>
                  <a:lnTo>
                    <a:pt x="206082" y="166593"/>
                  </a:lnTo>
                  <a:lnTo>
                    <a:pt x="213608" y="162519"/>
                  </a:lnTo>
                  <a:lnTo>
                    <a:pt x="220609" y="157818"/>
                  </a:lnTo>
                  <a:lnTo>
                    <a:pt x="227261" y="152701"/>
                  </a:lnTo>
                  <a:lnTo>
                    <a:pt x="232688" y="148297"/>
                  </a:lnTo>
                  <a:lnTo>
                    <a:pt x="237299" y="144368"/>
                  </a:lnTo>
                  <a:lnTo>
                    <a:pt x="241364" y="140757"/>
                  </a:lnTo>
                  <a:lnTo>
                    <a:pt x="248527" y="136745"/>
                  </a:lnTo>
                  <a:lnTo>
                    <a:pt x="251826" y="135676"/>
                  </a:lnTo>
                  <a:lnTo>
                    <a:pt x="258138" y="131841"/>
                  </a:lnTo>
                  <a:lnTo>
                    <a:pt x="261210" y="129429"/>
                  </a:lnTo>
                  <a:lnTo>
                    <a:pt x="263258" y="126829"/>
                  </a:lnTo>
                  <a:lnTo>
                    <a:pt x="264624" y="124104"/>
                  </a:lnTo>
                  <a:lnTo>
                    <a:pt x="265534" y="121295"/>
                  </a:lnTo>
                  <a:lnTo>
                    <a:pt x="267133" y="119422"/>
                  </a:lnTo>
                  <a:lnTo>
                    <a:pt x="269191" y="118173"/>
                  </a:lnTo>
                  <a:lnTo>
                    <a:pt x="275870" y="115823"/>
                  </a:lnTo>
                  <a:lnTo>
                    <a:pt x="276161" y="120460"/>
                  </a:lnTo>
                  <a:lnTo>
                    <a:pt x="275210" y="123826"/>
                  </a:lnTo>
                  <a:lnTo>
                    <a:pt x="273584" y="128055"/>
                  </a:lnTo>
                  <a:lnTo>
                    <a:pt x="271508" y="132858"/>
                  </a:lnTo>
                  <a:lnTo>
                    <a:pt x="266555" y="143487"/>
                  </a:lnTo>
                  <a:lnTo>
                    <a:pt x="237575" y="202014"/>
                  </a:lnTo>
                  <a:lnTo>
                    <a:pt x="234603" y="206969"/>
                  </a:lnTo>
                  <a:lnTo>
                    <a:pt x="231630" y="211265"/>
                  </a:lnTo>
                  <a:lnTo>
                    <a:pt x="225680" y="218684"/>
                  </a:lnTo>
                  <a:lnTo>
                    <a:pt x="219728" y="225288"/>
                  </a:lnTo>
                  <a:lnTo>
                    <a:pt x="217744" y="228438"/>
                  </a:lnTo>
                  <a:lnTo>
                    <a:pt x="215540" y="234584"/>
                  </a:lnTo>
                  <a:lnTo>
                    <a:pt x="213822" y="240533"/>
                  </a:lnTo>
                  <a:lnTo>
                    <a:pt x="218531" y="240645"/>
                  </a:lnTo>
                  <a:lnTo>
                    <a:pt x="220915" y="239668"/>
                  </a:lnTo>
                  <a:lnTo>
                    <a:pt x="229010" y="233553"/>
                  </a:lnTo>
                  <a:lnTo>
                    <a:pt x="234769" y="228259"/>
                  </a:lnTo>
                  <a:lnTo>
                    <a:pt x="248329" y="214959"/>
                  </a:lnTo>
                  <a:lnTo>
                    <a:pt x="253679" y="210638"/>
                  </a:lnTo>
                  <a:lnTo>
                    <a:pt x="264914" y="203191"/>
                  </a:lnTo>
                  <a:lnTo>
                    <a:pt x="276523" y="196575"/>
                  </a:lnTo>
                  <a:lnTo>
                    <a:pt x="282396" y="193421"/>
                  </a:lnTo>
                  <a:lnTo>
                    <a:pt x="294215" y="189916"/>
                  </a:lnTo>
                  <a:lnTo>
                    <a:pt x="306081" y="188360"/>
                  </a:lnTo>
                  <a:lnTo>
                    <a:pt x="317970" y="187667"/>
                  </a:lnTo>
                  <a:lnTo>
                    <a:pt x="329869" y="187360"/>
                  </a:lnTo>
                  <a:lnTo>
                    <a:pt x="363846" y="187128"/>
                  </a:lnTo>
                  <a:lnTo>
                    <a:pt x="375063" y="189766"/>
                  </a:lnTo>
                  <a:lnTo>
                    <a:pt x="385670" y="193253"/>
                  </a:lnTo>
                  <a:lnTo>
                    <a:pt x="397220" y="195217"/>
                  </a:lnTo>
                  <a:lnTo>
                    <a:pt x="408320" y="195934"/>
                  </a:lnTo>
                  <a:lnTo>
                    <a:pt x="412027" y="198641"/>
                  </a:lnTo>
                  <a:lnTo>
                    <a:pt x="419159" y="20497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SMARTPenAnnotation289"/>
            <p:cNvSpPr/>
            <p:nvPr/>
          </p:nvSpPr>
          <p:spPr>
            <a:xfrm>
              <a:off x="6536945" y="4714875"/>
              <a:ext cx="213899" cy="187366"/>
            </a:xfrm>
            <a:custGeom>
              <a:avLst/>
              <a:gdLst/>
              <a:ahLst/>
              <a:cxnLst/>
              <a:rect l="0" t="0" r="0" b="0"/>
              <a:pathLst>
                <a:path w="213899" h="187366">
                  <a:moveTo>
                    <a:pt x="79953" y="0"/>
                  </a:moveTo>
                  <a:lnTo>
                    <a:pt x="75213" y="0"/>
                  </a:lnTo>
                  <a:lnTo>
                    <a:pt x="72824" y="992"/>
                  </a:lnTo>
                  <a:lnTo>
                    <a:pt x="67524" y="4740"/>
                  </a:lnTo>
                  <a:lnTo>
                    <a:pt x="62174" y="9094"/>
                  </a:lnTo>
                  <a:lnTo>
                    <a:pt x="55282" y="15813"/>
                  </a:lnTo>
                  <a:lnTo>
                    <a:pt x="41144" y="29888"/>
                  </a:lnTo>
                  <a:lnTo>
                    <a:pt x="38206" y="33816"/>
                  </a:lnTo>
                  <a:lnTo>
                    <a:pt x="35254" y="38419"/>
                  </a:lnTo>
                  <a:lnTo>
                    <a:pt x="32295" y="43472"/>
                  </a:lnTo>
                  <a:lnTo>
                    <a:pt x="29329" y="47833"/>
                  </a:lnTo>
                  <a:lnTo>
                    <a:pt x="26360" y="51732"/>
                  </a:lnTo>
                  <a:lnTo>
                    <a:pt x="23388" y="55324"/>
                  </a:lnTo>
                  <a:lnTo>
                    <a:pt x="20415" y="59702"/>
                  </a:lnTo>
                  <a:lnTo>
                    <a:pt x="17440" y="64606"/>
                  </a:lnTo>
                  <a:lnTo>
                    <a:pt x="14465" y="69860"/>
                  </a:lnTo>
                  <a:lnTo>
                    <a:pt x="12482" y="74355"/>
                  </a:lnTo>
                  <a:lnTo>
                    <a:pt x="11160" y="78343"/>
                  </a:lnTo>
                  <a:lnTo>
                    <a:pt x="10279" y="81994"/>
                  </a:lnTo>
                  <a:lnTo>
                    <a:pt x="8698" y="85421"/>
                  </a:lnTo>
                  <a:lnTo>
                    <a:pt x="6653" y="88697"/>
                  </a:lnTo>
                  <a:lnTo>
                    <a:pt x="4298" y="91873"/>
                  </a:lnTo>
                  <a:lnTo>
                    <a:pt x="2727" y="94983"/>
                  </a:lnTo>
                  <a:lnTo>
                    <a:pt x="1679" y="98049"/>
                  </a:lnTo>
                  <a:lnTo>
                    <a:pt x="982" y="101084"/>
                  </a:lnTo>
                  <a:lnTo>
                    <a:pt x="517" y="104101"/>
                  </a:lnTo>
                  <a:lnTo>
                    <a:pt x="206" y="107103"/>
                  </a:lnTo>
                  <a:lnTo>
                    <a:pt x="0" y="110097"/>
                  </a:lnTo>
                  <a:lnTo>
                    <a:pt x="854" y="113086"/>
                  </a:lnTo>
                  <a:lnTo>
                    <a:pt x="2416" y="116070"/>
                  </a:lnTo>
                  <a:lnTo>
                    <a:pt x="4449" y="119052"/>
                  </a:lnTo>
                  <a:lnTo>
                    <a:pt x="6796" y="121040"/>
                  </a:lnTo>
                  <a:lnTo>
                    <a:pt x="9354" y="122365"/>
                  </a:lnTo>
                  <a:lnTo>
                    <a:pt x="12051" y="123248"/>
                  </a:lnTo>
                  <a:lnTo>
                    <a:pt x="17694" y="126876"/>
                  </a:lnTo>
                  <a:lnTo>
                    <a:pt x="20588" y="129232"/>
                  </a:lnTo>
                  <a:lnTo>
                    <a:pt x="24501" y="129811"/>
                  </a:lnTo>
                  <a:lnTo>
                    <a:pt x="29095" y="129204"/>
                  </a:lnTo>
                  <a:lnTo>
                    <a:pt x="34141" y="127808"/>
                  </a:lnTo>
                  <a:lnTo>
                    <a:pt x="39490" y="126877"/>
                  </a:lnTo>
                  <a:lnTo>
                    <a:pt x="45040" y="126257"/>
                  </a:lnTo>
                  <a:lnTo>
                    <a:pt x="50724" y="125843"/>
                  </a:lnTo>
                  <a:lnTo>
                    <a:pt x="56499" y="124575"/>
                  </a:lnTo>
                  <a:lnTo>
                    <a:pt x="62332" y="122737"/>
                  </a:lnTo>
                  <a:lnTo>
                    <a:pt x="68206" y="120520"/>
                  </a:lnTo>
                  <a:lnTo>
                    <a:pt x="73114" y="119042"/>
                  </a:lnTo>
                  <a:lnTo>
                    <a:pt x="77378" y="118056"/>
                  </a:lnTo>
                  <a:lnTo>
                    <a:pt x="81213" y="117399"/>
                  </a:lnTo>
                  <a:lnTo>
                    <a:pt x="85753" y="115969"/>
                  </a:lnTo>
                  <a:lnTo>
                    <a:pt x="90765" y="114024"/>
                  </a:lnTo>
                  <a:lnTo>
                    <a:pt x="96091" y="111735"/>
                  </a:lnTo>
                  <a:lnTo>
                    <a:pt x="100634" y="109216"/>
                  </a:lnTo>
                  <a:lnTo>
                    <a:pt x="104654" y="106545"/>
                  </a:lnTo>
                  <a:lnTo>
                    <a:pt x="108326" y="103772"/>
                  </a:lnTo>
                  <a:lnTo>
                    <a:pt x="111767" y="101924"/>
                  </a:lnTo>
                  <a:lnTo>
                    <a:pt x="118236" y="99869"/>
                  </a:lnTo>
                  <a:lnTo>
                    <a:pt x="120357" y="98330"/>
                  </a:lnTo>
                  <a:lnTo>
                    <a:pt x="121772" y="96311"/>
                  </a:lnTo>
                  <a:lnTo>
                    <a:pt x="122715" y="93973"/>
                  </a:lnTo>
                  <a:lnTo>
                    <a:pt x="124336" y="92414"/>
                  </a:lnTo>
                  <a:lnTo>
                    <a:pt x="126409" y="91375"/>
                  </a:lnTo>
                  <a:lnTo>
                    <a:pt x="128783" y="90682"/>
                  </a:lnTo>
                  <a:lnTo>
                    <a:pt x="130365" y="89228"/>
                  </a:lnTo>
                  <a:lnTo>
                    <a:pt x="131421" y="87266"/>
                  </a:lnTo>
                  <a:lnTo>
                    <a:pt x="133114" y="81730"/>
                  </a:lnTo>
                  <a:lnTo>
                    <a:pt x="133253" y="82268"/>
                  </a:lnTo>
                  <a:lnTo>
                    <a:pt x="133477" y="87614"/>
                  </a:lnTo>
                  <a:lnTo>
                    <a:pt x="133495" y="88175"/>
                  </a:lnTo>
                  <a:lnTo>
                    <a:pt x="132515" y="90533"/>
                  </a:lnTo>
                  <a:lnTo>
                    <a:pt x="128779" y="98445"/>
                  </a:lnTo>
                  <a:lnTo>
                    <a:pt x="126395" y="102341"/>
                  </a:lnTo>
                  <a:lnTo>
                    <a:pt x="123813" y="105930"/>
                  </a:lnTo>
                  <a:lnTo>
                    <a:pt x="121099" y="109315"/>
                  </a:lnTo>
                  <a:lnTo>
                    <a:pt x="118298" y="113557"/>
                  </a:lnTo>
                  <a:lnTo>
                    <a:pt x="115438" y="118368"/>
                  </a:lnTo>
                  <a:lnTo>
                    <a:pt x="112539" y="123561"/>
                  </a:lnTo>
                  <a:lnTo>
                    <a:pt x="109615" y="128014"/>
                  </a:lnTo>
                  <a:lnTo>
                    <a:pt x="106673" y="131976"/>
                  </a:lnTo>
                  <a:lnTo>
                    <a:pt x="103719" y="135609"/>
                  </a:lnTo>
                  <a:lnTo>
                    <a:pt x="100758" y="140015"/>
                  </a:lnTo>
                  <a:lnTo>
                    <a:pt x="97792" y="144937"/>
                  </a:lnTo>
                  <a:lnTo>
                    <a:pt x="94823" y="150202"/>
                  </a:lnTo>
                  <a:lnTo>
                    <a:pt x="92842" y="154705"/>
                  </a:lnTo>
                  <a:lnTo>
                    <a:pt x="91523" y="158699"/>
                  </a:lnTo>
                  <a:lnTo>
                    <a:pt x="90642" y="162354"/>
                  </a:lnTo>
                  <a:lnTo>
                    <a:pt x="90056" y="165782"/>
                  </a:lnTo>
                  <a:lnTo>
                    <a:pt x="89665" y="169061"/>
                  </a:lnTo>
                  <a:lnTo>
                    <a:pt x="89404" y="172238"/>
                  </a:lnTo>
                  <a:lnTo>
                    <a:pt x="89231" y="175349"/>
                  </a:lnTo>
                  <a:lnTo>
                    <a:pt x="89038" y="181451"/>
                  </a:lnTo>
                  <a:lnTo>
                    <a:pt x="89978" y="183475"/>
                  </a:lnTo>
                  <a:lnTo>
                    <a:pt x="91597" y="184824"/>
                  </a:lnTo>
                  <a:lnTo>
                    <a:pt x="93669" y="185724"/>
                  </a:lnTo>
                  <a:lnTo>
                    <a:pt x="98617" y="186723"/>
                  </a:lnTo>
                  <a:lnTo>
                    <a:pt x="104123" y="187168"/>
                  </a:lnTo>
                  <a:lnTo>
                    <a:pt x="109877" y="187365"/>
                  </a:lnTo>
                  <a:lnTo>
                    <a:pt x="113794" y="186425"/>
                  </a:lnTo>
                  <a:lnTo>
                    <a:pt x="118388" y="184807"/>
                  </a:lnTo>
                  <a:lnTo>
                    <a:pt x="123436" y="182736"/>
                  </a:lnTo>
                  <a:lnTo>
                    <a:pt x="128786" y="181355"/>
                  </a:lnTo>
                  <a:lnTo>
                    <a:pt x="134336" y="180434"/>
                  </a:lnTo>
                  <a:lnTo>
                    <a:pt x="140021" y="179821"/>
                  </a:lnTo>
                  <a:lnTo>
                    <a:pt x="145795" y="178419"/>
                  </a:lnTo>
                  <a:lnTo>
                    <a:pt x="151629" y="176493"/>
                  </a:lnTo>
                  <a:lnTo>
                    <a:pt x="157502" y="174217"/>
                  </a:lnTo>
                  <a:lnTo>
                    <a:pt x="171966" y="169041"/>
                  </a:lnTo>
                  <a:lnTo>
                    <a:pt x="179990" y="166272"/>
                  </a:lnTo>
                  <a:lnTo>
                    <a:pt x="186332" y="164426"/>
                  </a:lnTo>
                  <a:lnTo>
                    <a:pt x="191552" y="163195"/>
                  </a:lnTo>
                  <a:lnTo>
                    <a:pt x="196024" y="162375"/>
                  </a:lnTo>
                  <a:lnTo>
                    <a:pt x="199998" y="161828"/>
                  </a:lnTo>
                  <a:lnTo>
                    <a:pt x="203639" y="161463"/>
                  </a:lnTo>
                  <a:lnTo>
                    <a:pt x="213898" y="1607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SMARTPenAnnotation290"/>
            <p:cNvSpPr/>
            <p:nvPr/>
          </p:nvSpPr>
          <p:spPr>
            <a:xfrm>
              <a:off x="6688536" y="4857759"/>
              <a:ext cx="185882" cy="214304"/>
            </a:xfrm>
            <a:custGeom>
              <a:avLst/>
              <a:gdLst/>
              <a:ahLst/>
              <a:cxnLst/>
              <a:rect l="0" t="0" r="0" b="0"/>
              <a:pathLst>
                <a:path w="185882" h="214304">
                  <a:moveTo>
                    <a:pt x="151604" y="8920"/>
                  </a:moveTo>
                  <a:lnTo>
                    <a:pt x="146864" y="8920"/>
                  </a:lnTo>
                  <a:lnTo>
                    <a:pt x="144475" y="7928"/>
                  </a:lnTo>
                  <a:lnTo>
                    <a:pt x="139175" y="4180"/>
                  </a:lnTo>
                  <a:lnTo>
                    <a:pt x="135354" y="1232"/>
                  </a:lnTo>
                  <a:lnTo>
                    <a:pt x="131815" y="542"/>
                  </a:lnTo>
                  <a:lnTo>
                    <a:pt x="129481" y="358"/>
                  </a:lnTo>
                  <a:lnTo>
                    <a:pt x="125941" y="236"/>
                  </a:lnTo>
                  <a:lnTo>
                    <a:pt x="108648" y="39"/>
                  </a:lnTo>
                  <a:lnTo>
                    <a:pt x="90644" y="0"/>
                  </a:lnTo>
                  <a:lnTo>
                    <a:pt x="85166" y="989"/>
                  </a:lnTo>
                  <a:lnTo>
                    <a:pt x="79531" y="2641"/>
                  </a:lnTo>
                  <a:lnTo>
                    <a:pt x="73790" y="4734"/>
                  </a:lnTo>
                  <a:lnTo>
                    <a:pt x="67978" y="7121"/>
                  </a:lnTo>
                  <a:lnTo>
                    <a:pt x="62119" y="9705"/>
                  </a:lnTo>
                  <a:lnTo>
                    <a:pt x="50317" y="15222"/>
                  </a:lnTo>
                  <a:lnTo>
                    <a:pt x="20625" y="29802"/>
                  </a:lnTo>
                  <a:lnTo>
                    <a:pt x="15667" y="32763"/>
                  </a:lnTo>
                  <a:lnTo>
                    <a:pt x="11370" y="35730"/>
                  </a:lnTo>
                  <a:lnTo>
                    <a:pt x="7513" y="38699"/>
                  </a:lnTo>
                  <a:lnTo>
                    <a:pt x="4942" y="42664"/>
                  </a:lnTo>
                  <a:lnTo>
                    <a:pt x="3228" y="47291"/>
                  </a:lnTo>
                  <a:lnTo>
                    <a:pt x="2085" y="52360"/>
                  </a:lnTo>
                  <a:lnTo>
                    <a:pt x="1323" y="56732"/>
                  </a:lnTo>
                  <a:lnTo>
                    <a:pt x="816" y="60638"/>
                  </a:lnTo>
                  <a:lnTo>
                    <a:pt x="477" y="64235"/>
                  </a:lnTo>
                  <a:lnTo>
                    <a:pt x="251" y="68617"/>
                  </a:lnTo>
                  <a:lnTo>
                    <a:pt x="0" y="78778"/>
                  </a:lnTo>
                  <a:lnTo>
                    <a:pt x="1917" y="83273"/>
                  </a:lnTo>
                  <a:lnTo>
                    <a:pt x="5181" y="87262"/>
                  </a:lnTo>
                  <a:lnTo>
                    <a:pt x="9340" y="90914"/>
                  </a:lnTo>
                  <a:lnTo>
                    <a:pt x="14097" y="95333"/>
                  </a:lnTo>
                  <a:lnTo>
                    <a:pt x="24675" y="105534"/>
                  </a:lnTo>
                  <a:lnTo>
                    <a:pt x="30274" y="110040"/>
                  </a:lnTo>
                  <a:lnTo>
                    <a:pt x="35991" y="114037"/>
                  </a:lnTo>
                  <a:lnTo>
                    <a:pt x="41787" y="117693"/>
                  </a:lnTo>
                  <a:lnTo>
                    <a:pt x="47635" y="121123"/>
                  </a:lnTo>
                  <a:lnTo>
                    <a:pt x="53518" y="124402"/>
                  </a:lnTo>
                  <a:lnTo>
                    <a:pt x="59424" y="127580"/>
                  </a:lnTo>
                  <a:lnTo>
                    <a:pt x="66338" y="129699"/>
                  </a:lnTo>
                  <a:lnTo>
                    <a:pt x="73924" y="131111"/>
                  </a:lnTo>
                  <a:lnTo>
                    <a:pt x="81958" y="132053"/>
                  </a:lnTo>
                  <a:lnTo>
                    <a:pt x="89299" y="132680"/>
                  </a:lnTo>
                  <a:lnTo>
                    <a:pt x="96177" y="133099"/>
                  </a:lnTo>
                  <a:lnTo>
                    <a:pt x="102746" y="133378"/>
                  </a:lnTo>
                  <a:lnTo>
                    <a:pt x="109110" y="132572"/>
                  </a:lnTo>
                  <a:lnTo>
                    <a:pt x="115337" y="131042"/>
                  </a:lnTo>
                  <a:lnTo>
                    <a:pt x="121473" y="129030"/>
                  </a:lnTo>
                  <a:lnTo>
                    <a:pt x="127548" y="127689"/>
                  </a:lnTo>
                  <a:lnTo>
                    <a:pt x="133582" y="126795"/>
                  </a:lnTo>
                  <a:lnTo>
                    <a:pt x="139589" y="126199"/>
                  </a:lnTo>
                  <a:lnTo>
                    <a:pt x="145579" y="125801"/>
                  </a:lnTo>
                  <a:lnTo>
                    <a:pt x="151556" y="125536"/>
                  </a:lnTo>
                  <a:lnTo>
                    <a:pt x="157525" y="125359"/>
                  </a:lnTo>
                  <a:lnTo>
                    <a:pt x="162497" y="124250"/>
                  </a:lnTo>
                  <a:lnTo>
                    <a:pt x="166804" y="122518"/>
                  </a:lnTo>
                  <a:lnTo>
                    <a:pt x="176104" y="117348"/>
                  </a:lnTo>
                  <a:lnTo>
                    <a:pt x="180022" y="116642"/>
                  </a:lnTo>
                  <a:lnTo>
                    <a:pt x="185881" y="116188"/>
                  </a:lnTo>
                  <a:lnTo>
                    <a:pt x="185370" y="117143"/>
                  </a:lnTo>
                  <a:lnTo>
                    <a:pt x="179909" y="123228"/>
                  </a:lnTo>
                  <a:lnTo>
                    <a:pt x="174768" y="128516"/>
                  </a:lnTo>
                  <a:lnTo>
                    <a:pt x="172007" y="132307"/>
                  </a:lnTo>
                  <a:lnTo>
                    <a:pt x="169175" y="136819"/>
                  </a:lnTo>
                  <a:lnTo>
                    <a:pt x="166295" y="141811"/>
                  </a:lnTo>
                  <a:lnTo>
                    <a:pt x="163382" y="146131"/>
                  </a:lnTo>
                  <a:lnTo>
                    <a:pt x="160449" y="150004"/>
                  </a:lnTo>
                  <a:lnTo>
                    <a:pt x="157500" y="153577"/>
                  </a:lnTo>
                  <a:lnTo>
                    <a:pt x="153551" y="157944"/>
                  </a:lnTo>
                  <a:lnTo>
                    <a:pt x="143870" y="168088"/>
                  </a:lnTo>
                  <a:lnTo>
                    <a:pt x="132005" y="180214"/>
                  </a:lnTo>
                  <a:lnTo>
                    <a:pt x="129608" y="183640"/>
                  </a:lnTo>
                  <a:lnTo>
                    <a:pt x="126946" y="190092"/>
                  </a:lnTo>
                  <a:lnTo>
                    <a:pt x="123116" y="196267"/>
                  </a:lnTo>
                  <a:lnTo>
                    <a:pt x="120706" y="199302"/>
                  </a:lnTo>
                  <a:lnTo>
                    <a:pt x="120091" y="202318"/>
                  </a:lnTo>
                  <a:lnTo>
                    <a:pt x="120674" y="205321"/>
                  </a:lnTo>
                  <a:lnTo>
                    <a:pt x="124815" y="21430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SMARTPenAnnotation291"/>
            <p:cNvSpPr/>
            <p:nvPr/>
          </p:nvSpPr>
          <p:spPr>
            <a:xfrm>
              <a:off x="6920507" y="4973835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SMARTPenAnnotation292"/>
            <p:cNvSpPr/>
            <p:nvPr/>
          </p:nvSpPr>
          <p:spPr>
            <a:xfrm>
              <a:off x="6871986" y="5031199"/>
              <a:ext cx="440032" cy="343940"/>
            </a:xfrm>
            <a:custGeom>
              <a:avLst/>
              <a:gdLst/>
              <a:ahLst/>
              <a:cxnLst/>
              <a:rect l="0" t="0" r="0" b="0"/>
              <a:pathLst>
                <a:path w="440032" h="343940">
                  <a:moveTo>
                    <a:pt x="119959" y="5144"/>
                  </a:moveTo>
                  <a:lnTo>
                    <a:pt x="98632" y="5144"/>
                  </a:lnTo>
                  <a:lnTo>
                    <a:pt x="95820" y="4152"/>
                  </a:lnTo>
                  <a:lnTo>
                    <a:pt x="90047" y="404"/>
                  </a:lnTo>
                  <a:lnTo>
                    <a:pt x="86128" y="0"/>
                  </a:lnTo>
                  <a:lnTo>
                    <a:pt x="76480" y="2196"/>
                  </a:lnTo>
                  <a:lnTo>
                    <a:pt x="64633" y="4271"/>
                  </a:lnTo>
                  <a:lnTo>
                    <a:pt x="55352" y="4756"/>
                  </a:lnTo>
                  <a:lnTo>
                    <a:pt x="50098" y="4885"/>
                  </a:lnTo>
                  <a:lnTo>
                    <a:pt x="38970" y="7675"/>
                  </a:lnTo>
                  <a:lnTo>
                    <a:pt x="28401" y="12223"/>
                  </a:lnTo>
                  <a:lnTo>
                    <a:pt x="16874" y="20360"/>
                  </a:lnTo>
                  <a:lnTo>
                    <a:pt x="7173" y="29056"/>
                  </a:lnTo>
                  <a:lnTo>
                    <a:pt x="1040" y="34954"/>
                  </a:lnTo>
                  <a:lnTo>
                    <a:pt x="0" y="37916"/>
                  </a:lnTo>
                  <a:lnTo>
                    <a:pt x="299" y="40883"/>
                  </a:lnTo>
                  <a:lnTo>
                    <a:pt x="2285" y="46825"/>
                  </a:lnTo>
                  <a:lnTo>
                    <a:pt x="3167" y="52774"/>
                  </a:lnTo>
                  <a:lnTo>
                    <a:pt x="5387" y="55748"/>
                  </a:lnTo>
                  <a:lnTo>
                    <a:pt x="13145" y="61700"/>
                  </a:lnTo>
                  <a:lnTo>
                    <a:pt x="20562" y="65007"/>
                  </a:lnTo>
                  <a:lnTo>
                    <a:pt x="29150" y="66477"/>
                  </a:lnTo>
                  <a:lnTo>
                    <a:pt x="42888" y="67129"/>
                  </a:lnTo>
                  <a:lnTo>
                    <a:pt x="56270" y="64774"/>
                  </a:lnTo>
                  <a:lnTo>
                    <a:pt x="68832" y="61412"/>
                  </a:lnTo>
                  <a:lnTo>
                    <a:pt x="81030" y="59918"/>
                  </a:lnTo>
                  <a:lnTo>
                    <a:pt x="93066" y="56608"/>
                  </a:lnTo>
                  <a:lnTo>
                    <a:pt x="104037" y="52822"/>
                  </a:lnTo>
                  <a:lnTo>
                    <a:pt x="112221" y="51139"/>
                  </a:lnTo>
                  <a:lnTo>
                    <a:pt x="119166" y="47745"/>
                  </a:lnTo>
                  <a:lnTo>
                    <a:pt x="122407" y="45451"/>
                  </a:lnTo>
                  <a:lnTo>
                    <a:pt x="128654" y="42902"/>
                  </a:lnTo>
                  <a:lnTo>
                    <a:pt x="131708" y="42222"/>
                  </a:lnTo>
                  <a:lnTo>
                    <a:pt x="133746" y="42761"/>
                  </a:lnTo>
                  <a:lnTo>
                    <a:pt x="135103" y="44113"/>
                  </a:lnTo>
                  <a:lnTo>
                    <a:pt x="136008" y="46006"/>
                  </a:lnTo>
                  <a:lnTo>
                    <a:pt x="135619" y="47269"/>
                  </a:lnTo>
                  <a:lnTo>
                    <a:pt x="134368" y="48110"/>
                  </a:lnTo>
                  <a:lnTo>
                    <a:pt x="132541" y="48671"/>
                  </a:lnTo>
                  <a:lnTo>
                    <a:pt x="127866" y="51940"/>
                  </a:lnTo>
                  <a:lnTo>
                    <a:pt x="116780" y="62123"/>
                  </a:lnTo>
                  <a:lnTo>
                    <a:pt x="107993" y="70754"/>
                  </a:lnTo>
                  <a:lnTo>
                    <a:pt x="102073" y="79284"/>
                  </a:lnTo>
                  <a:lnTo>
                    <a:pt x="96135" y="88697"/>
                  </a:lnTo>
                  <a:lnTo>
                    <a:pt x="90188" y="96188"/>
                  </a:lnTo>
                  <a:lnTo>
                    <a:pt x="88206" y="100566"/>
                  </a:lnTo>
                  <a:lnTo>
                    <a:pt x="86003" y="110723"/>
                  </a:lnTo>
                  <a:lnTo>
                    <a:pt x="85023" y="119207"/>
                  </a:lnTo>
                  <a:lnTo>
                    <a:pt x="84763" y="122858"/>
                  </a:lnTo>
                  <a:lnTo>
                    <a:pt x="85580" y="125292"/>
                  </a:lnTo>
                  <a:lnTo>
                    <a:pt x="87118" y="126915"/>
                  </a:lnTo>
                  <a:lnTo>
                    <a:pt x="96668" y="131844"/>
                  </a:lnTo>
                  <a:lnTo>
                    <a:pt x="101455" y="134260"/>
                  </a:lnTo>
                  <a:lnTo>
                    <a:pt x="112065" y="136943"/>
                  </a:lnTo>
                  <a:lnTo>
                    <a:pt x="123397" y="138136"/>
                  </a:lnTo>
                  <a:lnTo>
                    <a:pt x="135046" y="138666"/>
                  </a:lnTo>
                  <a:lnTo>
                    <a:pt x="157502" y="138964"/>
                  </a:lnTo>
                  <a:lnTo>
                    <a:pt x="164831" y="138014"/>
                  </a:lnTo>
                  <a:lnTo>
                    <a:pt x="178267" y="134312"/>
                  </a:lnTo>
                  <a:lnTo>
                    <a:pt x="185620" y="132928"/>
                  </a:lnTo>
                  <a:lnTo>
                    <a:pt x="193499" y="132005"/>
                  </a:lnTo>
                  <a:lnTo>
                    <a:pt x="201727" y="131390"/>
                  </a:lnTo>
                  <a:lnTo>
                    <a:pt x="209198" y="129988"/>
                  </a:lnTo>
                  <a:lnTo>
                    <a:pt x="222790" y="125784"/>
                  </a:lnTo>
                  <a:lnTo>
                    <a:pt x="235446" y="120608"/>
                  </a:lnTo>
                  <a:lnTo>
                    <a:pt x="246692" y="115001"/>
                  </a:lnTo>
                  <a:lnTo>
                    <a:pt x="259594" y="106266"/>
                  </a:lnTo>
                  <a:lnTo>
                    <a:pt x="269993" y="100358"/>
                  </a:lnTo>
                  <a:lnTo>
                    <a:pt x="282264" y="91454"/>
                  </a:lnTo>
                  <a:lnTo>
                    <a:pt x="292183" y="82532"/>
                  </a:lnTo>
                  <a:lnTo>
                    <a:pt x="296291" y="80549"/>
                  </a:lnTo>
                  <a:lnTo>
                    <a:pt x="306147" y="78344"/>
                  </a:lnTo>
                  <a:lnTo>
                    <a:pt x="314495" y="74719"/>
                  </a:lnTo>
                  <a:lnTo>
                    <a:pt x="323199" y="69048"/>
                  </a:lnTo>
                  <a:lnTo>
                    <a:pt x="323914" y="69575"/>
                  </a:lnTo>
                  <a:lnTo>
                    <a:pt x="324390" y="70919"/>
                  </a:lnTo>
                  <a:lnTo>
                    <a:pt x="325153" y="80204"/>
                  </a:lnTo>
                  <a:lnTo>
                    <a:pt x="324225" y="82965"/>
                  </a:lnTo>
                  <a:lnTo>
                    <a:pt x="315603" y="97172"/>
                  </a:lnTo>
                  <a:lnTo>
                    <a:pt x="310099" y="107561"/>
                  </a:lnTo>
                  <a:lnTo>
                    <a:pt x="304346" y="118793"/>
                  </a:lnTo>
                  <a:lnTo>
                    <a:pt x="300431" y="124566"/>
                  </a:lnTo>
                  <a:lnTo>
                    <a:pt x="295836" y="130400"/>
                  </a:lnTo>
                  <a:lnTo>
                    <a:pt x="290788" y="136273"/>
                  </a:lnTo>
                  <a:lnTo>
                    <a:pt x="286431" y="142173"/>
                  </a:lnTo>
                  <a:lnTo>
                    <a:pt x="282534" y="148091"/>
                  </a:lnTo>
                  <a:lnTo>
                    <a:pt x="278944" y="154020"/>
                  </a:lnTo>
                  <a:lnTo>
                    <a:pt x="275559" y="159957"/>
                  </a:lnTo>
                  <a:lnTo>
                    <a:pt x="269150" y="171846"/>
                  </a:lnTo>
                  <a:lnTo>
                    <a:pt x="265061" y="177795"/>
                  </a:lnTo>
                  <a:lnTo>
                    <a:pt x="260349" y="183745"/>
                  </a:lnTo>
                  <a:lnTo>
                    <a:pt x="255225" y="189695"/>
                  </a:lnTo>
                  <a:lnTo>
                    <a:pt x="250815" y="195647"/>
                  </a:lnTo>
                  <a:lnTo>
                    <a:pt x="246884" y="201600"/>
                  </a:lnTo>
                  <a:lnTo>
                    <a:pt x="243271" y="207552"/>
                  </a:lnTo>
                  <a:lnTo>
                    <a:pt x="238878" y="213504"/>
                  </a:lnTo>
                  <a:lnTo>
                    <a:pt x="233965" y="219457"/>
                  </a:lnTo>
                  <a:lnTo>
                    <a:pt x="228705" y="225410"/>
                  </a:lnTo>
                  <a:lnTo>
                    <a:pt x="224206" y="231363"/>
                  </a:lnTo>
                  <a:lnTo>
                    <a:pt x="220215" y="237316"/>
                  </a:lnTo>
                  <a:lnTo>
                    <a:pt x="216561" y="243269"/>
                  </a:lnTo>
                  <a:lnTo>
                    <a:pt x="209857" y="252530"/>
                  </a:lnTo>
                  <a:lnTo>
                    <a:pt x="206680" y="256388"/>
                  </a:lnTo>
                  <a:lnTo>
                    <a:pt x="203151" y="263322"/>
                  </a:lnTo>
                  <a:lnTo>
                    <a:pt x="201581" y="269710"/>
                  </a:lnTo>
                  <a:lnTo>
                    <a:pt x="200492" y="280155"/>
                  </a:lnTo>
                  <a:lnTo>
                    <a:pt x="200375" y="281428"/>
                  </a:lnTo>
                  <a:lnTo>
                    <a:pt x="205081" y="281806"/>
                  </a:lnTo>
                  <a:lnTo>
                    <a:pt x="207465" y="280866"/>
                  </a:lnTo>
                  <a:lnTo>
                    <a:pt x="215561" y="275796"/>
                  </a:lnTo>
                  <a:lnTo>
                    <a:pt x="224243" y="272861"/>
                  </a:lnTo>
                  <a:lnTo>
                    <a:pt x="233099" y="266148"/>
                  </a:lnTo>
                  <a:lnTo>
                    <a:pt x="242007" y="257876"/>
                  </a:lnTo>
                  <a:lnTo>
                    <a:pt x="262835" y="237300"/>
                  </a:lnTo>
                  <a:lnTo>
                    <a:pt x="268787" y="230364"/>
                  </a:lnTo>
                  <a:lnTo>
                    <a:pt x="274740" y="220666"/>
                  </a:lnTo>
                  <a:lnTo>
                    <a:pt x="283340" y="212388"/>
                  </a:lnTo>
                  <a:lnTo>
                    <a:pt x="296691" y="202149"/>
                  </a:lnTo>
                  <a:lnTo>
                    <a:pt x="300288" y="198988"/>
                  </a:lnTo>
                  <a:lnTo>
                    <a:pt x="304671" y="196881"/>
                  </a:lnTo>
                  <a:lnTo>
                    <a:pt x="320319" y="192924"/>
                  </a:lnTo>
                  <a:lnTo>
                    <a:pt x="331709" y="188482"/>
                  </a:lnTo>
                  <a:lnTo>
                    <a:pt x="343385" y="185847"/>
                  </a:lnTo>
                  <a:lnTo>
                    <a:pt x="354197" y="184675"/>
                  </a:lnTo>
                  <a:lnTo>
                    <a:pt x="362310" y="184155"/>
                  </a:lnTo>
                  <a:lnTo>
                    <a:pt x="365862" y="185008"/>
                  </a:lnTo>
                  <a:lnTo>
                    <a:pt x="372455" y="188602"/>
                  </a:lnTo>
                  <a:lnTo>
                    <a:pt x="381338" y="196153"/>
                  </a:lnTo>
                  <a:lnTo>
                    <a:pt x="390909" y="205131"/>
                  </a:lnTo>
                  <a:lnTo>
                    <a:pt x="398470" y="212428"/>
                  </a:lnTo>
                  <a:lnTo>
                    <a:pt x="405137" y="221625"/>
                  </a:lnTo>
                  <a:lnTo>
                    <a:pt x="411408" y="232327"/>
                  </a:lnTo>
                  <a:lnTo>
                    <a:pt x="417502" y="243698"/>
                  </a:lnTo>
                  <a:lnTo>
                    <a:pt x="426511" y="261256"/>
                  </a:lnTo>
                  <a:lnTo>
                    <a:pt x="428507" y="267167"/>
                  </a:lnTo>
                  <a:lnTo>
                    <a:pt x="429837" y="273091"/>
                  </a:lnTo>
                  <a:lnTo>
                    <a:pt x="430724" y="279026"/>
                  </a:lnTo>
                  <a:lnTo>
                    <a:pt x="434355" y="288265"/>
                  </a:lnTo>
                  <a:lnTo>
                    <a:pt x="436712" y="292118"/>
                  </a:lnTo>
                  <a:lnTo>
                    <a:pt x="439332" y="301690"/>
                  </a:lnTo>
                  <a:lnTo>
                    <a:pt x="440031" y="307022"/>
                  </a:lnTo>
                  <a:lnTo>
                    <a:pt x="439504" y="311567"/>
                  </a:lnTo>
                  <a:lnTo>
                    <a:pt x="438161" y="315590"/>
                  </a:lnTo>
                  <a:lnTo>
                    <a:pt x="435015" y="322706"/>
                  </a:lnTo>
                  <a:lnTo>
                    <a:pt x="433617" y="329176"/>
                  </a:lnTo>
                  <a:lnTo>
                    <a:pt x="430349" y="335359"/>
                  </a:lnTo>
                  <a:lnTo>
                    <a:pt x="428089" y="338397"/>
                  </a:lnTo>
                  <a:lnTo>
                    <a:pt x="425590" y="340422"/>
                  </a:lnTo>
                  <a:lnTo>
                    <a:pt x="422932" y="341772"/>
                  </a:lnTo>
                  <a:lnTo>
                    <a:pt x="417332" y="343272"/>
                  </a:lnTo>
                  <a:lnTo>
                    <a:pt x="411536" y="343939"/>
                  </a:lnTo>
                  <a:lnTo>
                    <a:pt x="403007" y="341590"/>
                  </a:lnTo>
                  <a:lnTo>
                    <a:pt x="397955" y="339574"/>
                  </a:lnTo>
                  <a:lnTo>
                    <a:pt x="387049" y="332043"/>
                  </a:lnTo>
                  <a:lnTo>
                    <a:pt x="375587" y="323073"/>
                  </a:lnTo>
                  <a:lnTo>
                    <a:pt x="363880" y="315780"/>
                  </a:lnTo>
                  <a:lnTo>
                    <a:pt x="352060" y="306584"/>
                  </a:lnTo>
                  <a:lnTo>
                    <a:pt x="340193" y="295883"/>
                  </a:lnTo>
                  <a:lnTo>
                    <a:pt x="323348" y="279695"/>
                  </a:lnTo>
                  <a:lnTo>
                    <a:pt x="315196" y="271696"/>
                  </a:lnTo>
                  <a:lnTo>
                    <a:pt x="305619" y="264833"/>
                  </a:lnTo>
                  <a:lnTo>
                    <a:pt x="300287" y="261614"/>
                  </a:lnTo>
                  <a:lnTo>
                    <a:pt x="296733" y="258476"/>
                  </a:lnTo>
                  <a:lnTo>
                    <a:pt x="294362" y="255391"/>
                  </a:lnTo>
                  <a:lnTo>
                    <a:pt x="290738" y="249318"/>
                  </a:lnTo>
                  <a:lnTo>
                    <a:pt x="282212" y="239093"/>
                  </a:lnTo>
                  <a:lnTo>
                    <a:pt x="280693" y="2373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SMARTPenAnnotation293"/>
            <p:cNvSpPr/>
            <p:nvPr/>
          </p:nvSpPr>
          <p:spPr>
            <a:xfrm>
              <a:off x="7288507" y="5367984"/>
              <a:ext cx="149722" cy="114676"/>
            </a:xfrm>
            <a:custGeom>
              <a:avLst/>
              <a:gdLst/>
              <a:ahLst/>
              <a:cxnLst/>
              <a:rect l="0" t="0" r="0" b="0"/>
              <a:pathLst>
                <a:path w="149722" h="114676">
                  <a:moveTo>
                    <a:pt x="78485" y="16617"/>
                  </a:moveTo>
                  <a:lnTo>
                    <a:pt x="78485" y="11472"/>
                  </a:lnTo>
                  <a:lnTo>
                    <a:pt x="78485" y="13669"/>
                  </a:lnTo>
                  <a:lnTo>
                    <a:pt x="78485" y="7713"/>
                  </a:lnTo>
                  <a:lnTo>
                    <a:pt x="73745" y="7695"/>
                  </a:lnTo>
                  <a:lnTo>
                    <a:pt x="71356" y="6700"/>
                  </a:lnTo>
                  <a:lnTo>
                    <a:pt x="68771" y="5045"/>
                  </a:lnTo>
                  <a:lnTo>
                    <a:pt x="66056" y="2949"/>
                  </a:lnTo>
                  <a:lnTo>
                    <a:pt x="62262" y="1552"/>
                  </a:lnTo>
                  <a:lnTo>
                    <a:pt x="57748" y="621"/>
                  </a:lnTo>
                  <a:lnTo>
                    <a:pt x="52754" y="0"/>
                  </a:lnTo>
                  <a:lnTo>
                    <a:pt x="48432" y="578"/>
                  </a:lnTo>
                  <a:lnTo>
                    <a:pt x="44559" y="1955"/>
                  </a:lnTo>
                  <a:lnTo>
                    <a:pt x="36617" y="6132"/>
                  </a:lnTo>
                  <a:lnTo>
                    <a:pt x="26473" y="11296"/>
                  </a:lnTo>
                  <a:lnTo>
                    <a:pt x="21983" y="15054"/>
                  </a:lnTo>
                  <a:lnTo>
                    <a:pt x="17996" y="19544"/>
                  </a:lnTo>
                  <a:lnTo>
                    <a:pt x="14347" y="24522"/>
                  </a:lnTo>
                  <a:lnTo>
                    <a:pt x="10921" y="28832"/>
                  </a:lnTo>
                  <a:lnTo>
                    <a:pt x="7646" y="32698"/>
                  </a:lnTo>
                  <a:lnTo>
                    <a:pt x="4470" y="36267"/>
                  </a:lnTo>
                  <a:lnTo>
                    <a:pt x="2352" y="40631"/>
                  </a:lnTo>
                  <a:lnTo>
                    <a:pt x="941" y="45525"/>
                  </a:lnTo>
                  <a:lnTo>
                    <a:pt x="0" y="50772"/>
                  </a:lnTo>
                  <a:lnTo>
                    <a:pt x="365" y="56254"/>
                  </a:lnTo>
                  <a:lnTo>
                    <a:pt x="1599" y="61893"/>
                  </a:lnTo>
                  <a:lnTo>
                    <a:pt x="3416" y="67637"/>
                  </a:lnTo>
                  <a:lnTo>
                    <a:pt x="5618" y="73451"/>
                  </a:lnTo>
                  <a:lnTo>
                    <a:pt x="8079" y="79311"/>
                  </a:lnTo>
                  <a:lnTo>
                    <a:pt x="10712" y="85202"/>
                  </a:lnTo>
                  <a:lnTo>
                    <a:pt x="14451" y="90122"/>
                  </a:lnTo>
                  <a:lnTo>
                    <a:pt x="18929" y="94394"/>
                  </a:lnTo>
                  <a:lnTo>
                    <a:pt x="23898" y="98234"/>
                  </a:lnTo>
                  <a:lnTo>
                    <a:pt x="29195" y="101786"/>
                  </a:lnTo>
                  <a:lnTo>
                    <a:pt x="34711" y="105147"/>
                  </a:lnTo>
                  <a:lnTo>
                    <a:pt x="40372" y="108379"/>
                  </a:lnTo>
                  <a:lnTo>
                    <a:pt x="46132" y="110534"/>
                  </a:lnTo>
                  <a:lnTo>
                    <a:pt x="51955" y="111970"/>
                  </a:lnTo>
                  <a:lnTo>
                    <a:pt x="57822" y="112928"/>
                  </a:lnTo>
                  <a:lnTo>
                    <a:pt x="63717" y="113567"/>
                  </a:lnTo>
                  <a:lnTo>
                    <a:pt x="69632" y="113992"/>
                  </a:lnTo>
                  <a:lnTo>
                    <a:pt x="75559" y="114276"/>
                  </a:lnTo>
                  <a:lnTo>
                    <a:pt x="87438" y="114591"/>
                  </a:lnTo>
                  <a:lnTo>
                    <a:pt x="93383" y="114675"/>
                  </a:lnTo>
                  <a:lnTo>
                    <a:pt x="99331" y="113739"/>
                  </a:lnTo>
                  <a:lnTo>
                    <a:pt x="105281" y="112123"/>
                  </a:lnTo>
                  <a:lnTo>
                    <a:pt x="111232" y="110053"/>
                  </a:lnTo>
                  <a:lnTo>
                    <a:pt x="117183" y="108673"/>
                  </a:lnTo>
                  <a:lnTo>
                    <a:pt x="123135" y="107754"/>
                  </a:lnTo>
                  <a:lnTo>
                    <a:pt x="129088" y="107140"/>
                  </a:lnTo>
                  <a:lnTo>
                    <a:pt x="134048" y="105740"/>
                  </a:lnTo>
                  <a:lnTo>
                    <a:pt x="138348" y="103813"/>
                  </a:lnTo>
                  <a:lnTo>
                    <a:pt x="142206" y="101537"/>
                  </a:lnTo>
                  <a:lnTo>
                    <a:pt x="144778" y="98035"/>
                  </a:lnTo>
                  <a:lnTo>
                    <a:pt x="146493" y="93716"/>
                  </a:lnTo>
                  <a:lnTo>
                    <a:pt x="147636" y="88853"/>
                  </a:lnTo>
                  <a:lnTo>
                    <a:pt x="148397" y="84618"/>
                  </a:lnTo>
                  <a:lnTo>
                    <a:pt x="148906" y="80802"/>
                  </a:lnTo>
                  <a:lnTo>
                    <a:pt x="149245" y="77267"/>
                  </a:lnTo>
                  <a:lnTo>
                    <a:pt x="149471" y="72925"/>
                  </a:lnTo>
                  <a:lnTo>
                    <a:pt x="149721" y="62810"/>
                  </a:lnTo>
                  <a:lnTo>
                    <a:pt x="147804" y="58326"/>
                  </a:lnTo>
                  <a:lnTo>
                    <a:pt x="144542" y="54345"/>
                  </a:lnTo>
                  <a:lnTo>
                    <a:pt x="140382" y="50699"/>
                  </a:lnTo>
                  <a:lnTo>
                    <a:pt x="136617" y="46283"/>
                  </a:lnTo>
                  <a:lnTo>
                    <a:pt x="133114" y="41356"/>
                  </a:lnTo>
                  <a:lnTo>
                    <a:pt x="129787" y="36086"/>
                  </a:lnTo>
                  <a:lnTo>
                    <a:pt x="126577" y="31581"/>
                  </a:lnTo>
                  <a:lnTo>
                    <a:pt x="123445" y="27585"/>
                  </a:lnTo>
                  <a:lnTo>
                    <a:pt x="116029" y="18784"/>
                  </a:lnTo>
                  <a:lnTo>
                    <a:pt x="114428" y="17069"/>
                  </a:lnTo>
                  <a:lnTo>
                    <a:pt x="106675" y="9119"/>
                  </a:lnTo>
                  <a:lnTo>
                    <a:pt x="106208" y="9634"/>
                  </a:lnTo>
                  <a:lnTo>
                    <a:pt x="105689" y="12852"/>
                  </a:lnTo>
                  <a:lnTo>
                    <a:pt x="105397" y="15501"/>
                  </a:lnTo>
                  <a:lnTo>
                    <a:pt x="107974" y="18767"/>
                  </a:lnTo>
                  <a:lnTo>
                    <a:pt x="110051" y="21027"/>
                  </a:lnTo>
                  <a:lnTo>
                    <a:pt x="115003" y="26184"/>
                  </a:lnTo>
                  <a:lnTo>
                    <a:pt x="123133" y="3447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SMARTPenAnnotation294"/>
            <p:cNvSpPr/>
            <p:nvPr/>
          </p:nvSpPr>
          <p:spPr>
            <a:xfrm>
              <a:off x="7420570" y="5482828"/>
              <a:ext cx="80368" cy="53579"/>
            </a:xfrm>
            <a:custGeom>
              <a:avLst/>
              <a:gdLst/>
              <a:ahLst/>
              <a:cxnLst/>
              <a:rect l="0" t="0" r="0" b="0"/>
              <a:pathLst>
                <a:path w="80368" h="53579">
                  <a:moveTo>
                    <a:pt x="80367" y="0"/>
                  </a:moveTo>
                  <a:lnTo>
                    <a:pt x="75627" y="0"/>
                  </a:lnTo>
                  <a:lnTo>
                    <a:pt x="74230" y="992"/>
                  </a:lnTo>
                  <a:lnTo>
                    <a:pt x="73299" y="2646"/>
                  </a:lnTo>
                  <a:lnTo>
                    <a:pt x="72678" y="4740"/>
                  </a:lnTo>
                  <a:lnTo>
                    <a:pt x="71273" y="7129"/>
                  </a:lnTo>
                  <a:lnTo>
                    <a:pt x="69344" y="9713"/>
                  </a:lnTo>
                  <a:lnTo>
                    <a:pt x="67065" y="12428"/>
                  </a:lnTo>
                  <a:lnTo>
                    <a:pt x="64554" y="15231"/>
                  </a:lnTo>
                  <a:lnTo>
                    <a:pt x="59118" y="20990"/>
                  </a:lnTo>
                  <a:lnTo>
                    <a:pt x="55286" y="23915"/>
                  </a:lnTo>
                  <a:lnTo>
                    <a:pt x="50748" y="26857"/>
                  </a:lnTo>
                  <a:lnTo>
                    <a:pt x="45738" y="29811"/>
                  </a:lnTo>
                  <a:lnTo>
                    <a:pt x="41407" y="31780"/>
                  </a:lnTo>
                  <a:lnTo>
                    <a:pt x="37526" y="33093"/>
                  </a:lnTo>
                  <a:lnTo>
                    <a:pt x="33947" y="33968"/>
                  </a:lnTo>
                  <a:lnTo>
                    <a:pt x="30568" y="35544"/>
                  </a:lnTo>
                  <a:lnTo>
                    <a:pt x="27325" y="37586"/>
                  </a:lnTo>
                  <a:lnTo>
                    <a:pt x="24170" y="39940"/>
                  </a:lnTo>
                  <a:lnTo>
                    <a:pt x="21074" y="42502"/>
                  </a:lnTo>
                  <a:lnTo>
                    <a:pt x="18018" y="45202"/>
                  </a:lnTo>
                  <a:lnTo>
                    <a:pt x="14989" y="47994"/>
                  </a:lnTo>
                  <a:lnTo>
                    <a:pt x="11977" y="49855"/>
                  </a:lnTo>
                  <a:lnTo>
                    <a:pt x="8977" y="51096"/>
                  </a:lnTo>
                  <a:lnTo>
                    <a:pt x="0" y="5357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SMARTPenAnnotation295"/>
            <p:cNvSpPr/>
            <p:nvPr/>
          </p:nvSpPr>
          <p:spPr>
            <a:xfrm>
              <a:off x="7456344" y="5527476"/>
              <a:ext cx="133320" cy="160735"/>
            </a:xfrm>
            <a:custGeom>
              <a:avLst/>
              <a:gdLst/>
              <a:ahLst/>
              <a:cxnLst/>
              <a:rect l="0" t="0" r="0" b="0"/>
              <a:pathLst>
                <a:path w="133320" h="160735">
                  <a:moveTo>
                    <a:pt x="53523" y="0"/>
                  </a:moveTo>
                  <a:lnTo>
                    <a:pt x="53523" y="4741"/>
                  </a:lnTo>
                  <a:lnTo>
                    <a:pt x="52531" y="7129"/>
                  </a:lnTo>
                  <a:lnTo>
                    <a:pt x="50877" y="9713"/>
                  </a:lnTo>
                  <a:lnTo>
                    <a:pt x="45834" y="16251"/>
                  </a:lnTo>
                  <a:lnTo>
                    <a:pt x="44429" y="18771"/>
                  </a:lnTo>
                  <a:lnTo>
                    <a:pt x="40220" y="26864"/>
                  </a:lnTo>
                  <a:lnTo>
                    <a:pt x="37710" y="30807"/>
                  </a:lnTo>
                  <a:lnTo>
                    <a:pt x="35043" y="34429"/>
                  </a:lnTo>
                  <a:lnTo>
                    <a:pt x="32274" y="37836"/>
                  </a:lnTo>
                  <a:lnTo>
                    <a:pt x="28442" y="41099"/>
                  </a:lnTo>
                  <a:lnTo>
                    <a:pt x="23904" y="44266"/>
                  </a:lnTo>
                  <a:lnTo>
                    <a:pt x="18894" y="47370"/>
                  </a:lnTo>
                  <a:lnTo>
                    <a:pt x="14562" y="50432"/>
                  </a:lnTo>
                  <a:lnTo>
                    <a:pt x="10682" y="53465"/>
                  </a:lnTo>
                  <a:lnTo>
                    <a:pt x="0" y="62461"/>
                  </a:lnTo>
                  <a:lnTo>
                    <a:pt x="12378" y="50075"/>
                  </a:lnTo>
                  <a:lnTo>
                    <a:pt x="16171" y="48266"/>
                  </a:lnTo>
                  <a:lnTo>
                    <a:pt x="20684" y="47060"/>
                  </a:lnTo>
                  <a:lnTo>
                    <a:pt x="25677" y="46256"/>
                  </a:lnTo>
                  <a:lnTo>
                    <a:pt x="30990" y="45721"/>
                  </a:lnTo>
                  <a:lnTo>
                    <a:pt x="36517" y="45363"/>
                  </a:lnTo>
                  <a:lnTo>
                    <a:pt x="42185" y="45125"/>
                  </a:lnTo>
                  <a:lnTo>
                    <a:pt x="56422" y="44861"/>
                  </a:lnTo>
                  <a:lnTo>
                    <a:pt x="64385" y="44790"/>
                  </a:lnTo>
                  <a:lnTo>
                    <a:pt x="71678" y="45735"/>
                  </a:lnTo>
                  <a:lnTo>
                    <a:pt x="78525" y="47357"/>
                  </a:lnTo>
                  <a:lnTo>
                    <a:pt x="85073" y="49431"/>
                  </a:lnTo>
                  <a:lnTo>
                    <a:pt x="91423" y="51806"/>
                  </a:lnTo>
                  <a:lnTo>
                    <a:pt x="97642" y="54381"/>
                  </a:lnTo>
                  <a:lnTo>
                    <a:pt x="103772" y="57090"/>
                  </a:lnTo>
                  <a:lnTo>
                    <a:pt x="108850" y="59888"/>
                  </a:lnTo>
                  <a:lnTo>
                    <a:pt x="113228" y="62746"/>
                  </a:lnTo>
                  <a:lnTo>
                    <a:pt x="117138" y="65643"/>
                  </a:lnTo>
                  <a:lnTo>
                    <a:pt x="120738" y="68567"/>
                  </a:lnTo>
                  <a:lnTo>
                    <a:pt x="124130" y="71508"/>
                  </a:lnTo>
                  <a:lnTo>
                    <a:pt x="127383" y="74461"/>
                  </a:lnTo>
                  <a:lnTo>
                    <a:pt x="129552" y="78414"/>
                  </a:lnTo>
                  <a:lnTo>
                    <a:pt x="130998" y="83034"/>
                  </a:lnTo>
                  <a:lnTo>
                    <a:pt x="131962" y="88099"/>
                  </a:lnTo>
                  <a:lnTo>
                    <a:pt x="132605" y="92467"/>
                  </a:lnTo>
                  <a:lnTo>
                    <a:pt x="133033" y="96371"/>
                  </a:lnTo>
                  <a:lnTo>
                    <a:pt x="133319" y="99966"/>
                  </a:lnTo>
                  <a:lnTo>
                    <a:pt x="132517" y="103355"/>
                  </a:lnTo>
                  <a:lnTo>
                    <a:pt x="130990" y="106606"/>
                  </a:lnTo>
                  <a:lnTo>
                    <a:pt x="128980" y="109767"/>
                  </a:lnTo>
                  <a:lnTo>
                    <a:pt x="125656" y="112865"/>
                  </a:lnTo>
                  <a:lnTo>
                    <a:pt x="121455" y="115923"/>
                  </a:lnTo>
                  <a:lnTo>
                    <a:pt x="116670" y="118954"/>
                  </a:lnTo>
                  <a:lnTo>
                    <a:pt x="111496" y="121967"/>
                  </a:lnTo>
                  <a:lnTo>
                    <a:pt x="106063" y="124968"/>
                  </a:lnTo>
                  <a:lnTo>
                    <a:pt x="100455" y="127960"/>
                  </a:lnTo>
                  <a:lnTo>
                    <a:pt x="95725" y="130948"/>
                  </a:lnTo>
                  <a:lnTo>
                    <a:pt x="91579" y="133931"/>
                  </a:lnTo>
                  <a:lnTo>
                    <a:pt x="87824" y="136913"/>
                  </a:lnTo>
                  <a:lnTo>
                    <a:pt x="84328" y="139892"/>
                  </a:lnTo>
                  <a:lnTo>
                    <a:pt x="81005" y="142871"/>
                  </a:lnTo>
                  <a:lnTo>
                    <a:pt x="73283" y="150040"/>
                  </a:lnTo>
                  <a:lnTo>
                    <a:pt x="72649" y="151621"/>
                  </a:lnTo>
                  <a:lnTo>
                    <a:pt x="71946" y="156022"/>
                  </a:lnTo>
                  <a:lnTo>
                    <a:pt x="71382" y="1607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SMARTPenAnnotation296"/>
            <p:cNvSpPr/>
            <p:nvPr/>
          </p:nvSpPr>
          <p:spPr>
            <a:xfrm>
              <a:off x="7581304" y="5652492"/>
              <a:ext cx="133947" cy="133946"/>
            </a:xfrm>
            <a:custGeom>
              <a:avLst/>
              <a:gdLst/>
              <a:ahLst/>
              <a:cxnLst/>
              <a:rect l="0" t="0" r="0" b="0"/>
              <a:pathLst>
                <a:path w="133947" h="133946">
                  <a:moveTo>
                    <a:pt x="133946" y="0"/>
                  </a:moveTo>
                  <a:lnTo>
                    <a:pt x="126257" y="7688"/>
                  </a:lnTo>
                  <a:lnTo>
                    <a:pt x="124851" y="10086"/>
                  </a:lnTo>
                  <a:lnTo>
                    <a:pt x="120643" y="18043"/>
                  </a:lnTo>
                  <a:lnTo>
                    <a:pt x="112696" y="33678"/>
                  </a:lnTo>
                  <a:lnTo>
                    <a:pt x="108865" y="39319"/>
                  </a:lnTo>
                  <a:lnTo>
                    <a:pt x="104326" y="45064"/>
                  </a:lnTo>
                  <a:lnTo>
                    <a:pt x="99317" y="50879"/>
                  </a:lnTo>
                  <a:lnTo>
                    <a:pt x="93992" y="56740"/>
                  </a:lnTo>
                  <a:lnTo>
                    <a:pt x="82785" y="68543"/>
                  </a:lnTo>
                  <a:lnTo>
                    <a:pt x="47576" y="104187"/>
                  </a:lnTo>
                  <a:lnTo>
                    <a:pt x="41640" y="109145"/>
                  </a:lnTo>
                  <a:lnTo>
                    <a:pt x="35697" y="113443"/>
                  </a:lnTo>
                  <a:lnTo>
                    <a:pt x="29751" y="117301"/>
                  </a:lnTo>
                  <a:lnTo>
                    <a:pt x="24795" y="120864"/>
                  </a:lnTo>
                  <a:lnTo>
                    <a:pt x="20499" y="124233"/>
                  </a:lnTo>
                  <a:lnTo>
                    <a:pt x="16643" y="127470"/>
                  </a:lnTo>
                  <a:lnTo>
                    <a:pt x="13080" y="129628"/>
                  </a:lnTo>
                  <a:lnTo>
                    <a:pt x="9712" y="131067"/>
                  </a:lnTo>
                  <a:lnTo>
                    <a:pt x="0" y="13394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SMARTPenAnnotation297"/>
            <p:cNvSpPr/>
            <p:nvPr/>
          </p:nvSpPr>
          <p:spPr>
            <a:xfrm>
              <a:off x="7572375" y="5670351"/>
              <a:ext cx="151805" cy="125017"/>
            </a:xfrm>
            <a:custGeom>
              <a:avLst/>
              <a:gdLst/>
              <a:ahLst/>
              <a:cxnLst/>
              <a:rect l="0" t="0" r="0" b="0"/>
              <a:pathLst>
                <a:path w="151805" h="125017">
                  <a:moveTo>
                    <a:pt x="0" y="0"/>
                  </a:moveTo>
                  <a:lnTo>
                    <a:pt x="0" y="13302"/>
                  </a:lnTo>
                  <a:lnTo>
                    <a:pt x="1984" y="15814"/>
                  </a:lnTo>
                  <a:lnTo>
                    <a:pt x="5291" y="18480"/>
                  </a:lnTo>
                  <a:lnTo>
                    <a:pt x="9481" y="21250"/>
                  </a:lnTo>
                  <a:lnTo>
                    <a:pt x="14258" y="25080"/>
                  </a:lnTo>
                  <a:lnTo>
                    <a:pt x="19427" y="29619"/>
                  </a:lnTo>
                  <a:lnTo>
                    <a:pt x="24858" y="34629"/>
                  </a:lnTo>
                  <a:lnTo>
                    <a:pt x="31454" y="39953"/>
                  </a:lnTo>
                  <a:lnTo>
                    <a:pt x="38829" y="45487"/>
                  </a:lnTo>
                  <a:lnTo>
                    <a:pt x="54960" y="56927"/>
                  </a:lnTo>
                  <a:lnTo>
                    <a:pt x="125069" y="104194"/>
                  </a:lnTo>
                  <a:lnTo>
                    <a:pt x="131996" y="109150"/>
                  </a:lnTo>
                  <a:lnTo>
                    <a:pt x="137607" y="113447"/>
                  </a:lnTo>
                  <a:lnTo>
                    <a:pt x="151804" y="12501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SMARTPenAnnotation298"/>
            <p:cNvSpPr/>
            <p:nvPr/>
          </p:nvSpPr>
          <p:spPr>
            <a:xfrm>
              <a:off x="6304885" y="4902398"/>
              <a:ext cx="356662" cy="240692"/>
            </a:xfrm>
            <a:custGeom>
              <a:avLst/>
              <a:gdLst/>
              <a:ahLst/>
              <a:cxnLst/>
              <a:rect l="0" t="0" r="0" b="0"/>
              <a:pathLst>
                <a:path w="356662" h="240692">
                  <a:moveTo>
                    <a:pt x="142349" y="0"/>
                  </a:moveTo>
                  <a:lnTo>
                    <a:pt x="142349" y="13302"/>
                  </a:lnTo>
                  <a:lnTo>
                    <a:pt x="141357" y="14822"/>
                  </a:lnTo>
                  <a:lnTo>
                    <a:pt x="139703" y="15834"/>
                  </a:lnTo>
                  <a:lnTo>
                    <a:pt x="137609" y="16509"/>
                  </a:lnTo>
                  <a:lnTo>
                    <a:pt x="136212" y="17952"/>
                  </a:lnTo>
                  <a:lnTo>
                    <a:pt x="135281" y="19905"/>
                  </a:lnTo>
                  <a:lnTo>
                    <a:pt x="134660" y="22200"/>
                  </a:lnTo>
                  <a:lnTo>
                    <a:pt x="133254" y="23730"/>
                  </a:lnTo>
                  <a:lnTo>
                    <a:pt x="131325" y="24750"/>
                  </a:lnTo>
                  <a:lnTo>
                    <a:pt x="125840" y="26386"/>
                  </a:lnTo>
                  <a:lnTo>
                    <a:pt x="120149" y="26670"/>
                  </a:lnTo>
                  <a:lnTo>
                    <a:pt x="118620" y="27702"/>
                  </a:lnTo>
                  <a:lnTo>
                    <a:pt x="117600" y="29382"/>
                  </a:lnTo>
                  <a:lnTo>
                    <a:pt x="115963" y="34467"/>
                  </a:lnTo>
                  <a:lnTo>
                    <a:pt x="110939" y="40088"/>
                  </a:lnTo>
                  <a:lnTo>
                    <a:pt x="100353" y="50877"/>
                  </a:lnTo>
                  <a:lnTo>
                    <a:pt x="81011" y="70261"/>
                  </a:lnTo>
                  <a:lnTo>
                    <a:pt x="75660" y="74622"/>
                  </a:lnTo>
                  <a:lnTo>
                    <a:pt x="70109" y="78522"/>
                  </a:lnTo>
                  <a:lnTo>
                    <a:pt x="64423" y="82114"/>
                  </a:lnTo>
                  <a:lnTo>
                    <a:pt x="58648" y="85500"/>
                  </a:lnTo>
                  <a:lnTo>
                    <a:pt x="52814" y="88750"/>
                  </a:lnTo>
                  <a:lnTo>
                    <a:pt x="42032" y="95007"/>
                  </a:lnTo>
                  <a:lnTo>
                    <a:pt x="33933" y="101095"/>
                  </a:lnTo>
                  <a:lnTo>
                    <a:pt x="27026" y="107108"/>
                  </a:lnTo>
                  <a:lnTo>
                    <a:pt x="20649" y="113088"/>
                  </a:lnTo>
                  <a:lnTo>
                    <a:pt x="14507" y="119053"/>
                  </a:lnTo>
                  <a:lnTo>
                    <a:pt x="11481" y="121041"/>
                  </a:lnTo>
                  <a:lnTo>
                    <a:pt x="5472" y="123249"/>
                  </a:lnTo>
                  <a:lnTo>
                    <a:pt x="3472" y="124830"/>
                  </a:lnTo>
                  <a:lnTo>
                    <a:pt x="2140" y="126876"/>
                  </a:lnTo>
                  <a:lnTo>
                    <a:pt x="0" y="132549"/>
                  </a:lnTo>
                  <a:lnTo>
                    <a:pt x="817" y="133014"/>
                  </a:lnTo>
                  <a:lnTo>
                    <a:pt x="6707" y="133669"/>
                  </a:lnTo>
                  <a:lnTo>
                    <a:pt x="11949" y="133823"/>
                  </a:lnTo>
                  <a:lnTo>
                    <a:pt x="14736" y="134856"/>
                  </a:lnTo>
                  <a:lnTo>
                    <a:pt x="23399" y="140058"/>
                  </a:lnTo>
                  <a:lnTo>
                    <a:pt x="29289" y="141623"/>
                  </a:lnTo>
                  <a:lnTo>
                    <a:pt x="37861" y="142318"/>
                  </a:lnTo>
                  <a:lnTo>
                    <a:pt x="48285" y="142628"/>
                  </a:lnTo>
                  <a:lnTo>
                    <a:pt x="59532" y="142765"/>
                  </a:lnTo>
                  <a:lnTo>
                    <a:pt x="65310" y="141809"/>
                  </a:lnTo>
                  <a:lnTo>
                    <a:pt x="71146" y="140181"/>
                  </a:lnTo>
                  <a:lnTo>
                    <a:pt x="77021" y="138102"/>
                  </a:lnTo>
                  <a:lnTo>
                    <a:pt x="82922" y="136717"/>
                  </a:lnTo>
                  <a:lnTo>
                    <a:pt x="88841" y="135793"/>
                  </a:lnTo>
                  <a:lnTo>
                    <a:pt x="94770" y="135177"/>
                  </a:lnTo>
                  <a:lnTo>
                    <a:pt x="100708" y="134766"/>
                  </a:lnTo>
                  <a:lnTo>
                    <a:pt x="106651" y="134493"/>
                  </a:lnTo>
                  <a:lnTo>
                    <a:pt x="112597" y="134310"/>
                  </a:lnTo>
                  <a:lnTo>
                    <a:pt x="118545" y="133196"/>
                  </a:lnTo>
                  <a:lnTo>
                    <a:pt x="124496" y="131462"/>
                  </a:lnTo>
                  <a:lnTo>
                    <a:pt x="130447" y="129313"/>
                  </a:lnTo>
                  <a:lnTo>
                    <a:pt x="136399" y="128873"/>
                  </a:lnTo>
                  <a:lnTo>
                    <a:pt x="142351" y="129571"/>
                  </a:lnTo>
                  <a:lnTo>
                    <a:pt x="148303" y="131030"/>
                  </a:lnTo>
                  <a:lnTo>
                    <a:pt x="154256" y="132001"/>
                  </a:lnTo>
                  <a:lnTo>
                    <a:pt x="160209" y="132649"/>
                  </a:lnTo>
                  <a:lnTo>
                    <a:pt x="171122" y="133369"/>
                  </a:lnTo>
                  <a:lnTo>
                    <a:pt x="179280" y="133689"/>
                  </a:lnTo>
                  <a:lnTo>
                    <a:pt x="189451" y="133870"/>
                  </a:lnTo>
                  <a:lnTo>
                    <a:pt x="191610" y="134887"/>
                  </a:lnTo>
                  <a:lnTo>
                    <a:pt x="193049" y="136557"/>
                  </a:lnTo>
                  <a:lnTo>
                    <a:pt x="194008" y="138664"/>
                  </a:lnTo>
                  <a:lnTo>
                    <a:pt x="195074" y="143649"/>
                  </a:lnTo>
                  <a:lnTo>
                    <a:pt x="195548" y="149172"/>
                  </a:lnTo>
                  <a:lnTo>
                    <a:pt x="195758" y="154934"/>
                  </a:lnTo>
                  <a:lnTo>
                    <a:pt x="195877" y="163757"/>
                  </a:lnTo>
                  <a:lnTo>
                    <a:pt x="194902" y="166718"/>
                  </a:lnTo>
                  <a:lnTo>
                    <a:pt x="191171" y="172654"/>
                  </a:lnTo>
                  <a:lnTo>
                    <a:pt x="188853" y="178600"/>
                  </a:lnTo>
                  <a:lnTo>
                    <a:pt x="187822" y="184550"/>
                  </a:lnTo>
                  <a:lnTo>
                    <a:pt x="187364" y="190501"/>
                  </a:lnTo>
                  <a:lnTo>
                    <a:pt x="186250" y="193477"/>
                  </a:lnTo>
                  <a:lnTo>
                    <a:pt x="182366" y="199430"/>
                  </a:lnTo>
                  <a:lnTo>
                    <a:pt x="179341" y="203619"/>
                  </a:lnTo>
                  <a:lnTo>
                    <a:pt x="179909" y="205199"/>
                  </a:lnTo>
                  <a:lnTo>
                    <a:pt x="185303" y="212218"/>
                  </a:lnTo>
                  <a:lnTo>
                    <a:pt x="191403" y="218639"/>
                  </a:lnTo>
                  <a:lnTo>
                    <a:pt x="192911" y="221166"/>
                  </a:lnTo>
                  <a:lnTo>
                    <a:pt x="194587" y="226619"/>
                  </a:lnTo>
                  <a:lnTo>
                    <a:pt x="196026" y="228470"/>
                  </a:lnTo>
                  <a:lnTo>
                    <a:pt x="197977" y="229704"/>
                  </a:lnTo>
                  <a:lnTo>
                    <a:pt x="200270" y="230527"/>
                  </a:lnTo>
                  <a:lnTo>
                    <a:pt x="205464" y="234086"/>
                  </a:lnTo>
                  <a:lnTo>
                    <a:pt x="208239" y="236425"/>
                  </a:lnTo>
                  <a:lnTo>
                    <a:pt x="211080" y="237984"/>
                  </a:lnTo>
                  <a:lnTo>
                    <a:pt x="216883" y="239716"/>
                  </a:lnTo>
                  <a:lnTo>
                    <a:pt x="225728" y="240691"/>
                  </a:lnTo>
                  <a:lnTo>
                    <a:pt x="234308" y="238273"/>
                  </a:lnTo>
                  <a:lnTo>
                    <a:pt x="243743" y="233891"/>
                  </a:lnTo>
                  <a:lnTo>
                    <a:pt x="255625" y="225846"/>
                  </a:lnTo>
                  <a:lnTo>
                    <a:pt x="265785" y="220100"/>
                  </a:lnTo>
                  <a:lnTo>
                    <a:pt x="276916" y="214239"/>
                  </a:lnTo>
                  <a:lnTo>
                    <a:pt x="282661" y="211287"/>
                  </a:lnTo>
                  <a:lnTo>
                    <a:pt x="289469" y="208326"/>
                  </a:lnTo>
                  <a:lnTo>
                    <a:pt x="296984" y="205361"/>
                  </a:lnTo>
                  <a:lnTo>
                    <a:pt x="304970" y="202391"/>
                  </a:lnTo>
                  <a:lnTo>
                    <a:pt x="311287" y="199420"/>
                  </a:lnTo>
                  <a:lnTo>
                    <a:pt x="320950" y="193472"/>
                  </a:lnTo>
                  <a:lnTo>
                    <a:pt x="328553" y="190167"/>
                  </a:lnTo>
                  <a:lnTo>
                    <a:pt x="331970" y="189286"/>
                  </a:lnTo>
                  <a:lnTo>
                    <a:pt x="338411" y="185661"/>
                  </a:lnTo>
                  <a:lnTo>
                    <a:pt x="347186" y="179007"/>
                  </a:lnTo>
                  <a:lnTo>
                    <a:pt x="356661" y="17859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SMARTPenAnnotation299"/>
            <p:cNvSpPr/>
            <p:nvPr/>
          </p:nvSpPr>
          <p:spPr>
            <a:xfrm>
              <a:off x="6554968" y="5152461"/>
              <a:ext cx="186265" cy="71361"/>
            </a:xfrm>
            <a:custGeom>
              <a:avLst/>
              <a:gdLst/>
              <a:ahLst/>
              <a:cxnLst/>
              <a:rect l="0" t="0" r="0" b="0"/>
              <a:pathLst>
                <a:path w="186265" h="71361">
                  <a:moveTo>
                    <a:pt x="160157" y="8898"/>
                  </a:moveTo>
                  <a:lnTo>
                    <a:pt x="138907" y="8898"/>
                  </a:lnTo>
                  <a:lnTo>
                    <a:pt x="136068" y="7906"/>
                  </a:lnTo>
                  <a:lnTo>
                    <a:pt x="133184" y="6252"/>
                  </a:lnTo>
                  <a:lnTo>
                    <a:pt x="130268" y="4158"/>
                  </a:lnTo>
                  <a:lnTo>
                    <a:pt x="127333" y="2761"/>
                  </a:lnTo>
                  <a:lnTo>
                    <a:pt x="124383" y="1830"/>
                  </a:lnTo>
                  <a:lnTo>
                    <a:pt x="121425" y="1209"/>
                  </a:lnTo>
                  <a:lnTo>
                    <a:pt x="117468" y="796"/>
                  </a:lnTo>
                  <a:lnTo>
                    <a:pt x="112846" y="520"/>
                  </a:lnTo>
                  <a:lnTo>
                    <a:pt x="102419" y="214"/>
                  </a:lnTo>
                  <a:lnTo>
                    <a:pt x="73680" y="0"/>
                  </a:lnTo>
                  <a:lnTo>
                    <a:pt x="66787" y="982"/>
                  </a:lnTo>
                  <a:lnTo>
                    <a:pt x="59215" y="2628"/>
                  </a:lnTo>
                  <a:lnTo>
                    <a:pt x="51190" y="4718"/>
                  </a:lnTo>
                  <a:lnTo>
                    <a:pt x="43857" y="7104"/>
                  </a:lnTo>
                  <a:lnTo>
                    <a:pt x="36983" y="9686"/>
                  </a:lnTo>
                  <a:lnTo>
                    <a:pt x="30416" y="12400"/>
                  </a:lnTo>
                  <a:lnTo>
                    <a:pt x="25045" y="14209"/>
                  </a:lnTo>
                  <a:lnTo>
                    <a:pt x="20474" y="15415"/>
                  </a:lnTo>
                  <a:lnTo>
                    <a:pt x="16433" y="16220"/>
                  </a:lnTo>
                  <a:lnTo>
                    <a:pt x="12747" y="18740"/>
                  </a:lnTo>
                  <a:lnTo>
                    <a:pt x="9297" y="22405"/>
                  </a:lnTo>
                  <a:lnTo>
                    <a:pt x="6005" y="26832"/>
                  </a:lnTo>
                  <a:lnTo>
                    <a:pt x="3811" y="30776"/>
                  </a:lnTo>
                  <a:lnTo>
                    <a:pt x="2348" y="34397"/>
                  </a:lnTo>
                  <a:lnTo>
                    <a:pt x="1372" y="37804"/>
                  </a:lnTo>
                  <a:lnTo>
                    <a:pt x="723" y="41067"/>
                  </a:lnTo>
                  <a:lnTo>
                    <a:pt x="290" y="44234"/>
                  </a:lnTo>
                  <a:lnTo>
                    <a:pt x="0" y="47339"/>
                  </a:lnTo>
                  <a:lnTo>
                    <a:pt x="1792" y="50400"/>
                  </a:lnTo>
                  <a:lnTo>
                    <a:pt x="4971" y="53433"/>
                  </a:lnTo>
                  <a:lnTo>
                    <a:pt x="9074" y="56447"/>
                  </a:lnTo>
                  <a:lnTo>
                    <a:pt x="12803" y="59449"/>
                  </a:lnTo>
                  <a:lnTo>
                    <a:pt x="16280" y="62443"/>
                  </a:lnTo>
                  <a:lnTo>
                    <a:pt x="19590" y="65430"/>
                  </a:lnTo>
                  <a:lnTo>
                    <a:pt x="24774" y="67422"/>
                  </a:lnTo>
                  <a:lnTo>
                    <a:pt x="31206" y="68750"/>
                  </a:lnTo>
                  <a:lnTo>
                    <a:pt x="38471" y="69635"/>
                  </a:lnTo>
                  <a:lnTo>
                    <a:pt x="45298" y="70225"/>
                  </a:lnTo>
                  <a:lnTo>
                    <a:pt x="51834" y="70619"/>
                  </a:lnTo>
                  <a:lnTo>
                    <a:pt x="58177" y="70881"/>
                  </a:lnTo>
                  <a:lnTo>
                    <a:pt x="73160" y="71172"/>
                  </a:lnTo>
                  <a:lnTo>
                    <a:pt x="107033" y="71360"/>
                  </a:lnTo>
                  <a:lnTo>
                    <a:pt x="114819" y="70383"/>
                  </a:lnTo>
                  <a:lnTo>
                    <a:pt x="121994" y="68740"/>
                  </a:lnTo>
                  <a:lnTo>
                    <a:pt x="128762" y="66652"/>
                  </a:lnTo>
                  <a:lnTo>
                    <a:pt x="135258" y="64267"/>
                  </a:lnTo>
                  <a:lnTo>
                    <a:pt x="141573" y="61686"/>
                  </a:lnTo>
                  <a:lnTo>
                    <a:pt x="147767" y="58973"/>
                  </a:lnTo>
                  <a:lnTo>
                    <a:pt x="159943" y="53313"/>
                  </a:lnTo>
                  <a:lnTo>
                    <a:pt x="165966" y="50414"/>
                  </a:lnTo>
                  <a:lnTo>
                    <a:pt x="170975" y="47489"/>
                  </a:lnTo>
                  <a:lnTo>
                    <a:pt x="175307" y="44547"/>
                  </a:lnTo>
                  <a:lnTo>
                    <a:pt x="184646" y="37437"/>
                  </a:lnTo>
                  <a:lnTo>
                    <a:pt x="185413" y="35861"/>
                  </a:lnTo>
                  <a:lnTo>
                    <a:pt x="185924" y="33819"/>
                  </a:lnTo>
                  <a:lnTo>
                    <a:pt x="186264" y="31465"/>
                  </a:lnTo>
                  <a:lnTo>
                    <a:pt x="185499" y="28904"/>
                  </a:lnTo>
                  <a:lnTo>
                    <a:pt x="183997" y="26204"/>
                  </a:lnTo>
                  <a:lnTo>
                    <a:pt x="178365" y="18318"/>
                  </a:lnTo>
                  <a:lnTo>
                    <a:pt x="173380" y="17973"/>
                  </a:lnTo>
                  <a:lnTo>
                    <a:pt x="170358" y="17871"/>
                  </a:lnTo>
                  <a:lnTo>
                    <a:pt x="169934" y="18848"/>
                  </a:lnTo>
                  <a:lnTo>
                    <a:pt x="169651" y="20493"/>
                  </a:lnTo>
                  <a:lnTo>
                    <a:pt x="169464" y="22581"/>
                  </a:lnTo>
                  <a:lnTo>
                    <a:pt x="169337" y="24965"/>
                  </a:lnTo>
                  <a:lnTo>
                    <a:pt x="169086" y="3568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SMARTPenAnnotation300"/>
            <p:cNvSpPr/>
            <p:nvPr/>
          </p:nvSpPr>
          <p:spPr>
            <a:xfrm>
              <a:off x="6715280" y="5250656"/>
              <a:ext cx="178126" cy="142876"/>
            </a:xfrm>
            <a:custGeom>
              <a:avLst/>
              <a:gdLst/>
              <a:ahLst/>
              <a:cxnLst/>
              <a:rect l="0" t="0" r="0" b="0"/>
              <a:pathLst>
                <a:path w="178126" h="142876">
                  <a:moveTo>
                    <a:pt x="62352" y="0"/>
                  </a:moveTo>
                  <a:lnTo>
                    <a:pt x="23621" y="38731"/>
                  </a:lnTo>
                  <a:lnTo>
                    <a:pt x="20656" y="40704"/>
                  </a:lnTo>
                  <a:lnTo>
                    <a:pt x="17688" y="42019"/>
                  </a:lnTo>
                  <a:lnTo>
                    <a:pt x="14716" y="42895"/>
                  </a:lnTo>
                  <a:lnTo>
                    <a:pt x="11744" y="44471"/>
                  </a:lnTo>
                  <a:lnTo>
                    <a:pt x="8770" y="46515"/>
                  </a:lnTo>
                  <a:lnTo>
                    <a:pt x="1607" y="52183"/>
                  </a:lnTo>
                  <a:lnTo>
                    <a:pt x="1020" y="51656"/>
                  </a:lnTo>
                  <a:lnTo>
                    <a:pt x="367" y="48424"/>
                  </a:lnTo>
                  <a:lnTo>
                    <a:pt x="0" y="45767"/>
                  </a:lnTo>
                  <a:lnTo>
                    <a:pt x="2559" y="42500"/>
                  </a:lnTo>
                  <a:lnTo>
                    <a:pt x="4631" y="40240"/>
                  </a:lnTo>
                  <a:lnTo>
                    <a:pt x="7997" y="37740"/>
                  </a:lnTo>
                  <a:lnTo>
                    <a:pt x="12224" y="35082"/>
                  </a:lnTo>
                  <a:lnTo>
                    <a:pt x="17027" y="32318"/>
                  </a:lnTo>
                  <a:lnTo>
                    <a:pt x="27656" y="26600"/>
                  </a:lnTo>
                  <a:lnTo>
                    <a:pt x="33268" y="23687"/>
                  </a:lnTo>
                  <a:lnTo>
                    <a:pt x="39986" y="21744"/>
                  </a:lnTo>
                  <a:lnTo>
                    <a:pt x="47442" y="20449"/>
                  </a:lnTo>
                  <a:lnTo>
                    <a:pt x="55388" y="19586"/>
                  </a:lnTo>
                  <a:lnTo>
                    <a:pt x="63663" y="18018"/>
                  </a:lnTo>
                  <a:lnTo>
                    <a:pt x="72156" y="15981"/>
                  </a:lnTo>
                  <a:lnTo>
                    <a:pt x="80795" y="13630"/>
                  </a:lnTo>
                  <a:lnTo>
                    <a:pt x="89530" y="12063"/>
                  </a:lnTo>
                  <a:lnTo>
                    <a:pt x="98330" y="11019"/>
                  </a:lnTo>
                  <a:lnTo>
                    <a:pt x="107174" y="10322"/>
                  </a:lnTo>
                  <a:lnTo>
                    <a:pt x="115054" y="11842"/>
                  </a:lnTo>
                  <a:lnTo>
                    <a:pt x="122291" y="14840"/>
                  </a:lnTo>
                  <a:lnTo>
                    <a:pt x="129100" y="18823"/>
                  </a:lnTo>
                  <a:lnTo>
                    <a:pt x="135625" y="22470"/>
                  </a:lnTo>
                  <a:lnTo>
                    <a:pt x="148166" y="29169"/>
                  </a:lnTo>
                  <a:lnTo>
                    <a:pt x="166382" y="38518"/>
                  </a:lnTo>
                  <a:lnTo>
                    <a:pt x="170401" y="41554"/>
                  </a:lnTo>
                  <a:lnTo>
                    <a:pt x="173080" y="44570"/>
                  </a:lnTo>
                  <a:lnTo>
                    <a:pt x="174866" y="47572"/>
                  </a:lnTo>
                  <a:lnTo>
                    <a:pt x="176057" y="51559"/>
                  </a:lnTo>
                  <a:lnTo>
                    <a:pt x="176851" y="56201"/>
                  </a:lnTo>
                  <a:lnTo>
                    <a:pt x="177380" y="61279"/>
                  </a:lnTo>
                  <a:lnTo>
                    <a:pt x="177732" y="65657"/>
                  </a:lnTo>
                  <a:lnTo>
                    <a:pt x="177968" y="69568"/>
                  </a:lnTo>
                  <a:lnTo>
                    <a:pt x="178125" y="73168"/>
                  </a:lnTo>
                  <a:lnTo>
                    <a:pt x="177237" y="77552"/>
                  </a:lnTo>
                  <a:lnTo>
                    <a:pt x="175653" y="82459"/>
                  </a:lnTo>
                  <a:lnTo>
                    <a:pt x="173605" y="87715"/>
                  </a:lnTo>
                  <a:lnTo>
                    <a:pt x="171247" y="92211"/>
                  </a:lnTo>
                  <a:lnTo>
                    <a:pt x="168683" y="96200"/>
                  </a:lnTo>
                  <a:lnTo>
                    <a:pt x="165982" y="99852"/>
                  </a:lnTo>
                  <a:lnTo>
                    <a:pt x="162197" y="103279"/>
                  </a:lnTo>
                  <a:lnTo>
                    <a:pt x="157688" y="106556"/>
                  </a:lnTo>
                  <a:lnTo>
                    <a:pt x="152699" y="109732"/>
                  </a:lnTo>
                  <a:lnTo>
                    <a:pt x="148380" y="112842"/>
                  </a:lnTo>
                  <a:lnTo>
                    <a:pt x="144509" y="115908"/>
                  </a:lnTo>
                  <a:lnTo>
                    <a:pt x="140936" y="118944"/>
                  </a:lnTo>
                  <a:lnTo>
                    <a:pt x="138554" y="121960"/>
                  </a:lnTo>
                  <a:lnTo>
                    <a:pt x="136966" y="124963"/>
                  </a:lnTo>
                  <a:lnTo>
                    <a:pt x="135908" y="127957"/>
                  </a:lnTo>
                  <a:lnTo>
                    <a:pt x="134209" y="129953"/>
                  </a:lnTo>
                  <a:lnTo>
                    <a:pt x="132085" y="131284"/>
                  </a:lnTo>
                  <a:lnTo>
                    <a:pt x="129677" y="132170"/>
                  </a:lnTo>
                  <a:lnTo>
                    <a:pt x="128072" y="133754"/>
                  </a:lnTo>
                  <a:lnTo>
                    <a:pt x="127001" y="135802"/>
                  </a:lnTo>
                  <a:lnTo>
                    <a:pt x="126287" y="138160"/>
                  </a:lnTo>
                  <a:lnTo>
                    <a:pt x="126803" y="139732"/>
                  </a:lnTo>
                  <a:lnTo>
                    <a:pt x="128141" y="140779"/>
                  </a:lnTo>
                  <a:lnTo>
                    <a:pt x="133790" y="1428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SMARTPenAnnotation301"/>
            <p:cNvSpPr/>
            <p:nvPr/>
          </p:nvSpPr>
          <p:spPr>
            <a:xfrm>
              <a:off x="6974085" y="5402460"/>
              <a:ext cx="125017" cy="107158"/>
            </a:xfrm>
            <a:custGeom>
              <a:avLst/>
              <a:gdLst/>
              <a:ahLst/>
              <a:cxnLst/>
              <a:rect l="0" t="0" r="0" b="0"/>
              <a:pathLst>
                <a:path w="125017" h="107158">
                  <a:moveTo>
                    <a:pt x="125016" y="0"/>
                  </a:moveTo>
                  <a:lnTo>
                    <a:pt x="125016" y="7689"/>
                  </a:lnTo>
                  <a:lnTo>
                    <a:pt x="124024" y="10087"/>
                  </a:lnTo>
                  <a:lnTo>
                    <a:pt x="122370" y="13670"/>
                  </a:lnTo>
                  <a:lnTo>
                    <a:pt x="112587" y="33679"/>
                  </a:lnTo>
                  <a:lnTo>
                    <a:pt x="108793" y="39320"/>
                  </a:lnTo>
                  <a:lnTo>
                    <a:pt x="104279" y="45065"/>
                  </a:lnTo>
                  <a:lnTo>
                    <a:pt x="99285" y="50880"/>
                  </a:lnTo>
                  <a:lnTo>
                    <a:pt x="93971" y="55748"/>
                  </a:lnTo>
                  <a:lnTo>
                    <a:pt x="88445" y="59986"/>
                  </a:lnTo>
                  <a:lnTo>
                    <a:pt x="82775" y="63803"/>
                  </a:lnTo>
                  <a:lnTo>
                    <a:pt x="77012" y="68332"/>
                  </a:lnTo>
                  <a:lnTo>
                    <a:pt x="71185" y="73336"/>
                  </a:lnTo>
                  <a:lnTo>
                    <a:pt x="65317" y="78657"/>
                  </a:lnTo>
                  <a:lnTo>
                    <a:pt x="59419" y="83196"/>
                  </a:lnTo>
                  <a:lnTo>
                    <a:pt x="53504" y="87214"/>
                  </a:lnTo>
                  <a:lnTo>
                    <a:pt x="47576" y="90885"/>
                  </a:lnTo>
                  <a:lnTo>
                    <a:pt x="41639" y="94325"/>
                  </a:lnTo>
                  <a:lnTo>
                    <a:pt x="29751" y="100792"/>
                  </a:lnTo>
                  <a:lnTo>
                    <a:pt x="24795" y="102914"/>
                  </a:lnTo>
                  <a:lnTo>
                    <a:pt x="20499" y="104328"/>
                  </a:lnTo>
                  <a:lnTo>
                    <a:pt x="16643" y="105271"/>
                  </a:lnTo>
                  <a:lnTo>
                    <a:pt x="13080" y="105899"/>
                  </a:lnTo>
                  <a:lnTo>
                    <a:pt x="9712" y="106318"/>
                  </a:lnTo>
                  <a:lnTo>
                    <a:pt x="0" y="10715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SMARTPenAnnotation302"/>
            <p:cNvSpPr/>
            <p:nvPr/>
          </p:nvSpPr>
          <p:spPr>
            <a:xfrm>
              <a:off x="6965156" y="5402460"/>
              <a:ext cx="364199" cy="392908"/>
            </a:xfrm>
            <a:custGeom>
              <a:avLst/>
              <a:gdLst/>
              <a:ahLst/>
              <a:cxnLst/>
              <a:rect l="0" t="0" r="0" b="0"/>
              <a:pathLst>
                <a:path w="364199" h="392908">
                  <a:moveTo>
                    <a:pt x="0" y="0"/>
                  </a:moveTo>
                  <a:lnTo>
                    <a:pt x="12428" y="0"/>
                  </a:lnTo>
                  <a:lnTo>
                    <a:pt x="20737" y="2646"/>
                  </a:lnTo>
                  <a:lnTo>
                    <a:pt x="32037" y="7129"/>
                  </a:lnTo>
                  <a:lnTo>
                    <a:pt x="46981" y="12429"/>
                  </a:lnTo>
                  <a:lnTo>
                    <a:pt x="55133" y="16223"/>
                  </a:lnTo>
                  <a:lnTo>
                    <a:pt x="63544" y="20738"/>
                  </a:lnTo>
                  <a:lnTo>
                    <a:pt x="72129" y="25731"/>
                  </a:lnTo>
                  <a:lnTo>
                    <a:pt x="89604" y="36572"/>
                  </a:lnTo>
                  <a:lnTo>
                    <a:pt x="98431" y="42241"/>
                  </a:lnTo>
                  <a:lnTo>
                    <a:pt x="107292" y="47012"/>
                  </a:lnTo>
                  <a:lnTo>
                    <a:pt x="116176" y="51185"/>
                  </a:lnTo>
                  <a:lnTo>
                    <a:pt x="125077" y="54959"/>
                  </a:lnTo>
                  <a:lnTo>
                    <a:pt x="132993" y="59460"/>
                  </a:lnTo>
                  <a:lnTo>
                    <a:pt x="140256" y="64445"/>
                  </a:lnTo>
                  <a:lnTo>
                    <a:pt x="147081" y="69753"/>
                  </a:lnTo>
                  <a:lnTo>
                    <a:pt x="157313" y="78296"/>
                  </a:lnTo>
                  <a:lnTo>
                    <a:pt x="168650" y="88684"/>
                  </a:lnTo>
                  <a:lnTo>
                    <a:pt x="171964" y="91865"/>
                  </a:lnTo>
                  <a:lnTo>
                    <a:pt x="174174" y="95970"/>
                  </a:lnTo>
                  <a:lnTo>
                    <a:pt x="176630" y="105823"/>
                  </a:lnTo>
                  <a:lnTo>
                    <a:pt x="176292" y="110236"/>
                  </a:lnTo>
                  <a:lnTo>
                    <a:pt x="175075" y="114171"/>
                  </a:lnTo>
                  <a:lnTo>
                    <a:pt x="171076" y="121188"/>
                  </a:lnTo>
                  <a:lnTo>
                    <a:pt x="163247" y="130717"/>
                  </a:lnTo>
                  <a:lnTo>
                    <a:pt x="154644" y="140816"/>
                  </a:lnTo>
                  <a:lnTo>
                    <a:pt x="148767" y="150559"/>
                  </a:lnTo>
                  <a:lnTo>
                    <a:pt x="139880" y="162460"/>
                  </a:lnTo>
                  <a:lnTo>
                    <a:pt x="130963" y="172271"/>
                  </a:lnTo>
                  <a:lnTo>
                    <a:pt x="128981" y="175371"/>
                  </a:lnTo>
                  <a:lnTo>
                    <a:pt x="126778" y="181461"/>
                  </a:lnTo>
                  <a:lnTo>
                    <a:pt x="125363" y="192463"/>
                  </a:lnTo>
                  <a:lnTo>
                    <a:pt x="125170" y="194680"/>
                  </a:lnTo>
                  <a:lnTo>
                    <a:pt x="127730" y="198311"/>
                  </a:lnTo>
                  <a:lnTo>
                    <a:pt x="129802" y="200668"/>
                  </a:lnTo>
                  <a:lnTo>
                    <a:pt x="132175" y="202240"/>
                  </a:lnTo>
                  <a:lnTo>
                    <a:pt x="137458" y="203986"/>
                  </a:lnTo>
                  <a:lnTo>
                    <a:pt x="145759" y="204762"/>
                  </a:lnTo>
                  <a:lnTo>
                    <a:pt x="150750" y="204970"/>
                  </a:lnTo>
                  <a:lnTo>
                    <a:pt x="161588" y="207845"/>
                  </a:lnTo>
                  <a:lnTo>
                    <a:pt x="167257" y="210001"/>
                  </a:lnTo>
                  <a:lnTo>
                    <a:pt x="173020" y="211438"/>
                  </a:lnTo>
                  <a:lnTo>
                    <a:pt x="178847" y="212397"/>
                  </a:lnTo>
                  <a:lnTo>
                    <a:pt x="184716" y="213035"/>
                  </a:lnTo>
                  <a:lnTo>
                    <a:pt x="193882" y="216391"/>
                  </a:lnTo>
                  <a:lnTo>
                    <a:pt x="204621" y="223858"/>
                  </a:lnTo>
                  <a:lnTo>
                    <a:pt x="214087" y="232355"/>
                  </a:lnTo>
                  <a:lnTo>
                    <a:pt x="217138" y="235271"/>
                  </a:lnTo>
                  <a:lnTo>
                    <a:pt x="219172" y="239199"/>
                  </a:lnTo>
                  <a:lnTo>
                    <a:pt x="221434" y="248855"/>
                  </a:lnTo>
                  <a:lnTo>
                    <a:pt x="221044" y="253216"/>
                  </a:lnTo>
                  <a:lnTo>
                    <a:pt x="219793" y="257115"/>
                  </a:lnTo>
                  <a:lnTo>
                    <a:pt x="217966" y="260708"/>
                  </a:lnTo>
                  <a:lnTo>
                    <a:pt x="215936" y="269990"/>
                  </a:lnTo>
                  <a:lnTo>
                    <a:pt x="215394" y="275243"/>
                  </a:lnTo>
                  <a:lnTo>
                    <a:pt x="216026" y="279738"/>
                  </a:lnTo>
                  <a:lnTo>
                    <a:pt x="219374" y="287378"/>
                  </a:lnTo>
                  <a:lnTo>
                    <a:pt x="226836" y="297257"/>
                  </a:lnTo>
                  <a:lnTo>
                    <a:pt x="235331" y="306468"/>
                  </a:lnTo>
                  <a:lnTo>
                    <a:pt x="243828" y="312487"/>
                  </a:lnTo>
                  <a:lnTo>
                    <a:pt x="248872" y="315481"/>
                  </a:lnTo>
                  <a:lnTo>
                    <a:pt x="259769" y="318808"/>
                  </a:lnTo>
                  <a:lnTo>
                    <a:pt x="265453" y="319694"/>
                  </a:lnTo>
                  <a:lnTo>
                    <a:pt x="271226" y="320286"/>
                  </a:lnTo>
                  <a:lnTo>
                    <a:pt x="277060" y="320680"/>
                  </a:lnTo>
                  <a:lnTo>
                    <a:pt x="282933" y="320943"/>
                  </a:lnTo>
                  <a:lnTo>
                    <a:pt x="288833" y="320126"/>
                  </a:lnTo>
                  <a:lnTo>
                    <a:pt x="294750" y="318590"/>
                  </a:lnTo>
                  <a:lnTo>
                    <a:pt x="300680" y="316573"/>
                  </a:lnTo>
                  <a:lnTo>
                    <a:pt x="306617" y="315228"/>
                  </a:lnTo>
                  <a:lnTo>
                    <a:pt x="312560" y="314332"/>
                  </a:lnTo>
                  <a:lnTo>
                    <a:pt x="318506" y="313735"/>
                  </a:lnTo>
                  <a:lnTo>
                    <a:pt x="324454" y="312344"/>
                  </a:lnTo>
                  <a:lnTo>
                    <a:pt x="330404" y="310425"/>
                  </a:lnTo>
                  <a:lnTo>
                    <a:pt x="336355" y="308153"/>
                  </a:lnTo>
                  <a:lnTo>
                    <a:pt x="341315" y="304655"/>
                  </a:lnTo>
                  <a:lnTo>
                    <a:pt x="349472" y="295475"/>
                  </a:lnTo>
                  <a:lnTo>
                    <a:pt x="359641" y="283891"/>
                  </a:lnTo>
                  <a:lnTo>
                    <a:pt x="361800" y="279550"/>
                  </a:lnTo>
                  <a:lnTo>
                    <a:pt x="364198" y="269435"/>
                  </a:lnTo>
                  <a:lnTo>
                    <a:pt x="363846" y="264952"/>
                  </a:lnTo>
                  <a:lnTo>
                    <a:pt x="362619" y="260970"/>
                  </a:lnTo>
                  <a:lnTo>
                    <a:pt x="358609" y="253901"/>
                  </a:lnTo>
                  <a:lnTo>
                    <a:pt x="353520" y="247452"/>
                  </a:lnTo>
                  <a:lnTo>
                    <a:pt x="350774" y="245335"/>
                  </a:lnTo>
                  <a:lnTo>
                    <a:pt x="347951" y="243924"/>
                  </a:lnTo>
                  <a:lnTo>
                    <a:pt x="345076" y="242984"/>
                  </a:lnTo>
                  <a:lnTo>
                    <a:pt x="336592" y="241939"/>
                  </a:lnTo>
                  <a:lnTo>
                    <a:pt x="331550" y="241660"/>
                  </a:lnTo>
                  <a:lnTo>
                    <a:pt x="320658" y="243996"/>
                  </a:lnTo>
                  <a:lnTo>
                    <a:pt x="310194" y="248341"/>
                  </a:lnTo>
                  <a:lnTo>
                    <a:pt x="302236" y="253580"/>
                  </a:lnTo>
                  <a:lnTo>
                    <a:pt x="295393" y="261862"/>
                  </a:lnTo>
                  <a:lnTo>
                    <a:pt x="292178" y="266848"/>
                  </a:lnTo>
                  <a:lnTo>
                    <a:pt x="288607" y="277680"/>
                  </a:lnTo>
                  <a:lnTo>
                    <a:pt x="287019" y="289109"/>
                  </a:lnTo>
                  <a:lnTo>
                    <a:pt x="286314" y="300803"/>
                  </a:lnTo>
                  <a:lnTo>
                    <a:pt x="287119" y="307692"/>
                  </a:lnTo>
                  <a:lnTo>
                    <a:pt x="288646" y="315261"/>
                  </a:lnTo>
                  <a:lnTo>
                    <a:pt x="290658" y="323283"/>
                  </a:lnTo>
                  <a:lnTo>
                    <a:pt x="293983" y="330616"/>
                  </a:lnTo>
                  <a:lnTo>
                    <a:pt x="298183" y="337489"/>
                  </a:lnTo>
                  <a:lnTo>
                    <a:pt x="302969" y="344055"/>
                  </a:lnTo>
                  <a:lnTo>
                    <a:pt x="307151" y="351410"/>
                  </a:lnTo>
                  <a:lnTo>
                    <a:pt x="310931" y="359289"/>
                  </a:lnTo>
                  <a:lnTo>
                    <a:pt x="314443" y="367518"/>
                  </a:lnTo>
                  <a:lnTo>
                    <a:pt x="320992" y="379308"/>
                  </a:lnTo>
                  <a:lnTo>
                    <a:pt x="330398" y="39290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SMARTPenAnnotation303"/>
            <p:cNvSpPr/>
            <p:nvPr/>
          </p:nvSpPr>
          <p:spPr>
            <a:xfrm>
              <a:off x="7385042" y="5840015"/>
              <a:ext cx="222374" cy="94087"/>
            </a:xfrm>
            <a:custGeom>
              <a:avLst/>
              <a:gdLst/>
              <a:ahLst/>
              <a:cxnLst/>
              <a:rect l="0" t="0" r="0" b="0"/>
              <a:pathLst>
                <a:path w="222374" h="94087">
                  <a:moveTo>
                    <a:pt x="80176" y="0"/>
                  </a:moveTo>
                  <a:lnTo>
                    <a:pt x="89074" y="0"/>
                  </a:lnTo>
                  <a:lnTo>
                    <a:pt x="89096" y="4741"/>
                  </a:lnTo>
                  <a:lnTo>
                    <a:pt x="88108" y="7129"/>
                  </a:lnTo>
                  <a:lnTo>
                    <a:pt x="86456" y="9713"/>
                  </a:lnTo>
                  <a:lnTo>
                    <a:pt x="84363" y="12429"/>
                  </a:lnTo>
                  <a:lnTo>
                    <a:pt x="81975" y="16223"/>
                  </a:lnTo>
                  <a:lnTo>
                    <a:pt x="79392" y="20738"/>
                  </a:lnTo>
                  <a:lnTo>
                    <a:pt x="76676" y="25731"/>
                  </a:lnTo>
                  <a:lnTo>
                    <a:pt x="72882" y="30053"/>
                  </a:lnTo>
                  <a:lnTo>
                    <a:pt x="68368" y="33926"/>
                  </a:lnTo>
                  <a:lnTo>
                    <a:pt x="63374" y="37500"/>
                  </a:lnTo>
                  <a:lnTo>
                    <a:pt x="58061" y="41867"/>
                  </a:lnTo>
                  <a:lnTo>
                    <a:pt x="52535" y="46763"/>
                  </a:lnTo>
                  <a:lnTo>
                    <a:pt x="42094" y="56502"/>
                  </a:lnTo>
                  <a:lnTo>
                    <a:pt x="34147" y="64138"/>
                  </a:lnTo>
                  <a:lnTo>
                    <a:pt x="29647" y="67563"/>
                  </a:lnTo>
                  <a:lnTo>
                    <a:pt x="24662" y="70839"/>
                  </a:lnTo>
                  <a:lnTo>
                    <a:pt x="19354" y="74016"/>
                  </a:lnTo>
                  <a:lnTo>
                    <a:pt x="14824" y="77125"/>
                  </a:lnTo>
                  <a:lnTo>
                    <a:pt x="10811" y="80190"/>
                  </a:lnTo>
                  <a:lnTo>
                    <a:pt x="1983" y="87498"/>
                  </a:lnTo>
                  <a:lnTo>
                    <a:pt x="1258" y="89090"/>
                  </a:lnTo>
                  <a:lnTo>
                    <a:pt x="775" y="91143"/>
                  </a:lnTo>
                  <a:lnTo>
                    <a:pt x="453" y="93504"/>
                  </a:lnTo>
                  <a:lnTo>
                    <a:pt x="238" y="94086"/>
                  </a:lnTo>
                  <a:lnTo>
                    <a:pt x="95" y="93482"/>
                  </a:lnTo>
                  <a:lnTo>
                    <a:pt x="0" y="92087"/>
                  </a:lnTo>
                  <a:lnTo>
                    <a:pt x="928" y="91157"/>
                  </a:lnTo>
                  <a:lnTo>
                    <a:pt x="2540" y="90537"/>
                  </a:lnTo>
                  <a:lnTo>
                    <a:pt x="4606" y="90124"/>
                  </a:lnTo>
                  <a:lnTo>
                    <a:pt x="6976" y="88856"/>
                  </a:lnTo>
                  <a:lnTo>
                    <a:pt x="9548" y="87019"/>
                  </a:lnTo>
                  <a:lnTo>
                    <a:pt x="12255" y="84802"/>
                  </a:lnTo>
                  <a:lnTo>
                    <a:pt x="15052" y="81339"/>
                  </a:lnTo>
                  <a:lnTo>
                    <a:pt x="17908" y="77047"/>
                  </a:lnTo>
                  <a:lnTo>
                    <a:pt x="20805" y="72200"/>
                  </a:lnTo>
                  <a:lnTo>
                    <a:pt x="24721" y="66985"/>
                  </a:lnTo>
                  <a:lnTo>
                    <a:pt x="29315" y="61524"/>
                  </a:lnTo>
                  <a:lnTo>
                    <a:pt x="34363" y="55899"/>
                  </a:lnTo>
                  <a:lnTo>
                    <a:pt x="40704" y="50164"/>
                  </a:lnTo>
                  <a:lnTo>
                    <a:pt x="47908" y="44357"/>
                  </a:lnTo>
                  <a:lnTo>
                    <a:pt x="55688" y="38501"/>
                  </a:lnTo>
                  <a:lnTo>
                    <a:pt x="62859" y="32613"/>
                  </a:lnTo>
                  <a:lnTo>
                    <a:pt x="69623" y="26703"/>
                  </a:lnTo>
                  <a:lnTo>
                    <a:pt x="76118" y="20779"/>
                  </a:lnTo>
                  <a:lnTo>
                    <a:pt x="83423" y="15837"/>
                  </a:lnTo>
                  <a:lnTo>
                    <a:pt x="91271" y="11550"/>
                  </a:lnTo>
                  <a:lnTo>
                    <a:pt x="99479" y="7700"/>
                  </a:lnTo>
                  <a:lnTo>
                    <a:pt x="107928" y="5134"/>
                  </a:lnTo>
                  <a:lnTo>
                    <a:pt x="116537" y="3422"/>
                  </a:lnTo>
                  <a:lnTo>
                    <a:pt x="125253" y="2282"/>
                  </a:lnTo>
                  <a:lnTo>
                    <a:pt x="133047" y="1521"/>
                  </a:lnTo>
                  <a:lnTo>
                    <a:pt x="140228" y="1014"/>
                  </a:lnTo>
                  <a:lnTo>
                    <a:pt x="147000" y="676"/>
                  </a:lnTo>
                  <a:lnTo>
                    <a:pt x="159816" y="300"/>
                  </a:lnTo>
                  <a:lnTo>
                    <a:pt x="166011" y="200"/>
                  </a:lnTo>
                  <a:lnTo>
                    <a:pt x="172126" y="2118"/>
                  </a:lnTo>
                  <a:lnTo>
                    <a:pt x="178187" y="5380"/>
                  </a:lnTo>
                  <a:lnTo>
                    <a:pt x="184213" y="9540"/>
                  </a:lnTo>
                  <a:lnTo>
                    <a:pt x="190214" y="13306"/>
                  </a:lnTo>
                  <a:lnTo>
                    <a:pt x="196199" y="16808"/>
                  </a:lnTo>
                  <a:lnTo>
                    <a:pt x="202173" y="20135"/>
                  </a:lnTo>
                  <a:lnTo>
                    <a:pt x="207148" y="24338"/>
                  </a:lnTo>
                  <a:lnTo>
                    <a:pt x="211457" y="29124"/>
                  </a:lnTo>
                  <a:lnTo>
                    <a:pt x="215321" y="34298"/>
                  </a:lnTo>
                  <a:lnTo>
                    <a:pt x="217898" y="38740"/>
                  </a:lnTo>
                  <a:lnTo>
                    <a:pt x="219616" y="42695"/>
                  </a:lnTo>
                  <a:lnTo>
                    <a:pt x="220761" y="46322"/>
                  </a:lnTo>
                  <a:lnTo>
                    <a:pt x="221525" y="49733"/>
                  </a:lnTo>
                  <a:lnTo>
                    <a:pt x="222033" y="53000"/>
                  </a:lnTo>
                  <a:lnTo>
                    <a:pt x="222373" y="56169"/>
                  </a:lnTo>
                  <a:lnTo>
                    <a:pt x="221607" y="59274"/>
                  </a:lnTo>
                  <a:lnTo>
                    <a:pt x="220104" y="62336"/>
                  </a:lnTo>
                  <a:lnTo>
                    <a:pt x="218110" y="65371"/>
                  </a:lnTo>
                  <a:lnTo>
                    <a:pt x="215788" y="67393"/>
                  </a:lnTo>
                  <a:lnTo>
                    <a:pt x="213249" y="68741"/>
                  </a:lnTo>
                  <a:lnTo>
                    <a:pt x="210563" y="69640"/>
                  </a:lnTo>
                  <a:lnTo>
                    <a:pt x="206788" y="70239"/>
                  </a:lnTo>
                  <a:lnTo>
                    <a:pt x="202287" y="70638"/>
                  </a:lnTo>
                  <a:lnTo>
                    <a:pt x="197302" y="70905"/>
                  </a:lnTo>
                  <a:lnTo>
                    <a:pt x="191995" y="70090"/>
                  </a:lnTo>
                  <a:lnTo>
                    <a:pt x="186472" y="68555"/>
                  </a:lnTo>
                  <a:lnTo>
                    <a:pt x="180806" y="66539"/>
                  </a:lnTo>
                  <a:lnTo>
                    <a:pt x="175044" y="65195"/>
                  </a:lnTo>
                  <a:lnTo>
                    <a:pt x="169218" y="64300"/>
                  </a:lnTo>
                  <a:lnTo>
                    <a:pt x="163350" y="63702"/>
                  </a:lnTo>
                  <a:lnTo>
                    <a:pt x="158446" y="62312"/>
                  </a:lnTo>
                  <a:lnTo>
                    <a:pt x="154184" y="60393"/>
                  </a:lnTo>
                  <a:lnTo>
                    <a:pt x="150351" y="58121"/>
                  </a:lnTo>
                  <a:lnTo>
                    <a:pt x="146803" y="55615"/>
                  </a:lnTo>
                  <a:lnTo>
                    <a:pt x="143446" y="52952"/>
                  </a:lnTo>
                  <a:lnTo>
                    <a:pt x="140215" y="50184"/>
                  </a:lnTo>
                  <a:lnTo>
                    <a:pt x="137069" y="48339"/>
                  </a:lnTo>
                  <a:lnTo>
                    <a:pt x="130928" y="46288"/>
                  </a:lnTo>
                  <a:lnTo>
                    <a:pt x="126634" y="45135"/>
                  </a:lnTo>
                  <a:lnTo>
                    <a:pt x="127023" y="44973"/>
                  </a:lnTo>
                  <a:lnTo>
                    <a:pt x="133754" y="4464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SMARTPenAnnotation304"/>
            <p:cNvSpPr/>
            <p:nvPr/>
          </p:nvSpPr>
          <p:spPr>
            <a:xfrm>
              <a:off x="7608661" y="5920583"/>
              <a:ext cx="172372" cy="115465"/>
            </a:xfrm>
            <a:custGeom>
              <a:avLst/>
              <a:gdLst/>
              <a:ahLst/>
              <a:cxnLst/>
              <a:rect l="0" t="0" r="0" b="0"/>
              <a:pathLst>
                <a:path w="172372" h="115465">
                  <a:moveTo>
                    <a:pt x="88729" y="26588"/>
                  </a:moveTo>
                  <a:lnTo>
                    <a:pt x="62739" y="26588"/>
                  </a:lnTo>
                  <a:lnTo>
                    <a:pt x="57512" y="27581"/>
                  </a:lnTo>
                  <a:lnTo>
                    <a:pt x="52043" y="29234"/>
                  </a:lnTo>
                  <a:lnTo>
                    <a:pt x="46412" y="31329"/>
                  </a:lnTo>
                  <a:lnTo>
                    <a:pt x="40674" y="33717"/>
                  </a:lnTo>
                  <a:lnTo>
                    <a:pt x="34864" y="36302"/>
                  </a:lnTo>
                  <a:lnTo>
                    <a:pt x="29007" y="39017"/>
                  </a:lnTo>
                  <a:lnTo>
                    <a:pt x="24109" y="41820"/>
                  </a:lnTo>
                  <a:lnTo>
                    <a:pt x="19853" y="44680"/>
                  </a:lnTo>
                  <a:lnTo>
                    <a:pt x="16022" y="47579"/>
                  </a:lnTo>
                  <a:lnTo>
                    <a:pt x="12477" y="50504"/>
                  </a:lnTo>
                  <a:lnTo>
                    <a:pt x="9121" y="53446"/>
                  </a:lnTo>
                  <a:lnTo>
                    <a:pt x="5892" y="56400"/>
                  </a:lnTo>
                  <a:lnTo>
                    <a:pt x="3738" y="60353"/>
                  </a:lnTo>
                  <a:lnTo>
                    <a:pt x="2303" y="64973"/>
                  </a:lnTo>
                  <a:lnTo>
                    <a:pt x="0" y="77166"/>
                  </a:lnTo>
                  <a:lnTo>
                    <a:pt x="803" y="80150"/>
                  </a:lnTo>
                  <a:lnTo>
                    <a:pt x="2331" y="84124"/>
                  </a:lnTo>
                  <a:lnTo>
                    <a:pt x="4340" y="88758"/>
                  </a:lnTo>
                  <a:lnTo>
                    <a:pt x="6674" y="92840"/>
                  </a:lnTo>
                  <a:lnTo>
                    <a:pt x="9221" y="96553"/>
                  </a:lnTo>
                  <a:lnTo>
                    <a:pt x="11911" y="100020"/>
                  </a:lnTo>
                  <a:lnTo>
                    <a:pt x="15689" y="102332"/>
                  </a:lnTo>
                  <a:lnTo>
                    <a:pt x="20192" y="103874"/>
                  </a:lnTo>
                  <a:lnTo>
                    <a:pt x="25179" y="104901"/>
                  </a:lnTo>
                  <a:lnTo>
                    <a:pt x="30487" y="106578"/>
                  </a:lnTo>
                  <a:lnTo>
                    <a:pt x="36011" y="108688"/>
                  </a:lnTo>
                  <a:lnTo>
                    <a:pt x="41677" y="111087"/>
                  </a:lnTo>
                  <a:lnTo>
                    <a:pt x="48432" y="112687"/>
                  </a:lnTo>
                  <a:lnTo>
                    <a:pt x="55911" y="113752"/>
                  </a:lnTo>
                  <a:lnTo>
                    <a:pt x="63874" y="114463"/>
                  </a:lnTo>
                  <a:lnTo>
                    <a:pt x="72159" y="114938"/>
                  </a:lnTo>
                  <a:lnTo>
                    <a:pt x="89302" y="115464"/>
                  </a:lnTo>
                  <a:lnTo>
                    <a:pt x="98041" y="114612"/>
                  </a:lnTo>
                  <a:lnTo>
                    <a:pt x="106843" y="113052"/>
                  </a:lnTo>
                  <a:lnTo>
                    <a:pt x="115688" y="111020"/>
                  </a:lnTo>
                  <a:lnTo>
                    <a:pt x="124561" y="108673"/>
                  </a:lnTo>
                  <a:lnTo>
                    <a:pt x="142358" y="103419"/>
                  </a:lnTo>
                  <a:lnTo>
                    <a:pt x="149287" y="100630"/>
                  </a:lnTo>
                  <a:lnTo>
                    <a:pt x="154897" y="97777"/>
                  </a:lnTo>
                  <a:lnTo>
                    <a:pt x="159630" y="94884"/>
                  </a:lnTo>
                  <a:lnTo>
                    <a:pt x="163778" y="91962"/>
                  </a:lnTo>
                  <a:lnTo>
                    <a:pt x="167535" y="89023"/>
                  </a:lnTo>
                  <a:lnTo>
                    <a:pt x="171033" y="86071"/>
                  </a:lnTo>
                  <a:lnTo>
                    <a:pt x="172371" y="82118"/>
                  </a:lnTo>
                  <a:lnTo>
                    <a:pt x="172272" y="77499"/>
                  </a:lnTo>
                  <a:lnTo>
                    <a:pt x="171214" y="72435"/>
                  </a:lnTo>
                  <a:lnTo>
                    <a:pt x="169516" y="67075"/>
                  </a:lnTo>
                  <a:lnTo>
                    <a:pt x="167392" y="61517"/>
                  </a:lnTo>
                  <a:lnTo>
                    <a:pt x="164983" y="55827"/>
                  </a:lnTo>
                  <a:lnTo>
                    <a:pt x="162385" y="50049"/>
                  </a:lnTo>
                  <a:lnTo>
                    <a:pt x="156854" y="38338"/>
                  </a:lnTo>
                  <a:lnTo>
                    <a:pt x="148161" y="20589"/>
                  </a:lnTo>
                  <a:lnTo>
                    <a:pt x="145217" y="15644"/>
                  </a:lnTo>
                  <a:lnTo>
                    <a:pt x="142263" y="11354"/>
                  </a:lnTo>
                  <a:lnTo>
                    <a:pt x="139301" y="7503"/>
                  </a:lnTo>
                  <a:lnTo>
                    <a:pt x="136334" y="4935"/>
                  </a:lnTo>
                  <a:lnTo>
                    <a:pt x="133364" y="3223"/>
                  </a:lnTo>
                  <a:lnTo>
                    <a:pt x="124970" y="0"/>
                  </a:lnTo>
                  <a:lnTo>
                    <a:pt x="124680" y="2534"/>
                  </a:lnTo>
                  <a:lnTo>
                    <a:pt x="124603" y="4599"/>
                  </a:lnTo>
                  <a:lnTo>
                    <a:pt x="125543" y="7960"/>
                  </a:lnTo>
                  <a:lnTo>
                    <a:pt x="127162" y="12185"/>
                  </a:lnTo>
                  <a:lnTo>
                    <a:pt x="133378" y="2658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SMARTPenAnnotation305"/>
            <p:cNvSpPr/>
            <p:nvPr/>
          </p:nvSpPr>
          <p:spPr>
            <a:xfrm>
              <a:off x="7742680" y="6019591"/>
              <a:ext cx="410125" cy="329385"/>
            </a:xfrm>
            <a:custGeom>
              <a:avLst/>
              <a:gdLst/>
              <a:ahLst/>
              <a:cxnLst/>
              <a:rect l="0" t="0" r="0" b="0"/>
              <a:pathLst>
                <a:path w="410125" h="329385">
                  <a:moveTo>
                    <a:pt x="79726" y="7948"/>
                  </a:moveTo>
                  <a:lnTo>
                    <a:pt x="79726" y="3208"/>
                  </a:lnTo>
                  <a:lnTo>
                    <a:pt x="78734" y="2803"/>
                  </a:lnTo>
                  <a:lnTo>
                    <a:pt x="77080" y="3526"/>
                  </a:lnTo>
                  <a:lnTo>
                    <a:pt x="74986" y="5000"/>
                  </a:lnTo>
                  <a:lnTo>
                    <a:pt x="73589" y="4990"/>
                  </a:lnTo>
                  <a:lnTo>
                    <a:pt x="72658" y="3992"/>
                  </a:lnTo>
                  <a:lnTo>
                    <a:pt x="72037" y="2334"/>
                  </a:lnTo>
                  <a:lnTo>
                    <a:pt x="70632" y="1229"/>
                  </a:lnTo>
                  <a:lnTo>
                    <a:pt x="68702" y="491"/>
                  </a:lnTo>
                  <a:lnTo>
                    <a:pt x="66423" y="0"/>
                  </a:lnTo>
                  <a:lnTo>
                    <a:pt x="63913" y="665"/>
                  </a:lnTo>
                  <a:lnTo>
                    <a:pt x="58477" y="4049"/>
                  </a:lnTo>
                  <a:lnTo>
                    <a:pt x="50107" y="6215"/>
                  </a:lnTo>
                  <a:lnTo>
                    <a:pt x="40765" y="7177"/>
                  </a:lnTo>
                  <a:lnTo>
                    <a:pt x="33306" y="7606"/>
                  </a:lnTo>
                  <a:lnTo>
                    <a:pt x="24038" y="10442"/>
                  </a:lnTo>
                  <a:lnTo>
                    <a:pt x="14296" y="14017"/>
                  </a:lnTo>
                  <a:lnTo>
                    <a:pt x="6659" y="15606"/>
                  </a:lnTo>
                  <a:lnTo>
                    <a:pt x="4226" y="17022"/>
                  </a:lnTo>
                  <a:lnTo>
                    <a:pt x="2603" y="18958"/>
                  </a:lnTo>
                  <a:lnTo>
                    <a:pt x="1522" y="21241"/>
                  </a:lnTo>
                  <a:lnTo>
                    <a:pt x="320" y="26423"/>
                  </a:lnTo>
                  <a:lnTo>
                    <a:pt x="0" y="29195"/>
                  </a:lnTo>
                  <a:lnTo>
                    <a:pt x="778" y="32034"/>
                  </a:lnTo>
                  <a:lnTo>
                    <a:pt x="4288" y="37835"/>
                  </a:lnTo>
                  <a:lnTo>
                    <a:pt x="11843" y="46679"/>
                  </a:lnTo>
                  <a:lnTo>
                    <a:pt x="20122" y="52612"/>
                  </a:lnTo>
                  <a:lnTo>
                    <a:pt x="25107" y="55583"/>
                  </a:lnTo>
                  <a:lnTo>
                    <a:pt x="35938" y="58884"/>
                  </a:lnTo>
                  <a:lnTo>
                    <a:pt x="48359" y="61344"/>
                  </a:lnTo>
                  <a:lnTo>
                    <a:pt x="55837" y="63389"/>
                  </a:lnTo>
                  <a:lnTo>
                    <a:pt x="63800" y="65745"/>
                  </a:lnTo>
                  <a:lnTo>
                    <a:pt x="72086" y="67315"/>
                  </a:lnTo>
                  <a:lnTo>
                    <a:pt x="80585" y="68362"/>
                  </a:lnTo>
                  <a:lnTo>
                    <a:pt x="89228" y="69060"/>
                  </a:lnTo>
                  <a:lnTo>
                    <a:pt x="96975" y="69525"/>
                  </a:lnTo>
                  <a:lnTo>
                    <a:pt x="110874" y="70042"/>
                  </a:lnTo>
                  <a:lnTo>
                    <a:pt x="132585" y="70445"/>
                  </a:lnTo>
                  <a:lnTo>
                    <a:pt x="128351" y="75193"/>
                  </a:lnTo>
                  <a:lnTo>
                    <a:pt x="125041" y="76590"/>
                  </a:lnTo>
                  <a:lnTo>
                    <a:pt x="116072" y="78143"/>
                  </a:lnTo>
                  <a:lnTo>
                    <a:pt x="105471" y="81479"/>
                  </a:lnTo>
                  <a:lnTo>
                    <a:pt x="95137" y="86269"/>
                  </a:lnTo>
                  <a:lnTo>
                    <a:pt x="87237" y="91705"/>
                  </a:lnTo>
                  <a:lnTo>
                    <a:pt x="84733" y="94544"/>
                  </a:lnTo>
                  <a:lnTo>
                    <a:pt x="83064" y="97429"/>
                  </a:lnTo>
                  <a:lnTo>
                    <a:pt x="81209" y="103279"/>
                  </a:lnTo>
                  <a:lnTo>
                    <a:pt x="80165" y="113144"/>
                  </a:lnTo>
                  <a:lnTo>
                    <a:pt x="79921" y="122832"/>
                  </a:lnTo>
                  <a:lnTo>
                    <a:pt x="81840" y="127201"/>
                  </a:lnTo>
                  <a:lnTo>
                    <a:pt x="85104" y="131106"/>
                  </a:lnTo>
                  <a:lnTo>
                    <a:pt x="96533" y="141343"/>
                  </a:lnTo>
                  <a:lnTo>
                    <a:pt x="104063" y="147601"/>
                  </a:lnTo>
                  <a:lnTo>
                    <a:pt x="114024" y="153691"/>
                  </a:lnTo>
                  <a:lnTo>
                    <a:pt x="120450" y="155711"/>
                  </a:lnTo>
                  <a:lnTo>
                    <a:pt x="127712" y="157058"/>
                  </a:lnTo>
                  <a:lnTo>
                    <a:pt x="135529" y="157956"/>
                  </a:lnTo>
                  <a:lnTo>
                    <a:pt x="142725" y="158555"/>
                  </a:lnTo>
                  <a:lnTo>
                    <a:pt x="149506" y="158954"/>
                  </a:lnTo>
                  <a:lnTo>
                    <a:pt x="162333" y="159398"/>
                  </a:lnTo>
                  <a:lnTo>
                    <a:pt x="174649" y="159595"/>
                  </a:lnTo>
                  <a:lnTo>
                    <a:pt x="181703" y="158655"/>
                  </a:lnTo>
                  <a:lnTo>
                    <a:pt x="189383" y="157037"/>
                  </a:lnTo>
                  <a:lnTo>
                    <a:pt x="197478" y="154965"/>
                  </a:lnTo>
                  <a:lnTo>
                    <a:pt x="202876" y="152592"/>
                  </a:lnTo>
                  <a:lnTo>
                    <a:pt x="206475" y="150018"/>
                  </a:lnTo>
                  <a:lnTo>
                    <a:pt x="214184" y="141655"/>
                  </a:lnTo>
                  <a:lnTo>
                    <a:pt x="216990" y="138757"/>
                  </a:lnTo>
                  <a:lnTo>
                    <a:pt x="217868" y="135834"/>
                  </a:lnTo>
                  <a:lnTo>
                    <a:pt x="217462" y="132893"/>
                  </a:lnTo>
                  <a:lnTo>
                    <a:pt x="216198" y="129939"/>
                  </a:lnTo>
                  <a:lnTo>
                    <a:pt x="209679" y="121043"/>
                  </a:lnTo>
                  <a:lnTo>
                    <a:pt x="208033" y="118071"/>
                  </a:lnTo>
                  <a:lnTo>
                    <a:pt x="206205" y="112123"/>
                  </a:lnTo>
                  <a:lnTo>
                    <a:pt x="204724" y="110140"/>
                  </a:lnTo>
                  <a:lnTo>
                    <a:pt x="202746" y="108818"/>
                  </a:lnTo>
                  <a:lnTo>
                    <a:pt x="196218" y="106329"/>
                  </a:lnTo>
                  <a:lnTo>
                    <a:pt x="195932" y="110961"/>
                  </a:lnTo>
                  <a:lnTo>
                    <a:pt x="196884" y="113333"/>
                  </a:lnTo>
                  <a:lnTo>
                    <a:pt x="200587" y="118616"/>
                  </a:lnTo>
                  <a:lnTo>
                    <a:pt x="201973" y="122406"/>
                  </a:lnTo>
                  <a:lnTo>
                    <a:pt x="203510" y="131909"/>
                  </a:lnTo>
                  <a:lnTo>
                    <a:pt x="204913" y="137221"/>
                  </a:lnTo>
                  <a:lnTo>
                    <a:pt x="206840" y="142747"/>
                  </a:lnTo>
                  <a:lnTo>
                    <a:pt x="209117" y="148416"/>
                  </a:lnTo>
                  <a:lnTo>
                    <a:pt x="211628" y="154179"/>
                  </a:lnTo>
                  <a:lnTo>
                    <a:pt x="217062" y="165874"/>
                  </a:lnTo>
                  <a:lnTo>
                    <a:pt x="219901" y="172763"/>
                  </a:lnTo>
                  <a:lnTo>
                    <a:pt x="222785" y="180332"/>
                  </a:lnTo>
                  <a:lnTo>
                    <a:pt x="225701" y="188355"/>
                  </a:lnTo>
                  <a:lnTo>
                    <a:pt x="228636" y="194696"/>
                  </a:lnTo>
                  <a:lnTo>
                    <a:pt x="234543" y="204387"/>
                  </a:lnTo>
                  <a:lnTo>
                    <a:pt x="240476" y="214647"/>
                  </a:lnTo>
                  <a:lnTo>
                    <a:pt x="246420" y="224830"/>
                  </a:lnTo>
                  <a:lnTo>
                    <a:pt x="252369" y="232663"/>
                  </a:lnTo>
                  <a:lnTo>
                    <a:pt x="256337" y="235148"/>
                  </a:lnTo>
                  <a:lnTo>
                    <a:pt x="266038" y="237910"/>
                  </a:lnTo>
                  <a:lnTo>
                    <a:pt x="277914" y="239465"/>
                  </a:lnTo>
                  <a:lnTo>
                    <a:pt x="287203" y="239828"/>
                  </a:lnTo>
                  <a:lnTo>
                    <a:pt x="308021" y="240081"/>
                  </a:lnTo>
                  <a:lnTo>
                    <a:pt x="318944" y="240114"/>
                  </a:lnTo>
                  <a:lnTo>
                    <a:pt x="319572" y="239124"/>
                  </a:lnTo>
                  <a:lnTo>
                    <a:pt x="320662" y="232431"/>
                  </a:lnTo>
                  <a:lnTo>
                    <a:pt x="319725" y="232017"/>
                  </a:lnTo>
                  <a:lnTo>
                    <a:pt x="316038" y="231557"/>
                  </a:lnTo>
                  <a:lnTo>
                    <a:pt x="313666" y="230443"/>
                  </a:lnTo>
                  <a:lnTo>
                    <a:pt x="305586" y="225126"/>
                  </a:lnTo>
                  <a:lnTo>
                    <a:pt x="299832" y="223534"/>
                  </a:lnTo>
                  <a:lnTo>
                    <a:pt x="291322" y="222826"/>
                  </a:lnTo>
                  <a:lnTo>
                    <a:pt x="280925" y="222512"/>
                  </a:lnTo>
                  <a:lnTo>
                    <a:pt x="247467" y="222293"/>
                  </a:lnTo>
                  <a:lnTo>
                    <a:pt x="240171" y="223274"/>
                  </a:lnTo>
                  <a:lnTo>
                    <a:pt x="233322" y="224921"/>
                  </a:lnTo>
                  <a:lnTo>
                    <a:pt x="203331" y="234692"/>
                  </a:lnTo>
                  <a:lnTo>
                    <a:pt x="191547" y="240353"/>
                  </a:lnTo>
                  <a:lnTo>
                    <a:pt x="187015" y="243252"/>
                  </a:lnTo>
                  <a:lnTo>
                    <a:pt x="183995" y="246176"/>
                  </a:lnTo>
                  <a:lnTo>
                    <a:pt x="181981" y="249119"/>
                  </a:lnTo>
                  <a:lnTo>
                    <a:pt x="180637" y="252072"/>
                  </a:lnTo>
                  <a:lnTo>
                    <a:pt x="179146" y="260645"/>
                  </a:lnTo>
                  <a:lnTo>
                    <a:pt x="178748" y="265709"/>
                  </a:lnTo>
                  <a:lnTo>
                    <a:pt x="179475" y="270078"/>
                  </a:lnTo>
                  <a:lnTo>
                    <a:pt x="182929" y="277578"/>
                  </a:lnTo>
                  <a:lnTo>
                    <a:pt x="190417" y="284218"/>
                  </a:lnTo>
                  <a:lnTo>
                    <a:pt x="200359" y="290476"/>
                  </a:lnTo>
                  <a:lnTo>
                    <a:pt x="211393" y="296566"/>
                  </a:lnTo>
                  <a:lnTo>
                    <a:pt x="222912" y="299933"/>
                  </a:lnTo>
                  <a:lnTo>
                    <a:pt x="234645" y="302422"/>
                  </a:lnTo>
                  <a:lnTo>
                    <a:pt x="246474" y="306836"/>
                  </a:lnTo>
                  <a:lnTo>
                    <a:pt x="258347" y="309459"/>
                  </a:lnTo>
                  <a:lnTo>
                    <a:pt x="269246" y="310624"/>
                  </a:lnTo>
                  <a:lnTo>
                    <a:pt x="280960" y="311281"/>
                  </a:lnTo>
                  <a:lnTo>
                    <a:pt x="287564" y="311434"/>
                  </a:lnTo>
                  <a:lnTo>
                    <a:pt x="289722" y="312467"/>
                  </a:lnTo>
                  <a:lnTo>
                    <a:pt x="291161" y="314149"/>
                  </a:lnTo>
                  <a:lnTo>
                    <a:pt x="293470" y="319235"/>
                  </a:lnTo>
                  <a:lnTo>
                    <a:pt x="292667" y="319652"/>
                  </a:lnTo>
                  <a:lnTo>
                    <a:pt x="286797" y="320240"/>
                  </a:lnTo>
                  <a:lnTo>
                    <a:pt x="275925" y="320438"/>
                  </a:lnTo>
                  <a:lnTo>
                    <a:pt x="273033" y="320454"/>
                  </a:lnTo>
                  <a:lnTo>
                    <a:pt x="271105" y="321457"/>
                  </a:lnTo>
                  <a:lnTo>
                    <a:pt x="269820" y="323118"/>
                  </a:lnTo>
                  <a:lnTo>
                    <a:pt x="268963" y="325217"/>
                  </a:lnTo>
                  <a:lnTo>
                    <a:pt x="267400" y="326617"/>
                  </a:lnTo>
                  <a:lnTo>
                    <a:pt x="265365" y="327550"/>
                  </a:lnTo>
                  <a:lnTo>
                    <a:pt x="258732" y="329307"/>
                  </a:lnTo>
                  <a:lnTo>
                    <a:pt x="263182" y="329384"/>
                  </a:lnTo>
                  <a:lnTo>
                    <a:pt x="265530" y="328402"/>
                  </a:lnTo>
                  <a:lnTo>
                    <a:pt x="270785" y="324667"/>
                  </a:lnTo>
                  <a:lnTo>
                    <a:pt x="274567" y="323273"/>
                  </a:lnTo>
                  <a:lnTo>
                    <a:pt x="284061" y="321725"/>
                  </a:lnTo>
                  <a:lnTo>
                    <a:pt x="294896" y="318391"/>
                  </a:lnTo>
                  <a:lnTo>
                    <a:pt x="307318" y="313603"/>
                  </a:lnTo>
                  <a:lnTo>
                    <a:pt x="322761" y="308167"/>
                  </a:lnTo>
                  <a:lnTo>
                    <a:pt x="330054" y="306320"/>
                  </a:lnTo>
                  <a:lnTo>
                    <a:pt x="336900" y="305089"/>
                  </a:lnTo>
                  <a:lnTo>
                    <a:pt x="343448" y="304269"/>
                  </a:lnTo>
                  <a:lnTo>
                    <a:pt x="350791" y="303722"/>
                  </a:lnTo>
                  <a:lnTo>
                    <a:pt x="358662" y="303357"/>
                  </a:lnTo>
                  <a:lnTo>
                    <a:pt x="383202" y="302771"/>
                  </a:lnTo>
                  <a:lnTo>
                    <a:pt x="399157" y="302640"/>
                  </a:lnTo>
                  <a:lnTo>
                    <a:pt x="402935" y="305279"/>
                  </a:lnTo>
                  <a:lnTo>
                    <a:pt x="410124" y="31155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SMARTPenAnnotation306"/>
            <p:cNvSpPr/>
            <p:nvPr/>
          </p:nvSpPr>
          <p:spPr>
            <a:xfrm>
              <a:off x="6591167" y="5576183"/>
              <a:ext cx="347201" cy="218471"/>
            </a:xfrm>
            <a:custGeom>
              <a:avLst/>
              <a:gdLst/>
              <a:ahLst/>
              <a:cxnLst/>
              <a:rect l="0" t="0" r="0" b="0"/>
              <a:pathLst>
                <a:path w="347201" h="218471">
                  <a:moveTo>
                    <a:pt x="347200" y="40590"/>
                  </a:moveTo>
                  <a:lnTo>
                    <a:pt x="347200" y="32028"/>
                  </a:lnTo>
                  <a:lnTo>
                    <a:pt x="342460" y="27029"/>
                  </a:lnTo>
                  <a:lnTo>
                    <a:pt x="334771" y="19264"/>
                  </a:lnTo>
                  <a:lnTo>
                    <a:pt x="331968" y="17443"/>
                  </a:lnTo>
                  <a:lnTo>
                    <a:pt x="317696" y="11875"/>
                  </a:lnTo>
                  <a:lnTo>
                    <a:pt x="312648" y="9540"/>
                  </a:lnTo>
                  <a:lnTo>
                    <a:pt x="306306" y="7984"/>
                  </a:lnTo>
                  <a:lnTo>
                    <a:pt x="299101" y="6946"/>
                  </a:lnTo>
                  <a:lnTo>
                    <a:pt x="291322" y="6254"/>
                  </a:lnTo>
                  <a:lnTo>
                    <a:pt x="284151" y="4801"/>
                  </a:lnTo>
                  <a:lnTo>
                    <a:pt x="277386" y="2840"/>
                  </a:lnTo>
                  <a:lnTo>
                    <a:pt x="270892" y="541"/>
                  </a:lnTo>
                  <a:lnTo>
                    <a:pt x="263585" y="0"/>
                  </a:lnTo>
                  <a:lnTo>
                    <a:pt x="255738" y="632"/>
                  </a:lnTo>
                  <a:lnTo>
                    <a:pt x="247530" y="2045"/>
                  </a:lnTo>
                  <a:lnTo>
                    <a:pt x="240074" y="2987"/>
                  </a:lnTo>
                  <a:lnTo>
                    <a:pt x="233118" y="3615"/>
                  </a:lnTo>
                  <a:lnTo>
                    <a:pt x="226498" y="4034"/>
                  </a:lnTo>
                  <a:lnTo>
                    <a:pt x="220099" y="5305"/>
                  </a:lnTo>
                  <a:lnTo>
                    <a:pt x="213848" y="7145"/>
                  </a:lnTo>
                  <a:lnTo>
                    <a:pt x="207697" y="9363"/>
                  </a:lnTo>
                  <a:lnTo>
                    <a:pt x="201612" y="11835"/>
                  </a:lnTo>
                  <a:lnTo>
                    <a:pt x="195571" y="14474"/>
                  </a:lnTo>
                  <a:lnTo>
                    <a:pt x="189560" y="17227"/>
                  </a:lnTo>
                  <a:lnTo>
                    <a:pt x="184559" y="22038"/>
                  </a:lnTo>
                  <a:lnTo>
                    <a:pt x="180233" y="28222"/>
                  </a:lnTo>
                  <a:lnTo>
                    <a:pt x="176358" y="35321"/>
                  </a:lnTo>
                  <a:lnTo>
                    <a:pt x="173774" y="42039"/>
                  </a:lnTo>
                  <a:lnTo>
                    <a:pt x="172051" y="48501"/>
                  </a:lnTo>
                  <a:lnTo>
                    <a:pt x="170903" y="54794"/>
                  </a:lnTo>
                  <a:lnTo>
                    <a:pt x="170138" y="61965"/>
                  </a:lnTo>
                  <a:lnTo>
                    <a:pt x="169627" y="69723"/>
                  </a:lnTo>
                  <a:lnTo>
                    <a:pt x="169287" y="77871"/>
                  </a:lnTo>
                  <a:lnTo>
                    <a:pt x="170052" y="86280"/>
                  </a:lnTo>
                  <a:lnTo>
                    <a:pt x="171555" y="94863"/>
                  </a:lnTo>
                  <a:lnTo>
                    <a:pt x="173548" y="103561"/>
                  </a:lnTo>
                  <a:lnTo>
                    <a:pt x="175870" y="112336"/>
                  </a:lnTo>
                  <a:lnTo>
                    <a:pt x="181094" y="130024"/>
                  </a:lnTo>
                  <a:lnTo>
                    <a:pt x="182885" y="137916"/>
                  </a:lnTo>
                  <a:lnTo>
                    <a:pt x="184079" y="145162"/>
                  </a:lnTo>
                  <a:lnTo>
                    <a:pt x="184874" y="151976"/>
                  </a:lnTo>
                  <a:lnTo>
                    <a:pt x="185405" y="159496"/>
                  </a:lnTo>
                  <a:lnTo>
                    <a:pt x="185758" y="167486"/>
                  </a:lnTo>
                  <a:lnTo>
                    <a:pt x="186256" y="190306"/>
                  </a:lnTo>
                  <a:lnTo>
                    <a:pt x="186326" y="196956"/>
                  </a:lnTo>
                  <a:lnTo>
                    <a:pt x="185380" y="202380"/>
                  </a:lnTo>
                  <a:lnTo>
                    <a:pt x="183758" y="206989"/>
                  </a:lnTo>
                  <a:lnTo>
                    <a:pt x="181683" y="211054"/>
                  </a:lnTo>
                  <a:lnTo>
                    <a:pt x="178317" y="213764"/>
                  </a:lnTo>
                  <a:lnTo>
                    <a:pt x="174088" y="215571"/>
                  </a:lnTo>
                  <a:lnTo>
                    <a:pt x="165089" y="217578"/>
                  </a:lnTo>
                  <a:lnTo>
                    <a:pt x="157783" y="218470"/>
                  </a:lnTo>
                  <a:lnTo>
                    <a:pt x="152460" y="217716"/>
                  </a:lnTo>
                  <a:lnTo>
                    <a:pt x="145936" y="216221"/>
                  </a:lnTo>
                  <a:lnTo>
                    <a:pt x="138610" y="214232"/>
                  </a:lnTo>
                  <a:lnTo>
                    <a:pt x="131742" y="211914"/>
                  </a:lnTo>
                  <a:lnTo>
                    <a:pt x="125178" y="209376"/>
                  </a:lnTo>
                  <a:lnTo>
                    <a:pt x="118818" y="206692"/>
                  </a:lnTo>
                  <a:lnTo>
                    <a:pt x="111602" y="202918"/>
                  </a:lnTo>
                  <a:lnTo>
                    <a:pt x="103814" y="198418"/>
                  </a:lnTo>
                  <a:lnTo>
                    <a:pt x="95645" y="193434"/>
                  </a:lnTo>
                  <a:lnTo>
                    <a:pt x="87223" y="189119"/>
                  </a:lnTo>
                  <a:lnTo>
                    <a:pt x="78632" y="185250"/>
                  </a:lnTo>
                  <a:lnTo>
                    <a:pt x="69928" y="181678"/>
                  </a:lnTo>
                  <a:lnTo>
                    <a:pt x="62141" y="177313"/>
                  </a:lnTo>
                  <a:lnTo>
                    <a:pt x="54966" y="172418"/>
                  </a:lnTo>
                  <a:lnTo>
                    <a:pt x="48198" y="167171"/>
                  </a:lnTo>
                  <a:lnTo>
                    <a:pt x="41701" y="161688"/>
                  </a:lnTo>
                  <a:lnTo>
                    <a:pt x="35385" y="156048"/>
                  </a:lnTo>
                  <a:lnTo>
                    <a:pt x="29190" y="150305"/>
                  </a:lnTo>
                  <a:lnTo>
                    <a:pt x="23077" y="145483"/>
                  </a:lnTo>
                  <a:lnTo>
                    <a:pt x="17016" y="141277"/>
                  </a:lnTo>
                  <a:lnTo>
                    <a:pt x="2512" y="132137"/>
                  </a:lnTo>
                  <a:lnTo>
                    <a:pt x="1322" y="130395"/>
                  </a:lnTo>
                  <a:lnTo>
                    <a:pt x="0" y="125813"/>
                  </a:lnTo>
                  <a:lnTo>
                    <a:pt x="639" y="123202"/>
                  </a:lnTo>
                  <a:lnTo>
                    <a:pt x="3996" y="117656"/>
                  </a:lnTo>
                  <a:lnTo>
                    <a:pt x="6280" y="115780"/>
                  </a:lnTo>
                  <a:lnTo>
                    <a:pt x="8795" y="114529"/>
                  </a:lnTo>
                  <a:lnTo>
                    <a:pt x="16801" y="11202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SMARTPenAnnotation307"/>
            <p:cNvSpPr/>
            <p:nvPr/>
          </p:nvSpPr>
          <p:spPr>
            <a:xfrm>
              <a:off x="6831210" y="5652492"/>
              <a:ext cx="85513" cy="107157"/>
            </a:xfrm>
            <a:custGeom>
              <a:avLst/>
              <a:gdLst/>
              <a:ahLst/>
              <a:cxnLst/>
              <a:rect l="0" t="0" r="0" b="0"/>
              <a:pathLst>
                <a:path w="85513" h="107157">
                  <a:moveTo>
                    <a:pt x="80368" y="0"/>
                  </a:moveTo>
                  <a:lnTo>
                    <a:pt x="80368" y="7688"/>
                  </a:lnTo>
                  <a:lnTo>
                    <a:pt x="83014" y="11024"/>
                  </a:lnTo>
                  <a:lnTo>
                    <a:pt x="85108" y="13302"/>
                  </a:lnTo>
                  <a:lnTo>
                    <a:pt x="85512" y="15813"/>
                  </a:lnTo>
                  <a:lnTo>
                    <a:pt x="84789" y="18480"/>
                  </a:lnTo>
                  <a:lnTo>
                    <a:pt x="83316" y="21250"/>
                  </a:lnTo>
                  <a:lnTo>
                    <a:pt x="82333" y="25080"/>
                  </a:lnTo>
                  <a:lnTo>
                    <a:pt x="81678" y="29618"/>
                  </a:lnTo>
                  <a:lnTo>
                    <a:pt x="81241" y="34629"/>
                  </a:lnTo>
                  <a:lnTo>
                    <a:pt x="79958" y="39953"/>
                  </a:lnTo>
                  <a:lnTo>
                    <a:pt x="78110" y="45487"/>
                  </a:lnTo>
                  <a:lnTo>
                    <a:pt x="75886" y="51161"/>
                  </a:lnTo>
                  <a:lnTo>
                    <a:pt x="73411" y="55935"/>
                  </a:lnTo>
                  <a:lnTo>
                    <a:pt x="70769" y="60110"/>
                  </a:lnTo>
                  <a:lnTo>
                    <a:pt x="68015" y="63886"/>
                  </a:lnTo>
                  <a:lnTo>
                    <a:pt x="64195" y="68387"/>
                  </a:lnTo>
                  <a:lnTo>
                    <a:pt x="59664" y="73373"/>
                  </a:lnTo>
                  <a:lnTo>
                    <a:pt x="46453" y="87224"/>
                  </a:lnTo>
                  <a:lnTo>
                    <a:pt x="42875" y="90891"/>
                  </a:lnTo>
                  <a:lnTo>
                    <a:pt x="38505" y="94329"/>
                  </a:lnTo>
                  <a:lnTo>
                    <a:pt x="33608" y="97612"/>
                  </a:lnTo>
                  <a:lnTo>
                    <a:pt x="28358" y="100794"/>
                  </a:lnTo>
                  <a:lnTo>
                    <a:pt x="23867" y="102915"/>
                  </a:lnTo>
                  <a:lnTo>
                    <a:pt x="19880" y="104328"/>
                  </a:lnTo>
                  <a:lnTo>
                    <a:pt x="11094" y="106597"/>
                  </a:lnTo>
                  <a:lnTo>
                    <a:pt x="9380" y="106784"/>
                  </a:lnTo>
                  <a:lnTo>
                    <a:pt x="7246" y="106908"/>
                  </a:lnTo>
                  <a:lnTo>
                    <a:pt x="0" y="10715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SMARTPenAnnotation308"/>
            <p:cNvSpPr/>
            <p:nvPr/>
          </p:nvSpPr>
          <p:spPr>
            <a:xfrm>
              <a:off x="6840140" y="5679281"/>
              <a:ext cx="454997" cy="517276"/>
            </a:xfrm>
            <a:custGeom>
              <a:avLst/>
              <a:gdLst/>
              <a:ahLst/>
              <a:cxnLst/>
              <a:rect l="0" t="0" r="0" b="0"/>
              <a:pathLst>
                <a:path w="454997" h="517276">
                  <a:moveTo>
                    <a:pt x="0" y="0"/>
                  </a:moveTo>
                  <a:lnTo>
                    <a:pt x="12429" y="0"/>
                  </a:lnTo>
                  <a:lnTo>
                    <a:pt x="14240" y="992"/>
                  </a:lnTo>
                  <a:lnTo>
                    <a:pt x="15446" y="2646"/>
                  </a:lnTo>
                  <a:lnTo>
                    <a:pt x="16250" y="4741"/>
                  </a:lnTo>
                  <a:lnTo>
                    <a:pt x="17779" y="6137"/>
                  </a:lnTo>
                  <a:lnTo>
                    <a:pt x="19790" y="7068"/>
                  </a:lnTo>
                  <a:lnTo>
                    <a:pt x="22124" y="7688"/>
                  </a:lnTo>
                  <a:lnTo>
                    <a:pt x="27361" y="11024"/>
                  </a:lnTo>
                  <a:lnTo>
                    <a:pt x="33989" y="15814"/>
                  </a:lnTo>
                  <a:lnTo>
                    <a:pt x="47884" y="24088"/>
                  </a:lnTo>
                  <a:lnTo>
                    <a:pt x="55347" y="29888"/>
                  </a:lnTo>
                  <a:lnTo>
                    <a:pt x="61971" y="38419"/>
                  </a:lnTo>
                  <a:lnTo>
                    <a:pt x="73924" y="54378"/>
                  </a:lnTo>
                  <a:lnTo>
                    <a:pt x="87389" y="69029"/>
                  </a:lnTo>
                  <a:lnTo>
                    <a:pt x="94401" y="77312"/>
                  </a:lnTo>
                  <a:lnTo>
                    <a:pt x="100827" y="87608"/>
                  </a:lnTo>
                  <a:lnTo>
                    <a:pt x="104343" y="98799"/>
                  </a:lnTo>
                  <a:lnTo>
                    <a:pt x="106323" y="113609"/>
                  </a:lnTo>
                  <a:lnTo>
                    <a:pt x="106992" y="127503"/>
                  </a:lnTo>
                  <a:lnTo>
                    <a:pt x="106054" y="130643"/>
                  </a:lnTo>
                  <a:lnTo>
                    <a:pt x="100987" y="139801"/>
                  </a:lnTo>
                  <a:lnTo>
                    <a:pt x="98052" y="148799"/>
                  </a:lnTo>
                  <a:lnTo>
                    <a:pt x="93849" y="154768"/>
                  </a:lnTo>
                  <a:lnTo>
                    <a:pt x="91340" y="156757"/>
                  </a:lnTo>
                  <a:lnTo>
                    <a:pt x="88675" y="158083"/>
                  </a:lnTo>
                  <a:lnTo>
                    <a:pt x="83067" y="159556"/>
                  </a:lnTo>
                  <a:lnTo>
                    <a:pt x="77268" y="160211"/>
                  </a:lnTo>
                  <a:lnTo>
                    <a:pt x="74332" y="159393"/>
                  </a:lnTo>
                  <a:lnTo>
                    <a:pt x="64261" y="153000"/>
                  </a:lnTo>
                  <a:lnTo>
                    <a:pt x="63677" y="151609"/>
                  </a:lnTo>
                  <a:lnTo>
                    <a:pt x="62854" y="144911"/>
                  </a:lnTo>
                  <a:lnTo>
                    <a:pt x="62662" y="139481"/>
                  </a:lnTo>
                  <a:lnTo>
                    <a:pt x="63603" y="137636"/>
                  </a:lnTo>
                  <a:lnTo>
                    <a:pt x="65223" y="136405"/>
                  </a:lnTo>
                  <a:lnTo>
                    <a:pt x="74888" y="132028"/>
                  </a:lnTo>
                  <a:lnTo>
                    <a:pt x="79691" y="129691"/>
                  </a:lnTo>
                  <a:lnTo>
                    <a:pt x="90319" y="127094"/>
                  </a:lnTo>
                  <a:lnTo>
                    <a:pt x="101657" y="124947"/>
                  </a:lnTo>
                  <a:lnTo>
                    <a:pt x="113311" y="120686"/>
                  </a:lnTo>
                  <a:lnTo>
                    <a:pt x="125106" y="118130"/>
                  </a:lnTo>
                  <a:lnTo>
                    <a:pt x="135969" y="116994"/>
                  </a:lnTo>
                  <a:lnTo>
                    <a:pt x="144106" y="116490"/>
                  </a:lnTo>
                  <a:lnTo>
                    <a:pt x="153674" y="118911"/>
                  </a:lnTo>
                  <a:lnTo>
                    <a:pt x="167572" y="123207"/>
                  </a:lnTo>
                  <a:lnTo>
                    <a:pt x="181158" y="124658"/>
                  </a:lnTo>
                  <a:lnTo>
                    <a:pt x="184271" y="125770"/>
                  </a:lnTo>
                  <a:lnTo>
                    <a:pt x="193395" y="131082"/>
                  </a:lnTo>
                  <a:lnTo>
                    <a:pt x="199393" y="132672"/>
                  </a:lnTo>
                  <a:lnTo>
                    <a:pt x="201390" y="134089"/>
                  </a:lnTo>
                  <a:lnTo>
                    <a:pt x="202721" y="136026"/>
                  </a:lnTo>
                  <a:lnTo>
                    <a:pt x="203609" y="138308"/>
                  </a:lnTo>
                  <a:lnTo>
                    <a:pt x="212916" y="150162"/>
                  </a:lnTo>
                  <a:lnTo>
                    <a:pt x="212389" y="151702"/>
                  </a:lnTo>
                  <a:lnTo>
                    <a:pt x="207900" y="158609"/>
                  </a:lnTo>
                  <a:lnTo>
                    <a:pt x="205136" y="166940"/>
                  </a:lnTo>
                  <a:lnTo>
                    <a:pt x="198475" y="175692"/>
                  </a:lnTo>
                  <a:lnTo>
                    <a:pt x="193052" y="181603"/>
                  </a:lnTo>
                  <a:lnTo>
                    <a:pt x="190217" y="183577"/>
                  </a:lnTo>
                  <a:lnTo>
                    <a:pt x="184421" y="185769"/>
                  </a:lnTo>
                  <a:lnTo>
                    <a:pt x="182479" y="187346"/>
                  </a:lnTo>
                  <a:lnTo>
                    <a:pt x="181184" y="189389"/>
                  </a:lnTo>
                  <a:lnTo>
                    <a:pt x="180321" y="191744"/>
                  </a:lnTo>
                  <a:lnTo>
                    <a:pt x="176716" y="197006"/>
                  </a:lnTo>
                  <a:lnTo>
                    <a:pt x="174365" y="199798"/>
                  </a:lnTo>
                  <a:lnTo>
                    <a:pt x="172798" y="202652"/>
                  </a:lnTo>
                  <a:lnTo>
                    <a:pt x="171057" y="208468"/>
                  </a:lnTo>
                  <a:lnTo>
                    <a:pt x="169848" y="223256"/>
                  </a:lnTo>
                  <a:lnTo>
                    <a:pt x="169787" y="226228"/>
                  </a:lnTo>
                  <a:lnTo>
                    <a:pt x="170738" y="228209"/>
                  </a:lnTo>
                  <a:lnTo>
                    <a:pt x="172365" y="229530"/>
                  </a:lnTo>
                  <a:lnTo>
                    <a:pt x="174441" y="230410"/>
                  </a:lnTo>
                  <a:lnTo>
                    <a:pt x="175825" y="231990"/>
                  </a:lnTo>
                  <a:lnTo>
                    <a:pt x="176748" y="234035"/>
                  </a:lnTo>
                  <a:lnTo>
                    <a:pt x="177363" y="236391"/>
                  </a:lnTo>
                  <a:lnTo>
                    <a:pt x="178765" y="237961"/>
                  </a:lnTo>
                  <a:lnTo>
                    <a:pt x="180693" y="239008"/>
                  </a:lnTo>
                  <a:lnTo>
                    <a:pt x="190792" y="243127"/>
                  </a:lnTo>
                  <a:lnTo>
                    <a:pt x="199890" y="246963"/>
                  </a:lnTo>
                  <a:lnTo>
                    <a:pt x="207241" y="248668"/>
                  </a:lnTo>
                  <a:lnTo>
                    <a:pt x="216461" y="249425"/>
                  </a:lnTo>
                  <a:lnTo>
                    <a:pt x="221698" y="249627"/>
                  </a:lnTo>
                  <a:lnTo>
                    <a:pt x="232808" y="247206"/>
                  </a:lnTo>
                  <a:lnTo>
                    <a:pt x="244361" y="243814"/>
                  </a:lnTo>
                  <a:lnTo>
                    <a:pt x="256110" y="242307"/>
                  </a:lnTo>
                  <a:lnTo>
                    <a:pt x="267947" y="241637"/>
                  </a:lnTo>
                  <a:lnTo>
                    <a:pt x="273881" y="241458"/>
                  </a:lnTo>
                  <a:lnTo>
                    <a:pt x="278830" y="242331"/>
                  </a:lnTo>
                  <a:lnTo>
                    <a:pt x="290535" y="247309"/>
                  </a:lnTo>
                  <a:lnTo>
                    <a:pt x="303041" y="249925"/>
                  </a:lnTo>
                  <a:lnTo>
                    <a:pt x="303441" y="254740"/>
                  </a:lnTo>
                  <a:lnTo>
                    <a:pt x="302505" y="257139"/>
                  </a:lnTo>
                  <a:lnTo>
                    <a:pt x="297439" y="265256"/>
                  </a:lnTo>
                  <a:lnTo>
                    <a:pt x="294505" y="273945"/>
                  </a:lnTo>
                  <a:lnTo>
                    <a:pt x="287793" y="282803"/>
                  </a:lnTo>
                  <a:lnTo>
                    <a:pt x="282358" y="288740"/>
                  </a:lnTo>
                  <a:lnTo>
                    <a:pt x="280512" y="291712"/>
                  </a:lnTo>
                  <a:lnTo>
                    <a:pt x="278461" y="297660"/>
                  </a:lnTo>
                  <a:lnTo>
                    <a:pt x="277144" y="310556"/>
                  </a:lnTo>
                  <a:lnTo>
                    <a:pt x="276965" y="320256"/>
                  </a:lnTo>
                  <a:lnTo>
                    <a:pt x="277909" y="324629"/>
                  </a:lnTo>
                  <a:lnTo>
                    <a:pt x="284522" y="337196"/>
                  </a:lnTo>
                  <a:lnTo>
                    <a:pt x="294867" y="343437"/>
                  </a:lnTo>
                  <a:lnTo>
                    <a:pt x="302370" y="346115"/>
                  </a:lnTo>
                  <a:lnTo>
                    <a:pt x="314818" y="347623"/>
                  </a:lnTo>
                  <a:lnTo>
                    <a:pt x="320012" y="347835"/>
                  </a:lnTo>
                  <a:lnTo>
                    <a:pt x="331074" y="345424"/>
                  </a:lnTo>
                  <a:lnTo>
                    <a:pt x="342605" y="342037"/>
                  </a:lnTo>
                  <a:lnTo>
                    <a:pt x="354344" y="340532"/>
                  </a:lnTo>
                  <a:lnTo>
                    <a:pt x="366177" y="337218"/>
                  </a:lnTo>
                  <a:lnTo>
                    <a:pt x="378050" y="333429"/>
                  </a:lnTo>
                  <a:lnTo>
                    <a:pt x="389941" y="331745"/>
                  </a:lnTo>
                  <a:lnTo>
                    <a:pt x="403052" y="330798"/>
                  </a:lnTo>
                  <a:lnTo>
                    <a:pt x="410565" y="330409"/>
                  </a:lnTo>
                  <a:lnTo>
                    <a:pt x="410749" y="322711"/>
                  </a:lnTo>
                  <a:lnTo>
                    <a:pt x="409762" y="322296"/>
                  </a:lnTo>
                  <a:lnTo>
                    <a:pt x="402203" y="321501"/>
                  </a:lnTo>
                  <a:lnTo>
                    <a:pt x="363104" y="321469"/>
                  </a:lnTo>
                  <a:lnTo>
                    <a:pt x="360140" y="322461"/>
                  </a:lnTo>
                  <a:lnTo>
                    <a:pt x="354200" y="326209"/>
                  </a:lnTo>
                  <a:lnTo>
                    <a:pt x="352220" y="328598"/>
                  </a:lnTo>
                  <a:lnTo>
                    <a:pt x="350899" y="331182"/>
                  </a:lnTo>
                  <a:lnTo>
                    <a:pt x="350019" y="333897"/>
                  </a:lnTo>
                  <a:lnTo>
                    <a:pt x="348440" y="335708"/>
                  </a:lnTo>
                  <a:lnTo>
                    <a:pt x="346395" y="336914"/>
                  </a:lnTo>
                  <a:lnTo>
                    <a:pt x="344040" y="337719"/>
                  </a:lnTo>
                  <a:lnTo>
                    <a:pt x="342468" y="339247"/>
                  </a:lnTo>
                  <a:lnTo>
                    <a:pt x="341422" y="341259"/>
                  </a:lnTo>
                  <a:lnTo>
                    <a:pt x="340259" y="346139"/>
                  </a:lnTo>
                  <a:lnTo>
                    <a:pt x="339451" y="360277"/>
                  </a:lnTo>
                  <a:lnTo>
                    <a:pt x="339365" y="369127"/>
                  </a:lnTo>
                  <a:lnTo>
                    <a:pt x="340344" y="372093"/>
                  </a:lnTo>
                  <a:lnTo>
                    <a:pt x="344080" y="378033"/>
                  </a:lnTo>
                  <a:lnTo>
                    <a:pt x="357422" y="392908"/>
                  </a:lnTo>
                  <a:lnTo>
                    <a:pt x="360320" y="395883"/>
                  </a:lnTo>
                  <a:lnTo>
                    <a:pt x="364237" y="397867"/>
                  </a:lnTo>
                  <a:lnTo>
                    <a:pt x="378238" y="400660"/>
                  </a:lnTo>
                  <a:lnTo>
                    <a:pt x="390104" y="401487"/>
                  </a:lnTo>
                  <a:lnTo>
                    <a:pt x="400260" y="401681"/>
                  </a:lnTo>
                  <a:lnTo>
                    <a:pt x="417134" y="401790"/>
                  </a:lnTo>
                  <a:lnTo>
                    <a:pt x="421957" y="400813"/>
                  </a:lnTo>
                  <a:lnTo>
                    <a:pt x="433485" y="395690"/>
                  </a:lnTo>
                  <a:lnTo>
                    <a:pt x="444577" y="393273"/>
                  </a:lnTo>
                  <a:lnTo>
                    <a:pt x="454996" y="392916"/>
                  </a:lnTo>
                  <a:lnTo>
                    <a:pt x="442949" y="405336"/>
                  </a:lnTo>
                  <a:lnTo>
                    <a:pt x="434412" y="418638"/>
                  </a:lnTo>
                  <a:lnTo>
                    <a:pt x="425906" y="426832"/>
                  </a:lnTo>
                  <a:lnTo>
                    <a:pt x="420859" y="430406"/>
                  </a:lnTo>
                  <a:lnTo>
                    <a:pt x="409960" y="442315"/>
                  </a:lnTo>
                  <a:lnTo>
                    <a:pt x="398501" y="456538"/>
                  </a:lnTo>
                  <a:lnTo>
                    <a:pt x="386794" y="469473"/>
                  </a:lnTo>
                  <a:lnTo>
                    <a:pt x="374976" y="479191"/>
                  </a:lnTo>
                  <a:lnTo>
                    <a:pt x="346480" y="498254"/>
                  </a:lnTo>
                  <a:lnTo>
                    <a:pt x="339135" y="502826"/>
                  </a:lnTo>
                  <a:lnTo>
                    <a:pt x="325683" y="510551"/>
                  </a:lnTo>
                  <a:lnTo>
                    <a:pt x="313089" y="514646"/>
                  </a:lnTo>
                  <a:lnTo>
                    <a:pt x="301870" y="516466"/>
                  </a:lnTo>
                  <a:lnTo>
                    <a:pt x="293576" y="517275"/>
                  </a:lnTo>
                  <a:lnTo>
                    <a:pt x="283937" y="514988"/>
                  </a:lnTo>
                  <a:lnTo>
                    <a:pt x="278588" y="512990"/>
                  </a:lnTo>
                  <a:lnTo>
                    <a:pt x="274030" y="509673"/>
                  </a:lnTo>
                  <a:lnTo>
                    <a:pt x="262875" y="496516"/>
                  </a:lnTo>
                  <a:lnTo>
                    <a:pt x="256401" y="489226"/>
                  </a:lnTo>
                  <a:lnTo>
                    <a:pt x="254278" y="483908"/>
                  </a:lnTo>
                  <a:lnTo>
                    <a:pt x="251919" y="470063"/>
                  </a:lnTo>
                  <a:lnTo>
                    <a:pt x="248225" y="456632"/>
                  </a:lnTo>
                  <a:lnTo>
                    <a:pt x="244267" y="443057"/>
                  </a:lnTo>
                  <a:lnTo>
                    <a:pt x="242509" y="427102"/>
                  </a:lnTo>
                  <a:lnTo>
                    <a:pt x="243032" y="418680"/>
                  </a:lnTo>
                  <a:lnTo>
                    <a:pt x="244373" y="410088"/>
                  </a:lnTo>
                  <a:lnTo>
                    <a:pt x="247517" y="394590"/>
                  </a:lnTo>
                  <a:lnTo>
                    <a:pt x="248914" y="384394"/>
                  </a:lnTo>
                  <a:lnTo>
                    <a:pt x="250279" y="380286"/>
                  </a:lnTo>
                  <a:lnTo>
                    <a:pt x="258961" y="36611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SMARTPenAnnotation309"/>
            <p:cNvSpPr/>
            <p:nvPr/>
          </p:nvSpPr>
          <p:spPr>
            <a:xfrm>
              <a:off x="7174705" y="6056098"/>
              <a:ext cx="397254" cy="364348"/>
            </a:xfrm>
            <a:custGeom>
              <a:avLst/>
              <a:gdLst/>
              <a:ahLst/>
              <a:cxnLst/>
              <a:rect l="0" t="0" r="0" b="0"/>
              <a:pathLst>
                <a:path w="397254" h="364348">
                  <a:moveTo>
                    <a:pt x="201216" y="60737"/>
                  </a:moveTo>
                  <a:lnTo>
                    <a:pt x="201216" y="65478"/>
                  </a:lnTo>
                  <a:lnTo>
                    <a:pt x="202209" y="65882"/>
                  </a:lnTo>
                  <a:lnTo>
                    <a:pt x="203863" y="65159"/>
                  </a:lnTo>
                  <a:lnTo>
                    <a:pt x="208905" y="61611"/>
                  </a:lnTo>
                  <a:lnTo>
                    <a:pt x="209319" y="60327"/>
                  </a:lnTo>
                  <a:lnTo>
                    <a:pt x="210073" y="50702"/>
                  </a:lnTo>
                  <a:lnTo>
                    <a:pt x="210136" y="31806"/>
                  </a:lnTo>
                  <a:lnTo>
                    <a:pt x="209148" y="28551"/>
                  </a:lnTo>
                  <a:lnTo>
                    <a:pt x="205403" y="22290"/>
                  </a:lnTo>
                  <a:lnTo>
                    <a:pt x="197717" y="13186"/>
                  </a:lnTo>
                  <a:lnTo>
                    <a:pt x="189155" y="4204"/>
                  </a:lnTo>
                  <a:lnTo>
                    <a:pt x="185238" y="2213"/>
                  </a:lnTo>
                  <a:lnTo>
                    <a:pt x="175594" y="0"/>
                  </a:lnTo>
                  <a:lnTo>
                    <a:pt x="170245" y="402"/>
                  </a:lnTo>
                  <a:lnTo>
                    <a:pt x="159009" y="3494"/>
                  </a:lnTo>
                  <a:lnTo>
                    <a:pt x="147400" y="8176"/>
                  </a:lnTo>
                  <a:lnTo>
                    <a:pt x="136619" y="13564"/>
                  </a:lnTo>
                  <a:lnTo>
                    <a:pt x="128519" y="19266"/>
                  </a:lnTo>
                  <a:lnTo>
                    <a:pt x="121612" y="27754"/>
                  </a:lnTo>
                  <a:lnTo>
                    <a:pt x="116228" y="37148"/>
                  </a:lnTo>
                  <a:lnTo>
                    <a:pt x="113834" y="44631"/>
                  </a:lnTo>
                  <a:lnTo>
                    <a:pt x="112771" y="53910"/>
                  </a:lnTo>
                  <a:lnTo>
                    <a:pt x="112298" y="64648"/>
                  </a:lnTo>
                  <a:lnTo>
                    <a:pt x="112088" y="76036"/>
                  </a:lnTo>
                  <a:lnTo>
                    <a:pt x="113024" y="80858"/>
                  </a:lnTo>
                  <a:lnTo>
                    <a:pt x="116710" y="88862"/>
                  </a:lnTo>
                  <a:lnTo>
                    <a:pt x="124364" y="98947"/>
                  </a:lnTo>
                  <a:lnTo>
                    <a:pt x="132915" y="108218"/>
                  </a:lnTo>
                  <a:lnTo>
                    <a:pt x="141732" y="117249"/>
                  </a:lnTo>
                  <a:lnTo>
                    <a:pt x="145686" y="119248"/>
                  </a:lnTo>
                  <a:lnTo>
                    <a:pt x="155370" y="121469"/>
                  </a:lnTo>
                  <a:lnTo>
                    <a:pt x="163643" y="125102"/>
                  </a:lnTo>
                  <a:lnTo>
                    <a:pt x="172296" y="130778"/>
                  </a:lnTo>
                  <a:lnTo>
                    <a:pt x="176126" y="131554"/>
                  </a:lnTo>
                  <a:lnTo>
                    <a:pt x="181929" y="132052"/>
                  </a:lnTo>
                  <a:lnTo>
                    <a:pt x="181413" y="133085"/>
                  </a:lnTo>
                  <a:lnTo>
                    <a:pt x="175544" y="139853"/>
                  </a:lnTo>
                  <a:lnTo>
                    <a:pt x="165277" y="145474"/>
                  </a:lnTo>
                  <a:lnTo>
                    <a:pt x="97012" y="179811"/>
                  </a:lnTo>
                  <a:lnTo>
                    <a:pt x="90075" y="183776"/>
                  </a:lnTo>
                  <a:lnTo>
                    <a:pt x="82474" y="188404"/>
                  </a:lnTo>
                  <a:lnTo>
                    <a:pt x="74430" y="193474"/>
                  </a:lnTo>
                  <a:lnTo>
                    <a:pt x="67083" y="197845"/>
                  </a:lnTo>
                  <a:lnTo>
                    <a:pt x="60200" y="201752"/>
                  </a:lnTo>
                  <a:lnTo>
                    <a:pt x="53628" y="205349"/>
                  </a:lnTo>
                  <a:lnTo>
                    <a:pt x="47261" y="207746"/>
                  </a:lnTo>
                  <a:lnTo>
                    <a:pt x="34896" y="210411"/>
                  </a:lnTo>
                  <a:lnTo>
                    <a:pt x="25432" y="211595"/>
                  </a:lnTo>
                  <a:lnTo>
                    <a:pt x="14525" y="212262"/>
                  </a:lnTo>
                  <a:lnTo>
                    <a:pt x="6692" y="212487"/>
                  </a:lnTo>
                  <a:lnTo>
                    <a:pt x="2974" y="209872"/>
                  </a:lnTo>
                  <a:lnTo>
                    <a:pt x="595" y="207785"/>
                  </a:lnTo>
                  <a:lnTo>
                    <a:pt x="0" y="205402"/>
                  </a:lnTo>
                  <a:lnTo>
                    <a:pt x="595" y="202821"/>
                  </a:lnTo>
                  <a:lnTo>
                    <a:pt x="1984" y="200108"/>
                  </a:lnTo>
                  <a:lnTo>
                    <a:pt x="3528" y="194448"/>
                  </a:lnTo>
                  <a:lnTo>
                    <a:pt x="3940" y="191550"/>
                  </a:lnTo>
                  <a:lnTo>
                    <a:pt x="6199" y="189618"/>
                  </a:lnTo>
                  <a:lnTo>
                    <a:pt x="9689" y="188329"/>
                  </a:lnTo>
                  <a:lnTo>
                    <a:pt x="14001" y="187470"/>
                  </a:lnTo>
                  <a:lnTo>
                    <a:pt x="21437" y="183871"/>
                  </a:lnTo>
                  <a:lnTo>
                    <a:pt x="33847" y="176266"/>
                  </a:lnTo>
                  <a:lnTo>
                    <a:pt x="45471" y="170623"/>
                  </a:lnTo>
                  <a:lnTo>
                    <a:pt x="52737" y="167729"/>
                  </a:lnTo>
                  <a:lnTo>
                    <a:pt x="60558" y="164807"/>
                  </a:lnTo>
                  <a:lnTo>
                    <a:pt x="68749" y="162859"/>
                  </a:lnTo>
                  <a:lnTo>
                    <a:pt x="77186" y="161561"/>
                  </a:lnTo>
                  <a:lnTo>
                    <a:pt x="85787" y="160695"/>
                  </a:lnTo>
                  <a:lnTo>
                    <a:pt x="94498" y="159126"/>
                  </a:lnTo>
                  <a:lnTo>
                    <a:pt x="103282" y="157087"/>
                  </a:lnTo>
                  <a:lnTo>
                    <a:pt x="112114" y="154737"/>
                  </a:lnTo>
                  <a:lnTo>
                    <a:pt x="120979" y="153169"/>
                  </a:lnTo>
                  <a:lnTo>
                    <a:pt x="129866" y="152124"/>
                  </a:lnTo>
                  <a:lnTo>
                    <a:pt x="138767" y="151428"/>
                  </a:lnTo>
                  <a:lnTo>
                    <a:pt x="147677" y="149971"/>
                  </a:lnTo>
                  <a:lnTo>
                    <a:pt x="156594" y="148008"/>
                  </a:lnTo>
                  <a:lnTo>
                    <a:pt x="165515" y="145707"/>
                  </a:lnTo>
                  <a:lnTo>
                    <a:pt x="174439" y="144173"/>
                  </a:lnTo>
                  <a:lnTo>
                    <a:pt x="183365" y="143150"/>
                  </a:lnTo>
                  <a:lnTo>
                    <a:pt x="192292" y="142468"/>
                  </a:lnTo>
                  <a:lnTo>
                    <a:pt x="201219" y="141022"/>
                  </a:lnTo>
                  <a:lnTo>
                    <a:pt x="210148" y="139065"/>
                  </a:lnTo>
                  <a:lnTo>
                    <a:pt x="219077" y="136768"/>
                  </a:lnTo>
                  <a:lnTo>
                    <a:pt x="228006" y="135238"/>
                  </a:lnTo>
                  <a:lnTo>
                    <a:pt x="236936" y="134217"/>
                  </a:lnTo>
                  <a:lnTo>
                    <a:pt x="245866" y="133536"/>
                  </a:lnTo>
                  <a:lnTo>
                    <a:pt x="253802" y="132090"/>
                  </a:lnTo>
                  <a:lnTo>
                    <a:pt x="261079" y="130134"/>
                  </a:lnTo>
                  <a:lnTo>
                    <a:pt x="267914" y="127838"/>
                  </a:lnTo>
                  <a:lnTo>
                    <a:pt x="274455" y="126307"/>
                  </a:lnTo>
                  <a:lnTo>
                    <a:pt x="280800" y="125286"/>
                  </a:lnTo>
                  <a:lnTo>
                    <a:pt x="293141" y="124152"/>
                  </a:lnTo>
                  <a:lnTo>
                    <a:pt x="305242" y="123649"/>
                  </a:lnTo>
                  <a:lnTo>
                    <a:pt x="323210" y="123365"/>
                  </a:lnTo>
                  <a:lnTo>
                    <a:pt x="327193" y="124317"/>
                  </a:lnTo>
                  <a:lnTo>
                    <a:pt x="329850" y="125944"/>
                  </a:lnTo>
                  <a:lnTo>
                    <a:pt x="331620" y="128021"/>
                  </a:lnTo>
                  <a:lnTo>
                    <a:pt x="333793" y="129406"/>
                  </a:lnTo>
                  <a:lnTo>
                    <a:pt x="338853" y="130944"/>
                  </a:lnTo>
                  <a:lnTo>
                    <a:pt x="339607" y="132347"/>
                  </a:lnTo>
                  <a:lnTo>
                    <a:pt x="339117" y="134274"/>
                  </a:lnTo>
                  <a:lnTo>
                    <a:pt x="335928" y="139061"/>
                  </a:lnTo>
                  <a:lnTo>
                    <a:pt x="328554" y="148326"/>
                  </a:lnTo>
                  <a:lnTo>
                    <a:pt x="322965" y="157875"/>
                  </a:lnTo>
                  <a:lnTo>
                    <a:pt x="317173" y="166086"/>
                  </a:lnTo>
                  <a:lnTo>
                    <a:pt x="311292" y="174036"/>
                  </a:lnTo>
                  <a:lnTo>
                    <a:pt x="305370" y="184183"/>
                  </a:lnTo>
                  <a:lnTo>
                    <a:pt x="296786" y="195308"/>
                  </a:lnTo>
                  <a:lnTo>
                    <a:pt x="286356" y="205875"/>
                  </a:lnTo>
                  <a:lnTo>
                    <a:pt x="275106" y="213878"/>
                  </a:lnTo>
                  <a:lnTo>
                    <a:pt x="266137" y="223389"/>
                  </a:lnTo>
                  <a:lnTo>
                    <a:pt x="258844" y="233238"/>
                  </a:lnTo>
                  <a:lnTo>
                    <a:pt x="249159" y="244361"/>
                  </a:lnTo>
                  <a:lnTo>
                    <a:pt x="240005" y="253941"/>
                  </a:lnTo>
                  <a:lnTo>
                    <a:pt x="234000" y="260046"/>
                  </a:lnTo>
                  <a:lnTo>
                    <a:pt x="232002" y="263063"/>
                  </a:lnTo>
                  <a:lnTo>
                    <a:pt x="229781" y="269061"/>
                  </a:lnTo>
                  <a:lnTo>
                    <a:pt x="228532" y="278016"/>
                  </a:lnTo>
                  <a:lnTo>
                    <a:pt x="229348" y="280004"/>
                  </a:lnTo>
                  <a:lnTo>
                    <a:pt x="230885" y="281329"/>
                  </a:lnTo>
                  <a:lnTo>
                    <a:pt x="232902" y="282213"/>
                  </a:lnTo>
                  <a:lnTo>
                    <a:pt x="237789" y="283194"/>
                  </a:lnTo>
                  <a:lnTo>
                    <a:pt x="248764" y="283747"/>
                  </a:lnTo>
                  <a:lnTo>
                    <a:pt x="281838" y="283959"/>
                  </a:lnTo>
                  <a:lnTo>
                    <a:pt x="382405" y="283980"/>
                  </a:lnTo>
                  <a:lnTo>
                    <a:pt x="384517" y="282988"/>
                  </a:lnTo>
                  <a:lnTo>
                    <a:pt x="385924" y="281334"/>
                  </a:lnTo>
                  <a:lnTo>
                    <a:pt x="386863" y="279240"/>
                  </a:lnTo>
                  <a:lnTo>
                    <a:pt x="388481" y="277843"/>
                  </a:lnTo>
                  <a:lnTo>
                    <a:pt x="390551" y="276912"/>
                  </a:lnTo>
                  <a:lnTo>
                    <a:pt x="392925" y="276291"/>
                  </a:lnTo>
                  <a:lnTo>
                    <a:pt x="394506" y="274885"/>
                  </a:lnTo>
                  <a:lnTo>
                    <a:pt x="395561" y="272956"/>
                  </a:lnTo>
                  <a:lnTo>
                    <a:pt x="396732" y="268166"/>
                  </a:lnTo>
                  <a:lnTo>
                    <a:pt x="397253" y="262730"/>
                  </a:lnTo>
                  <a:lnTo>
                    <a:pt x="396400" y="260884"/>
                  </a:lnTo>
                  <a:lnTo>
                    <a:pt x="394839" y="259652"/>
                  </a:lnTo>
                  <a:lnTo>
                    <a:pt x="392805" y="258832"/>
                  </a:lnTo>
                  <a:lnTo>
                    <a:pt x="385204" y="257677"/>
                  </a:lnTo>
                  <a:lnTo>
                    <a:pt x="376668" y="257334"/>
                  </a:lnTo>
                  <a:lnTo>
                    <a:pt x="363114" y="257233"/>
                  </a:lnTo>
                  <a:lnTo>
                    <a:pt x="358758" y="258211"/>
                  </a:lnTo>
                  <a:lnTo>
                    <a:pt x="347886" y="263336"/>
                  </a:lnTo>
                  <a:lnTo>
                    <a:pt x="341478" y="264883"/>
                  </a:lnTo>
                  <a:lnTo>
                    <a:pt x="339372" y="266288"/>
                  </a:lnTo>
                  <a:lnTo>
                    <a:pt x="337969" y="268216"/>
                  </a:lnTo>
                  <a:lnTo>
                    <a:pt x="337034" y="270494"/>
                  </a:lnTo>
                  <a:lnTo>
                    <a:pt x="335993" y="278317"/>
                  </a:lnTo>
                  <a:lnTo>
                    <a:pt x="335531" y="287416"/>
                  </a:lnTo>
                  <a:lnTo>
                    <a:pt x="335326" y="294767"/>
                  </a:lnTo>
                  <a:lnTo>
                    <a:pt x="335211" y="309225"/>
                  </a:lnTo>
                  <a:lnTo>
                    <a:pt x="337829" y="320335"/>
                  </a:lnTo>
                  <a:lnTo>
                    <a:pt x="339916" y="326076"/>
                  </a:lnTo>
                  <a:lnTo>
                    <a:pt x="341309" y="331888"/>
                  </a:lnTo>
                  <a:lnTo>
                    <a:pt x="342236" y="337746"/>
                  </a:lnTo>
                  <a:lnTo>
                    <a:pt x="342854" y="343636"/>
                  </a:lnTo>
                  <a:lnTo>
                    <a:pt x="346187" y="352827"/>
                  </a:lnTo>
                  <a:lnTo>
                    <a:pt x="353021" y="36434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SMARTPenAnnotation310"/>
            <p:cNvSpPr/>
            <p:nvPr/>
          </p:nvSpPr>
          <p:spPr>
            <a:xfrm>
              <a:off x="7652742" y="6491882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8929" y="8930"/>
                  </a:moveTo>
                  <a:lnTo>
                    <a:pt x="4189" y="4190"/>
                  </a:lnTo>
                  <a:lnTo>
                    <a:pt x="2793" y="3785"/>
                  </a:lnTo>
                  <a:lnTo>
                    <a:pt x="1862" y="4508"/>
                  </a:lnTo>
                  <a:lnTo>
                    <a:pt x="1241" y="5982"/>
                  </a:lnTo>
                  <a:lnTo>
                    <a:pt x="827" y="5973"/>
                  </a:lnTo>
                  <a:lnTo>
                    <a:pt x="552" y="4974"/>
                  </a:lnTo>
                  <a:lnTo>
                    <a:pt x="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SMARTPenAnnotation311"/>
            <p:cNvSpPr/>
            <p:nvPr/>
          </p:nvSpPr>
          <p:spPr>
            <a:xfrm>
              <a:off x="1763209" y="4116585"/>
              <a:ext cx="3272967" cy="553628"/>
            </a:xfrm>
            <a:custGeom>
              <a:avLst/>
              <a:gdLst/>
              <a:ahLst/>
              <a:cxnLst/>
              <a:rect l="0" t="0" r="0" b="0"/>
              <a:pathLst>
                <a:path w="3272967" h="553628">
                  <a:moveTo>
                    <a:pt x="3157048" y="133946"/>
                  </a:moveTo>
                  <a:lnTo>
                    <a:pt x="3157048" y="129205"/>
                  </a:lnTo>
                  <a:lnTo>
                    <a:pt x="3156057" y="127809"/>
                  </a:lnTo>
                  <a:lnTo>
                    <a:pt x="3154403" y="126878"/>
                  </a:lnTo>
                  <a:lnTo>
                    <a:pt x="3152308" y="126257"/>
                  </a:lnTo>
                  <a:lnTo>
                    <a:pt x="3150911" y="124851"/>
                  </a:lnTo>
                  <a:lnTo>
                    <a:pt x="3149981" y="122922"/>
                  </a:lnTo>
                  <a:lnTo>
                    <a:pt x="3149360" y="120643"/>
                  </a:lnTo>
                  <a:lnTo>
                    <a:pt x="3147954" y="119124"/>
                  </a:lnTo>
                  <a:lnTo>
                    <a:pt x="3146025" y="118112"/>
                  </a:lnTo>
                  <a:lnTo>
                    <a:pt x="3143746" y="117437"/>
                  </a:lnTo>
                  <a:lnTo>
                    <a:pt x="3138569" y="114041"/>
                  </a:lnTo>
                  <a:lnTo>
                    <a:pt x="3124225" y="101926"/>
                  </a:lnTo>
                  <a:lnTo>
                    <a:pt x="3096398" y="91376"/>
                  </a:lnTo>
                  <a:lnTo>
                    <a:pt x="3083515" y="89913"/>
                  </a:lnTo>
                  <a:lnTo>
                    <a:pt x="3022650" y="88312"/>
                  </a:lnTo>
                  <a:lnTo>
                    <a:pt x="2990693" y="81610"/>
                  </a:lnTo>
                  <a:lnTo>
                    <a:pt x="2896803" y="80377"/>
                  </a:lnTo>
                  <a:lnTo>
                    <a:pt x="2862115" y="81362"/>
                  </a:lnTo>
                  <a:lnTo>
                    <a:pt x="2808768" y="88470"/>
                  </a:lnTo>
                  <a:lnTo>
                    <a:pt x="2711115" y="89283"/>
                  </a:lnTo>
                  <a:lnTo>
                    <a:pt x="2639148" y="88305"/>
                  </a:lnTo>
                  <a:lnTo>
                    <a:pt x="2579413" y="81195"/>
                  </a:lnTo>
                  <a:lnTo>
                    <a:pt x="2480303" y="80382"/>
                  </a:lnTo>
                  <a:lnTo>
                    <a:pt x="2313061" y="80368"/>
                  </a:lnTo>
                  <a:lnTo>
                    <a:pt x="2220785" y="93670"/>
                  </a:lnTo>
                  <a:lnTo>
                    <a:pt x="2129955" y="100695"/>
                  </a:lnTo>
                  <a:lnTo>
                    <a:pt x="2030041" y="114056"/>
                  </a:lnTo>
                  <a:lnTo>
                    <a:pt x="1983914" y="120426"/>
                  </a:lnTo>
                  <a:lnTo>
                    <a:pt x="1931771" y="131480"/>
                  </a:lnTo>
                  <a:lnTo>
                    <a:pt x="1826475" y="140950"/>
                  </a:lnTo>
                  <a:lnTo>
                    <a:pt x="1731273" y="142800"/>
                  </a:lnTo>
                  <a:lnTo>
                    <a:pt x="1390734" y="142875"/>
                  </a:lnTo>
                  <a:lnTo>
                    <a:pt x="1281925" y="152552"/>
                  </a:lnTo>
                  <a:lnTo>
                    <a:pt x="1189429" y="168046"/>
                  </a:lnTo>
                  <a:lnTo>
                    <a:pt x="1132640" y="172097"/>
                  </a:lnTo>
                  <a:lnTo>
                    <a:pt x="1101354" y="176669"/>
                  </a:lnTo>
                  <a:lnTo>
                    <a:pt x="1007898" y="187613"/>
                  </a:lnTo>
                  <a:lnTo>
                    <a:pt x="912717" y="200791"/>
                  </a:lnTo>
                  <a:lnTo>
                    <a:pt x="820116" y="214918"/>
                  </a:lnTo>
                  <a:lnTo>
                    <a:pt x="799795" y="219543"/>
                  </a:lnTo>
                  <a:lnTo>
                    <a:pt x="707228" y="227839"/>
                  </a:lnTo>
                  <a:lnTo>
                    <a:pt x="606052" y="241192"/>
                  </a:lnTo>
                  <a:lnTo>
                    <a:pt x="549834" y="249125"/>
                  </a:lnTo>
                  <a:lnTo>
                    <a:pt x="511265" y="252499"/>
                  </a:lnTo>
                  <a:lnTo>
                    <a:pt x="461117" y="258110"/>
                  </a:lnTo>
                  <a:lnTo>
                    <a:pt x="433741" y="259702"/>
                  </a:lnTo>
                  <a:lnTo>
                    <a:pt x="379937" y="267042"/>
                  </a:lnTo>
                  <a:lnTo>
                    <a:pt x="354125" y="268631"/>
                  </a:lnTo>
                  <a:lnTo>
                    <a:pt x="324477" y="274909"/>
                  </a:lnTo>
                  <a:lnTo>
                    <a:pt x="235001" y="279452"/>
                  </a:lnTo>
                  <a:lnTo>
                    <a:pt x="212293" y="283884"/>
                  </a:lnTo>
                  <a:lnTo>
                    <a:pt x="174618" y="286497"/>
                  </a:lnTo>
                  <a:lnTo>
                    <a:pt x="101134" y="303700"/>
                  </a:lnTo>
                  <a:lnTo>
                    <a:pt x="86025" y="310499"/>
                  </a:lnTo>
                  <a:lnTo>
                    <a:pt x="82785" y="311180"/>
                  </a:lnTo>
                  <a:lnTo>
                    <a:pt x="76540" y="314581"/>
                  </a:lnTo>
                  <a:lnTo>
                    <a:pt x="73485" y="316877"/>
                  </a:lnTo>
                  <a:lnTo>
                    <a:pt x="69465" y="318408"/>
                  </a:lnTo>
                  <a:lnTo>
                    <a:pt x="55317" y="321554"/>
                  </a:lnTo>
                  <a:lnTo>
                    <a:pt x="47795" y="325807"/>
                  </a:lnTo>
                  <a:lnTo>
                    <a:pt x="28791" y="342424"/>
                  </a:lnTo>
                  <a:lnTo>
                    <a:pt x="19784" y="351270"/>
                  </a:lnTo>
                  <a:lnTo>
                    <a:pt x="17789" y="354235"/>
                  </a:lnTo>
                  <a:lnTo>
                    <a:pt x="13989" y="363148"/>
                  </a:lnTo>
                  <a:lnTo>
                    <a:pt x="8012" y="372073"/>
                  </a:lnTo>
                  <a:lnTo>
                    <a:pt x="4808" y="381001"/>
                  </a:lnTo>
                  <a:lnTo>
                    <a:pt x="542" y="386954"/>
                  </a:lnTo>
                  <a:lnTo>
                    <a:pt x="0" y="389930"/>
                  </a:lnTo>
                  <a:lnTo>
                    <a:pt x="631" y="392907"/>
                  </a:lnTo>
                  <a:lnTo>
                    <a:pt x="2985" y="398860"/>
                  </a:lnTo>
                  <a:lnTo>
                    <a:pt x="5303" y="408782"/>
                  </a:lnTo>
                  <a:lnTo>
                    <a:pt x="11832" y="422856"/>
                  </a:lnTo>
                  <a:lnTo>
                    <a:pt x="22928" y="437004"/>
                  </a:lnTo>
                  <a:lnTo>
                    <a:pt x="34674" y="449352"/>
                  </a:lnTo>
                  <a:lnTo>
                    <a:pt x="48316" y="458359"/>
                  </a:lnTo>
                  <a:lnTo>
                    <a:pt x="56590" y="461684"/>
                  </a:lnTo>
                  <a:lnTo>
                    <a:pt x="64567" y="464154"/>
                  </a:lnTo>
                  <a:lnTo>
                    <a:pt x="96426" y="479472"/>
                  </a:lnTo>
                  <a:lnTo>
                    <a:pt x="104431" y="485289"/>
                  </a:lnTo>
                  <a:lnTo>
                    <a:pt x="116587" y="488536"/>
                  </a:lnTo>
                  <a:lnTo>
                    <a:pt x="150145" y="491784"/>
                  </a:lnTo>
                  <a:lnTo>
                    <a:pt x="174419" y="500780"/>
                  </a:lnTo>
                  <a:lnTo>
                    <a:pt x="186389" y="505342"/>
                  </a:lnTo>
                  <a:lnTo>
                    <a:pt x="246491" y="521279"/>
                  </a:lnTo>
                  <a:lnTo>
                    <a:pt x="309050" y="533702"/>
                  </a:lnTo>
                  <a:lnTo>
                    <a:pt x="362106" y="538245"/>
                  </a:lnTo>
                  <a:lnTo>
                    <a:pt x="388860" y="542796"/>
                  </a:lnTo>
                  <a:lnTo>
                    <a:pt x="460835" y="547307"/>
                  </a:lnTo>
                  <a:lnTo>
                    <a:pt x="487235" y="551764"/>
                  </a:lnTo>
                  <a:lnTo>
                    <a:pt x="585463" y="553627"/>
                  </a:lnTo>
                  <a:lnTo>
                    <a:pt x="656742" y="552648"/>
                  </a:lnTo>
                  <a:lnTo>
                    <a:pt x="704178" y="545539"/>
                  </a:lnTo>
                  <a:lnTo>
                    <a:pt x="799643" y="544721"/>
                  </a:lnTo>
                  <a:lnTo>
                    <a:pt x="835336" y="543721"/>
                  </a:lnTo>
                  <a:lnTo>
                    <a:pt x="888908" y="536610"/>
                  </a:lnTo>
                  <a:lnTo>
                    <a:pt x="987134" y="535791"/>
                  </a:lnTo>
                  <a:lnTo>
                    <a:pt x="1023845" y="534791"/>
                  </a:lnTo>
                  <a:lnTo>
                    <a:pt x="1120916" y="527016"/>
                  </a:lnTo>
                  <a:lnTo>
                    <a:pt x="1245726" y="526853"/>
                  </a:lnTo>
                  <a:lnTo>
                    <a:pt x="1342703" y="518290"/>
                  </a:lnTo>
                  <a:lnTo>
                    <a:pt x="1414837" y="516951"/>
                  </a:lnTo>
                  <a:lnTo>
                    <a:pt x="1475393" y="509822"/>
                  </a:lnTo>
                  <a:lnTo>
                    <a:pt x="1572799" y="508022"/>
                  </a:lnTo>
                  <a:lnTo>
                    <a:pt x="1676750" y="497581"/>
                  </a:lnTo>
                  <a:lnTo>
                    <a:pt x="1722746" y="492407"/>
                  </a:lnTo>
                  <a:lnTo>
                    <a:pt x="1779284" y="488655"/>
                  </a:lnTo>
                  <a:lnTo>
                    <a:pt x="1810543" y="484115"/>
                  </a:lnTo>
                  <a:lnTo>
                    <a:pt x="1842295" y="480124"/>
                  </a:lnTo>
                  <a:lnTo>
                    <a:pt x="1873200" y="475304"/>
                  </a:lnTo>
                  <a:lnTo>
                    <a:pt x="1965510" y="473353"/>
                  </a:lnTo>
                  <a:lnTo>
                    <a:pt x="1996029" y="472305"/>
                  </a:lnTo>
                  <a:lnTo>
                    <a:pt x="2088572" y="464713"/>
                  </a:lnTo>
                  <a:lnTo>
                    <a:pt x="2481260" y="464344"/>
                  </a:lnTo>
                  <a:lnTo>
                    <a:pt x="2572808" y="456242"/>
                  </a:lnTo>
                  <a:lnTo>
                    <a:pt x="2673600" y="455447"/>
                  </a:lnTo>
                  <a:lnTo>
                    <a:pt x="2772907" y="444392"/>
                  </a:lnTo>
                  <a:lnTo>
                    <a:pt x="2796811" y="438609"/>
                  </a:lnTo>
                  <a:lnTo>
                    <a:pt x="2844495" y="421374"/>
                  </a:lnTo>
                  <a:lnTo>
                    <a:pt x="2892131" y="408121"/>
                  </a:lnTo>
                  <a:lnTo>
                    <a:pt x="2923112" y="394218"/>
                  </a:lnTo>
                  <a:lnTo>
                    <a:pt x="2955883" y="377530"/>
                  </a:lnTo>
                  <a:lnTo>
                    <a:pt x="3001520" y="361243"/>
                  </a:lnTo>
                  <a:lnTo>
                    <a:pt x="3049402" y="345424"/>
                  </a:lnTo>
                  <a:lnTo>
                    <a:pt x="3081276" y="331654"/>
                  </a:lnTo>
                  <a:lnTo>
                    <a:pt x="3120473" y="316352"/>
                  </a:lnTo>
                  <a:lnTo>
                    <a:pt x="3146873" y="305842"/>
                  </a:lnTo>
                  <a:lnTo>
                    <a:pt x="3168696" y="291593"/>
                  </a:lnTo>
                  <a:lnTo>
                    <a:pt x="3206244" y="274222"/>
                  </a:lnTo>
                  <a:lnTo>
                    <a:pt x="3225093" y="260286"/>
                  </a:lnTo>
                  <a:lnTo>
                    <a:pt x="3248247" y="244929"/>
                  </a:lnTo>
                  <a:lnTo>
                    <a:pt x="3256451" y="238503"/>
                  </a:lnTo>
                  <a:lnTo>
                    <a:pt x="3263405" y="229694"/>
                  </a:lnTo>
                  <a:lnTo>
                    <a:pt x="3266648" y="224567"/>
                  </a:lnTo>
                  <a:lnTo>
                    <a:pt x="3270251" y="213579"/>
                  </a:lnTo>
                  <a:lnTo>
                    <a:pt x="3271853" y="202080"/>
                  </a:lnTo>
                  <a:lnTo>
                    <a:pt x="3272565" y="190355"/>
                  </a:lnTo>
                  <a:lnTo>
                    <a:pt x="3272882" y="175884"/>
                  </a:lnTo>
                  <a:lnTo>
                    <a:pt x="3272966" y="167858"/>
                  </a:lnTo>
                  <a:lnTo>
                    <a:pt x="3271037" y="158538"/>
                  </a:lnTo>
                  <a:lnTo>
                    <a:pt x="3267768" y="148356"/>
                  </a:lnTo>
                  <a:lnTo>
                    <a:pt x="3263603" y="137600"/>
                  </a:lnTo>
                  <a:lnTo>
                    <a:pt x="3258843" y="126460"/>
                  </a:lnTo>
                  <a:lnTo>
                    <a:pt x="3248262" y="103499"/>
                  </a:lnTo>
                  <a:lnTo>
                    <a:pt x="3241670" y="91820"/>
                  </a:lnTo>
                  <a:lnTo>
                    <a:pt x="3234299" y="80065"/>
                  </a:lnTo>
                  <a:lnTo>
                    <a:pt x="3205821" y="37423"/>
                  </a:lnTo>
                  <a:lnTo>
                    <a:pt x="3193277" y="21263"/>
                  </a:lnTo>
                  <a:lnTo>
                    <a:pt x="3174908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SMARTPenAnnotation312"/>
            <p:cNvSpPr/>
            <p:nvPr/>
          </p:nvSpPr>
          <p:spPr>
            <a:xfrm>
              <a:off x="3040500" y="4304109"/>
              <a:ext cx="316940" cy="374879"/>
            </a:xfrm>
            <a:custGeom>
              <a:avLst/>
              <a:gdLst/>
              <a:ahLst/>
              <a:cxnLst/>
              <a:rect l="0" t="0" r="0" b="0"/>
              <a:pathLst>
                <a:path w="316940" h="374879">
                  <a:moveTo>
                    <a:pt x="290273" y="8930"/>
                  </a:moveTo>
                  <a:lnTo>
                    <a:pt x="290273" y="109"/>
                  </a:lnTo>
                  <a:lnTo>
                    <a:pt x="282585" y="10"/>
                  </a:lnTo>
                  <a:lnTo>
                    <a:pt x="273764" y="7689"/>
                  </a:lnTo>
                  <a:lnTo>
                    <a:pt x="267722" y="8378"/>
                  </a:lnTo>
                  <a:lnTo>
                    <a:pt x="263333" y="8562"/>
                  </a:lnTo>
                  <a:lnTo>
                    <a:pt x="259414" y="9677"/>
                  </a:lnTo>
                  <a:lnTo>
                    <a:pt x="252415" y="13561"/>
                  </a:lnTo>
                  <a:lnTo>
                    <a:pt x="243351" y="15949"/>
                  </a:lnTo>
                  <a:lnTo>
                    <a:pt x="238156" y="16586"/>
                  </a:lnTo>
                  <a:lnTo>
                    <a:pt x="232708" y="18003"/>
                  </a:lnTo>
                  <a:lnTo>
                    <a:pt x="227092" y="19939"/>
                  </a:lnTo>
                  <a:lnTo>
                    <a:pt x="221363" y="22223"/>
                  </a:lnTo>
                  <a:lnTo>
                    <a:pt x="215560" y="23745"/>
                  </a:lnTo>
                  <a:lnTo>
                    <a:pt x="209706" y="24760"/>
                  </a:lnTo>
                  <a:lnTo>
                    <a:pt x="203819" y="25436"/>
                  </a:lnTo>
                  <a:lnTo>
                    <a:pt x="197911" y="26879"/>
                  </a:lnTo>
                  <a:lnTo>
                    <a:pt x="191987" y="28834"/>
                  </a:lnTo>
                  <a:lnTo>
                    <a:pt x="186054" y="31129"/>
                  </a:lnTo>
                  <a:lnTo>
                    <a:pt x="180114" y="32659"/>
                  </a:lnTo>
                  <a:lnTo>
                    <a:pt x="174170" y="33678"/>
                  </a:lnTo>
                  <a:lnTo>
                    <a:pt x="168222" y="34359"/>
                  </a:lnTo>
                  <a:lnTo>
                    <a:pt x="162273" y="35804"/>
                  </a:lnTo>
                  <a:lnTo>
                    <a:pt x="156322" y="37760"/>
                  </a:lnTo>
                  <a:lnTo>
                    <a:pt x="150371" y="40056"/>
                  </a:lnTo>
                  <a:lnTo>
                    <a:pt x="144419" y="43571"/>
                  </a:lnTo>
                  <a:lnTo>
                    <a:pt x="138467" y="47899"/>
                  </a:lnTo>
                  <a:lnTo>
                    <a:pt x="132514" y="52769"/>
                  </a:lnTo>
                  <a:lnTo>
                    <a:pt x="126561" y="57007"/>
                  </a:lnTo>
                  <a:lnTo>
                    <a:pt x="120609" y="60825"/>
                  </a:lnTo>
                  <a:lnTo>
                    <a:pt x="114656" y="64363"/>
                  </a:lnTo>
                  <a:lnTo>
                    <a:pt x="105395" y="70939"/>
                  </a:lnTo>
                  <a:lnTo>
                    <a:pt x="96980" y="78161"/>
                  </a:lnTo>
                  <a:lnTo>
                    <a:pt x="86625" y="87986"/>
                  </a:lnTo>
                  <a:lnTo>
                    <a:pt x="59727" y="114497"/>
                  </a:lnTo>
                  <a:lnTo>
                    <a:pt x="42818" y="131380"/>
                  </a:lnTo>
                  <a:lnTo>
                    <a:pt x="37991" y="138188"/>
                  </a:lnTo>
                  <a:lnTo>
                    <a:pt x="33780" y="145703"/>
                  </a:lnTo>
                  <a:lnTo>
                    <a:pt x="29981" y="153690"/>
                  </a:lnTo>
                  <a:lnTo>
                    <a:pt x="25464" y="161992"/>
                  </a:lnTo>
                  <a:lnTo>
                    <a:pt x="20468" y="170502"/>
                  </a:lnTo>
                  <a:lnTo>
                    <a:pt x="15153" y="179152"/>
                  </a:lnTo>
                  <a:lnTo>
                    <a:pt x="11610" y="186904"/>
                  </a:lnTo>
                  <a:lnTo>
                    <a:pt x="9247" y="194055"/>
                  </a:lnTo>
                  <a:lnTo>
                    <a:pt x="716" y="229273"/>
                  </a:lnTo>
                  <a:lnTo>
                    <a:pt x="0" y="239169"/>
                  </a:lnTo>
                  <a:lnTo>
                    <a:pt x="516" y="248743"/>
                  </a:lnTo>
                  <a:lnTo>
                    <a:pt x="1852" y="258102"/>
                  </a:lnTo>
                  <a:lnTo>
                    <a:pt x="2742" y="267318"/>
                  </a:lnTo>
                  <a:lnTo>
                    <a:pt x="3336" y="276439"/>
                  </a:lnTo>
                  <a:lnTo>
                    <a:pt x="3731" y="285495"/>
                  </a:lnTo>
                  <a:lnTo>
                    <a:pt x="5979" y="293518"/>
                  </a:lnTo>
                  <a:lnTo>
                    <a:pt x="9463" y="300851"/>
                  </a:lnTo>
                  <a:lnTo>
                    <a:pt x="13769" y="307723"/>
                  </a:lnTo>
                  <a:lnTo>
                    <a:pt x="18625" y="314290"/>
                  </a:lnTo>
                  <a:lnTo>
                    <a:pt x="23846" y="320651"/>
                  </a:lnTo>
                  <a:lnTo>
                    <a:pt x="29311" y="326877"/>
                  </a:lnTo>
                  <a:lnTo>
                    <a:pt x="35931" y="333012"/>
                  </a:lnTo>
                  <a:lnTo>
                    <a:pt x="43321" y="339086"/>
                  </a:lnTo>
                  <a:lnTo>
                    <a:pt x="51225" y="345120"/>
                  </a:lnTo>
                  <a:lnTo>
                    <a:pt x="58478" y="350134"/>
                  </a:lnTo>
                  <a:lnTo>
                    <a:pt x="65297" y="354470"/>
                  </a:lnTo>
                  <a:lnTo>
                    <a:pt x="71828" y="358353"/>
                  </a:lnTo>
                  <a:lnTo>
                    <a:pt x="79159" y="361933"/>
                  </a:lnTo>
                  <a:lnTo>
                    <a:pt x="87023" y="365312"/>
                  </a:lnTo>
                  <a:lnTo>
                    <a:pt x="95241" y="368557"/>
                  </a:lnTo>
                  <a:lnTo>
                    <a:pt x="102705" y="370720"/>
                  </a:lnTo>
                  <a:lnTo>
                    <a:pt x="109665" y="372162"/>
                  </a:lnTo>
                  <a:lnTo>
                    <a:pt x="116290" y="373124"/>
                  </a:lnTo>
                  <a:lnTo>
                    <a:pt x="122690" y="373765"/>
                  </a:lnTo>
                  <a:lnTo>
                    <a:pt x="128942" y="374192"/>
                  </a:lnTo>
                  <a:lnTo>
                    <a:pt x="135094" y="374477"/>
                  </a:lnTo>
                  <a:lnTo>
                    <a:pt x="149867" y="374794"/>
                  </a:lnTo>
                  <a:lnTo>
                    <a:pt x="157974" y="374878"/>
                  </a:lnTo>
                  <a:lnTo>
                    <a:pt x="165363" y="373942"/>
                  </a:lnTo>
                  <a:lnTo>
                    <a:pt x="172273" y="372326"/>
                  </a:lnTo>
                  <a:lnTo>
                    <a:pt x="178864" y="370256"/>
                  </a:lnTo>
                  <a:lnTo>
                    <a:pt x="185243" y="367884"/>
                  </a:lnTo>
                  <a:lnTo>
                    <a:pt x="191479" y="365311"/>
                  </a:lnTo>
                  <a:lnTo>
                    <a:pt x="197621" y="362603"/>
                  </a:lnTo>
                  <a:lnTo>
                    <a:pt x="203701" y="358814"/>
                  </a:lnTo>
                  <a:lnTo>
                    <a:pt x="209738" y="354303"/>
                  </a:lnTo>
                  <a:lnTo>
                    <a:pt x="215747" y="349311"/>
                  </a:lnTo>
                  <a:lnTo>
                    <a:pt x="221738" y="343999"/>
                  </a:lnTo>
                  <a:lnTo>
                    <a:pt x="233685" y="332805"/>
                  </a:lnTo>
                  <a:lnTo>
                    <a:pt x="251568" y="315347"/>
                  </a:lnTo>
                  <a:lnTo>
                    <a:pt x="257524" y="308458"/>
                  </a:lnTo>
                  <a:lnTo>
                    <a:pt x="263480" y="300888"/>
                  </a:lnTo>
                  <a:lnTo>
                    <a:pt x="269434" y="292866"/>
                  </a:lnTo>
                  <a:lnTo>
                    <a:pt x="274396" y="285533"/>
                  </a:lnTo>
                  <a:lnTo>
                    <a:pt x="278696" y="278660"/>
                  </a:lnTo>
                  <a:lnTo>
                    <a:pt x="282555" y="272093"/>
                  </a:lnTo>
                  <a:lnTo>
                    <a:pt x="286120" y="264740"/>
                  </a:lnTo>
                  <a:lnTo>
                    <a:pt x="289488" y="256860"/>
                  </a:lnTo>
                  <a:lnTo>
                    <a:pt x="292727" y="248631"/>
                  </a:lnTo>
                  <a:lnTo>
                    <a:pt x="295877" y="241160"/>
                  </a:lnTo>
                  <a:lnTo>
                    <a:pt x="302024" y="227568"/>
                  </a:lnTo>
                  <a:lnTo>
                    <a:pt x="304060" y="220173"/>
                  </a:lnTo>
                  <a:lnTo>
                    <a:pt x="305418" y="212266"/>
                  </a:lnTo>
                  <a:lnTo>
                    <a:pt x="306323" y="204018"/>
                  </a:lnTo>
                  <a:lnTo>
                    <a:pt x="307918" y="196536"/>
                  </a:lnTo>
                  <a:lnTo>
                    <a:pt x="309974" y="189563"/>
                  </a:lnTo>
                  <a:lnTo>
                    <a:pt x="312337" y="182930"/>
                  </a:lnTo>
                  <a:lnTo>
                    <a:pt x="313912" y="176524"/>
                  </a:lnTo>
                  <a:lnTo>
                    <a:pt x="314962" y="170269"/>
                  </a:lnTo>
                  <a:lnTo>
                    <a:pt x="315662" y="164114"/>
                  </a:lnTo>
                  <a:lnTo>
                    <a:pt x="316129" y="157034"/>
                  </a:lnTo>
                  <a:lnTo>
                    <a:pt x="316440" y="149338"/>
                  </a:lnTo>
                  <a:lnTo>
                    <a:pt x="316878" y="126930"/>
                  </a:lnTo>
                  <a:lnTo>
                    <a:pt x="316939" y="120339"/>
                  </a:lnTo>
                  <a:lnTo>
                    <a:pt x="315988" y="113960"/>
                  </a:lnTo>
                  <a:lnTo>
                    <a:pt x="314362" y="107724"/>
                  </a:lnTo>
                  <a:lnTo>
                    <a:pt x="312285" y="101581"/>
                  </a:lnTo>
                  <a:lnTo>
                    <a:pt x="309909" y="95502"/>
                  </a:lnTo>
                  <a:lnTo>
                    <a:pt x="307332" y="89465"/>
                  </a:lnTo>
                  <a:lnTo>
                    <a:pt x="304622" y="83456"/>
                  </a:lnTo>
                  <a:lnTo>
                    <a:pt x="302816" y="77465"/>
                  </a:lnTo>
                  <a:lnTo>
                    <a:pt x="301611" y="71487"/>
                  </a:lnTo>
                  <a:lnTo>
                    <a:pt x="300809" y="65518"/>
                  </a:lnTo>
                  <a:lnTo>
                    <a:pt x="299281" y="59553"/>
                  </a:lnTo>
                  <a:lnTo>
                    <a:pt x="297271" y="53593"/>
                  </a:lnTo>
                  <a:lnTo>
                    <a:pt x="292391" y="42671"/>
                  </a:lnTo>
                  <a:lnTo>
                    <a:pt x="284066" y="29952"/>
                  </a:lnTo>
                  <a:lnTo>
                    <a:pt x="278254" y="19596"/>
                  </a:lnTo>
                  <a:lnTo>
                    <a:pt x="272364" y="11024"/>
                  </a:lnTo>
                  <a:lnTo>
                    <a:pt x="263484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SMARTPenAnnotation313"/>
            <p:cNvSpPr/>
            <p:nvPr/>
          </p:nvSpPr>
          <p:spPr>
            <a:xfrm>
              <a:off x="1823467" y="4232707"/>
              <a:ext cx="310729" cy="337371"/>
            </a:xfrm>
            <a:custGeom>
              <a:avLst/>
              <a:gdLst/>
              <a:ahLst/>
              <a:cxnLst/>
              <a:rect l="0" t="0" r="0" b="0"/>
              <a:pathLst>
                <a:path w="310729" h="337371">
                  <a:moveTo>
                    <a:pt x="310728" y="17824"/>
                  </a:moveTo>
                  <a:lnTo>
                    <a:pt x="297426" y="4521"/>
                  </a:lnTo>
                  <a:lnTo>
                    <a:pt x="294914" y="3002"/>
                  </a:lnTo>
                  <a:lnTo>
                    <a:pt x="289478" y="1315"/>
                  </a:lnTo>
                  <a:lnTo>
                    <a:pt x="280840" y="365"/>
                  </a:lnTo>
                  <a:lnTo>
                    <a:pt x="272309" y="142"/>
                  </a:lnTo>
                  <a:lnTo>
                    <a:pt x="250663" y="0"/>
                  </a:lnTo>
                  <a:lnTo>
                    <a:pt x="244888" y="980"/>
                  </a:lnTo>
                  <a:lnTo>
                    <a:pt x="239053" y="2626"/>
                  </a:lnTo>
                  <a:lnTo>
                    <a:pt x="218715" y="9683"/>
                  </a:lnTo>
                  <a:lnTo>
                    <a:pt x="210691" y="12397"/>
                  </a:lnTo>
                  <a:lnTo>
                    <a:pt x="203356" y="15198"/>
                  </a:lnTo>
                  <a:lnTo>
                    <a:pt x="196483" y="18057"/>
                  </a:lnTo>
                  <a:lnTo>
                    <a:pt x="189916" y="20956"/>
                  </a:lnTo>
                  <a:lnTo>
                    <a:pt x="177328" y="26823"/>
                  </a:lnTo>
                  <a:lnTo>
                    <a:pt x="171193" y="29776"/>
                  </a:lnTo>
                  <a:lnTo>
                    <a:pt x="164126" y="33729"/>
                  </a:lnTo>
                  <a:lnTo>
                    <a:pt x="156439" y="38350"/>
                  </a:lnTo>
                  <a:lnTo>
                    <a:pt x="139960" y="48775"/>
                  </a:lnTo>
                  <a:lnTo>
                    <a:pt x="96270" y="77511"/>
                  </a:lnTo>
                  <a:lnTo>
                    <a:pt x="88381" y="84404"/>
                  </a:lnTo>
                  <a:lnTo>
                    <a:pt x="81137" y="91977"/>
                  </a:lnTo>
                  <a:lnTo>
                    <a:pt x="74324" y="100001"/>
                  </a:lnTo>
                  <a:lnTo>
                    <a:pt x="67797" y="107335"/>
                  </a:lnTo>
                  <a:lnTo>
                    <a:pt x="55253" y="120776"/>
                  </a:lnTo>
                  <a:lnTo>
                    <a:pt x="49130" y="128130"/>
                  </a:lnTo>
                  <a:lnTo>
                    <a:pt x="43064" y="136010"/>
                  </a:lnTo>
                  <a:lnTo>
                    <a:pt x="37035" y="144240"/>
                  </a:lnTo>
                  <a:lnTo>
                    <a:pt x="32024" y="152702"/>
                  </a:lnTo>
                  <a:lnTo>
                    <a:pt x="27691" y="161321"/>
                  </a:lnTo>
                  <a:lnTo>
                    <a:pt x="23810" y="170044"/>
                  </a:lnTo>
                  <a:lnTo>
                    <a:pt x="20230" y="178835"/>
                  </a:lnTo>
                  <a:lnTo>
                    <a:pt x="16852" y="187672"/>
                  </a:lnTo>
                  <a:lnTo>
                    <a:pt x="10452" y="205429"/>
                  </a:lnTo>
                  <a:lnTo>
                    <a:pt x="4301" y="223243"/>
                  </a:lnTo>
                  <a:lnTo>
                    <a:pt x="2263" y="232161"/>
                  </a:lnTo>
                  <a:lnTo>
                    <a:pt x="905" y="241082"/>
                  </a:lnTo>
                  <a:lnTo>
                    <a:pt x="0" y="250006"/>
                  </a:lnTo>
                  <a:lnTo>
                    <a:pt x="388" y="257940"/>
                  </a:lnTo>
                  <a:lnTo>
                    <a:pt x="1640" y="265214"/>
                  </a:lnTo>
                  <a:lnTo>
                    <a:pt x="3466" y="272048"/>
                  </a:lnTo>
                  <a:lnTo>
                    <a:pt x="5676" y="278588"/>
                  </a:lnTo>
                  <a:lnTo>
                    <a:pt x="8141" y="284932"/>
                  </a:lnTo>
                  <a:lnTo>
                    <a:pt x="10777" y="291146"/>
                  </a:lnTo>
                  <a:lnTo>
                    <a:pt x="14518" y="297273"/>
                  </a:lnTo>
                  <a:lnTo>
                    <a:pt x="18997" y="303342"/>
                  </a:lnTo>
                  <a:lnTo>
                    <a:pt x="23967" y="309373"/>
                  </a:lnTo>
                  <a:lnTo>
                    <a:pt x="30257" y="314385"/>
                  </a:lnTo>
                  <a:lnTo>
                    <a:pt x="37427" y="318719"/>
                  </a:lnTo>
                  <a:lnTo>
                    <a:pt x="65581" y="332803"/>
                  </a:lnTo>
                  <a:lnTo>
                    <a:pt x="72883" y="334966"/>
                  </a:lnTo>
                  <a:lnTo>
                    <a:pt x="80727" y="336409"/>
                  </a:lnTo>
                  <a:lnTo>
                    <a:pt x="88933" y="337370"/>
                  </a:lnTo>
                  <a:lnTo>
                    <a:pt x="97380" y="337019"/>
                  </a:lnTo>
                  <a:lnTo>
                    <a:pt x="105988" y="335792"/>
                  </a:lnTo>
                  <a:lnTo>
                    <a:pt x="114704" y="333982"/>
                  </a:lnTo>
                  <a:lnTo>
                    <a:pt x="123490" y="331784"/>
                  </a:lnTo>
                  <a:lnTo>
                    <a:pt x="132325" y="329326"/>
                  </a:lnTo>
                  <a:lnTo>
                    <a:pt x="150078" y="323949"/>
                  </a:lnTo>
                  <a:lnTo>
                    <a:pt x="167890" y="318252"/>
                  </a:lnTo>
                  <a:lnTo>
                    <a:pt x="175815" y="315344"/>
                  </a:lnTo>
                  <a:lnTo>
                    <a:pt x="183083" y="312412"/>
                  </a:lnTo>
                  <a:lnTo>
                    <a:pt x="189913" y="309466"/>
                  </a:lnTo>
                  <a:lnTo>
                    <a:pt x="196450" y="305517"/>
                  </a:lnTo>
                  <a:lnTo>
                    <a:pt x="202793" y="300901"/>
                  </a:lnTo>
                  <a:lnTo>
                    <a:pt x="209005" y="295839"/>
                  </a:lnTo>
                  <a:lnTo>
                    <a:pt x="215132" y="291472"/>
                  </a:lnTo>
                  <a:lnTo>
                    <a:pt x="221200" y="287568"/>
                  </a:lnTo>
                  <a:lnTo>
                    <a:pt x="227230" y="283974"/>
                  </a:lnTo>
                  <a:lnTo>
                    <a:pt x="233234" y="279593"/>
                  </a:lnTo>
                  <a:lnTo>
                    <a:pt x="239222" y="274688"/>
                  </a:lnTo>
                  <a:lnTo>
                    <a:pt x="245198" y="269434"/>
                  </a:lnTo>
                  <a:lnTo>
                    <a:pt x="250174" y="263947"/>
                  </a:lnTo>
                  <a:lnTo>
                    <a:pt x="254484" y="258304"/>
                  </a:lnTo>
                  <a:lnTo>
                    <a:pt x="258349" y="252558"/>
                  </a:lnTo>
                  <a:lnTo>
                    <a:pt x="262910" y="246743"/>
                  </a:lnTo>
                  <a:lnTo>
                    <a:pt x="267935" y="240882"/>
                  </a:lnTo>
                  <a:lnTo>
                    <a:pt x="273270" y="234990"/>
                  </a:lnTo>
                  <a:lnTo>
                    <a:pt x="276826" y="229078"/>
                  </a:lnTo>
                  <a:lnTo>
                    <a:pt x="279197" y="223152"/>
                  </a:lnTo>
                  <a:lnTo>
                    <a:pt x="280778" y="217217"/>
                  </a:lnTo>
                  <a:lnTo>
                    <a:pt x="281831" y="211276"/>
                  </a:lnTo>
                  <a:lnTo>
                    <a:pt x="282534" y="205331"/>
                  </a:lnTo>
                  <a:lnTo>
                    <a:pt x="283002" y="199384"/>
                  </a:lnTo>
                  <a:lnTo>
                    <a:pt x="283314" y="193434"/>
                  </a:lnTo>
                  <a:lnTo>
                    <a:pt x="283661" y="181532"/>
                  </a:lnTo>
                  <a:lnTo>
                    <a:pt x="282762" y="176571"/>
                  </a:lnTo>
                  <a:lnTo>
                    <a:pt x="279116" y="168415"/>
                  </a:lnTo>
                  <a:lnTo>
                    <a:pt x="262941" y="136518"/>
                  </a:lnTo>
                  <a:lnTo>
                    <a:pt x="259026" y="130688"/>
                  </a:lnTo>
                  <a:lnTo>
                    <a:pt x="254432" y="124816"/>
                  </a:lnTo>
                  <a:lnTo>
                    <a:pt x="249385" y="118918"/>
                  </a:lnTo>
                  <a:lnTo>
                    <a:pt x="241131" y="109718"/>
                  </a:lnTo>
                  <a:lnTo>
                    <a:pt x="233163" y="101330"/>
                  </a:lnTo>
                  <a:lnTo>
                    <a:pt x="164996" y="32826"/>
                  </a:lnTo>
                  <a:lnTo>
                    <a:pt x="161979" y="30802"/>
                  </a:lnTo>
                  <a:lnTo>
                    <a:pt x="158976" y="29452"/>
                  </a:lnTo>
                  <a:lnTo>
                    <a:pt x="149993" y="2675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SMARTPenAnnotation314"/>
            <p:cNvSpPr/>
            <p:nvPr/>
          </p:nvSpPr>
          <p:spPr>
            <a:xfrm>
              <a:off x="1143000" y="4268390"/>
              <a:ext cx="651868" cy="196454"/>
            </a:xfrm>
            <a:custGeom>
              <a:avLst/>
              <a:gdLst/>
              <a:ahLst/>
              <a:cxnLst/>
              <a:rect l="0" t="0" r="0" b="0"/>
              <a:pathLst>
                <a:path w="651868" h="196454">
                  <a:moveTo>
                    <a:pt x="651867" y="178594"/>
                  </a:moveTo>
                  <a:lnTo>
                    <a:pt x="644178" y="178594"/>
                  </a:lnTo>
                  <a:lnTo>
                    <a:pt x="643764" y="179586"/>
                  </a:lnTo>
                  <a:lnTo>
                    <a:pt x="643101" y="185662"/>
                  </a:lnTo>
                  <a:lnTo>
                    <a:pt x="643046" y="186282"/>
                  </a:lnTo>
                  <a:lnTo>
                    <a:pt x="642017" y="186696"/>
                  </a:lnTo>
                  <a:lnTo>
                    <a:pt x="638229" y="187156"/>
                  </a:lnTo>
                  <a:lnTo>
                    <a:pt x="635829" y="188270"/>
                  </a:lnTo>
                  <a:lnTo>
                    <a:pt x="627712" y="193588"/>
                  </a:lnTo>
                  <a:lnTo>
                    <a:pt x="621949" y="195180"/>
                  </a:lnTo>
                  <a:lnTo>
                    <a:pt x="604552" y="196286"/>
                  </a:lnTo>
                  <a:lnTo>
                    <a:pt x="480805" y="196453"/>
                  </a:lnTo>
                  <a:lnTo>
                    <a:pt x="461076" y="193807"/>
                  </a:lnTo>
                  <a:lnTo>
                    <a:pt x="450259" y="191713"/>
                  </a:lnTo>
                  <a:lnTo>
                    <a:pt x="430302" y="189385"/>
                  </a:lnTo>
                  <a:lnTo>
                    <a:pt x="410519" y="187359"/>
                  </a:lnTo>
                  <a:lnTo>
                    <a:pt x="399687" y="185430"/>
                  </a:lnTo>
                  <a:lnTo>
                    <a:pt x="388497" y="183151"/>
                  </a:lnTo>
                  <a:lnTo>
                    <a:pt x="365480" y="177973"/>
                  </a:lnTo>
                  <a:lnTo>
                    <a:pt x="353786" y="175203"/>
                  </a:lnTo>
                  <a:lnTo>
                    <a:pt x="341029" y="171373"/>
                  </a:lnTo>
                  <a:lnTo>
                    <a:pt x="327564" y="166835"/>
                  </a:lnTo>
                  <a:lnTo>
                    <a:pt x="313626" y="161824"/>
                  </a:lnTo>
                  <a:lnTo>
                    <a:pt x="300365" y="157492"/>
                  </a:lnTo>
                  <a:lnTo>
                    <a:pt x="287555" y="153612"/>
                  </a:lnTo>
                  <a:lnTo>
                    <a:pt x="275047" y="150033"/>
                  </a:lnTo>
                  <a:lnTo>
                    <a:pt x="261747" y="145663"/>
                  </a:lnTo>
                  <a:lnTo>
                    <a:pt x="247920" y="140765"/>
                  </a:lnTo>
                  <a:lnTo>
                    <a:pt x="233741" y="135515"/>
                  </a:lnTo>
                  <a:lnTo>
                    <a:pt x="220319" y="129039"/>
                  </a:lnTo>
                  <a:lnTo>
                    <a:pt x="207403" y="121745"/>
                  </a:lnTo>
                  <a:lnTo>
                    <a:pt x="194823" y="113906"/>
                  </a:lnTo>
                  <a:lnTo>
                    <a:pt x="181476" y="106695"/>
                  </a:lnTo>
                  <a:lnTo>
                    <a:pt x="167616" y="99903"/>
                  </a:lnTo>
                  <a:lnTo>
                    <a:pt x="153416" y="93391"/>
                  </a:lnTo>
                  <a:lnTo>
                    <a:pt x="138988" y="86074"/>
                  </a:lnTo>
                  <a:lnTo>
                    <a:pt x="124409" y="78218"/>
                  </a:lnTo>
                  <a:lnTo>
                    <a:pt x="95972" y="62545"/>
                  </a:lnTo>
                  <a:lnTo>
                    <a:pt x="70105" y="48965"/>
                  </a:lnTo>
                  <a:lnTo>
                    <a:pt x="58642" y="42565"/>
                  </a:lnTo>
                  <a:lnTo>
                    <a:pt x="48024" y="36314"/>
                  </a:lnTo>
                  <a:lnTo>
                    <a:pt x="37969" y="30163"/>
                  </a:lnTo>
                  <a:lnTo>
                    <a:pt x="29282" y="24077"/>
                  </a:lnTo>
                  <a:lnTo>
                    <a:pt x="21505" y="18036"/>
                  </a:lnTo>
                  <a:lnTo>
                    <a:pt x="0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SMARTPenAnnotation315"/>
            <p:cNvSpPr/>
            <p:nvPr/>
          </p:nvSpPr>
          <p:spPr>
            <a:xfrm>
              <a:off x="986718" y="4100508"/>
              <a:ext cx="174142" cy="266078"/>
            </a:xfrm>
            <a:custGeom>
              <a:avLst/>
              <a:gdLst/>
              <a:ahLst/>
              <a:cxnLst/>
              <a:rect l="0" t="0" r="0" b="0"/>
              <a:pathLst>
                <a:path w="174142" h="266078">
                  <a:moveTo>
                    <a:pt x="120563" y="257179"/>
                  </a:moveTo>
                  <a:lnTo>
                    <a:pt x="120563" y="265741"/>
                  </a:lnTo>
                  <a:lnTo>
                    <a:pt x="115822" y="266000"/>
                  </a:lnTo>
                  <a:lnTo>
                    <a:pt x="112874" y="266077"/>
                  </a:lnTo>
                  <a:lnTo>
                    <a:pt x="112461" y="265095"/>
                  </a:lnTo>
                  <a:lnTo>
                    <a:pt x="112001" y="261359"/>
                  </a:lnTo>
                  <a:lnTo>
                    <a:pt x="110886" y="258973"/>
                  </a:lnTo>
                  <a:lnTo>
                    <a:pt x="107002" y="253677"/>
                  </a:lnTo>
                  <a:lnTo>
                    <a:pt x="101968" y="245370"/>
                  </a:lnTo>
                  <a:lnTo>
                    <a:pt x="96423" y="235064"/>
                  </a:lnTo>
                  <a:lnTo>
                    <a:pt x="90652" y="223868"/>
                  </a:lnTo>
                  <a:lnTo>
                    <a:pt x="87724" y="217112"/>
                  </a:lnTo>
                  <a:lnTo>
                    <a:pt x="84779" y="209632"/>
                  </a:lnTo>
                  <a:lnTo>
                    <a:pt x="81824" y="201668"/>
                  </a:lnTo>
                  <a:lnTo>
                    <a:pt x="77870" y="193383"/>
                  </a:lnTo>
                  <a:lnTo>
                    <a:pt x="73249" y="184883"/>
                  </a:lnTo>
                  <a:lnTo>
                    <a:pt x="68185" y="176239"/>
                  </a:lnTo>
                  <a:lnTo>
                    <a:pt x="63816" y="167500"/>
                  </a:lnTo>
                  <a:lnTo>
                    <a:pt x="59911" y="158698"/>
                  </a:lnTo>
                  <a:lnTo>
                    <a:pt x="56316" y="149853"/>
                  </a:lnTo>
                  <a:lnTo>
                    <a:pt x="52927" y="140980"/>
                  </a:lnTo>
                  <a:lnTo>
                    <a:pt x="46515" y="123184"/>
                  </a:lnTo>
                  <a:lnTo>
                    <a:pt x="42424" y="114271"/>
                  </a:lnTo>
                  <a:lnTo>
                    <a:pt x="37713" y="105352"/>
                  </a:lnTo>
                  <a:lnTo>
                    <a:pt x="32587" y="96430"/>
                  </a:lnTo>
                  <a:lnTo>
                    <a:pt x="27186" y="87505"/>
                  </a:lnTo>
                  <a:lnTo>
                    <a:pt x="15893" y="69651"/>
                  </a:lnTo>
                  <a:lnTo>
                    <a:pt x="12087" y="61715"/>
                  </a:lnTo>
                  <a:lnTo>
                    <a:pt x="9551" y="54440"/>
                  </a:lnTo>
                  <a:lnTo>
                    <a:pt x="7859" y="47605"/>
                  </a:lnTo>
                  <a:lnTo>
                    <a:pt x="5740" y="42057"/>
                  </a:lnTo>
                  <a:lnTo>
                    <a:pt x="3334" y="37366"/>
                  </a:lnTo>
                  <a:lnTo>
                    <a:pt x="739" y="33246"/>
                  </a:lnTo>
                  <a:lnTo>
                    <a:pt x="0" y="29508"/>
                  </a:lnTo>
                  <a:lnTo>
                    <a:pt x="500" y="26023"/>
                  </a:lnTo>
                  <a:lnTo>
                    <a:pt x="1826" y="22708"/>
                  </a:lnTo>
                  <a:lnTo>
                    <a:pt x="5944" y="16379"/>
                  </a:lnTo>
                  <a:lnTo>
                    <a:pt x="11082" y="10258"/>
                  </a:lnTo>
                  <a:lnTo>
                    <a:pt x="13841" y="7237"/>
                  </a:lnTo>
                  <a:lnTo>
                    <a:pt x="16673" y="4231"/>
                  </a:lnTo>
                  <a:lnTo>
                    <a:pt x="20545" y="2226"/>
                  </a:lnTo>
                  <a:lnTo>
                    <a:pt x="25111" y="890"/>
                  </a:lnTo>
                  <a:lnTo>
                    <a:pt x="30139" y="0"/>
                  </a:lnTo>
                  <a:lnTo>
                    <a:pt x="35476" y="398"/>
                  </a:lnTo>
                  <a:lnTo>
                    <a:pt x="41018" y="1656"/>
                  </a:lnTo>
                  <a:lnTo>
                    <a:pt x="46697" y="3487"/>
                  </a:lnTo>
                  <a:lnTo>
                    <a:pt x="52467" y="4707"/>
                  </a:lnTo>
                  <a:lnTo>
                    <a:pt x="58299" y="5521"/>
                  </a:lnTo>
                  <a:lnTo>
                    <a:pt x="64170" y="6063"/>
                  </a:lnTo>
                  <a:lnTo>
                    <a:pt x="70070" y="7417"/>
                  </a:lnTo>
                  <a:lnTo>
                    <a:pt x="75986" y="9312"/>
                  </a:lnTo>
                  <a:lnTo>
                    <a:pt x="81916" y="11567"/>
                  </a:lnTo>
                  <a:lnTo>
                    <a:pt x="87853" y="14062"/>
                  </a:lnTo>
                  <a:lnTo>
                    <a:pt x="93795" y="16718"/>
                  </a:lnTo>
                  <a:lnTo>
                    <a:pt x="99741" y="19481"/>
                  </a:lnTo>
                  <a:lnTo>
                    <a:pt x="106682" y="21323"/>
                  </a:lnTo>
                  <a:lnTo>
                    <a:pt x="114285" y="22551"/>
                  </a:lnTo>
                  <a:lnTo>
                    <a:pt x="122331" y="23370"/>
                  </a:lnTo>
                  <a:lnTo>
                    <a:pt x="129679" y="24908"/>
                  </a:lnTo>
                  <a:lnTo>
                    <a:pt x="136562" y="26925"/>
                  </a:lnTo>
                  <a:lnTo>
                    <a:pt x="143135" y="29262"/>
                  </a:lnTo>
                  <a:lnTo>
                    <a:pt x="148509" y="30821"/>
                  </a:lnTo>
                  <a:lnTo>
                    <a:pt x="153085" y="31859"/>
                  </a:lnTo>
                  <a:lnTo>
                    <a:pt x="157127" y="32552"/>
                  </a:lnTo>
                  <a:lnTo>
                    <a:pt x="160814" y="34006"/>
                  </a:lnTo>
                  <a:lnTo>
                    <a:pt x="164264" y="35967"/>
                  </a:lnTo>
                  <a:lnTo>
                    <a:pt x="174141" y="4286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SMARTPenAnnotation316"/>
            <p:cNvSpPr/>
            <p:nvPr/>
          </p:nvSpPr>
          <p:spPr>
            <a:xfrm>
              <a:off x="209263" y="4307229"/>
              <a:ext cx="244349" cy="273424"/>
            </a:xfrm>
            <a:custGeom>
              <a:avLst/>
              <a:gdLst/>
              <a:ahLst/>
              <a:cxnLst/>
              <a:rect l="0" t="0" r="0" b="0"/>
              <a:pathLst>
                <a:path w="244349" h="273424">
                  <a:moveTo>
                    <a:pt x="31838" y="175474"/>
                  </a:moveTo>
                  <a:lnTo>
                    <a:pt x="27098" y="175474"/>
                  </a:lnTo>
                  <a:lnTo>
                    <a:pt x="25701" y="174481"/>
                  </a:lnTo>
                  <a:lnTo>
                    <a:pt x="24770" y="172828"/>
                  </a:lnTo>
                  <a:lnTo>
                    <a:pt x="24150" y="170733"/>
                  </a:lnTo>
                  <a:lnTo>
                    <a:pt x="22744" y="169337"/>
                  </a:lnTo>
                  <a:lnTo>
                    <a:pt x="20814" y="168406"/>
                  </a:lnTo>
                  <a:lnTo>
                    <a:pt x="16025" y="167371"/>
                  </a:lnTo>
                  <a:lnTo>
                    <a:pt x="8742" y="166789"/>
                  </a:lnTo>
                  <a:lnTo>
                    <a:pt x="5535" y="166576"/>
                  </a:lnTo>
                  <a:lnTo>
                    <a:pt x="453" y="171294"/>
                  </a:lnTo>
                  <a:lnTo>
                    <a:pt x="0" y="173680"/>
                  </a:lnTo>
                  <a:lnTo>
                    <a:pt x="691" y="176262"/>
                  </a:lnTo>
                  <a:lnTo>
                    <a:pt x="4104" y="181777"/>
                  </a:lnTo>
                  <a:lnTo>
                    <a:pt x="8929" y="187536"/>
                  </a:lnTo>
                  <a:lnTo>
                    <a:pt x="14380" y="196048"/>
                  </a:lnTo>
                  <a:lnTo>
                    <a:pt x="17223" y="201096"/>
                  </a:lnTo>
                  <a:lnTo>
                    <a:pt x="21102" y="206446"/>
                  </a:lnTo>
                  <a:lnTo>
                    <a:pt x="25673" y="211997"/>
                  </a:lnTo>
                  <a:lnTo>
                    <a:pt x="30705" y="217682"/>
                  </a:lnTo>
                  <a:lnTo>
                    <a:pt x="37036" y="223456"/>
                  </a:lnTo>
                  <a:lnTo>
                    <a:pt x="44233" y="229290"/>
                  </a:lnTo>
                  <a:lnTo>
                    <a:pt x="52007" y="235164"/>
                  </a:lnTo>
                  <a:lnTo>
                    <a:pt x="59175" y="240072"/>
                  </a:lnTo>
                  <a:lnTo>
                    <a:pt x="65938" y="244336"/>
                  </a:lnTo>
                  <a:lnTo>
                    <a:pt x="72431" y="248171"/>
                  </a:lnTo>
                  <a:lnTo>
                    <a:pt x="87582" y="257724"/>
                  </a:lnTo>
                  <a:lnTo>
                    <a:pt x="95790" y="263049"/>
                  </a:lnTo>
                  <a:lnTo>
                    <a:pt x="103246" y="266599"/>
                  </a:lnTo>
                  <a:lnTo>
                    <a:pt x="110201" y="268967"/>
                  </a:lnTo>
                  <a:lnTo>
                    <a:pt x="116822" y="270545"/>
                  </a:lnTo>
                  <a:lnTo>
                    <a:pt x="124213" y="271596"/>
                  </a:lnTo>
                  <a:lnTo>
                    <a:pt x="132117" y="272298"/>
                  </a:lnTo>
                  <a:lnTo>
                    <a:pt x="140362" y="272765"/>
                  </a:lnTo>
                  <a:lnTo>
                    <a:pt x="154816" y="273285"/>
                  </a:lnTo>
                  <a:lnTo>
                    <a:pt x="161448" y="273423"/>
                  </a:lnTo>
                  <a:lnTo>
                    <a:pt x="166862" y="272524"/>
                  </a:lnTo>
                  <a:lnTo>
                    <a:pt x="171463" y="270931"/>
                  </a:lnTo>
                  <a:lnTo>
                    <a:pt x="175523" y="268878"/>
                  </a:lnTo>
                  <a:lnTo>
                    <a:pt x="179222" y="265524"/>
                  </a:lnTo>
                  <a:lnTo>
                    <a:pt x="182680" y="261304"/>
                  </a:lnTo>
                  <a:lnTo>
                    <a:pt x="185977" y="256507"/>
                  </a:lnTo>
                  <a:lnTo>
                    <a:pt x="188176" y="251324"/>
                  </a:lnTo>
                  <a:lnTo>
                    <a:pt x="189641" y="245884"/>
                  </a:lnTo>
                  <a:lnTo>
                    <a:pt x="190618" y="240273"/>
                  </a:lnTo>
                  <a:lnTo>
                    <a:pt x="190278" y="234548"/>
                  </a:lnTo>
                  <a:lnTo>
                    <a:pt x="189058" y="228748"/>
                  </a:lnTo>
                  <a:lnTo>
                    <a:pt x="187253" y="222896"/>
                  </a:lnTo>
                  <a:lnTo>
                    <a:pt x="186050" y="216018"/>
                  </a:lnTo>
                  <a:lnTo>
                    <a:pt x="185247" y="208456"/>
                  </a:lnTo>
                  <a:lnTo>
                    <a:pt x="184712" y="200439"/>
                  </a:lnTo>
                  <a:lnTo>
                    <a:pt x="182372" y="192117"/>
                  </a:lnTo>
                  <a:lnTo>
                    <a:pt x="178826" y="183593"/>
                  </a:lnTo>
                  <a:lnTo>
                    <a:pt x="163619" y="153265"/>
                  </a:lnTo>
                  <a:lnTo>
                    <a:pt x="159380" y="146777"/>
                  </a:lnTo>
                  <a:lnTo>
                    <a:pt x="154569" y="140468"/>
                  </a:lnTo>
                  <a:lnTo>
                    <a:pt x="149377" y="134277"/>
                  </a:lnTo>
                  <a:lnTo>
                    <a:pt x="144924" y="129158"/>
                  </a:lnTo>
                  <a:lnTo>
                    <a:pt x="132217" y="115294"/>
                  </a:lnTo>
                  <a:lnTo>
                    <a:pt x="132492" y="114518"/>
                  </a:lnTo>
                  <a:lnTo>
                    <a:pt x="133667" y="114001"/>
                  </a:lnTo>
                  <a:lnTo>
                    <a:pt x="135443" y="113656"/>
                  </a:lnTo>
                  <a:lnTo>
                    <a:pt x="137619" y="114418"/>
                  </a:lnTo>
                  <a:lnTo>
                    <a:pt x="142683" y="117910"/>
                  </a:lnTo>
                  <a:lnTo>
                    <a:pt x="146414" y="121223"/>
                  </a:lnTo>
                  <a:lnTo>
                    <a:pt x="155852" y="130196"/>
                  </a:lnTo>
                  <a:lnTo>
                    <a:pt x="162139" y="134375"/>
                  </a:lnTo>
                  <a:lnTo>
                    <a:pt x="169307" y="138152"/>
                  </a:lnTo>
                  <a:lnTo>
                    <a:pt x="177062" y="141663"/>
                  </a:lnTo>
                  <a:lnTo>
                    <a:pt x="183224" y="144003"/>
                  </a:lnTo>
                  <a:lnTo>
                    <a:pt x="188325" y="145564"/>
                  </a:lnTo>
                  <a:lnTo>
                    <a:pt x="192717" y="146604"/>
                  </a:lnTo>
                  <a:lnTo>
                    <a:pt x="197630" y="148290"/>
                  </a:lnTo>
                  <a:lnTo>
                    <a:pt x="202889" y="150406"/>
                  </a:lnTo>
                  <a:lnTo>
                    <a:pt x="208380" y="152809"/>
                  </a:lnTo>
                  <a:lnTo>
                    <a:pt x="213033" y="154411"/>
                  </a:lnTo>
                  <a:lnTo>
                    <a:pt x="217127" y="155479"/>
                  </a:lnTo>
                  <a:lnTo>
                    <a:pt x="220848" y="156190"/>
                  </a:lnTo>
                  <a:lnTo>
                    <a:pt x="224321" y="155673"/>
                  </a:lnTo>
                  <a:lnTo>
                    <a:pt x="227629" y="154336"/>
                  </a:lnTo>
                  <a:lnTo>
                    <a:pt x="233950" y="150204"/>
                  </a:lnTo>
                  <a:lnTo>
                    <a:pt x="240067" y="145060"/>
                  </a:lnTo>
                  <a:lnTo>
                    <a:pt x="242095" y="141307"/>
                  </a:lnTo>
                  <a:lnTo>
                    <a:pt x="243447" y="136821"/>
                  </a:lnTo>
                  <a:lnTo>
                    <a:pt x="244348" y="131846"/>
                  </a:lnTo>
                  <a:lnTo>
                    <a:pt x="243957" y="126545"/>
                  </a:lnTo>
                  <a:lnTo>
                    <a:pt x="242704" y="121027"/>
                  </a:lnTo>
                  <a:lnTo>
                    <a:pt x="240876" y="115363"/>
                  </a:lnTo>
                  <a:lnTo>
                    <a:pt x="238665" y="109603"/>
                  </a:lnTo>
                  <a:lnTo>
                    <a:pt x="236200" y="103779"/>
                  </a:lnTo>
                  <a:lnTo>
                    <a:pt x="233563" y="97911"/>
                  </a:lnTo>
                  <a:lnTo>
                    <a:pt x="229822" y="92016"/>
                  </a:lnTo>
                  <a:lnTo>
                    <a:pt x="225343" y="86101"/>
                  </a:lnTo>
                  <a:lnTo>
                    <a:pt x="220372" y="80173"/>
                  </a:lnTo>
                  <a:lnTo>
                    <a:pt x="215075" y="73245"/>
                  </a:lnTo>
                  <a:lnTo>
                    <a:pt x="209558" y="65649"/>
                  </a:lnTo>
                  <a:lnTo>
                    <a:pt x="203896" y="57609"/>
                  </a:lnTo>
                  <a:lnTo>
                    <a:pt x="198137" y="50264"/>
                  </a:lnTo>
                  <a:lnTo>
                    <a:pt x="192314" y="43384"/>
                  </a:lnTo>
                  <a:lnTo>
                    <a:pt x="186447" y="36812"/>
                  </a:lnTo>
                  <a:lnTo>
                    <a:pt x="180551" y="31439"/>
                  </a:lnTo>
                  <a:lnTo>
                    <a:pt x="174636" y="26864"/>
                  </a:lnTo>
                  <a:lnTo>
                    <a:pt x="168709" y="22823"/>
                  </a:lnTo>
                  <a:lnTo>
                    <a:pt x="162773" y="18144"/>
                  </a:lnTo>
                  <a:lnTo>
                    <a:pt x="156831" y="13041"/>
                  </a:lnTo>
                  <a:lnTo>
                    <a:pt x="150885" y="7653"/>
                  </a:lnTo>
                  <a:lnTo>
                    <a:pt x="145930" y="4062"/>
                  </a:lnTo>
                  <a:lnTo>
                    <a:pt x="141633" y="1668"/>
                  </a:lnTo>
                  <a:lnTo>
                    <a:pt x="137777" y="72"/>
                  </a:lnTo>
                  <a:lnTo>
                    <a:pt x="135206" y="0"/>
                  </a:lnTo>
                  <a:lnTo>
                    <a:pt x="133492" y="945"/>
                  </a:lnTo>
                  <a:lnTo>
                    <a:pt x="132350" y="2566"/>
                  </a:lnTo>
                  <a:lnTo>
                    <a:pt x="131080" y="7014"/>
                  </a:lnTo>
                  <a:lnTo>
                    <a:pt x="130742" y="9589"/>
                  </a:lnTo>
                  <a:lnTo>
                    <a:pt x="133011" y="17742"/>
                  </a:lnTo>
                  <a:lnTo>
                    <a:pt x="135006" y="22694"/>
                  </a:lnTo>
                  <a:lnTo>
                    <a:pt x="136335" y="27980"/>
                  </a:lnTo>
                  <a:lnTo>
                    <a:pt x="137222" y="33488"/>
                  </a:lnTo>
                  <a:lnTo>
                    <a:pt x="137813" y="39145"/>
                  </a:lnTo>
                  <a:lnTo>
                    <a:pt x="138206" y="43908"/>
                  </a:lnTo>
                  <a:lnTo>
                    <a:pt x="138644" y="51846"/>
                  </a:lnTo>
                  <a:lnTo>
                    <a:pt x="138994" y="5938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SMARTPenAnnotation317"/>
            <p:cNvSpPr/>
            <p:nvPr/>
          </p:nvSpPr>
          <p:spPr>
            <a:xfrm>
              <a:off x="294679" y="3934392"/>
              <a:ext cx="276822" cy="383438"/>
            </a:xfrm>
            <a:custGeom>
              <a:avLst/>
              <a:gdLst/>
              <a:ahLst/>
              <a:cxnLst/>
              <a:rect l="0" t="0" r="0" b="0"/>
              <a:pathLst>
                <a:path w="276822" h="383438">
                  <a:moveTo>
                    <a:pt x="0" y="307209"/>
                  </a:moveTo>
                  <a:lnTo>
                    <a:pt x="0" y="289727"/>
                  </a:lnTo>
                  <a:lnTo>
                    <a:pt x="7689" y="289383"/>
                  </a:lnTo>
                  <a:lnTo>
                    <a:pt x="15814" y="295493"/>
                  </a:lnTo>
                  <a:lnTo>
                    <a:pt x="24088" y="298446"/>
                  </a:lnTo>
                  <a:lnTo>
                    <a:pt x="29888" y="302653"/>
                  </a:lnTo>
                  <a:lnTo>
                    <a:pt x="35773" y="307830"/>
                  </a:lnTo>
                  <a:lnTo>
                    <a:pt x="42688" y="313438"/>
                  </a:lnTo>
                  <a:lnTo>
                    <a:pt x="47311" y="316323"/>
                  </a:lnTo>
                  <a:lnTo>
                    <a:pt x="52376" y="319238"/>
                  </a:lnTo>
                  <a:lnTo>
                    <a:pt x="63297" y="325123"/>
                  </a:lnTo>
                  <a:lnTo>
                    <a:pt x="68987" y="328081"/>
                  </a:lnTo>
                  <a:lnTo>
                    <a:pt x="74765" y="332038"/>
                  </a:lnTo>
                  <a:lnTo>
                    <a:pt x="80601" y="336660"/>
                  </a:lnTo>
                  <a:lnTo>
                    <a:pt x="86476" y="341726"/>
                  </a:lnTo>
                  <a:lnTo>
                    <a:pt x="92378" y="346095"/>
                  </a:lnTo>
                  <a:lnTo>
                    <a:pt x="98296" y="350001"/>
                  </a:lnTo>
                  <a:lnTo>
                    <a:pt x="104226" y="353596"/>
                  </a:lnTo>
                  <a:lnTo>
                    <a:pt x="111156" y="356985"/>
                  </a:lnTo>
                  <a:lnTo>
                    <a:pt x="118752" y="360237"/>
                  </a:lnTo>
                  <a:lnTo>
                    <a:pt x="126793" y="363397"/>
                  </a:lnTo>
                  <a:lnTo>
                    <a:pt x="133146" y="366496"/>
                  </a:lnTo>
                  <a:lnTo>
                    <a:pt x="138374" y="369554"/>
                  </a:lnTo>
                  <a:lnTo>
                    <a:pt x="142851" y="372585"/>
                  </a:lnTo>
                  <a:lnTo>
                    <a:pt x="147820" y="374605"/>
                  </a:lnTo>
                  <a:lnTo>
                    <a:pt x="153117" y="375953"/>
                  </a:lnTo>
                  <a:lnTo>
                    <a:pt x="158633" y="376851"/>
                  </a:lnTo>
                  <a:lnTo>
                    <a:pt x="163302" y="378442"/>
                  </a:lnTo>
                  <a:lnTo>
                    <a:pt x="171136" y="382855"/>
                  </a:lnTo>
                  <a:lnTo>
                    <a:pt x="173622" y="383437"/>
                  </a:lnTo>
                  <a:lnTo>
                    <a:pt x="175279" y="382832"/>
                  </a:lnTo>
                  <a:lnTo>
                    <a:pt x="177939" y="379473"/>
                  </a:lnTo>
                  <a:lnTo>
                    <a:pt x="175657" y="376368"/>
                  </a:lnTo>
                  <a:lnTo>
                    <a:pt x="171336" y="370689"/>
                  </a:lnTo>
                  <a:lnTo>
                    <a:pt x="166108" y="361550"/>
                  </a:lnTo>
                  <a:lnTo>
                    <a:pt x="160477" y="350873"/>
                  </a:lnTo>
                  <a:lnTo>
                    <a:pt x="153675" y="339514"/>
                  </a:lnTo>
                  <a:lnTo>
                    <a:pt x="149083" y="333707"/>
                  </a:lnTo>
                  <a:lnTo>
                    <a:pt x="144037" y="327850"/>
                  </a:lnTo>
                  <a:lnTo>
                    <a:pt x="138689" y="320970"/>
                  </a:lnTo>
                  <a:lnTo>
                    <a:pt x="133139" y="313406"/>
                  </a:lnTo>
                  <a:lnTo>
                    <a:pt x="127455" y="305387"/>
                  </a:lnTo>
                  <a:lnTo>
                    <a:pt x="122673" y="298057"/>
                  </a:lnTo>
                  <a:lnTo>
                    <a:pt x="118493" y="291186"/>
                  </a:lnTo>
                  <a:lnTo>
                    <a:pt x="114714" y="284621"/>
                  </a:lnTo>
                  <a:lnTo>
                    <a:pt x="107870" y="272034"/>
                  </a:lnTo>
                  <a:lnTo>
                    <a:pt x="102512" y="260818"/>
                  </a:lnTo>
                  <a:lnTo>
                    <a:pt x="100132" y="252526"/>
                  </a:lnTo>
                  <a:lnTo>
                    <a:pt x="100489" y="249918"/>
                  </a:lnTo>
                  <a:lnTo>
                    <a:pt x="101719" y="248179"/>
                  </a:lnTo>
                  <a:lnTo>
                    <a:pt x="103532" y="247019"/>
                  </a:lnTo>
                  <a:lnTo>
                    <a:pt x="105732" y="247239"/>
                  </a:lnTo>
                  <a:lnTo>
                    <a:pt x="108191" y="248377"/>
                  </a:lnTo>
                  <a:lnTo>
                    <a:pt x="114562" y="252288"/>
                  </a:lnTo>
                  <a:lnTo>
                    <a:pt x="124008" y="257333"/>
                  </a:lnTo>
                  <a:lnTo>
                    <a:pt x="132174" y="265529"/>
                  </a:lnTo>
                  <a:lnTo>
                    <a:pt x="135741" y="270493"/>
                  </a:lnTo>
                  <a:lnTo>
                    <a:pt x="141096" y="274794"/>
                  </a:lnTo>
                  <a:lnTo>
                    <a:pt x="147642" y="278654"/>
                  </a:lnTo>
                  <a:lnTo>
                    <a:pt x="154983" y="282219"/>
                  </a:lnTo>
                  <a:lnTo>
                    <a:pt x="160869" y="285588"/>
                  </a:lnTo>
                  <a:lnTo>
                    <a:pt x="165785" y="288826"/>
                  </a:lnTo>
                  <a:lnTo>
                    <a:pt x="170055" y="291977"/>
                  </a:lnTo>
                  <a:lnTo>
                    <a:pt x="174885" y="294078"/>
                  </a:lnTo>
                  <a:lnTo>
                    <a:pt x="180090" y="295478"/>
                  </a:lnTo>
                  <a:lnTo>
                    <a:pt x="185545" y="296412"/>
                  </a:lnTo>
                  <a:lnTo>
                    <a:pt x="190173" y="297034"/>
                  </a:lnTo>
                  <a:lnTo>
                    <a:pt x="197962" y="297726"/>
                  </a:lnTo>
                  <a:lnTo>
                    <a:pt x="204730" y="298034"/>
                  </a:lnTo>
                  <a:lnTo>
                    <a:pt x="207925" y="298115"/>
                  </a:lnTo>
                  <a:lnTo>
                    <a:pt x="210054" y="297178"/>
                  </a:lnTo>
                  <a:lnTo>
                    <a:pt x="211474" y="295561"/>
                  </a:lnTo>
                  <a:lnTo>
                    <a:pt x="212420" y="293491"/>
                  </a:lnTo>
                  <a:lnTo>
                    <a:pt x="213471" y="285899"/>
                  </a:lnTo>
                  <a:lnTo>
                    <a:pt x="213939" y="276902"/>
                  </a:lnTo>
                  <a:lnTo>
                    <a:pt x="214147" y="269596"/>
                  </a:lnTo>
                  <a:lnTo>
                    <a:pt x="211593" y="260396"/>
                  </a:lnTo>
                  <a:lnTo>
                    <a:pt x="209523" y="255164"/>
                  </a:lnTo>
                  <a:lnTo>
                    <a:pt x="208143" y="248700"/>
                  </a:lnTo>
                  <a:lnTo>
                    <a:pt x="207223" y="241414"/>
                  </a:lnTo>
                  <a:lnTo>
                    <a:pt x="206610" y="233580"/>
                  </a:lnTo>
                  <a:lnTo>
                    <a:pt x="205209" y="225381"/>
                  </a:lnTo>
                  <a:lnTo>
                    <a:pt x="203282" y="216938"/>
                  </a:lnTo>
                  <a:lnTo>
                    <a:pt x="201006" y="208333"/>
                  </a:lnTo>
                  <a:lnTo>
                    <a:pt x="197504" y="200612"/>
                  </a:lnTo>
                  <a:lnTo>
                    <a:pt x="193185" y="193480"/>
                  </a:lnTo>
                  <a:lnTo>
                    <a:pt x="188321" y="186742"/>
                  </a:lnTo>
                  <a:lnTo>
                    <a:pt x="183095" y="180264"/>
                  </a:lnTo>
                  <a:lnTo>
                    <a:pt x="177626" y="173962"/>
                  </a:lnTo>
                  <a:lnTo>
                    <a:pt x="171995" y="167776"/>
                  </a:lnTo>
                  <a:lnTo>
                    <a:pt x="167249" y="161668"/>
                  </a:lnTo>
                  <a:lnTo>
                    <a:pt x="163093" y="155611"/>
                  </a:lnTo>
                  <a:lnTo>
                    <a:pt x="155830" y="144583"/>
                  </a:lnTo>
                  <a:lnTo>
                    <a:pt x="149294" y="136373"/>
                  </a:lnTo>
                  <a:lnTo>
                    <a:pt x="143082" y="129418"/>
                  </a:lnTo>
                  <a:lnTo>
                    <a:pt x="140037" y="126174"/>
                  </a:lnTo>
                  <a:lnTo>
                    <a:pt x="137014" y="124011"/>
                  </a:lnTo>
                  <a:lnTo>
                    <a:pt x="131010" y="121608"/>
                  </a:lnTo>
                  <a:lnTo>
                    <a:pt x="129012" y="121960"/>
                  </a:lnTo>
                  <a:lnTo>
                    <a:pt x="127680" y="123186"/>
                  </a:lnTo>
                  <a:lnTo>
                    <a:pt x="126792" y="124996"/>
                  </a:lnTo>
                  <a:lnTo>
                    <a:pt x="119230" y="135029"/>
                  </a:lnTo>
                  <a:lnTo>
                    <a:pt x="117483" y="140726"/>
                  </a:lnTo>
                  <a:lnTo>
                    <a:pt x="116500" y="149512"/>
                  </a:lnTo>
                  <a:lnTo>
                    <a:pt x="117354" y="152469"/>
                  </a:lnTo>
                  <a:lnTo>
                    <a:pt x="120949" y="158399"/>
                  </a:lnTo>
                  <a:lnTo>
                    <a:pt x="128551" y="167316"/>
                  </a:lnTo>
                  <a:lnTo>
                    <a:pt x="137088" y="176242"/>
                  </a:lnTo>
                  <a:lnTo>
                    <a:pt x="145595" y="182194"/>
                  </a:lnTo>
                  <a:lnTo>
                    <a:pt x="150641" y="185171"/>
                  </a:lnTo>
                  <a:lnTo>
                    <a:pt x="155990" y="188147"/>
                  </a:lnTo>
                  <a:lnTo>
                    <a:pt x="167225" y="194100"/>
                  </a:lnTo>
                  <a:lnTo>
                    <a:pt x="172999" y="196084"/>
                  </a:lnTo>
                  <a:lnTo>
                    <a:pt x="178833" y="197407"/>
                  </a:lnTo>
                  <a:lnTo>
                    <a:pt x="184706" y="198289"/>
                  </a:lnTo>
                  <a:lnTo>
                    <a:pt x="190606" y="198877"/>
                  </a:lnTo>
                  <a:lnTo>
                    <a:pt x="196524" y="199269"/>
                  </a:lnTo>
                  <a:lnTo>
                    <a:pt x="207399" y="199704"/>
                  </a:lnTo>
                  <a:lnTo>
                    <a:pt x="215539" y="199898"/>
                  </a:lnTo>
                  <a:lnTo>
                    <a:pt x="219099" y="198958"/>
                  </a:lnTo>
                  <a:lnTo>
                    <a:pt x="225700" y="195267"/>
                  </a:lnTo>
                  <a:lnTo>
                    <a:pt x="231942" y="190319"/>
                  </a:lnTo>
                  <a:lnTo>
                    <a:pt x="234995" y="187611"/>
                  </a:lnTo>
                  <a:lnTo>
                    <a:pt x="237031" y="183820"/>
                  </a:lnTo>
                  <a:lnTo>
                    <a:pt x="239292" y="174318"/>
                  </a:lnTo>
                  <a:lnTo>
                    <a:pt x="240298" y="163479"/>
                  </a:lnTo>
                  <a:lnTo>
                    <a:pt x="240566" y="157811"/>
                  </a:lnTo>
                  <a:lnTo>
                    <a:pt x="239752" y="153040"/>
                  </a:lnTo>
                  <a:lnTo>
                    <a:pt x="236202" y="145093"/>
                  </a:lnTo>
                  <a:lnTo>
                    <a:pt x="233963" y="135608"/>
                  </a:lnTo>
                  <a:lnTo>
                    <a:pt x="231976" y="124778"/>
                  </a:lnTo>
                  <a:lnTo>
                    <a:pt x="227785" y="113350"/>
                  </a:lnTo>
                  <a:lnTo>
                    <a:pt x="224287" y="108517"/>
                  </a:lnTo>
                  <a:lnTo>
                    <a:pt x="219970" y="104302"/>
                  </a:lnTo>
                  <a:lnTo>
                    <a:pt x="215108" y="100500"/>
                  </a:lnTo>
                  <a:lnTo>
                    <a:pt x="209882" y="96973"/>
                  </a:lnTo>
                  <a:lnTo>
                    <a:pt x="204413" y="93630"/>
                  </a:lnTo>
                  <a:lnTo>
                    <a:pt x="198783" y="90409"/>
                  </a:lnTo>
                  <a:lnTo>
                    <a:pt x="194038" y="87269"/>
                  </a:lnTo>
                  <a:lnTo>
                    <a:pt x="186119" y="81136"/>
                  </a:lnTo>
                  <a:lnTo>
                    <a:pt x="179293" y="77747"/>
                  </a:lnTo>
                  <a:lnTo>
                    <a:pt x="171566" y="75573"/>
                  </a:lnTo>
                  <a:lnTo>
                    <a:pt x="171924" y="75394"/>
                  </a:lnTo>
                  <a:lnTo>
                    <a:pt x="174968" y="75196"/>
                  </a:lnTo>
                  <a:lnTo>
                    <a:pt x="177169" y="76135"/>
                  </a:lnTo>
                  <a:lnTo>
                    <a:pt x="182260" y="79824"/>
                  </a:lnTo>
                  <a:lnTo>
                    <a:pt x="190476" y="84772"/>
                  </a:lnTo>
                  <a:lnTo>
                    <a:pt x="200742" y="90278"/>
                  </a:lnTo>
                  <a:lnTo>
                    <a:pt x="211919" y="96032"/>
                  </a:lnTo>
                  <a:lnTo>
                    <a:pt x="216686" y="98956"/>
                  </a:lnTo>
                  <a:lnTo>
                    <a:pt x="224628" y="104850"/>
                  </a:lnTo>
                  <a:lnTo>
                    <a:pt x="229127" y="107811"/>
                  </a:lnTo>
                  <a:lnTo>
                    <a:pt x="234111" y="110777"/>
                  </a:lnTo>
                  <a:lnTo>
                    <a:pt x="246887" y="117926"/>
                  </a:lnTo>
                  <a:lnTo>
                    <a:pt x="251280" y="118904"/>
                  </a:lnTo>
                  <a:lnTo>
                    <a:pt x="258512" y="119640"/>
                  </a:lnTo>
                  <a:lnTo>
                    <a:pt x="258828" y="114932"/>
                  </a:lnTo>
                  <a:lnTo>
                    <a:pt x="253610" y="107320"/>
                  </a:lnTo>
                  <a:lnTo>
                    <a:pt x="249441" y="102512"/>
                  </a:lnTo>
                  <a:lnTo>
                    <a:pt x="244677" y="97323"/>
                  </a:lnTo>
                  <a:lnTo>
                    <a:pt x="234092" y="86265"/>
                  </a:lnTo>
                  <a:lnTo>
                    <a:pt x="228491" y="79545"/>
                  </a:lnTo>
                  <a:lnTo>
                    <a:pt x="222773" y="72090"/>
                  </a:lnTo>
                  <a:lnTo>
                    <a:pt x="216976" y="64143"/>
                  </a:lnTo>
                  <a:lnTo>
                    <a:pt x="211127" y="56860"/>
                  </a:lnTo>
                  <a:lnTo>
                    <a:pt x="205244" y="50021"/>
                  </a:lnTo>
                  <a:lnTo>
                    <a:pt x="199337" y="43477"/>
                  </a:lnTo>
                  <a:lnTo>
                    <a:pt x="187482" y="30914"/>
                  </a:lnTo>
                  <a:lnTo>
                    <a:pt x="168443" y="11421"/>
                  </a:lnTo>
                  <a:lnTo>
                    <a:pt x="166866" y="7822"/>
                  </a:lnTo>
                  <a:lnTo>
                    <a:pt x="166807" y="4430"/>
                  </a:lnTo>
                  <a:lnTo>
                    <a:pt x="167759" y="1177"/>
                  </a:lnTo>
                  <a:lnTo>
                    <a:pt x="168394" y="0"/>
                  </a:lnTo>
                  <a:lnTo>
                    <a:pt x="168817" y="208"/>
                  </a:lnTo>
                  <a:lnTo>
                    <a:pt x="169100" y="1338"/>
                  </a:lnTo>
                  <a:lnTo>
                    <a:pt x="174705" y="5241"/>
                  </a:lnTo>
                  <a:lnTo>
                    <a:pt x="178978" y="7670"/>
                  </a:lnTo>
                  <a:lnTo>
                    <a:pt x="189017" y="13015"/>
                  </a:lnTo>
                  <a:lnTo>
                    <a:pt x="194472" y="15830"/>
                  </a:lnTo>
                  <a:lnTo>
                    <a:pt x="201086" y="18698"/>
                  </a:lnTo>
                  <a:lnTo>
                    <a:pt x="208471" y="21603"/>
                  </a:lnTo>
                  <a:lnTo>
                    <a:pt x="216372" y="24532"/>
                  </a:lnTo>
                  <a:lnTo>
                    <a:pt x="223623" y="27477"/>
                  </a:lnTo>
                  <a:lnTo>
                    <a:pt x="230441" y="30431"/>
                  </a:lnTo>
                  <a:lnTo>
                    <a:pt x="236971" y="33394"/>
                  </a:lnTo>
                  <a:lnTo>
                    <a:pt x="242317" y="35369"/>
                  </a:lnTo>
                  <a:lnTo>
                    <a:pt x="250902" y="37563"/>
                  </a:lnTo>
                  <a:lnTo>
                    <a:pt x="258025" y="38538"/>
                  </a:lnTo>
                  <a:lnTo>
                    <a:pt x="261314" y="38798"/>
                  </a:lnTo>
                  <a:lnTo>
                    <a:pt x="264498" y="37980"/>
                  </a:lnTo>
                  <a:lnTo>
                    <a:pt x="272729" y="33079"/>
                  </a:lnTo>
                  <a:lnTo>
                    <a:pt x="276821" y="3038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SMARTPenAnnotation318"/>
            <p:cNvSpPr/>
            <p:nvPr/>
          </p:nvSpPr>
          <p:spPr>
            <a:xfrm>
              <a:off x="437887" y="3618595"/>
              <a:ext cx="182953" cy="165794"/>
            </a:xfrm>
            <a:custGeom>
              <a:avLst/>
              <a:gdLst/>
              <a:ahLst/>
              <a:cxnLst/>
              <a:rect l="0" t="0" r="0" b="0"/>
              <a:pathLst>
                <a:path w="182953" h="165794">
                  <a:moveTo>
                    <a:pt x="26456" y="78295"/>
                  </a:moveTo>
                  <a:lnTo>
                    <a:pt x="6588" y="78295"/>
                  </a:lnTo>
                  <a:lnTo>
                    <a:pt x="7258" y="78295"/>
                  </a:lnTo>
                  <a:lnTo>
                    <a:pt x="0" y="78295"/>
                  </a:lnTo>
                  <a:lnTo>
                    <a:pt x="4506" y="83036"/>
                  </a:lnTo>
                  <a:lnTo>
                    <a:pt x="25407" y="104027"/>
                  </a:lnTo>
                  <a:lnTo>
                    <a:pt x="30718" y="108348"/>
                  </a:lnTo>
                  <a:lnTo>
                    <a:pt x="36243" y="112221"/>
                  </a:lnTo>
                  <a:lnTo>
                    <a:pt x="41910" y="115795"/>
                  </a:lnTo>
                  <a:lnTo>
                    <a:pt x="47673" y="120162"/>
                  </a:lnTo>
                  <a:lnTo>
                    <a:pt x="53499" y="125058"/>
                  </a:lnTo>
                  <a:lnTo>
                    <a:pt x="59368" y="130307"/>
                  </a:lnTo>
                  <a:lnTo>
                    <a:pt x="65264" y="134797"/>
                  </a:lnTo>
                  <a:lnTo>
                    <a:pt x="71180" y="138784"/>
                  </a:lnTo>
                  <a:lnTo>
                    <a:pt x="77108" y="142433"/>
                  </a:lnTo>
                  <a:lnTo>
                    <a:pt x="84037" y="145858"/>
                  </a:lnTo>
                  <a:lnTo>
                    <a:pt x="91632" y="149135"/>
                  </a:lnTo>
                  <a:lnTo>
                    <a:pt x="99673" y="152310"/>
                  </a:lnTo>
                  <a:lnTo>
                    <a:pt x="107017" y="155420"/>
                  </a:lnTo>
                  <a:lnTo>
                    <a:pt x="120469" y="161521"/>
                  </a:lnTo>
                  <a:lnTo>
                    <a:pt x="126835" y="163544"/>
                  </a:lnTo>
                  <a:lnTo>
                    <a:pt x="133063" y="164894"/>
                  </a:lnTo>
                  <a:lnTo>
                    <a:pt x="139199" y="165793"/>
                  </a:lnTo>
                  <a:lnTo>
                    <a:pt x="145274" y="165401"/>
                  </a:lnTo>
                  <a:lnTo>
                    <a:pt x="151309" y="164146"/>
                  </a:lnTo>
                  <a:lnTo>
                    <a:pt x="157316" y="162319"/>
                  </a:lnTo>
                  <a:lnTo>
                    <a:pt x="162314" y="161100"/>
                  </a:lnTo>
                  <a:lnTo>
                    <a:pt x="166637" y="160287"/>
                  </a:lnTo>
                  <a:lnTo>
                    <a:pt x="170512" y="159746"/>
                  </a:lnTo>
                  <a:lnTo>
                    <a:pt x="173095" y="157400"/>
                  </a:lnTo>
                  <a:lnTo>
                    <a:pt x="174817" y="153852"/>
                  </a:lnTo>
                  <a:lnTo>
                    <a:pt x="175965" y="149503"/>
                  </a:lnTo>
                  <a:lnTo>
                    <a:pt x="177722" y="144618"/>
                  </a:lnTo>
                  <a:lnTo>
                    <a:pt x="179886" y="139378"/>
                  </a:lnTo>
                  <a:lnTo>
                    <a:pt x="182321" y="133900"/>
                  </a:lnTo>
                  <a:lnTo>
                    <a:pt x="182952" y="127271"/>
                  </a:lnTo>
                  <a:lnTo>
                    <a:pt x="182381" y="119876"/>
                  </a:lnTo>
                  <a:lnTo>
                    <a:pt x="181007" y="111968"/>
                  </a:lnTo>
                  <a:lnTo>
                    <a:pt x="179100" y="103721"/>
                  </a:lnTo>
                  <a:lnTo>
                    <a:pt x="176836" y="95245"/>
                  </a:lnTo>
                  <a:lnTo>
                    <a:pt x="174334" y="86619"/>
                  </a:lnTo>
                  <a:lnTo>
                    <a:pt x="170682" y="77891"/>
                  </a:lnTo>
                  <a:lnTo>
                    <a:pt x="166263" y="69096"/>
                  </a:lnTo>
                  <a:lnTo>
                    <a:pt x="161333" y="60256"/>
                  </a:lnTo>
                  <a:lnTo>
                    <a:pt x="156061" y="51386"/>
                  </a:lnTo>
                  <a:lnTo>
                    <a:pt x="144913" y="33594"/>
                  </a:lnTo>
                  <a:lnTo>
                    <a:pt x="139162" y="26666"/>
                  </a:lnTo>
                  <a:lnTo>
                    <a:pt x="133343" y="21056"/>
                  </a:lnTo>
                  <a:lnTo>
                    <a:pt x="127480" y="16323"/>
                  </a:lnTo>
                  <a:lnTo>
                    <a:pt x="122579" y="12176"/>
                  </a:lnTo>
                  <a:lnTo>
                    <a:pt x="118319" y="8419"/>
                  </a:lnTo>
                  <a:lnTo>
                    <a:pt x="114487" y="4922"/>
                  </a:lnTo>
                  <a:lnTo>
                    <a:pt x="110940" y="2590"/>
                  </a:lnTo>
                  <a:lnTo>
                    <a:pt x="107584" y="1036"/>
                  </a:lnTo>
                  <a:lnTo>
                    <a:pt x="104354" y="0"/>
                  </a:lnTo>
                  <a:lnTo>
                    <a:pt x="101208" y="1294"/>
                  </a:lnTo>
                  <a:lnTo>
                    <a:pt x="98119" y="4141"/>
                  </a:lnTo>
                  <a:lnTo>
                    <a:pt x="95067" y="8023"/>
                  </a:lnTo>
                  <a:lnTo>
                    <a:pt x="93033" y="12595"/>
                  </a:lnTo>
                  <a:lnTo>
                    <a:pt x="91677" y="17628"/>
                  </a:lnTo>
                  <a:lnTo>
                    <a:pt x="90772" y="22968"/>
                  </a:lnTo>
                  <a:lnTo>
                    <a:pt x="91162" y="28512"/>
                  </a:lnTo>
                  <a:lnTo>
                    <a:pt x="92414" y="34192"/>
                  </a:lnTo>
                  <a:lnTo>
                    <a:pt x="94240" y="39963"/>
                  </a:lnTo>
                  <a:lnTo>
                    <a:pt x="95458" y="46787"/>
                  </a:lnTo>
                  <a:lnTo>
                    <a:pt x="96270" y="54314"/>
                  </a:lnTo>
                  <a:lnTo>
                    <a:pt x="96811" y="62307"/>
                  </a:lnTo>
                  <a:lnTo>
                    <a:pt x="98164" y="69621"/>
                  </a:lnTo>
                  <a:lnTo>
                    <a:pt x="100058" y="76481"/>
                  </a:lnTo>
                  <a:lnTo>
                    <a:pt x="102313" y="83039"/>
                  </a:lnTo>
                  <a:lnTo>
                    <a:pt x="103817" y="88403"/>
                  </a:lnTo>
                  <a:lnTo>
                    <a:pt x="104819" y="92971"/>
                  </a:lnTo>
                  <a:lnTo>
                    <a:pt x="105487" y="97009"/>
                  </a:lnTo>
                  <a:lnTo>
                    <a:pt x="106925" y="100693"/>
                  </a:lnTo>
                  <a:lnTo>
                    <a:pt x="108875" y="104141"/>
                  </a:lnTo>
                  <a:lnTo>
                    <a:pt x="111168" y="107432"/>
                  </a:lnTo>
                  <a:lnTo>
                    <a:pt x="112696" y="110618"/>
                  </a:lnTo>
                  <a:lnTo>
                    <a:pt x="113715" y="113734"/>
                  </a:lnTo>
                  <a:lnTo>
                    <a:pt x="114395" y="116804"/>
                  </a:lnTo>
                  <a:lnTo>
                    <a:pt x="115840" y="118851"/>
                  </a:lnTo>
                  <a:lnTo>
                    <a:pt x="117795" y="120215"/>
                  </a:lnTo>
                  <a:lnTo>
                    <a:pt x="120091" y="121125"/>
                  </a:lnTo>
                  <a:lnTo>
                    <a:pt x="121622" y="120739"/>
                  </a:lnTo>
                  <a:lnTo>
                    <a:pt x="122642" y="119490"/>
                  </a:lnTo>
                  <a:lnTo>
                    <a:pt x="123322" y="117664"/>
                  </a:lnTo>
                  <a:lnTo>
                    <a:pt x="124078" y="112990"/>
                  </a:lnTo>
                  <a:lnTo>
                    <a:pt x="124280" y="110355"/>
                  </a:lnTo>
                  <a:lnTo>
                    <a:pt x="124504" y="99489"/>
                  </a:lnTo>
                  <a:lnTo>
                    <a:pt x="124683" y="7829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SMARTPenAnnotation319"/>
            <p:cNvSpPr/>
            <p:nvPr/>
          </p:nvSpPr>
          <p:spPr>
            <a:xfrm>
              <a:off x="531812" y="3455789"/>
              <a:ext cx="137337" cy="186479"/>
            </a:xfrm>
            <a:custGeom>
              <a:avLst/>
              <a:gdLst/>
              <a:ahLst/>
              <a:cxnLst/>
              <a:rect l="0" t="0" r="0" b="0"/>
              <a:pathLst>
                <a:path w="137337" h="186479">
                  <a:moveTo>
                    <a:pt x="48617" y="142875"/>
                  </a:moveTo>
                  <a:lnTo>
                    <a:pt x="43472" y="142875"/>
                  </a:lnTo>
                  <a:lnTo>
                    <a:pt x="61843" y="142875"/>
                  </a:lnTo>
                  <a:lnTo>
                    <a:pt x="63387" y="141882"/>
                  </a:lnTo>
                  <a:lnTo>
                    <a:pt x="64417" y="140229"/>
                  </a:lnTo>
                  <a:lnTo>
                    <a:pt x="65561" y="135746"/>
                  </a:lnTo>
                  <a:lnTo>
                    <a:pt x="66070" y="130446"/>
                  </a:lnTo>
                  <a:lnTo>
                    <a:pt x="66205" y="126651"/>
                  </a:lnTo>
                  <a:lnTo>
                    <a:pt x="66356" y="117144"/>
                  </a:lnTo>
                  <a:lnTo>
                    <a:pt x="65404" y="111830"/>
                  </a:lnTo>
                  <a:lnTo>
                    <a:pt x="63777" y="106303"/>
                  </a:lnTo>
                  <a:lnTo>
                    <a:pt x="61700" y="100635"/>
                  </a:lnTo>
                  <a:lnTo>
                    <a:pt x="59324" y="95863"/>
                  </a:lnTo>
                  <a:lnTo>
                    <a:pt x="56747" y="91690"/>
                  </a:lnTo>
                  <a:lnTo>
                    <a:pt x="54037" y="87916"/>
                  </a:lnTo>
                  <a:lnTo>
                    <a:pt x="51238" y="83415"/>
                  </a:lnTo>
                  <a:lnTo>
                    <a:pt x="48380" y="78430"/>
                  </a:lnTo>
                  <a:lnTo>
                    <a:pt x="45483" y="73123"/>
                  </a:lnTo>
                  <a:lnTo>
                    <a:pt x="42559" y="68592"/>
                  </a:lnTo>
                  <a:lnTo>
                    <a:pt x="39617" y="64580"/>
                  </a:lnTo>
                  <a:lnTo>
                    <a:pt x="36664" y="60912"/>
                  </a:lnTo>
                  <a:lnTo>
                    <a:pt x="33703" y="58467"/>
                  </a:lnTo>
                  <a:lnTo>
                    <a:pt x="30737" y="56838"/>
                  </a:lnTo>
                  <a:lnTo>
                    <a:pt x="27767" y="55751"/>
                  </a:lnTo>
                  <a:lnTo>
                    <a:pt x="24795" y="55026"/>
                  </a:lnTo>
                  <a:lnTo>
                    <a:pt x="21822" y="54544"/>
                  </a:lnTo>
                  <a:lnTo>
                    <a:pt x="18847" y="54221"/>
                  </a:lnTo>
                  <a:lnTo>
                    <a:pt x="15872" y="54007"/>
                  </a:lnTo>
                  <a:lnTo>
                    <a:pt x="12897" y="53864"/>
                  </a:lnTo>
                  <a:lnTo>
                    <a:pt x="9921" y="53768"/>
                  </a:lnTo>
                  <a:lnTo>
                    <a:pt x="6945" y="54697"/>
                  </a:lnTo>
                  <a:lnTo>
                    <a:pt x="3968" y="56308"/>
                  </a:lnTo>
                  <a:lnTo>
                    <a:pt x="992" y="58375"/>
                  </a:lnTo>
                  <a:lnTo>
                    <a:pt x="0" y="61737"/>
                  </a:lnTo>
                  <a:lnTo>
                    <a:pt x="331" y="65962"/>
                  </a:lnTo>
                  <a:lnTo>
                    <a:pt x="1543" y="70764"/>
                  </a:lnTo>
                  <a:lnTo>
                    <a:pt x="2352" y="75949"/>
                  </a:lnTo>
                  <a:lnTo>
                    <a:pt x="2891" y="81391"/>
                  </a:lnTo>
                  <a:lnTo>
                    <a:pt x="3250" y="87002"/>
                  </a:lnTo>
                  <a:lnTo>
                    <a:pt x="4482" y="92728"/>
                  </a:lnTo>
                  <a:lnTo>
                    <a:pt x="6295" y="98530"/>
                  </a:lnTo>
                  <a:lnTo>
                    <a:pt x="8496" y="104381"/>
                  </a:lnTo>
                  <a:lnTo>
                    <a:pt x="10956" y="110267"/>
                  </a:lnTo>
                  <a:lnTo>
                    <a:pt x="13588" y="116175"/>
                  </a:lnTo>
                  <a:lnTo>
                    <a:pt x="16335" y="122098"/>
                  </a:lnTo>
                  <a:lnTo>
                    <a:pt x="20150" y="128032"/>
                  </a:lnTo>
                  <a:lnTo>
                    <a:pt x="24678" y="133972"/>
                  </a:lnTo>
                  <a:lnTo>
                    <a:pt x="29681" y="139916"/>
                  </a:lnTo>
                  <a:lnTo>
                    <a:pt x="35001" y="145863"/>
                  </a:lnTo>
                  <a:lnTo>
                    <a:pt x="46204" y="157763"/>
                  </a:lnTo>
                  <a:lnTo>
                    <a:pt x="63667" y="175618"/>
                  </a:lnTo>
                  <a:lnTo>
                    <a:pt x="70557" y="179587"/>
                  </a:lnTo>
                  <a:lnTo>
                    <a:pt x="78126" y="182232"/>
                  </a:lnTo>
                  <a:lnTo>
                    <a:pt x="86149" y="183996"/>
                  </a:lnTo>
                  <a:lnTo>
                    <a:pt x="93482" y="185172"/>
                  </a:lnTo>
                  <a:lnTo>
                    <a:pt x="100355" y="185956"/>
                  </a:lnTo>
                  <a:lnTo>
                    <a:pt x="106922" y="186478"/>
                  </a:lnTo>
                  <a:lnTo>
                    <a:pt x="112292" y="185834"/>
                  </a:lnTo>
                  <a:lnTo>
                    <a:pt x="116864" y="184413"/>
                  </a:lnTo>
                  <a:lnTo>
                    <a:pt x="120904" y="182473"/>
                  </a:lnTo>
                  <a:lnTo>
                    <a:pt x="124590" y="179195"/>
                  </a:lnTo>
                  <a:lnTo>
                    <a:pt x="128039" y="175026"/>
                  </a:lnTo>
                  <a:lnTo>
                    <a:pt x="131331" y="170262"/>
                  </a:lnTo>
                  <a:lnTo>
                    <a:pt x="133525" y="165102"/>
                  </a:lnTo>
                  <a:lnTo>
                    <a:pt x="134988" y="159677"/>
                  </a:lnTo>
                  <a:lnTo>
                    <a:pt x="135963" y="154076"/>
                  </a:lnTo>
                  <a:lnTo>
                    <a:pt x="136614" y="147366"/>
                  </a:lnTo>
                  <a:lnTo>
                    <a:pt x="137047" y="139915"/>
                  </a:lnTo>
                  <a:lnTo>
                    <a:pt x="137336" y="131973"/>
                  </a:lnTo>
                  <a:lnTo>
                    <a:pt x="136537" y="123700"/>
                  </a:lnTo>
                  <a:lnTo>
                    <a:pt x="135011" y="115209"/>
                  </a:lnTo>
                  <a:lnTo>
                    <a:pt x="133002" y="106571"/>
                  </a:lnTo>
                  <a:lnTo>
                    <a:pt x="131663" y="97837"/>
                  </a:lnTo>
                  <a:lnTo>
                    <a:pt x="130770" y="89037"/>
                  </a:lnTo>
                  <a:lnTo>
                    <a:pt x="130175" y="80194"/>
                  </a:lnTo>
                  <a:lnTo>
                    <a:pt x="128786" y="72314"/>
                  </a:lnTo>
                  <a:lnTo>
                    <a:pt x="126868" y="65076"/>
                  </a:lnTo>
                  <a:lnTo>
                    <a:pt x="124597" y="58267"/>
                  </a:lnTo>
                  <a:lnTo>
                    <a:pt x="122091" y="51743"/>
                  </a:lnTo>
                  <a:lnTo>
                    <a:pt x="119427" y="45409"/>
                  </a:lnTo>
                  <a:lnTo>
                    <a:pt x="116660" y="39202"/>
                  </a:lnTo>
                  <a:lnTo>
                    <a:pt x="113823" y="34072"/>
                  </a:lnTo>
                  <a:lnTo>
                    <a:pt x="110939" y="29660"/>
                  </a:lnTo>
                  <a:lnTo>
                    <a:pt x="108025" y="25726"/>
                  </a:lnTo>
                  <a:lnTo>
                    <a:pt x="105089" y="22112"/>
                  </a:lnTo>
                  <a:lnTo>
                    <a:pt x="102140" y="18710"/>
                  </a:lnTo>
                  <a:lnTo>
                    <a:pt x="99182" y="15450"/>
                  </a:lnTo>
                  <a:lnTo>
                    <a:pt x="93249" y="9181"/>
                  </a:lnTo>
                  <a:lnTo>
                    <a:pt x="84336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SMARTPenAnnotation320"/>
            <p:cNvSpPr/>
            <p:nvPr/>
          </p:nvSpPr>
          <p:spPr>
            <a:xfrm>
              <a:off x="517954" y="3384351"/>
              <a:ext cx="178562" cy="67284"/>
            </a:xfrm>
            <a:custGeom>
              <a:avLst/>
              <a:gdLst/>
              <a:ahLst/>
              <a:cxnLst/>
              <a:rect l="0" t="0" r="0" b="0"/>
              <a:pathLst>
                <a:path w="178562" h="67284">
                  <a:moveTo>
                    <a:pt x="8897" y="0"/>
                  </a:moveTo>
                  <a:lnTo>
                    <a:pt x="0" y="0"/>
                  </a:lnTo>
                  <a:lnTo>
                    <a:pt x="12399" y="12429"/>
                  </a:lnTo>
                  <a:lnTo>
                    <a:pt x="16193" y="15231"/>
                  </a:lnTo>
                  <a:lnTo>
                    <a:pt x="20706" y="18092"/>
                  </a:lnTo>
                  <a:lnTo>
                    <a:pt x="25699" y="20991"/>
                  </a:lnTo>
                  <a:lnTo>
                    <a:pt x="31013" y="24908"/>
                  </a:lnTo>
                  <a:lnTo>
                    <a:pt x="36539" y="29504"/>
                  </a:lnTo>
                  <a:lnTo>
                    <a:pt x="42208" y="34552"/>
                  </a:lnTo>
                  <a:lnTo>
                    <a:pt x="47972" y="38910"/>
                  </a:lnTo>
                  <a:lnTo>
                    <a:pt x="53798" y="42807"/>
                  </a:lnTo>
                  <a:lnTo>
                    <a:pt x="59667" y="46398"/>
                  </a:lnTo>
                  <a:lnTo>
                    <a:pt x="66556" y="49783"/>
                  </a:lnTo>
                  <a:lnTo>
                    <a:pt x="74126" y="53032"/>
                  </a:lnTo>
                  <a:lnTo>
                    <a:pt x="82148" y="56191"/>
                  </a:lnTo>
                  <a:lnTo>
                    <a:pt x="89481" y="58297"/>
                  </a:lnTo>
                  <a:lnTo>
                    <a:pt x="96354" y="59700"/>
                  </a:lnTo>
                  <a:lnTo>
                    <a:pt x="102921" y="60636"/>
                  </a:lnTo>
                  <a:lnTo>
                    <a:pt x="109283" y="62252"/>
                  </a:lnTo>
                  <a:lnTo>
                    <a:pt x="115508" y="64322"/>
                  </a:lnTo>
                  <a:lnTo>
                    <a:pt x="121643" y="66694"/>
                  </a:lnTo>
                  <a:lnTo>
                    <a:pt x="127717" y="67283"/>
                  </a:lnTo>
                  <a:lnTo>
                    <a:pt x="133751" y="66684"/>
                  </a:lnTo>
                  <a:lnTo>
                    <a:pt x="139758" y="65291"/>
                  </a:lnTo>
                  <a:lnTo>
                    <a:pt x="144755" y="64364"/>
                  </a:lnTo>
                  <a:lnTo>
                    <a:pt x="149078" y="63745"/>
                  </a:lnTo>
                  <a:lnTo>
                    <a:pt x="152953" y="63333"/>
                  </a:lnTo>
                  <a:lnTo>
                    <a:pt x="156528" y="62066"/>
                  </a:lnTo>
                  <a:lnTo>
                    <a:pt x="159904" y="60229"/>
                  </a:lnTo>
                  <a:lnTo>
                    <a:pt x="163146" y="58012"/>
                  </a:lnTo>
                  <a:lnTo>
                    <a:pt x="166300" y="55542"/>
                  </a:lnTo>
                  <a:lnTo>
                    <a:pt x="169395" y="52903"/>
                  </a:lnTo>
                  <a:lnTo>
                    <a:pt x="172450" y="50151"/>
                  </a:lnTo>
                  <a:lnTo>
                    <a:pt x="174487" y="47325"/>
                  </a:lnTo>
                  <a:lnTo>
                    <a:pt x="175845" y="44449"/>
                  </a:lnTo>
                  <a:lnTo>
                    <a:pt x="178561" y="3571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SMARTPenAnnotation321"/>
            <p:cNvSpPr/>
            <p:nvPr/>
          </p:nvSpPr>
          <p:spPr>
            <a:xfrm>
              <a:off x="625110" y="3109604"/>
              <a:ext cx="160703" cy="287625"/>
            </a:xfrm>
            <a:custGeom>
              <a:avLst/>
              <a:gdLst/>
              <a:ahLst/>
              <a:cxnLst/>
              <a:rect l="0" t="0" r="0" b="0"/>
              <a:pathLst>
                <a:path w="160703" h="287625">
                  <a:moveTo>
                    <a:pt x="8897" y="194380"/>
                  </a:moveTo>
                  <a:lnTo>
                    <a:pt x="4157" y="199121"/>
                  </a:lnTo>
                  <a:lnTo>
                    <a:pt x="2760" y="201509"/>
                  </a:lnTo>
                  <a:lnTo>
                    <a:pt x="1209" y="206809"/>
                  </a:lnTo>
                  <a:lnTo>
                    <a:pt x="335" y="215371"/>
                  </a:lnTo>
                  <a:lnTo>
                    <a:pt x="77" y="224191"/>
                  </a:lnTo>
                  <a:lnTo>
                    <a:pt x="0" y="233089"/>
                  </a:lnTo>
                  <a:lnTo>
                    <a:pt x="2628" y="241680"/>
                  </a:lnTo>
                  <a:lnTo>
                    <a:pt x="4718" y="246750"/>
                  </a:lnTo>
                  <a:lnTo>
                    <a:pt x="9686" y="255028"/>
                  </a:lnTo>
                  <a:lnTo>
                    <a:pt x="12399" y="258624"/>
                  </a:lnTo>
                  <a:lnTo>
                    <a:pt x="16193" y="262014"/>
                  </a:lnTo>
                  <a:lnTo>
                    <a:pt x="20706" y="265266"/>
                  </a:lnTo>
                  <a:lnTo>
                    <a:pt x="25700" y="268427"/>
                  </a:lnTo>
                  <a:lnTo>
                    <a:pt x="30021" y="271526"/>
                  </a:lnTo>
                  <a:lnTo>
                    <a:pt x="33894" y="274584"/>
                  </a:lnTo>
                  <a:lnTo>
                    <a:pt x="37468" y="277615"/>
                  </a:lnTo>
                  <a:lnTo>
                    <a:pt x="42827" y="280628"/>
                  </a:lnTo>
                  <a:lnTo>
                    <a:pt x="49377" y="283629"/>
                  </a:lnTo>
                  <a:lnTo>
                    <a:pt x="56719" y="286621"/>
                  </a:lnTo>
                  <a:lnTo>
                    <a:pt x="63599" y="287624"/>
                  </a:lnTo>
                  <a:lnTo>
                    <a:pt x="70170" y="287300"/>
                  </a:lnTo>
                  <a:lnTo>
                    <a:pt x="76535" y="286092"/>
                  </a:lnTo>
                  <a:lnTo>
                    <a:pt x="82762" y="284295"/>
                  </a:lnTo>
                  <a:lnTo>
                    <a:pt x="88899" y="282105"/>
                  </a:lnTo>
                  <a:lnTo>
                    <a:pt x="94974" y="279652"/>
                  </a:lnTo>
                  <a:lnTo>
                    <a:pt x="101008" y="276033"/>
                  </a:lnTo>
                  <a:lnTo>
                    <a:pt x="107015" y="271636"/>
                  </a:lnTo>
                  <a:lnTo>
                    <a:pt x="113005" y="266719"/>
                  </a:lnTo>
                  <a:lnTo>
                    <a:pt x="116998" y="261458"/>
                  </a:lnTo>
                  <a:lnTo>
                    <a:pt x="119659" y="255966"/>
                  </a:lnTo>
                  <a:lnTo>
                    <a:pt x="121434" y="250320"/>
                  </a:lnTo>
                  <a:lnTo>
                    <a:pt x="122617" y="244572"/>
                  </a:lnTo>
                  <a:lnTo>
                    <a:pt x="123406" y="238755"/>
                  </a:lnTo>
                  <a:lnTo>
                    <a:pt x="123932" y="232893"/>
                  </a:lnTo>
                  <a:lnTo>
                    <a:pt x="124282" y="226009"/>
                  </a:lnTo>
                  <a:lnTo>
                    <a:pt x="124672" y="210421"/>
                  </a:lnTo>
                  <a:lnTo>
                    <a:pt x="123783" y="203090"/>
                  </a:lnTo>
                  <a:lnTo>
                    <a:pt x="122199" y="196218"/>
                  </a:lnTo>
                  <a:lnTo>
                    <a:pt x="120151" y="189652"/>
                  </a:lnTo>
                  <a:lnTo>
                    <a:pt x="116800" y="183291"/>
                  </a:lnTo>
                  <a:lnTo>
                    <a:pt x="112583" y="177065"/>
                  </a:lnTo>
                  <a:lnTo>
                    <a:pt x="107787" y="170931"/>
                  </a:lnTo>
                  <a:lnTo>
                    <a:pt x="102605" y="164856"/>
                  </a:lnTo>
                  <a:lnTo>
                    <a:pt x="97166" y="158822"/>
                  </a:lnTo>
                  <a:lnTo>
                    <a:pt x="91555" y="152815"/>
                  </a:lnTo>
                  <a:lnTo>
                    <a:pt x="85831" y="147819"/>
                  </a:lnTo>
                  <a:lnTo>
                    <a:pt x="80030" y="143495"/>
                  </a:lnTo>
                  <a:lnTo>
                    <a:pt x="74179" y="139621"/>
                  </a:lnTo>
                  <a:lnTo>
                    <a:pt x="68293" y="137038"/>
                  </a:lnTo>
                  <a:lnTo>
                    <a:pt x="62385" y="135316"/>
                  </a:lnTo>
                  <a:lnTo>
                    <a:pt x="56462" y="134168"/>
                  </a:lnTo>
                  <a:lnTo>
                    <a:pt x="50529" y="134395"/>
                  </a:lnTo>
                  <a:lnTo>
                    <a:pt x="44589" y="135539"/>
                  </a:lnTo>
                  <a:lnTo>
                    <a:pt x="38645" y="137293"/>
                  </a:lnTo>
                  <a:lnTo>
                    <a:pt x="33690" y="139455"/>
                  </a:lnTo>
                  <a:lnTo>
                    <a:pt x="29395" y="141888"/>
                  </a:lnTo>
                  <a:lnTo>
                    <a:pt x="25539" y="144503"/>
                  </a:lnTo>
                  <a:lnTo>
                    <a:pt x="22968" y="148230"/>
                  </a:lnTo>
                  <a:lnTo>
                    <a:pt x="21254" y="152699"/>
                  </a:lnTo>
                  <a:lnTo>
                    <a:pt x="20112" y="157663"/>
                  </a:lnTo>
                  <a:lnTo>
                    <a:pt x="18358" y="162957"/>
                  </a:lnTo>
                  <a:lnTo>
                    <a:pt x="16197" y="168470"/>
                  </a:lnTo>
                  <a:lnTo>
                    <a:pt x="13764" y="174130"/>
                  </a:lnTo>
                  <a:lnTo>
                    <a:pt x="12141" y="180880"/>
                  </a:lnTo>
                  <a:lnTo>
                    <a:pt x="11060" y="188357"/>
                  </a:lnTo>
                  <a:lnTo>
                    <a:pt x="10339" y="196317"/>
                  </a:lnTo>
                  <a:lnTo>
                    <a:pt x="9859" y="202617"/>
                  </a:lnTo>
                  <a:lnTo>
                    <a:pt x="9325" y="212262"/>
                  </a:lnTo>
                  <a:lnTo>
                    <a:pt x="10174" y="216224"/>
                  </a:lnTo>
                  <a:lnTo>
                    <a:pt x="15119" y="226539"/>
                  </a:lnTo>
                  <a:lnTo>
                    <a:pt x="17025" y="233895"/>
                  </a:lnTo>
                  <a:lnTo>
                    <a:pt x="17292" y="233621"/>
                  </a:lnTo>
                  <a:lnTo>
                    <a:pt x="17721" y="226054"/>
                  </a:lnTo>
                  <a:lnTo>
                    <a:pt x="17826" y="156843"/>
                  </a:lnTo>
                  <a:lnTo>
                    <a:pt x="18819" y="150504"/>
                  </a:lnTo>
                  <a:lnTo>
                    <a:pt x="20472" y="145286"/>
                  </a:lnTo>
                  <a:lnTo>
                    <a:pt x="24956" y="136841"/>
                  </a:lnTo>
                  <a:lnTo>
                    <a:pt x="27541" y="133200"/>
                  </a:lnTo>
                  <a:lnTo>
                    <a:pt x="30256" y="129781"/>
                  </a:lnTo>
                  <a:lnTo>
                    <a:pt x="33058" y="128494"/>
                  </a:lnTo>
                  <a:lnTo>
                    <a:pt x="35919" y="128628"/>
                  </a:lnTo>
                  <a:lnTo>
                    <a:pt x="38818" y="129709"/>
                  </a:lnTo>
                  <a:lnTo>
                    <a:pt x="41743" y="130430"/>
                  </a:lnTo>
                  <a:lnTo>
                    <a:pt x="44685" y="130911"/>
                  </a:lnTo>
                  <a:lnTo>
                    <a:pt x="47639" y="131231"/>
                  </a:lnTo>
                  <a:lnTo>
                    <a:pt x="51592" y="132437"/>
                  </a:lnTo>
                  <a:lnTo>
                    <a:pt x="56212" y="134233"/>
                  </a:lnTo>
                  <a:lnTo>
                    <a:pt x="61276" y="136423"/>
                  </a:lnTo>
                  <a:lnTo>
                    <a:pt x="67629" y="139867"/>
                  </a:lnTo>
                  <a:lnTo>
                    <a:pt x="74841" y="144147"/>
                  </a:lnTo>
                  <a:lnTo>
                    <a:pt x="82625" y="148985"/>
                  </a:lnTo>
                  <a:lnTo>
                    <a:pt x="88807" y="153203"/>
                  </a:lnTo>
                  <a:lnTo>
                    <a:pt x="93921" y="157007"/>
                  </a:lnTo>
                  <a:lnTo>
                    <a:pt x="98322" y="160535"/>
                  </a:lnTo>
                  <a:lnTo>
                    <a:pt x="102248" y="162887"/>
                  </a:lnTo>
                  <a:lnTo>
                    <a:pt x="105858" y="164455"/>
                  </a:lnTo>
                  <a:lnTo>
                    <a:pt x="109256" y="165500"/>
                  </a:lnTo>
                  <a:lnTo>
                    <a:pt x="112514" y="167189"/>
                  </a:lnTo>
                  <a:lnTo>
                    <a:pt x="115678" y="169308"/>
                  </a:lnTo>
                  <a:lnTo>
                    <a:pt x="118780" y="171712"/>
                  </a:lnTo>
                  <a:lnTo>
                    <a:pt x="120848" y="172322"/>
                  </a:lnTo>
                  <a:lnTo>
                    <a:pt x="122226" y="171737"/>
                  </a:lnTo>
                  <a:lnTo>
                    <a:pt x="123145" y="170355"/>
                  </a:lnTo>
                  <a:lnTo>
                    <a:pt x="124166" y="166174"/>
                  </a:lnTo>
                  <a:lnTo>
                    <a:pt x="124439" y="163670"/>
                  </a:lnTo>
                  <a:lnTo>
                    <a:pt x="123628" y="161008"/>
                  </a:lnTo>
                  <a:lnTo>
                    <a:pt x="120081" y="155405"/>
                  </a:lnTo>
                  <a:lnTo>
                    <a:pt x="74177" y="86907"/>
                  </a:lnTo>
                  <a:lnTo>
                    <a:pt x="69284" y="78083"/>
                  </a:lnTo>
                  <a:lnTo>
                    <a:pt x="65030" y="69223"/>
                  </a:lnTo>
                  <a:lnTo>
                    <a:pt x="61202" y="60341"/>
                  </a:lnTo>
                  <a:lnTo>
                    <a:pt x="57658" y="51442"/>
                  </a:lnTo>
                  <a:lnTo>
                    <a:pt x="51074" y="33618"/>
                  </a:lnTo>
                  <a:lnTo>
                    <a:pt x="48921" y="26682"/>
                  </a:lnTo>
                  <a:lnTo>
                    <a:pt x="47486" y="21065"/>
                  </a:lnTo>
                  <a:lnTo>
                    <a:pt x="46529" y="16329"/>
                  </a:lnTo>
                  <a:lnTo>
                    <a:pt x="46884" y="12179"/>
                  </a:lnTo>
                  <a:lnTo>
                    <a:pt x="48112" y="8421"/>
                  </a:lnTo>
                  <a:lnTo>
                    <a:pt x="49923" y="4923"/>
                  </a:lnTo>
                  <a:lnTo>
                    <a:pt x="53115" y="2591"/>
                  </a:lnTo>
                  <a:lnTo>
                    <a:pt x="57228" y="1036"/>
                  </a:lnTo>
                  <a:lnTo>
                    <a:pt x="61953" y="0"/>
                  </a:lnTo>
                  <a:lnTo>
                    <a:pt x="66096" y="301"/>
                  </a:lnTo>
                  <a:lnTo>
                    <a:pt x="69850" y="1494"/>
                  </a:lnTo>
                  <a:lnTo>
                    <a:pt x="73345" y="3281"/>
                  </a:lnTo>
                  <a:lnTo>
                    <a:pt x="78652" y="5465"/>
                  </a:lnTo>
                  <a:lnTo>
                    <a:pt x="85166" y="7914"/>
                  </a:lnTo>
                  <a:lnTo>
                    <a:pt x="92485" y="10538"/>
                  </a:lnTo>
                  <a:lnTo>
                    <a:pt x="99349" y="13279"/>
                  </a:lnTo>
                  <a:lnTo>
                    <a:pt x="105909" y="16099"/>
                  </a:lnTo>
                  <a:lnTo>
                    <a:pt x="118490" y="21878"/>
                  </a:lnTo>
                  <a:lnTo>
                    <a:pt x="130696" y="27754"/>
                  </a:lnTo>
                  <a:lnTo>
                    <a:pt x="135737" y="29718"/>
                  </a:lnTo>
                  <a:lnTo>
                    <a:pt x="140090" y="31027"/>
                  </a:lnTo>
                  <a:lnTo>
                    <a:pt x="143984" y="31900"/>
                  </a:lnTo>
                  <a:lnTo>
                    <a:pt x="147572" y="31490"/>
                  </a:lnTo>
                  <a:lnTo>
                    <a:pt x="150957" y="30224"/>
                  </a:lnTo>
                  <a:lnTo>
                    <a:pt x="154205" y="28388"/>
                  </a:lnTo>
                  <a:lnTo>
                    <a:pt x="156371" y="26172"/>
                  </a:lnTo>
                  <a:lnTo>
                    <a:pt x="157815" y="23702"/>
                  </a:lnTo>
                  <a:lnTo>
                    <a:pt x="160702" y="15786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SMARTPenAnnotation322"/>
            <p:cNvSpPr/>
            <p:nvPr/>
          </p:nvSpPr>
          <p:spPr>
            <a:xfrm>
              <a:off x="696627" y="2669976"/>
              <a:ext cx="255403" cy="472712"/>
            </a:xfrm>
            <a:custGeom>
              <a:avLst/>
              <a:gdLst/>
              <a:ahLst/>
              <a:cxnLst/>
              <a:rect l="0" t="0" r="0" b="0"/>
              <a:pathLst>
                <a:path w="255403" h="472712">
                  <a:moveTo>
                    <a:pt x="17748" y="294680"/>
                  </a:moveTo>
                  <a:lnTo>
                    <a:pt x="13007" y="294680"/>
                  </a:lnTo>
                  <a:lnTo>
                    <a:pt x="11611" y="295672"/>
                  </a:lnTo>
                  <a:lnTo>
                    <a:pt x="10680" y="297326"/>
                  </a:lnTo>
                  <a:lnTo>
                    <a:pt x="9186" y="302368"/>
                  </a:lnTo>
                  <a:lnTo>
                    <a:pt x="4186" y="307982"/>
                  </a:lnTo>
                  <a:lnTo>
                    <a:pt x="2754" y="310493"/>
                  </a:lnTo>
                  <a:lnTo>
                    <a:pt x="1162" y="315929"/>
                  </a:lnTo>
                  <a:lnTo>
                    <a:pt x="140" y="329488"/>
                  </a:lnTo>
                  <a:lnTo>
                    <a:pt x="0" y="342892"/>
                  </a:lnTo>
                  <a:lnTo>
                    <a:pt x="2584" y="356126"/>
                  </a:lnTo>
                  <a:lnTo>
                    <a:pt x="4662" y="362433"/>
                  </a:lnTo>
                  <a:lnTo>
                    <a:pt x="12262" y="374732"/>
                  </a:lnTo>
                  <a:lnTo>
                    <a:pt x="17067" y="380790"/>
                  </a:lnTo>
                  <a:lnTo>
                    <a:pt x="22255" y="386813"/>
                  </a:lnTo>
                  <a:lnTo>
                    <a:pt x="27698" y="392813"/>
                  </a:lnTo>
                  <a:lnTo>
                    <a:pt x="33311" y="398797"/>
                  </a:lnTo>
                  <a:lnTo>
                    <a:pt x="39037" y="403779"/>
                  </a:lnTo>
                  <a:lnTo>
                    <a:pt x="44839" y="408092"/>
                  </a:lnTo>
                  <a:lnTo>
                    <a:pt x="50691" y="411960"/>
                  </a:lnTo>
                  <a:lnTo>
                    <a:pt x="56577" y="414538"/>
                  </a:lnTo>
                  <a:lnTo>
                    <a:pt x="62486" y="416257"/>
                  </a:lnTo>
                  <a:lnTo>
                    <a:pt x="68409" y="417403"/>
                  </a:lnTo>
                  <a:lnTo>
                    <a:pt x="74342" y="417175"/>
                  </a:lnTo>
                  <a:lnTo>
                    <a:pt x="80282" y="416031"/>
                  </a:lnTo>
                  <a:lnTo>
                    <a:pt x="86226" y="414276"/>
                  </a:lnTo>
                  <a:lnTo>
                    <a:pt x="91181" y="411121"/>
                  </a:lnTo>
                  <a:lnTo>
                    <a:pt x="95477" y="407034"/>
                  </a:lnTo>
                  <a:lnTo>
                    <a:pt x="101903" y="398193"/>
                  </a:lnTo>
                  <a:lnTo>
                    <a:pt x="104759" y="390956"/>
                  </a:lnTo>
                  <a:lnTo>
                    <a:pt x="106029" y="379141"/>
                  </a:lnTo>
                  <a:lnTo>
                    <a:pt x="106367" y="371823"/>
                  </a:lnTo>
                  <a:lnTo>
                    <a:pt x="106744" y="355755"/>
                  </a:lnTo>
                  <a:lnTo>
                    <a:pt x="106844" y="347303"/>
                  </a:lnTo>
                  <a:lnTo>
                    <a:pt x="104309" y="332620"/>
                  </a:lnTo>
                  <a:lnTo>
                    <a:pt x="99876" y="319479"/>
                  </a:lnTo>
                  <a:lnTo>
                    <a:pt x="94598" y="307025"/>
                  </a:lnTo>
                  <a:lnTo>
                    <a:pt x="90809" y="300925"/>
                  </a:lnTo>
                  <a:lnTo>
                    <a:pt x="86299" y="294875"/>
                  </a:lnTo>
                  <a:lnTo>
                    <a:pt x="81308" y="288857"/>
                  </a:lnTo>
                  <a:lnTo>
                    <a:pt x="76988" y="283852"/>
                  </a:lnTo>
                  <a:lnTo>
                    <a:pt x="69543" y="275646"/>
                  </a:lnTo>
                  <a:lnTo>
                    <a:pt x="66168" y="273061"/>
                  </a:lnTo>
                  <a:lnTo>
                    <a:pt x="59773" y="270189"/>
                  </a:lnTo>
                  <a:lnTo>
                    <a:pt x="53624" y="268912"/>
                  </a:lnTo>
                  <a:lnTo>
                    <a:pt x="46332" y="268092"/>
                  </a:lnTo>
                  <a:lnTo>
                    <a:pt x="45733" y="269017"/>
                  </a:lnTo>
                  <a:lnTo>
                    <a:pt x="45068" y="272691"/>
                  </a:lnTo>
                  <a:lnTo>
                    <a:pt x="45883" y="275060"/>
                  </a:lnTo>
                  <a:lnTo>
                    <a:pt x="49435" y="280337"/>
                  </a:lnTo>
                  <a:lnTo>
                    <a:pt x="56966" y="285990"/>
                  </a:lnTo>
                  <a:lnTo>
                    <a:pt x="61753" y="288887"/>
                  </a:lnTo>
                  <a:lnTo>
                    <a:pt x="66928" y="292802"/>
                  </a:lnTo>
                  <a:lnTo>
                    <a:pt x="72363" y="297397"/>
                  </a:lnTo>
                  <a:lnTo>
                    <a:pt x="77970" y="302444"/>
                  </a:lnTo>
                  <a:lnTo>
                    <a:pt x="84685" y="307794"/>
                  </a:lnTo>
                  <a:lnTo>
                    <a:pt x="92138" y="313344"/>
                  </a:lnTo>
                  <a:lnTo>
                    <a:pt x="100083" y="319029"/>
                  </a:lnTo>
                  <a:lnTo>
                    <a:pt x="108357" y="325795"/>
                  </a:lnTo>
                  <a:lnTo>
                    <a:pt x="116849" y="333283"/>
                  </a:lnTo>
                  <a:lnTo>
                    <a:pt x="125487" y="341251"/>
                  </a:lnTo>
                  <a:lnTo>
                    <a:pt x="134222" y="348548"/>
                  </a:lnTo>
                  <a:lnTo>
                    <a:pt x="143022" y="355396"/>
                  </a:lnTo>
                  <a:lnTo>
                    <a:pt x="151866" y="361946"/>
                  </a:lnTo>
                  <a:lnTo>
                    <a:pt x="160738" y="369290"/>
                  </a:lnTo>
                  <a:lnTo>
                    <a:pt x="169629" y="377162"/>
                  </a:lnTo>
                  <a:lnTo>
                    <a:pt x="187446" y="393847"/>
                  </a:lnTo>
                  <a:lnTo>
                    <a:pt x="205286" y="411183"/>
                  </a:lnTo>
                  <a:lnTo>
                    <a:pt x="213219" y="417989"/>
                  </a:lnTo>
                  <a:lnTo>
                    <a:pt x="220491" y="423519"/>
                  </a:lnTo>
                  <a:lnTo>
                    <a:pt x="227324" y="428198"/>
                  </a:lnTo>
                  <a:lnTo>
                    <a:pt x="233864" y="433301"/>
                  </a:lnTo>
                  <a:lnTo>
                    <a:pt x="240208" y="438688"/>
                  </a:lnTo>
                  <a:lnTo>
                    <a:pt x="246422" y="444263"/>
                  </a:lnTo>
                  <a:lnTo>
                    <a:pt x="253326" y="453104"/>
                  </a:lnTo>
                  <a:lnTo>
                    <a:pt x="255167" y="456850"/>
                  </a:lnTo>
                  <a:lnTo>
                    <a:pt x="255402" y="460341"/>
                  </a:lnTo>
                  <a:lnTo>
                    <a:pt x="254567" y="463659"/>
                  </a:lnTo>
                  <a:lnTo>
                    <a:pt x="253018" y="466864"/>
                  </a:lnTo>
                  <a:lnTo>
                    <a:pt x="250993" y="469001"/>
                  </a:lnTo>
                  <a:lnTo>
                    <a:pt x="248651" y="470425"/>
                  </a:lnTo>
                  <a:lnTo>
                    <a:pt x="243402" y="472007"/>
                  </a:lnTo>
                  <a:lnTo>
                    <a:pt x="237763" y="472711"/>
                  </a:lnTo>
                  <a:lnTo>
                    <a:pt x="233877" y="471906"/>
                  </a:lnTo>
                  <a:lnTo>
                    <a:pt x="229303" y="470378"/>
                  </a:lnTo>
                  <a:lnTo>
                    <a:pt x="224269" y="468366"/>
                  </a:lnTo>
                  <a:lnTo>
                    <a:pt x="218928" y="465041"/>
                  </a:lnTo>
                  <a:lnTo>
                    <a:pt x="213384" y="460840"/>
                  </a:lnTo>
                  <a:lnTo>
                    <a:pt x="207703" y="456055"/>
                  </a:lnTo>
                  <a:lnTo>
                    <a:pt x="200939" y="449888"/>
                  </a:lnTo>
                  <a:lnTo>
                    <a:pt x="185486" y="435099"/>
                  </a:lnTo>
                  <a:lnTo>
                    <a:pt x="178191" y="425996"/>
                  </a:lnTo>
                  <a:lnTo>
                    <a:pt x="171342" y="415958"/>
                  </a:lnTo>
                  <a:lnTo>
                    <a:pt x="164792" y="405297"/>
                  </a:lnTo>
                  <a:lnTo>
                    <a:pt x="158442" y="394222"/>
                  </a:lnTo>
                  <a:lnTo>
                    <a:pt x="146093" y="371332"/>
                  </a:lnTo>
                  <a:lnTo>
                    <a:pt x="127985" y="336133"/>
                  </a:lnTo>
                  <a:lnTo>
                    <a:pt x="122989" y="325292"/>
                  </a:lnTo>
                  <a:lnTo>
                    <a:pt x="118667" y="315088"/>
                  </a:lnTo>
                  <a:lnTo>
                    <a:pt x="114792" y="305309"/>
                  </a:lnTo>
                  <a:lnTo>
                    <a:pt x="110225" y="295813"/>
                  </a:lnTo>
                  <a:lnTo>
                    <a:pt x="105196" y="286505"/>
                  </a:lnTo>
                  <a:lnTo>
                    <a:pt x="99859" y="277324"/>
                  </a:lnTo>
                  <a:lnTo>
                    <a:pt x="96301" y="269219"/>
                  </a:lnTo>
                  <a:lnTo>
                    <a:pt x="90301" y="248330"/>
                  </a:lnTo>
                  <a:lnTo>
                    <a:pt x="85382" y="235715"/>
                  </a:lnTo>
                  <a:lnTo>
                    <a:pt x="82681" y="231558"/>
                  </a:lnTo>
                  <a:lnTo>
                    <a:pt x="79888" y="228786"/>
                  </a:lnTo>
                  <a:lnTo>
                    <a:pt x="77034" y="226938"/>
                  </a:lnTo>
                  <a:lnTo>
                    <a:pt x="75131" y="224714"/>
                  </a:lnTo>
                  <a:lnTo>
                    <a:pt x="73863" y="222239"/>
                  </a:lnTo>
                  <a:lnTo>
                    <a:pt x="71827" y="215878"/>
                  </a:lnTo>
                  <a:lnTo>
                    <a:pt x="70668" y="216348"/>
                  </a:lnTo>
                  <a:lnTo>
                    <a:pt x="66734" y="219517"/>
                  </a:lnTo>
                  <a:lnTo>
                    <a:pt x="66280" y="220758"/>
                  </a:lnTo>
                  <a:lnTo>
                    <a:pt x="66970" y="221587"/>
                  </a:lnTo>
                  <a:lnTo>
                    <a:pt x="68422" y="222139"/>
                  </a:lnTo>
                  <a:lnTo>
                    <a:pt x="78873" y="230153"/>
                  </a:lnTo>
                  <a:lnTo>
                    <a:pt x="83303" y="232811"/>
                  </a:lnTo>
                  <a:lnTo>
                    <a:pt x="88240" y="235574"/>
                  </a:lnTo>
                  <a:lnTo>
                    <a:pt x="94508" y="238409"/>
                  </a:lnTo>
                  <a:lnTo>
                    <a:pt x="101664" y="241291"/>
                  </a:lnTo>
                  <a:lnTo>
                    <a:pt x="109410" y="244205"/>
                  </a:lnTo>
                  <a:lnTo>
                    <a:pt x="116559" y="247139"/>
                  </a:lnTo>
                  <a:lnTo>
                    <a:pt x="123309" y="250088"/>
                  </a:lnTo>
                  <a:lnTo>
                    <a:pt x="136101" y="256009"/>
                  </a:lnTo>
                  <a:lnTo>
                    <a:pt x="148401" y="261949"/>
                  </a:lnTo>
                  <a:lnTo>
                    <a:pt x="154459" y="262937"/>
                  </a:lnTo>
                  <a:lnTo>
                    <a:pt x="160483" y="262604"/>
                  </a:lnTo>
                  <a:lnTo>
                    <a:pt x="166482" y="261390"/>
                  </a:lnTo>
                  <a:lnTo>
                    <a:pt x="171474" y="260580"/>
                  </a:lnTo>
                  <a:lnTo>
                    <a:pt x="175795" y="260040"/>
                  </a:lnTo>
                  <a:lnTo>
                    <a:pt x="179667" y="259681"/>
                  </a:lnTo>
                  <a:lnTo>
                    <a:pt x="182249" y="258449"/>
                  </a:lnTo>
                  <a:lnTo>
                    <a:pt x="183970" y="256635"/>
                  </a:lnTo>
                  <a:lnTo>
                    <a:pt x="185117" y="254434"/>
                  </a:lnTo>
                  <a:lnTo>
                    <a:pt x="186392" y="246696"/>
                  </a:lnTo>
                  <a:lnTo>
                    <a:pt x="186732" y="241855"/>
                  </a:lnTo>
                  <a:lnTo>
                    <a:pt x="184464" y="231184"/>
                  </a:lnTo>
                  <a:lnTo>
                    <a:pt x="180148" y="219827"/>
                  </a:lnTo>
                  <a:lnTo>
                    <a:pt x="174923" y="208164"/>
                  </a:lnTo>
                  <a:lnTo>
                    <a:pt x="169293" y="199012"/>
                  </a:lnTo>
                  <a:lnTo>
                    <a:pt x="162492" y="190645"/>
                  </a:lnTo>
                  <a:lnTo>
                    <a:pt x="157900" y="185636"/>
                  </a:lnTo>
                  <a:lnTo>
                    <a:pt x="144602" y="171751"/>
                  </a:lnTo>
                  <a:lnTo>
                    <a:pt x="141013" y="168079"/>
                  </a:lnTo>
                  <a:lnTo>
                    <a:pt x="137627" y="165631"/>
                  </a:lnTo>
                  <a:lnTo>
                    <a:pt x="131220" y="162910"/>
                  </a:lnTo>
                  <a:lnTo>
                    <a:pt x="129115" y="161193"/>
                  </a:lnTo>
                  <a:lnTo>
                    <a:pt x="127711" y="159056"/>
                  </a:lnTo>
                  <a:lnTo>
                    <a:pt x="126775" y="156639"/>
                  </a:lnTo>
                  <a:lnTo>
                    <a:pt x="127144" y="156020"/>
                  </a:lnTo>
                  <a:lnTo>
                    <a:pt x="128381" y="156599"/>
                  </a:lnTo>
                  <a:lnTo>
                    <a:pt x="130199" y="157977"/>
                  </a:lnTo>
                  <a:lnTo>
                    <a:pt x="132403" y="158897"/>
                  </a:lnTo>
                  <a:lnTo>
                    <a:pt x="140244" y="160190"/>
                  </a:lnTo>
                  <a:lnTo>
                    <a:pt x="145943" y="160492"/>
                  </a:lnTo>
                  <a:lnTo>
                    <a:pt x="147860" y="161565"/>
                  </a:lnTo>
                  <a:lnTo>
                    <a:pt x="149137" y="163273"/>
                  </a:lnTo>
                  <a:lnTo>
                    <a:pt x="149989" y="165403"/>
                  </a:lnTo>
                  <a:lnTo>
                    <a:pt x="155929" y="173142"/>
                  </a:lnTo>
                  <a:lnTo>
                    <a:pt x="158485" y="174959"/>
                  </a:lnTo>
                  <a:lnTo>
                    <a:pt x="163972" y="176978"/>
                  </a:lnTo>
                  <a:lnTo>
                    <a:pt x="169718" y="180522"/>
                  </a:lnTo>
                  <a:lnTo>
                    <a:pt x="172639" y="182856"/>
                  </a:lnTo>
                  <a:lnTo>
                    <a:pt x="176571" y="184412"/>
                  </a:lnTo>
                  <a:lnTo>
                    <a:pt x="181177" y="185449"/>
                  </a:lnTo>
                  <a:lnTo>
                    <a:pt x="186232" y="186140"/>
                  </a:lnTo>
                  <a:lnTo>
                    <a:pt x="190594" y="186602"/>
                  </a:lnTo>
                  <a:lnTo>
                    <a:pt x="198086" y="187114"/>
                  </a:lnTo>
                  <a:lnTo>
                    <a:pt x="203142" y="187402"/>
                  </a:lnTo>
                  <a:lnTo>
                    <a:pt x="206971" y="184824"/>
                  </a:lnTo>
                  <a:lnTo>
                    <a:pt x="209381" y="182747"/>
                  </a:lnTo>
                  <a:lnTo>
                    <a:pt x="210987" y="180371"/>
                  </a:lnTo>
                  <a:lnTo>
                    <a:pt x="212773" y="175084"/>
                  </a:lnTo>
                  <a:lnTo>
                    <a:pt x="212256" y="173277"/>
                  </a:lnTo>
                  <a:lnTo>
                    <a:pt x="210920" y="172073"/>
                  </a:lnTo>
                  <a:lnTo>
                    <a:pt x="209037" y="171270"/>
                  </a:lnTo>
                  <a:lnTo>
                    <a:pt x="207782" y="168750"/>
                  </a:lnTo>
                  <a:lnTo>
                    <a:pt x="205023" y="156715"/>
                  </a:lnTo>
                  <a:lnTo>
                    <a:pt x="200861" y="149688"/>
                  </a:lnTo>
                  <a:lnTo>
                    <a:pt x="192940" y="140153"/>
                  </a:lnTo>
                  <a:lnTo>
                    <a:pt x="184577" y="131413"/>
                  </a:lnTo>
                  <a:lnTo>
                    <a:pt x="167780" y="114373"/>
                  </a:lnTo>
                  <a:lnTo>
                    <a:pt x="165394" y="110975"/>
                  </a:lnTo>
                  <a:lnTo>
                    <a:pt x="161044" y="101453"/>
                  </a:lnTo>
                  <a:lnTo>
                    <a:pt x="154905" y="92348"/>
                  </a:lnTo>
                  <a:lnTo>
                    <a:pt x="153120" y="86353"/>
                  </a:lnTo>
                  <a:lnTo>
                    <a:pt x="153637" y="83366"/>
                  </a:lnTo>
                  <a:lnTo>
                    <a:pt x="159507" y="73205"/>
                  </a:lnTo>
                  <a:lnTo>
                    <a:pt x="165032" y="67221"/>
                  </a:lnTo>
                  <a:lnTo>
                    <a:pt x="167531" y="65650"/>
                  </a:lnTo>
                  <a:lnTo>
                    <a:pt x="172953" y="63904"/>
                  </a:lnTo>
                  <a:lnTo>
                    <a:pt x="178671" y="60483"/>
                  </a:lnTo>
                  <a:lnTo>
                    <a:pt x="184519" y="55655"/>
                  </a:lnTo>
                  <a:lnTo>
                    <a:pt x="190425" y="50202"/>
                  </a:lnTo>
                  <a:lnTo>
                    <a:pt x="199329" y="41553"/>
                  </a:lnTo>
                  <a:lnTo>
                    <a:pt x="208251" y="32707"/>
                  </a:lnTo>
                  <a:lnTo>
                    <a:pt x="212218" y="29742"/>
                  </a:lnTo>
                  <a:lnTo>
                    <a:pt x="216848" y="26774"/>
                  </a:lnTo>
                  <a:lnTo>
                    <a:pt x="221919" y="23802"/>
                  </a:lnTo>
                  <a:lnTo>
                    <a:pt x="226291" y="21821"/>
                  </a:lnTo>
                  <a:lnTo>
                    <a:pt x="233796" y="19620"/>
                  </a:lnTo>
                  <a:lnTo>
                    <a:pt x="236194" y="18041"/>
                  </a:lnTo>
                  <a:lnTo>
                    <a:pt x="237792" y="15996"/>
                  </a:lnTo>
                  <a:lnTo>
                    <a:pt x="238858" y="13641"/>
                  </a:lnTo>
                  <a:lnTo>
                    <a:pt x="240561" y="12070"/>
                  </a:lnTo>
                  <a:lnTo>
                    <a:pt x="242688" y="11023"/>
                  </a:lnTo>
                  <a:lnTo>
                    <a:pt x="245099" y="10326"/>
                  </a:lnTo>
                  <a:lnTo>
                    <a:pt x="246706" y="8868"/>
                  </a:lnTo>
                  <a:lnTo>
                    <a:pt x="247777" y="6904"/>
                  </a:lnTo>
                  <a:lnTo>
                    <a:pt x="249919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SMARTPenAnnotation323"/>
            <p:cNvSpPr/>
            <p:nvPr/>
          </p:nvSpPr>
          <p:spPr>
            <a:xfrm>
              <a:off x="901933" y="2540461"/>
              <a:ext cx="178560" cy="290250"/>
            </a:xfrm>
            <a:custGeom>
              <a:avLst/>
              <a:gdLst/>
              <a:ahLst/>
              <a:cxnLst/>
              <a:rect l="0" t="0" r="0" b="0"/>
              <a:pathLst>
                <a:path w="178560" h="290250">
                  <a:moveTo>
                    <a:pt x="35684" y="31289"/>
                  </a:moveTo>
                  <a:lnTo>
                    <a:pt x="23255" y="31289"/>
                  </a:lnTo>
                  <a:lnTo>
                    <a:pt x="21445" y="32281"/>
                  </a:lnTo>
                  <a:lnTo>
                    <a:pt x="20238" y="33934"/>
                  </a:lnTo>
                  <a:lnTo>
                    <a:pt x="19433" y="36029"/>
                  </a:lnTo>
                  <a:lnTo>
                    <a:pt x="17905" y="37426"/>
                  </a:lnTo>
                  <a:lnTo>
                    <a:pt x="15894" y="38356"/>
                  </a:lnTo>
                  <a:lnTo>
                    <a:pt x="13561" y="38977"/>
                  </a:lnTo>
                  <a:lnTo>
                    <a:pt x="12005" y="40383"/>
                  </a:lnTo>
                  <a:lnTo>
                    <a:pt x="10968" y="42312"/>
                  </a:lnTo>
                  <a:lnTo>
                    <a:pt x="10277" y="44591"/>
                  </a:lnTo>
                  <a:lnTo>
                    <a:pt x="6863" y="49768"/>
                  </a:lnTo>
                  <a:lnTo>
                    <a:pt x="4564" y="52538"/>
                  </a:lnTo>
                  <a:lnTo>
                    <a:pt x="3031" y="56369"/>
                  </a:lnTo>
                  <a:lnTo>
                    <a:pt x="2009" y="60907"/>
                  </a:lnTo>
                  <a:lnTo>
                    <a:pt x="1328" y="65917"/>
                  </a:lnTo>
                  <a:lnTo>
                    <a:pt x="873" y="71241"/>
                  </a:lnTo>
                  <a:lnTo>
                    <a:pt x="571" y="76775"/>
                  </a:lnTo>
                  <a:lnTo>
                    <a:pt x="234" y="88216"/>
                  </a:lnTo>
                  <a:lnTo>
                    <a:pt x="0" y="117658"/>
                  </a:lnTo>
                  <a:lnTo>
                    <a:pt x="981" y="122602"/>
                  </a:lnTo>
                  <a:lnTo>
                    <a:pt x="4716" y="130742"/>
                  </a:lnTo>
                  <a:lnTo>
                    <a:pt x="8093" y="134302"/>
                  </a:lnTo>
                  <a:lnTo>
                    <a:pt x="12329" y="137667"/>
                  </a:lnTo>
                  <a:lnTo>
                    <a:pt x="17137" y="140903"/>
                  </a:lnTo>
                  <a:lnTo>
                    <a:pt x="21335" y="143060"/>
                  </a:lnTo>
                  <a:lnTo>
                    <a:pt x="25126" y="144498"/>
                  </a:lnTo>
                  <a:lnTo>
                    <a:pt x="28645" y="145457"/>
                  </a:lnTo>
                  <a:lnTo>
                    <a:pt x="32976" y="146096"/>
                  </a:lnTo>
                  <a:lnTo>
                    <a:pt x="37847" y="146522"/>
                  </a:lnTo>
                  <a:lnTo>
                    <a:pt x="43079" y="146806"/>
                  </a:lnTo>
                  <a:lnTo>
                    <a:pt x="47559" y="145011"/>
                  </a:lnTo>
                  <a:lnTo>
                    <a:pt x="51538" y="141830"/>
                  </a:lnTo>
                  <a:lnTo>
                    <a:pt x="55183" y="137725"/>
                  </a:lnTo>
                  <a:lnTo>
                    <a:pt x="58605" y="133004"/>
                  </a:lnTo>
                  <a:lnTo>
                    <a:pt x="61879" y="127872"/>
                  </a:lnTo>
                  <a:lnTo>
                    <a:pt x="65053" y="122467"/>
                  </a:lnTo>
                  <a:lnTo>
                    <a:pt x="67170" y="116879"/>
                  </a:lnTo>
                  <a:lnTo>
                    <a:pt x="68581" y="111169"/>
                  </a:lnTo>
                  <a:lnTo>
                    <a:pt x="69521" y="105378"/>
                  </a:lnTo>
                  <a:lnTo>
                    <a:pt x="70148" y="99533"/>
                  </a:lnTo>
                  <a:lnTo>
                    <a:pt x="70566" y="93652"/>
                  </a:lnTo>
                  <a:lnTo>
                    <a:pt x="70845" y="87747"/>
                  </a:lnTo>
                  <a:lnTo>
                    <a:pt x="71155" y="75894"/>
                  </a:lnTo>
                  <a:lnTo>
                    <a:pt x="71237" y="69955"/>
                  </a:lnTo>
                  <a:lnTo>
                    <a:pt x="70300" y="63020"/>
                  </a:lnTo>
                  <a:lnTo>
                    <a:pt x="68683" y="55419"/>
                  </a:lnTo>
                  <a:lnTo>
                    <a:pt x="66613" y="47376"/>
                  </a:lnTo>
                  <a:lnTo>
                    <a:pt x="64241" y="41021"/>
                  </a:lnTo>
                  <a:lnTo>
                    <a:pt x="61667" y="35792"/>
                  </a:lnTo>
                  <a:lnTo>
                    <a:pt x="58959" y="31315"/>
                  </a:lnTo>
                  <a:lnTo>
                    <a:pt x="55169" y="26345"/>
                  </a:lnTo>
                  <a:lnTo>
                    <a:pt x="50659" y="21047"/>
                  </a:lnTo>
                  <a:lnTo>
                    <a:pt x="45667" y="15532"/>
                  </a:lnTo>
                  <a:lnTo>
                    <a:pt x="41347" y="11854"/>
                  </a:lnTo>
                  <a:lnTo>
                    <a:pt x="37475" y="9403"/>
                  </a:lnTo>
                  <a:lnTo>
                    <a:pt x="33901" y="7768"/>
                  </a:lnTo>
                  <a:lnTo>
                    <a:pt x="30527" y="5687"/>
                  </a:lnTo>
                  <a:lnTo>
                    <a:pt x="27285" y="3306"/>
                  </a:lnTo>
                  <a:lnTo>
                    <a:pt x="24131" y="728"/>
                  </a:lnTo>
                  <a:lnTo>
                    <a:pt x="22029" y="0"/>
                  </a:lnTo>
                  <a:lnTo>
                    <a:pt x="20627" y="508"/>
                  </a:lnTo>
                  <a:lnTo>
                    <a:pt x="19693" y="1838"/>
                  </a:lnTo>
                  <a:lnTo>
                    <a:pt x="20062" y="2725"/>
                  </a:lnTo>
                  <a:lnTo>
                    <a:pt x="21301" y="3317"/>
                  </a:lnTo>
                  <a:lnTo>
                    <a:pt x="23118" y="3711"/>
                  </a:lnTo>
                  <a:lnTo>
                    <a:pt x="25322" y="5958"/>
                  </a:lnTo>
                  <a:lnTo>
                    <a:pt x="30417" y="13747"/>
                  </a:lnTo>
                  <a:lnTo>
                    <a:pt x="33165" y="18602"/>
                  </a:lnTo>
                  <a:lnTo>
                    <a:pt x="38864" y="29288"/>
                  </a:lnTo>
                  <a:lnTo>
                    <a:pt x="42765" y="35908"/>
                  </a:lnTo>
                  <a:lnTo>
                    <a:pt x="52391" y="51201"/>
                  </a:lnTo>
                  <a:lnTo>
                    <a:pt x="57736" y="58454"/>
                  </a:lnTo>
                  <a:lnTo>
                    <a:pt x="63284" y="65274"/>
                  </a:lnTo>
                  <a:lnTo>
                    <a:pt x="68966" y="71805"/>
                  </a:lnTo>
                  <a:lnTo>
                    <a:pt x="75732" y="80128"/>
                  </a:lnTo>
                  <a:lnTo>
                    <a:pt x="91186" y="99958"/>
                  </a:lnTo>
                  <a:lnTo>
                    <a:pt x="97490" y="109810"/>
                  </a:lnTo>
                  <a:lnTo>
                    <a:pt x="102685" y="119355"/>
                  </a:lnTo>
                  <a:lnTo>
                    <a:pt x="107140" y="128695"/>
                  </a:lnTo>
                  <a:lnTo>
                    <a:pt x="113087" y="137898"/>
                  </a:lnTo>
                  <a:lnTo>
                    <a:pt x="120028" y="147010"/>
                  </a:lnTo>
                  <a:lnTo>
                    <a:pt x="127632" y="156061"/>
                  </a:lnTo>
                  <a:lnTo>
                    <a:pt x="134686" y="166064"/>
                  </a:lnTo>
                  <a:lnTo>
                    <a:pt x="141372" y="176701"/>
                  </a:lnTo>
                  <a:lnTo>
                    <a:pt x="147815" y="187762"/>
                  </a:lnTo>
                  <a:lnTo>
                    <a:pt x="153102" y="199104"/>
                  </a:lnTo>
                  <a:lnTo>
                    <a:pt x="157619" y="210634"/>
                  </a:lnTo>
                  <a:lnTo>
                    <a:pt x="171997" y="252915"/>
                  </a:lnTo>
                  <a:lnTo>
                    <a:pt x="174184" y="261391"/>
                  </a:lnTo>
                  <a:lnTo>
                    <a:pt x="175642" y="269027"/>
                  </a:lnTo>
                  <a:lnTo>
                    <a:pt x="178559" y="29024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SMARTPenAnnotation324"/>
            <p:cNvSpPr/>
            <p:nvPr/>
          </p:nvSpPr>
          <p:spPr>
            <a:xfrm>
              <a:off x="536158" y="4295179"/>
              <a:ext cx="187147" cy="98228"/>
            </a:xfrm>
            <a:custGeom>
              <a:avLst/>
              <a:gdLst/>
              <a:ahLst/>
              <a:cxnLst/>
              <a:rect l="0" t="0" r="0" b="0"/>
              <a:pathLst>
                <a:path w="187147" h="98228">
                  <a:moveTo>
                    <a:pt x="17482" y="0"/>
                  </a:moveTo>
                  <a:lnTo>
                    <a:pt x="0" y="0"/>
                  </a:lnTo>
                  <a:lnTo>
                    <a:pt x="2436" y="2646"/>
                  </a:lnTo>
                  <a:lnTo>
                    <a:pt x="12085" y="12429"/>
                  </a:lnTo>
                  <a:lnTo>
                    <a:pt x="15868" y="15231"/>
                  </a:lnTo>
                  <a:lnTo>
                    <a:pt x="20375" y="18092"/>
                  </a:lnTo>
                  <a:lnTo>
                    <a:pt x="25364" y="20991"/>
                  </a:lnTo>
                  <a:lnTo>
                    <a:pt x="30674" y="24908"/>
                  </a:lnTo>
                  <a:lnTo>
                    <a:pt x="36199" y="29504"/>
                  </a:lnTo>
                  <a:lnTo>
                    <a:pt x="41866" y="34552"/>
                  </a:lnTo>
                  <a:lnTo>
                    <a:pt x="47629" y="38910"/>
                  </a:lnTo>
                  <a:lnTo>
                    <a:pt x="53455" y="42807"/>
                  </a:lnTo>
                  <a:lnTo>
                    <a:pt x="59323" y="46398"/>
                  </a:lnTo>
                  <a:lnTo>
                    <a:pt x="67204" y="50775"/>
                  </a:lnTo>
                  <a:lnTo>
                    <a:pt x="86544" y="60931"/>
                  </a:lnTo>
                  <a:lnTo>
                    <a:pt x="96266" y="65426"/>
                  </a:lnTo>
                  <a:lnTo>
                    <a:pt x="105723" y="69414"/>
                  </a:lnTo>
                  <a:lnTo>
                    <a:pt x="115005" y="73065"/>
                  </a:lnTo>
                  <a:lnTo>
                    <a:pt x="123177" y="76491"/>
                  </a:lnTo>
                  <a:lnTo>
                    <a:pt x="137549" y="82944"/>
                  </a:lnTo>
                  <a:lnTo>
                    <a:pt x="156796" y="92155"/>
                  </a:lnTo>
                  <a:lnTo>
                    <a:pt x="162944" y="94179"/>
                  </a:lnTo>
                  <a:lnTo>
                    <a:pt x="169027" y="95528"/>
                  </a:lnTo>
                  <a:lnTo>
                    <a:pt x="187146" y="9822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SMARTPenAnnotation325"/>
            <p:cNvSpPr/>
            <p:nvPr/>
          </p:nvSpPr>
          <p:spPr>
            <a:xfrm>
              <a:off x="634119" y="4166549"/>
              <a:ext cx="133257" cy="307225"/>
            </a:xfrm>
            <a:custGeom>
              <a:avLst/>
              <a:gdLst/>
              <a:ahLst/>
              <a:cxnLst/>
              <a:rect l="0" t="0" r="0" b="0"/>
              <a:pathLst>
                <a:path w="133257" h="307225">
                  <a:moveTo>
                    <a:pt x="44537" y="307224"/>
                  </a:moveTo>
                  <a:lnTo>
                    <a:pt x="39796" y="307224"/>
                  </a:lnTo>
                  <a:lnTo>
                    <a:pt x="38400" y="306232"/>
                  </a:lnTo>
                  <a:lnTo>
                    <a:pt x="37469" y="304578"/>
                  </a:lnTo>
                  <a:lnTo>
                    <a:pt x="36435" y="300095"/>
                  </a:lnTo>
                  <a:lnTo>
                    <a:pt x="35852" y="291001"/>
                  </a:lnTo>
                  <a:lnTo>
                    <a:pt x="35716" y="281493"/>
                  </a:lnTo>
                  <a:lnTo>
                    <a:pt x="34688" y="275187"/>
                  </a:lnTo>
                  <a:lnTo>
                    <a:pt x="33010" y="268007"/>
                  </a:lnTo>
                  <a:lnTo>
                    <a:pt x="30899" y="260243"/>
                  </a:lnTo>
                  <a:lnTo>
                    <a:pt x="29492" y="252091"/>
                  </a:lnTo>
                  <a:lnTo>
                    <a:pt x="28554" y="243679"/>
                  </a:lnTo>
                  <a:lnTo>
                    <a:pt x="27928" y="235095"/>
                  </a:lnTo>
                  <a:lnTo>
                    <a:pt x="26519" y="225404"/>
                  </a:lnTo>
                  <a:lnTo>
                    <a:pt x="24587" y="214974"/>
                  </a:lnTo>
                  <a:lnTo>
                    <a:pt x="22307" y="204052"/>
                  </a:lnTo>
                  <a:lnTo>
                    <a:pt x="20788" y="192802"/>
                  </a:lnTo>
                  <a:lnTo>
                    <a:pt x="19774" y="181334"/>
                  </a:lnTo>
                  <a:lnTo>
                    <a:pt x="19099" y="169719"/>
                  </a:lnTo>
                  <a:lnTo>
                    <a:pt x="18348" y="148876"/>
                  </a:lnTo>
                  <a:lnTo>
                    <a:pt x="17926" y="117762"/>
                  </a:lnTo>
                  <a:lnTo>
                    <a:pt x="17866" y="106502"/>
                  </a:lnTo>
                  <a:lnTo>
                    <a:pt x="16835" y="96019"/>
                  </a:lnTo>
                  <a:lnTo>
                    <a:pt x="15155" y="86053"/>
                  </a:lnTo>
                  <a:lnTo>
                    <a:pt x="13042" y="76433"/>
                  </a:lnTo>
                  <a:lnTo>
                    <a:pt x="11634" y="68035"/>
                  </a:lnTo>
                  <a:lnTo>
                    <a:pt x="10696" y="60453"/>
                  </a:lnTo>
                  <a:lnTo>
                    <a:pt x="10070" y="53413"/>
                  </a:lnTo>
                  <a:lnTo>
                    <a:pt x="9652" y="47727"/>
                  </a:lnTo>
                  <a:lnTo>
                    <a:pt x="9189" y="38765"/>
                  </a:lnTo>
                  <a:lnTo>
                    <a:pt x="8073" y="34986"/>
                  </a:lnTo>
                  <a:lnTo>
                    <a:pt x="4187" y="28141"/>
                  </a:lnTo>
                  <a:lnTo>
                    <a:pt x="1799" y="21791"/>
                  </a:lnTo>
                  <a:lnTo>
                    <a:pt x="266" y="14370"/>
                  </a:lnTo>
                  <a:lnTo>
                    <a:pt x="140" y="14754"/>
                  </a:lnTo>
                  <a:lnTo>
                    <a:pt x="0" y="17826"/>
                  </a:lnTo>
                  <a:lnTo>
                    <a:pt x="955" y="20034"/>
                  </a:lnTo>
                  <a:lnTo>
                    <a:pt x="4662" y="25133"/>
                  </a:lnTo>
                  <a:lnTo>
                    <a:pt x="6047" y="27882"/>
                  </a:lnTo>
                  <a:lnTo>
                    <a:pt x="7587" y="33583"/>
                  </a:lnTo>
                  <a:lnTo>
                    <a:pt x="10917" y="42069"/>
                  </a:lnTo>
                  <a:lnTo>
                    <a:pt x="13194" y="47110"/>
                  </a:lnTo>
                  <a:lnTo>
                    <a:pt x="16696" y="51464"/>
                  </a:lnTo>
                  <a:lnTo>
                    <a:pt x="21015" y="55358"/>
                  </a:lnTo>
                  <a:lnTo>
                    <a:pt x="25879" y="58946"/>
                  </a:lnTo>
                  <a:lnTo>
                    <a:pt x="31106" y="64314"/>
                  </a:lnTo>
                  <a:lnTo>
                    <a:pt x="36575" y="70871"/>
                  </a:lnTo>
                  <a:lnTo>
                    <a:pt x="42206" y="78217"/>
                  </a:lnTo>
                  <a:lnTo>
                    <a:pt x="47944" y="84108"/>
                  </a:lnTo>
                  <a:lnTo>
                    <a:pt x="53753" y="89026"/>
                  </a:lnTo>
                  <a:lnTo>
                    <a:pt x="59611" y="93298"/>
                  </a:lnTo>
                  <a:lnTo>
                    <a:pt x="74057" y="103336"/>
                  </a:lnTo>
                  <a:lnTo>
                    <a:pt x="82076" y="108791"/>
                  </a:lnTo>
                  <a:lnTo>
                    <a:pt x="89407" y="112427"/>
                  </a:lnTo>
                  <a:lnTo>
                    <a:pt x="96278" y="114852"/>
                  </a:lnTo>
                  <a:lnTo>
                    <a:pt x="102844" y="116468"/>
                  </a:lnTo>
                  <a:lnTo>
                    <a:pt x="108213" y="117546"/>
                  </a:lnTo>
                  <a:lnTo>
                    <a:pt x="112784" y="118264"/>
                  </a:lnTo>
                  <a:lnTo>
                    <a:pt x="116824" y="118743"/>
                  </a:lnTo>
                  <a:lnTo>
                    <a:pt x="120510" y="119062"/>
                  </a:lnTo>
                  <a:lnTo>
                    <a:pt x="123959" y="119275"/>
                  </a:lnTo>
                  <a:lnTo>
                    <a:pt x="127250" y="119416"/>
                  </a:lnTo>
                  <a:lnTo>
                    <a:pt x="129445" y="118519"/>
                  </a:lnTo>
                  <a:lnTo>
                    <a:pt x="130908" y="116929"/>
                  </a:lnTo>
                  <a:lnTo>
                    <a:pt x="131883" y="114876"/>
                  </a:lnTo>
                  <a:lnTo>
                    <a:pt x="132967" y="107304"/>
                  </a:lnTo>
                  <a:lnTo>
                    <a:pt x="133256" y="102506"/>
                  </a:lnTo>
                  <a:lnTo>
                    <a:pt x="132456" y="96331"/>
                  </a:lnTo>
                  <a:lnTo>
                    <a:pt x="130931" y="89238"/>
                  </a:lnTo>
                  <a:lnTo>
                    <a:pt x="128922" y="81533"/>
                  </a:lnTo>
                  <a:lnTo>
                    <a:pt x="126590" y="74412"/>
                  </a:lnTo>
                  <a:lnTo>
                    <a:pt x="124044" y="67680"/>
                  </a:lnTo>
                  <a:lnTo>
                    <a:pt x="121354" y="61208"/>
                  </a:lnTo>
                  <a:lnTo>
                    <a:pt x="118569" y="54908"/>
                  </a:lnTo>
                  <a:lnTo>
                    <a:pt x="112828" y="42618"/>
                  </a:lnTo>
                  <a:lnTo>
                    <a:pt x="107923" y="36562"/>
                  </a:lnTo>
                  <a:lnTo>
                    <a:pt x="101677" y="30540"/>
                  </a:lnTo>
                  <a:lnTo>
                    <a:pt x="94537" y="24542"/>
                  </a:lnTo>
                  <a:lnTo>
                    <a:pt x="88784" y="19550"/>
                  </a:lnTo>
                  <a:lnTo>
                    <a:pt x="79747" y="11359"/>
                  </a:lnTo>
                  <a:lnTo>
                    <a:pt x="74955" y="7785"/>
                  </a:lnTo>
                  <a:lnTo>
                    <a:pt x="69777" y="4411"/>
                  </a:lnTo>
                  <a:lnTo>
                    <a:pt x="64340" y="1169"/>
                  </a:lnTo>
                  <a:lnTo>
                    <a:pt x="59723" y="0"/>
                  </a:lnTo>
                  <a:lnTo>
                    <a:pt x="55653" y="212"/>
                  </a:lnTo>
                  <a:lnTo>
                    <a:pt x="51948" y="1347"/>
                  </a:lnTo>
                  <a:lnTo>
                    <a:pt x="48485" y="3095"/>
                  </a:lnTo>
                  <a:lnTo>
                    <a:pt x="45185" y="5252"/>
                  </a:lnTo>
                  <a:lnTo>
                    <a:pt x="41992" y="7683"/>
                  </a:lnTo>
                  <a:lnTo>
                    <a:pt x="39864" y="11288"/>
                  </a:lnTo>
                  <a:lnTo>
                    <a:pt x="37499" y="20585"/>
                  </a:lnTo>
                  <a:lnTo>
                    <a:pt x="36868" y="25842"/>
                  </a:lnTo>
                  <a:lnTo>
                    <a:pt x="36448" y="31331"/>
                  </a:lnTo>
                  <a:lnTo>
                    <a:pt x="36168" y="36975"/>
                  </a:lnTo>
                  <a:lnTo>
                    <a:pt x="35856" y="48538"/>
                  </a:lnTo>
                  <a:lnTo>
                    <a:pt x="35656" y="72130"/>
                  </a:lnTo>
                  <a:lnTo>
                    <a:pt x="36632" y="77073"/>
                  </a:lnTo>
                  <a:lnTo>
                    <a:pt x="40362" y="85211"/>
                  </a:lnTo>
                  <a:lnTo>
                    <a:pt x="44537" y="9291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SMARTPenAnnotation326"/>
            <p:cNvSpPr/>
            <p:nvPr/>
          </p:nvSpPr>
          <p:spPr>
            <a:xfrm>
              <a:off x="705445" y="3795915"/>
              <a:ext cx="214313" cy="284763"/>
            </a:xfrm>
            <a:custGeom>
              <a:avLst/>
              <a:gdLst/>
              <a:ahLst/>
              <a:cxnLst/>
              <a:rect l="0" t="0" r="0" b="0"/>
              <a:pathLst>
                <a:path w="214313" h="284763">
                  <a:moveTo>
                    <a:pt x="0" y="222444"/>
                  </a:moveTo>
                  <a:lnTo>
                    <a:pt x="21249" y="222444"/>
                  </a:lnTo>
                  <a:lnTo>
                    <a:pt x="25080" y="223436"/>
                  </a:lnTo>
                  <a:lnTo>
                    <a:pt x="29619" y="225090"/>
                  </a:lnTo>
                  <a:lnTo>
                    <a:pt x="34628" y="227185"/>
                  </a:lnTo>
                  <a:lnTo>
                    <a:pt x="40945" y="230565"/>
                  </a:lnTo>
                  <a:lnTo>
                    <a:pt x="48133" y="234804"/>
                  </a:lnTo>
                  <a:lnTo>
                    <a:pt x="55901" y="239613"/>
                  </a:lnTo>
                  <a:lnTo>
                    <a:pt x="65048" y="243812"/>
                  </a:lnTo>
                  <a:lnTo>
                    <a:pt x="75116" y="247603"/>
                  </a:lnTo>
                  <a:lnTo>
                    <a:pt x="85796" y="251123"/>
                  </a:lnTo>
                  <a:lnTo>
                    <a:pt x="95892" y="255454"/>
                  </a:lnTo>
                  <a:lnTo>
                    <a:pt x="105600" y="260326"/>
                  </a:lnTo>
                  <a:lnTo>
                    <a:pt x="115048" y="265558"/>
                  </a:lnTo>
                  <a:lnTo>
                    <a:pt x="124324" y="270038"/>
                  </a:lnTo>
                  <a:lnTo>
                    <a:pt x="133484" y="274017"/>
                  </a:lnTo>
                  <a:lnTo>
                    <a:pt x="142567" y="277662"/>
                  </a:lnTo>
                  <a:lnTo>
                    <a:pt x="151600" y="280092"/>
                  </a:lnTo>
                  <a:lnTo>
                    <a:pt x="160598" y="281712"/>
                  </a:lnTo>
                  <a:lnTo>
                    <a:pt x="169573" y="282792"/>
                  </a:lnTo>
                  <a:lnTo>
                    <a:pt x="176549" y="283512"/>
                  </a:lnTo>
                  <a:lnTo>
                    <a:pt x="182191" y="283992"/>
                  </a:lnTo>
                  <a:lnTo>
                    <a:pt x="186945" y="284312"/>
                  </a:lnTo>
                  <a:lnTo>
                    <a:pt x="194873" y="284668"/>
                  </a:lnTo>
                  <a:lnTo>
                    <a:pt x="198376" y="284762"/>
                  </a:lnTo>
                  <a:lnTo>
                    <a:pt x="200712" y="283833"/>
                  </a:lnTo>
                  <a:lnTo>
                    <a:pt x="202269" y="282222"/>
                  </a:lnTo>
                  <a:lnTo>
                    <a:pt x="203307" y="280155"/>
                  </a:lnTo>
                  <a:lnTo>
                    <a:pt x="203006" y="277785"/>
                  </a:lnTo>
                  <a:lnTo>
                    <a:pt x="201814" y="275213"/>
                  </a:lnTo>
                  <a:lnTo>
                    <a:pt x="200027" y="272506"/>
                  </a:lnTo>
                  <a:lnTo>
                    <a:pt x="196851" y="269709"/>
                  </a:lnTo>
                  <a:lnTo>
                    <a:pt x="192750" y="266853"/>
                  </a:lnTo>
                  <a:lnTo>
                    <a:pt x="188031" y="263956"/>
                  </a:lnTo>
                  <a:lnTo>
                    <a:pt x="182901" y="260040"/>
                  </a:lnTo>
                  <a:lnTo>
                    <a:pt x="177496" y="255446"/>
                  </a:lnTo>
                  <a:lnTo>
                    <a:pt x="171909" y="250398"/>
                  </a:lnTo>
                  <a:lnTo>
                    <a:pt x="165207" y="245049"/>
                  </a:lnTo>
                  <a:lnTo>
                    <a:pt x="157763" y="239498"/>
                  </a:lnTo>
                  <a:lnTo>
                    <a:pt x="149824" y="233814"/>
                  </a:lnTo>
                  <a:lnTo>
                    <a:pt x="142547" y="229031"/>
                  </a:lnTo>
                  <a:lnTo>
                    <a:pt x="135711" y="224851"/>
                  </a:lnTo>
                  <a:lnTo>
                    <a:pt x="129169" y="221072"/>
                  </a:lnTo>
                  <a:lnTo>
                    <a:pt x="121831" y="216569"/>
                  </a:lnTo>
                  <a:lnTo>
                    <a:pt x="105741" y="206273"/>
                  </a:lnTo>
                  <a:lnTo>
                    <a:pt x="98275" y="199757"/>
                  </a:lnTo>
                  <a:lnTo>
                    <a:pt x="91314" y="192436"/>
                  </a:lnTo>
                  <a:lnTo>
                    <a:pt x="84688" y="184580"/>
                  </a:lnTo>
                  <a:lnTo>
                    <a:pt x="78287" y="177357"/>
                  </a:lnTo>
                  <a:lnTo>
                    <a:pt x="65883" y="164041"/>
                  </a:lnTo>
                  <a:lnTo>
                    <a:pt x="60789" y="157711"/>
                  </a:lnTo>
                  <a:lnTo>
                    <a:pt x="56401" y="151508"/>
                  </a:lnTo>
                  <a:lnTo>
                    <a:pt x="52483" y="145387"/>
                  </a:lnTo>
                  <a:lnTo>
                    <a:pt x="48879" y="139323"/>
                  </a:lnTo>
                  <a:lnTo>
                    <a:pt x="45485" y="133295"/>
                  </a:lnTo>
                  <a:lnTo>
                    <a:pt x="42229" y="127293"/>
                  </a:lnTo>
                  <a:lnTo>
                    <a:pt x="41051" y="121307"/>
                  </a:lnTo>
                  <a:lnTo>
                    <a:pt x="41258" y="115332"/>
                  </a:lnTo>
                  <a:lnTo>
                    <a:pt x="43979" y="100964"/>
                  </a:lnTo>
                  <a:lnTo>
                    <a:pt x="46186" y="99786"/>
                  </a:lnTo>
                  <a:lnTo>
                    <a:pt x="49642" y="99000"/>
                  </a:lnTo>
                  <a:lnTo>
                    <a:pt x="53931" y="98476"/>
                  </a:lnTo>
                  <a:lnTo>
                    <a:pt x="58774" y="100111"/>
                  </a:lnTo>
                  <a:lnTo>
                    <a:pt x="63987" y="103186"/>
                  </a:lnTo>
                  <a:lnTo>
                    <a:pt x="69447" y="107220"/>
                  </a:lnTo>
                  <a:lnTo>
                    <a:pt x="74079" y="109909"/>
                  </a:lnTo>
                  <a:lnTo>
                    <a:pt x="78160" y="111702"/>
                  </a:lnTo>
                  <a:lnTo>
                    <a:pt x="81872" y="112897"/>
                  </a:lnTo>
                  <a:lnTo>
                    <a:pt x="86331" y="115678"/>
                  </a:lnTo>
                  <a:lnTo>
                    <a:pt x="91288" y="119517"/>
                  </a:lnTo>
                  <a:lnTo>
                    <a:pt x="96578" y="124060"/>
                  </a:lnTo>
                  <a:lnTo>
                    <a:pt x="102088" y="127089"/>
                  </a:lnTo>
                  <a:lnTo>
                    <a:pt x="107746" y="129108"/>
                  </a:lnTo>
                  <a:lnTo>
                    <a:pt x="113503" y="130455"/>
                  </a:lnTo>
                  <a:lnTo>
                    <a:pt x="118332" y="132344"/>
                  </a:lnTo>
                  <a:lnTo>
                    <a:pt x="122544" y="134596"/>
                  </a:lnTo>
                  <a:lnTo>
                    <a:pt x="131693" y="140599"/>
                  </a:lnTo>
                  <a:lnTo>
                    <a:pt x="132444" y="140099"/>
                  </a:lnTo>
                  <a:lnTo>
                    <a:pt x="132944" y="138774"/>
                  </a:lnTo>
                  <a:lnTo>
                    <a:pt x="133278" y="136898"/>
                  </a:lnTo>
                  <a:lnTo>
                    <a:pt x="132508" y="135648"/>
                  </a:lnTo>
                  <a:lnTo>
                    <a:pt x="131003" y="134814"/>
                  </a:lnTo>
                  <a:lnTo>
                    <a:pt x="129007" y="134259"/>
                  </a:lnTo>
                  <a:lnTo>
                    <a:pt x="127676" y="131904"/>
                  </a:lnTo>
                  <a:lnTo>
                    <a:pt x="126198" y="123996"/>
                  </a:lnTo>
                  <a:lnTo>
                    <a:pt x="123819" y="120101"/>
                  </a:lnTo>
                  <a:lnTo>
                    <a:pt x="120249" y="116512"/>
                  </a:lnTo>
                  <a:lnTo>
                    <a:pt x="115885" y="113127"/>
                  </a:lnTo>
                  <a:lnTo>
                    <a:pt x="110991" y="107894"/>
                  </a:lnTo>
                  <a:lnTo>
                    <a:pt x="105744" y="101429"/>
                  </a:lnTo>
                  <a:lnTo>
                    <a:pt x="100262" y="94142"/>
                  </a:lnTo>
                  <a:lnTo>
                    <a:pt x="95614" y="86308"/>
                  </a:lnTo>
                  <a:lnTo>
                    <a:pt x="91524" y="78108"/>
                  </a:lnTo>
                  <a:lnTo>
                    <a:pt x="84334" y="62053"/>
                  </a:lnTo>
                  <a:lnTo>
                    <a:pt x="77830" y="48302"/>
                  </a:lnTo>
                  <a:lnTo>
                    <a:pt x="74707" y="40865"/>
                  </a:lnTo>
                  <a:lnTo>
                    <a:pt x="71633" y="32930"/>
                  </a:lnTo>
                  <a:lnTo>
                    <a:pt x="68591" y="24664"/>
                  </a:lnTo>
                  <a:lnTo>
                    <a:pt x="66563" y="18161"/>
                  </a:lnTo>
                  <a:lnTo>
                    <a:pt x="65211" y="12833"/>
                  </a:lnTo>
                  <a:lnTo>
                    <a:pt x="64310" y="8290"/>
                  </a:lnTo>
                  <a:lnTo>
                    <a:pt x="64701" y="5260"/>
                  </a:lnTo>
                  <a:lnTo>
                    <a:pt x="65955" y="3241"/>
                  </a:lnTo>
                  <a:lnTo>
                    <a:pt x="67782" y="1895"/>
                  </a:lnTo>
                  <a:lnTo>
                    <a:pt x="70985" y="997"/>
                  </a:lnTo>
                  <a:lnTo>
                    <a:pt x="75105" y="399"/>
                  </a:lnTo>
                  <a:lnTo>
                    <a:pt x="79835" y="0"/>
                  </a:lnTo>
                  <a:lnTo>
                    <a:pt x="84973" y="1718"/>
                  </a:lnTo>
                  <a:lnTo>
                    <a:pt x="90383" y="4848"/>
                  </a:lnTo>
                  <a:lnTo>
                    <a:pt x="95974" y="8919"/>
                  </a:lnTo>
                  <a:lnTo>
                    <a:pt x="102678" y="12625"/>
                  </a:lnTo>
                  <a:lnTo>
                    <a:pt x="110124" y="16088"/>
                  </a:lnTo>
                  <a:lnTo>
                    <a:pt x="118064" y="19389"/>
                  </a:lnTo>
                  <a:lnTo>
                    <a:pt x="126334" y="23574"/>
                  </a:lnTo>
                  <a:lnTo>
                    <a:pt x="134824" y="28348"/>
                  </a:lnTo>
                  <a:lnTo>
                    <a:pt x="143461" y="33515"/>
                  </a:lnTo>
                  <a:lnTo>
                    <a:pt x="151203" y="37953"/>
                  </a:lnTo>
                  <a:lnTo>
                    <a:pt x="165097" y="45529"/>
                  </a:lnTo>
                  <a:lnTo>
                    <a:pt x="184076" y="55372"/>
                  </a:lnTo>
                  <a:lnTo>
                    <a:pt x="189194" y="56492"/>
                  </a:lnTo>
                  <a:lnTo>
                    <a:pt x="193598" y="56247"/>
                  </a:lnTo>
                  <a:lnTo>
                    <a:pt x="197526" y="55091"/>
                  </a:lnTo>
                  <a:lnTo>
                    <a:pt x="201137" y="54321"/>
                  </a:lnTo>
                  <a:lnTo>
                    <a:pt x="207795" y="53465"/>
                  </a:lnTo>
                  <a:lnTo>
                    <a:pt x="209968" y="52244"/>
                  </a:lnTo>
                  <a:lnTo>
                    <a:pt x="211416" y="50438"/>
                  </a:lnTo>
                  <a:lnTo>
                    <a:pt x="214312" y="4385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SMARTPenAnnotation327"/>
            <p:cNvSpPr/>
            <p:nvPr/>
          </p:nvSpPr>
          <p:spPr>
            <a:xfrm>
              <a:off x="839423" y="3425157"/>
              <a:ext cx="187492" cy="360462"/>
            </a:xfrm>
            <a:custGeom>
              <a:avLst/>
              <a:gdLst/>
              <a:ahLst/>
              <a:cxnLst/>
              <a:rect l="0" t="0" r="0" b="0"/>
              <a:pathLst>
                <a:path w="187492" h="360462">
                  <a:moveTo>
                    <a:pt x="17827" y="236014"/>
                  </a:moveTo>
                  <a:lnTo>
                    <a:pt x="9265" y="236014"/>
                  </a:lnTo>
                  <a:lnTo>
                    <a:pt x="4265" y="240755"/>
                  </a:lnTo>
                  <a:lnTo>
                    <a:pt x="2833" y="243143"/>
                  </a:lnTo>
                  <a:lnTo>
                    <a:pt x="1241" y="248443"/>
                  </a:lnTo>
                  <a:lnTo>
                    <a:pt x="533" y="256752"/>
                  </a:lnTo>
                  <a:lnTo>
                    <a:pt x="219" y="267059"/>
                  </a:lnTo>
                  <a:lnTo>
                    <a:pt x="0" y="295714"/>
                  </a:lnTo>
                  <a:lnTo>
                    <a:pt x="981" y="301611"/>
                  </a:lnTo>
                  <a:lnTo>
                    <a:pt x="2628" y="307527"/>
                  </a:lnTo>
                  <a:lnTo>
                    <a:pt x="4717" y="313455"/>
                  </a:lnTo>
                  <a:lnTo>
                    <a:pt x="8095" y="319391"/>
                  </a:lnTo>
                  <a:lnTo>
                    <a:pt x="12331" y="325334"/>
                  </a:lnTo>
                  <a:lnTo>
                    <a:pt x="17139" y="331279"/>
                  </a:lnTo>
                  <a:lnTo>
                    <a:pt x="21337" y="336235"/>
                  </a:lnTo>
                  <a:lnTo>
                    <a:pt x="25128" y="340531"/>
                  </a:lnTo>
                  <a:lnTo>
                    <a:pt x="28647" y="344388"/>
                  </a:lnTo>
                  <a:lnTo>
                    <a:pt x="32978" y="347951"/>
                  </a:lnTo>
                  <a:lnTo>
                    <a:pt x="37849" y="351319"/>
                  </a:lnTo>
                  <a:lnTo>
                    <a:pt x="43081" y="354556"/>
                  </a:lnTo>
                  <a:lnTo>
                    <a:pt x="48554" y="356714"/>
                  </a:lnTo>
                  <a:lnTo>
                    <a:pt x="54186" y="358153"/>
                  </a:lnTo>
                  <a:lnTo>
                    <a:pt x="59926" y="359112"/>
                  </a:lnTo>
                  <a:lnTo>
                    <a:pt x="65736" y="359751"/>
                  </a:lnTo>
                  <a:lnTo>
                    <a:pt x="71595" y="360178"/>
                  </a:lnTo>
                  <a:lnTo>
                    <a:pt x="77484" y="360461"/>
                  </a:lnTo>
                  <a:lnTo>
                    <a:pt x="82403" y="358667"/>
                  </a:lnTo>
                  <a:lnTo>
                    <a:pt x="86674" y="355486"/>
                  </a:lnTo>
                  <a:lnTo>
                    <a:pt x="90514" y="351381"/>
                  </a:lnTo>
                  <a:lnTo>
                    <a:pt x="94066" y="346660"/>
                  </a:lnTo>
                  <a:lnTo>
                    <a:pt x="97426" y="341528"/>
                  </a:lnTo>
                  <a:lnTo>
                    <a:pt x="100659" y="336122"/>
                  </a:lnTo>
                  <a:lnTo>
                    <a:pt x="102814" y="329542"/>
                  </a:lnTo>
                  <a:lnTo>
                    <a:pt x="104250" y="322179"/>
                  </a:lnTo>
                  <a:lnTo>
                    <a:pt x="105208" y="314293"/>
                  </a:lnTo>
                  <a:lnTo>
                    <a:pt x="104854" y="307052"/>
                  </a:lnTo>
                  <a:lnTo>
                    <a:pt x="103626" y="300240"/>
                  </a:lnTo>
                  <a:lnTo>
                    <a:pt x="101815" y="293714"/>
                  </a:lnTo>
                  <a:lnTo>
                    <a:pt x="100608" y="286387"/>
                  </a:lnTo>
                  <a:lnTo>
                    <a:pt x="99803" y="278526"/>
                  </a:lnTo>
                  <a:lnTo>
                    <a:pt x="99267" y="270308"/>
                  </a:lnTo>
                  <a:lnTo>
                    <a:pt x="97917" y="261854"/>
                  </a:lnTo>
                  <a:lnTo>
                    <a:pt x="96025" y="253241"/>
                  </a:lnTo>
                  <a:lnTo>
                    <a:pt x="93771" y="244522"/>
                  </a:lnTo>
                  <a:lnTo>
                    <a:pt x="90284" y="236725"/>
                  </a:lnTo>
                  <a:lnTo>
                    <a:pt x="85976" y="229543"/>
                  </a:lnTo>
                  <a:lnTo>
                    <a:pt x="81119" y="222770"/>
                  </a:lnTo>
                  <a:lnTo>
                    <a:pt x="76888" y="217263"/>
                  </a:lnTo>
                  <a:lnTo>
                    <a:pt x="73076" y="212600"/>
                  </a:lnTo>
                  <a:lnTo>
                    <a:pt x="69542" y="208498"/>
                  </a:lnTo>
                  <a:lnTo>
                    <a:pt x="65202" y="204772"/>
                  </a:lnTo>
                  <a:lnTo>
                    <a:pt x="60324" y="201296"/>
                  </a:lnTo>
                  <a:lnTo>
                    <a:pt x="55088" y="197986"/>
                  </a:lnTo>
                  <a:lnTo>
                    <a:pt x="50605" y="195779"/>
                  </a:lnTo>
                  <a:lnTo>
                    <a:pt x="46624" y="194308"/>
                  </a:lnTo>
                  <a:lnTo>
                    <a:pt x="37847" y="191947"/>
                  </a:lnTo>
                  <a:lnTo>
                    <a:pt x="37126" y="193738"/>
                  </a:lnTo>
                  <a:lnTo>
                    <a:pt x="36326" y="201019"/>
                  </a:lnTo>
                  <a:lnTo>
                    <a:pt x="37105" y="204747"/>
                  </a:lnTo>
                  <a:lnTo>
                    <a:pt x="40616" y="211534"/>
                  </a:lnTo>
                  <a:lnTo>
                    <a:pt x="45484" y="217858"/>
                  </a:lnTo>
                  <a:lnTo>
                    <a:pt x="48171" y="220934"/>
                  </a:lnTo>
                  <a:lnTo>
                    <a:pt x="51947" y="223976"/>
                  </a:lnTo>
                  <a:lnTo>
                    <a:pt x="56448" y="226997"/>
                  </a:lnTo>
                  <a:lnTo>
                    <a:pt x="61434" y="230003"/>
                  </a:lnTo>
                  <a:lnTo>
                    <a:pt x="65750" y="232999"/>
                  </a:lnTo>
                  <a:lnTo>
                    <a:pt x="69619" y="235988"/>
                  </a:lnTo>
                  <a:lnTo>
                    <a:pt x="73191" y="238973"/>
                  </a:lnTo>
                  <a:lnTo>
                    <a:pt x="77556" y="240964"/>
                  </a:lnTo>
                  <a:lnTo>
                    <a:pt x="82451" y="242291"/>
                  </a:lnTo>
                  <a:lnTo>
                    <a:pt x="87699" y="243175"/>
                  </a:lnTo>
                  <a:lnTo>
                    <a:pt x="92189" y="243765"/>
                  </a:lnTo>
                  <a:lnTo>
                    <a:pt x="96175" y="244158"/>
                  </a:lnTo>
                  <a:lnTo>
                    <a:pt x="99824" y="244420"/>
                  </a:lnTo>
                  <a:lnTo>
                    <a:pt x="103250" y="243603"/>
                  </a:lnTo>
                  <a:lnTo>
                    <a:pt x="106525" y="242065"/>
                  </a:lnTo>
                  <a:lnTo>
                    <a:pt x="109701" y="240048"/>
                  </a:lnTo>
                  <a:lnTo>
                    <a:pt x="112811" y="236719"/>
                  </a:lnTo>
                  <a:lnTo>
                    <a:pt x="115876" y="232516"/>
                  </a:lnTo>
                  <a:lnTo>
                    <a:pt x="118912" y="227728"/>
                  </a:lnTo>
                  <a:lnTo>
                    <a:pt x="122284" y="217118"/>
                  </a:lnTo>
                  <a:lnTo>
                    <a:pt x="123184" y="211510"/>
                  </a:lnTo>
                  <a:lnTo>
                    <a:pt x="123784" y="205788"/>
                  </a:lnTo>
                  <a:lnTo>
                    <a:pt x="124183" y="199989"/>
                  </a:lnTo>
                  <a:lnTo>
                    <a:pt x="124450" y="194137"/>
                  </a:lnTo>
                  <a:lnTo>
                    <a:pt x="123635" y="187261"/>
                  </a:lnTo>
                  <a:lnTo>
                    <a:pt x="122100" y="179700"/>
                  </a:lnTo>
                  <a:lnTo>
                    <a:pt x="120084" y="171682"/>
                  </a:lnTo>
                  <a:lnTo>
                    <a:pt x="116756" y="164353"/>
                  </a:lnTo>
                  <a:lnTo>
                    <a:pt x="112553" y="157482"/>
                  </a:lnTo>
                  <a:lnTo>
                    <a:pt x="107767" y="150918"/>
                  </a:lnTo>
                  <a:lnTo>
                    <a:pt x="103583" y="144556"/>
                  </a:lnTo>
                  <a:lnTo>
                    <a:pt x="99803" y="138332"/>
                  </a:lnTo>
                  <a:lnTo>
                    <a:pt x="96290" y="132197"/>
                  </a:lnTo>
                  <a:lnTo>
                    <a:pt x="91963" y="127116"/>
                  </a:lnTo>
                  <a:lnTo>
                    <a:pt x="87095" y="122736"/>
                  </a:lnTo>
                  <a:lnTo>
                    <a:pt x="81865" y="118823"/>
                  </a:lnTo>
                  <a:lnTo>
                    <a:pt x="77386" y="115223"/>
                  </a:lnTo>
                  <a:lnTo>
                    <a:pt x="73408" y="111830"/>
                  </a:lnTo>
                  <a:lnTo>
                    <a:pt x="69763" y="108577"/>
                  </a:lnTo>
                  <a:lnTo>
                    <a:pt x="66342" y="106408"/>
                  </a:lnTo>
                  <a:lnTo>
                    <a:pt x="63069" y="104962"/>
                  </a:lnTo>
                  <a:lnTo>
                    <a:pt x="59894" y="103997"/>
                  </a:lnTo>
                  <a:lnTo>
                    <a:pt x="57778" y="104347"/>
                  </a:lnTo>
                  <a:lnTo>
                    <a:pt x="56367" y="105572"/>
                  </a:lnTo>
                  <a:lnTo>
                    <a:pt x="55426" y="107381"/>
                  </a:lnTo>
                  <a:lnTo>
                    <a:pt x="56784" y="110571"/>
                  </a:lnTo>
                  <a:lnTo>
                    <a:pt x="59673" y="114683"/>
                  </a:lnTo>
                  <a:lnTo>
                    <a:pt x="63583" y="119408"/>
                  </a:lnTo>
                  <a:lnTo>
                    <a:pt x="68175" y="123550"/>
                  </a:lnTo>
                  <a:lnTo>
                    <a:pt x="73220" y="127304"/>
                  </a:lnTo>
                  <a:lnTo>
                    <a:pt x="78568" y="130799"/>
                  </a:lnTo>
                  <a:lnTo>
                    <a:pt x="84118" y="135113"/>
                  </a:lnTo>
                  <a:lnTo>
                    <a:pt x="89802" y="139973"/>
                  </a:lnTo>
                  <a:lnTo>
                    <a:pt x="95576" y="145198"/>
                  </a:lnTo>
                  <a:lnTo>
                    <a:pt x="102402" y="150665"/>
                  </a:lnTo>
                  <a:lnTo>
                    <a:pt x="109929" y="156295"/>
                  </a:lnTo>
                  <a:lnTo>
                    <a:pt x="117923" y="162032"/>
                  </a:lnTo>
                  <a:lnTo>
                    <a:pt x="125237" y="166849"/>
                  </a:lnTo>
                  <a:lnTo>
                    <a:pt x="132098" y="171052"/>
                  </a:lnTo>
                  <a:lnTo>
                    <a:pt x="138656" y="174847"/>
                  </a:lnTo>
                  <a:lnTo>
                    <a:pt x="144020" y="177377"/>
                  </a:lnTo>
                  <a:lnTo>
                    <a:pt x="148588" y="179063"/>
                  </a:lnTo>
                  <a:lnTo>
                    <a:pt x="159993" y="182239"/>
                  </a:lnTo>
                  <a:lnTo>
                    <a:pt x="155751" y="172897"/>
                  </a:lnTo>
                  <a:lnTo>
                    <a:pt x="152440" y="169131"/>
                  </a:lnTo>
                  <a:lnTo>
                    <a:pt x="148249" y="165629"/>
                  </a:lnTo>
                  <a:lnTo>
                    <a:pt x="143470" y="162302"/>
                  </a:lnTo>
                  <a:lnTo>
                    <a:pt x="138300" y="157107"/>
                  </a:lnTo>
                  <a:lnTo>
                    <a:pt x="132869" y="150667"/>
                  </a:lnTo>
                  <a:lnTo>
                    <a:pt x="127263" y="143398"/>
                  </a:lnTo>
                  <a:lnTo>
                    <a:pt x="121542" y="136567"/>
                  </a:lnTo>
                  <a:lnTo>
                    <a:pt x="115744" y="130029"/>
                  </a:lnTo>
                  <a:lnTo>
                    <a:pt x="109894" y="123685"/>
                  </a:lnTo>
                  <a:lnTo>
                    <a:pt x="95456" y="108700"/>
                  </a:lnTo>
                  <a:lnTo>
                    <a:pt x="66675" y="79566"/>
                  </a:lnTo>
                  <a:lnTo>
                    <a:pt x="60314" y="72184"/>
                  </a:lnTo>
                  <a:lnTo>
                    <a:pt x="54089" y="64286"/>
                  </a:lnTo>
                  <a:lnTo>
                    <a:pt x="47955" y="56045"/>
                  </a:lnTo>
                  <a:lnTo>
                    <a:pt x="43865" y="48566"/>
                  </a:lnTo>
                  <a:lnTo>
                    <a:pt x="41139" y="41596"/>
                  </a:lnTo>
                  <a:lnTo>
                    <a:pt x="39321" y="34965"/>
                  </a:lnTo>
                  <a:lnTo>
                    <a:pt x="37302" y="24951"/>
                  </a:lnTo>
                  <a:lnTo>
                    <a:pt x="36763" y="20891"/>
                  </a:lnTo>
                  <a:lnTo>
                    <a:pt x="37396" y="17192"/>
                  </a:lnTo>
                  <a:lnTo>
                    <a:pt x="40745" y="10437"/>
                  </a:lnTo>
                  <a:lnTo>
                    <a:pt x="44020" y="7247"/>
                  </a:lnTo>
                  <a:lnTo>
                    <a:pt x="48187" y="4128"/>
                  </a:lnTo>
                  <a:lnTo>
                    <a:pt x="52950" y="1056"/>
                  </a:lnTo>
                  <a:lnTo>
                    <a:pt x="59101" y="0"/>
                  </a:lnTo>
                  <a:lnTo>
                    <a:pt x="66179" y="289"/>
                  </a:lnTo>
                  <a:lnTo>
                    <a:pt x="73874" y="1474"/>
                  </a:lnTo>
                  <a:lnTo>
                    <a:pt x="80988" y="3255"/>
                  </a:lnTo>
                  <a:lnTo>
                    <a:pt x="87716" y="5435"/>
                  </a:lnTo>
                  <a:lnTo>
                    <a:pt x="94185" y="7881"/>
                  </a:lnTo>
                  <a:lnTo>
                    <a:pt x="109310" y="13244"/>
                  </a:lnTo>
                  <a:lnTo>
                    <a:pt x="117511" y="16063"/>
                  </a:lnTo>
                  <a:lnTo>
                    <a:pt x="124963" y="18935"/>
                  </a:lnTo>
                  <a:lnTo>
                    <a:pt x="131915" y="21842"/>
                  </a:lnTo>
                  <a:lnTo>
                    <a:pt x="138534" y="24772"/>
                  </a:lnTo>
                  <a:lnTo>
                    <a:pt x="151180" y="30673"/>
                  </a:lnTo>
                  <a:lnTo>
                    <a:pt x="187491" y="4849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SMARTPenAnnotation328"/>
            <p:cNvSpPr/>
            <p:nvPr/>
          </p:nvSpPr>
          <p:spPr>
            <a:xfrm>
              <a:off x="910937" y="2857500"/>
              <a:ext cx="160612" cy="444567"/>
            </a:xfrm>
            <a:custGeom>
              <a:avLst/>
              <a:gdLst/>
              <a:ahLst/>
              <a:cxnLst/>
              <a:rect l="0" t="0" r="0" b="0"/>
              <a:pathLst>
                <a:path w="160612" h="444567">
                  <a:moveTo>
                    <a:pt x="8820" y="330398"/>
                  </a:moveTo>
                  <a:lnTo>
                    <a:pt x="4080" y="330398"/>
                  </a:lnTo>
                  <a:lnTo>
                    <a:pt x="2683" y="331390"/>
                  </a:lnTo>
                  <a:lnTo>
                    <a:pt x="1753" y="333044"/>
                  </a:lnTo>
                  <a:lnTo>
                    <a:pt x="258" y="338086"/>
                  </a:lnTo>
                  <a:lnTo>
                    <a:pt x="0" y="348441"/>
                  </a:lnTo>
                  <a:lnTo>
                    <a:pt x="2585" y="358592"/>
                  </a:lnTo>
                  <a:lnTo>
                    <a:pt x="7041" y="369717"/>
                  </a:lnTo>
                  <a:lnTo>
                    <a:pt x="9619" y="375462"/>
                  </a:lnTo>
                  <a:lnTo>
                    <a:pt x="12329" y="381277"/>
                  </a:lnTo>
                  <a:lnTo>
                    <a:pt x="16120" y="387137"/>
                  </a:lnTo>
                  <a:lnTo>
                    <a:pt x="20632" y="393029"/>
                  </a:lnTo>
                  <a:lnTo>
                    <a:pt x="25625" y="398941"/>
                  </a:lnTo>
                  <a:lnTo>
                    <a:pt x="30937" y="404867"/>
                  </a:lnTo>
                  <a:lnTo>
                    <a:pt x="42132" y="416743"/>
                  </a:lnTo>
                  <a:lnTo>
                    <a:pt x="47895" y="421695"/>
                  </a:lnTo>
                  <a:lnTo>
                    <a:pt x="53722" y="425989"/>
                  </a:lnTo>
                  <a:lnTo>
                    <a:pt x="59591" y="429845"/>
                  </a:lnTo>
                  <a:lnTo>
                    <a:pt x="65487" y="433406"/>
                  </a:lnTo>
                  <a:lnTo>
                    <a:pt x="71403" y="436774"/>
                  </a:lnTo>
                  <a:lnTo>
                    <a:pt x="77331" y="440010"/>
                  </a:lnTo>
                  <a:lnTo>
                    <a:pt x="83268" y="442168"/>
                  </a:lnTo>
                  <a:lnTo>
                    <a:pt x="89210" y="443607"/>
                  </a:lnTo>
                  <a:lnTo>
                    <a:pt x="95155" y="444566"/>
                  </a:lnTo>
                  <a:lnTo>
                    <a:pt x="100111" y="443221"/>
                  </a:lnTo>
                  <a:lnTo>
                    <a:pt x="104408" y="440340"/>
                  </a:lnTo>
                  <a:lnTo>
                    <a:pt x="118432" y="426198"/>
                  </a:lnTo>
                  <a:lnTo>
                    <a:pt x="121582" y="421054"/>
                  </a:lnTo>
                  <a:lnTo>
                    <a:pt x="124675" y="414647"/>
                  </a:lnTo>
                  <a:lnTo>
                    <a:pt x="127728" y="407401"/>
                  </a:lnTo>
                  <a:lnTo>
                    <a:pt x="129764" y="399593"/>
                  </a:lnTo>
                  <a:lnTo>
                    <a:pt x="131121" y="391410"/>
                  </a:lnTo>
                  <a:lnTo>
                    <a:pt x="132026" y="382979"/>
                  </a:lnTo>
                  <a:lnTo>
                    <a:pt x="132630" y="374382"/>
                  </a:lnTo>
                  <a:lnTo>
                    <a:pt x="133032" y="365673"/>
                  </a:lnTo>
                  <a:lnTo>
                    <a:pt x="133300" y="356892"/>
                  </a:lnTo>
                  <a:lnTo>
                    <a:pt x="132486" y="348061"/>
                  </a:lnTo>
                  <a:lnTo>
                    <a:pt x="130952" y="339196"/>
                  </a:lnTo>
                  <a:lnTo>
                    <a:pt x="128937" y="330311"/>
                  </a:lnTo>
                  <a:lnTo>
                    <a:pt x="126601" y="321410"/>
                  </a:lnTo>
                  <a:lnTo>
                    <a:pt x="124052" y="312500"/>
                  </a:lnTo>
                  <a:lnTo>
                    <a:pt x="121360" y="303583"/>
                  </a:lnTo>
                  <a:lnTo>
                    <a:pt x="118573" y="295654"/>
                  </a:lnTo>
                  <a:lnTo>
                    <a:pt x="115723" y="288384"/>
                  </a:lnTo>
                  <a:lnTo>
                    <a:pt x="112831" y="281552"/>
                  </a:lnTo>
                  <a:lnTo>
                    <a:pt x="108919" y="276006"/>
                  </a:lnTo>
                  <a:lnTo>
                    <a:pt x="104326" y="271316"/>
                  </a:lnTo>
                  <a:lnTo>
                    <a:pt x="99280" y="267198"/>
                  </a:lnTo>
                  <a:lnTo>
                    <a:pt x="93931" y="263460"/>
                  </a:lnTo>
                  <a:lnTo>
                    <a:pt x="88381" y="259976"/>
                  </a:lnTo>
                  <a:lnTo>
                    <a:pt x="82697" y="256661"/>
                  </a:lnTo>
                  <a:lnTo>
                    <a:pt x="77915" y="255443"/>
                  </a:lnTo>
                  <a:lnTo>
                    <a:pt x="73735" y="255623"/>
                  </a:lnTo>
                  <a:lnTo>
                    <a:pt x="69956" y="256736"/>
                  </a:lnTo>
                  <a:lnTo>
                    <a:pt x="66445" y="258469"/>
                  </a:lnTo>
                  <a:lnTo>
                    <a:pt x="63112" y="260618"/>
                  </a:lnTo>
                  <a:lnTo>
                    <a:pt x="59897" y="263042"/>
                  </a:lnTo>
                  <a:lnTo>
                    <a:pt x="56762" y="265650"/>
                  </a:lnTo>
                  <a:lnTo>
                    <a:pt x="53680" y="268381"/>
                  </a:lnTo>
                  <a:lnTo>
                    <a:pt x="50633" y="271194"/>
                  </a:lnTo>
                  <a:lnTo>
                    <a:pt x="48602" y="275054"/>
                  </a:lnTo>
                  <a:lnTo>
                    <a:pt x="46345" y="284634"/>
                  </a:lnTo>
                  <a:lnTo>
                    <a:pt x="42696" y="292861"/>
                  </a:lnTo>
                  <a:lnTo>
                    <a:pt x="38759" y="299824"/>
                  </a:lnTo>
                  <a:lnTo>
                    <a:pt x="37009" y="306226"/>
                  </a:lnTo>
                  <a:lnTo>
                    <a:pt x="35732" y="319673"/>
                  </a:lnTo>
                  <a:lnTo>
                    <a:pt x="36683" y="320271"/>
                  </a:lnTo>
                  <a:lnTo>
                    <a:pt x="40386" y="320936"/>
                  </a:lnTo>
                  <a:lnTo>
                    <a:pt x="43309" y="321311"/>
                  </a:lnTo>
                  <a:lnTo>
                    <a:pt x="46638" y="318752"/>
                  </a:lnTo>
                  <a:lnTo>
                    <a:pt x="48915" y="316681"/>
                  </a:lnTo>
                  <a:lnTo>
                    <a:pt x="51425" y="313316"/>
                  </a:lnTo>
                  <a:lnTo>
                    <a:pt x="54091" y="309088"/>
                  </a:lnTo>
                  <a:lnTo>
                    <a:pt x="56860" y="304285"/>
                  </a:lnTo>
                  <a:lnTo>
                    <a:pt x="59698" y="300091"/>
                  </a:lnTo>
                  <a:lnTo>
                    <a:pt x="62583" y="296303"/>
                  </a:lnTo>
                  <a:lnTo>
                    <a:pt x="65498" y="292785"/>
                  </a:lnTo>
                  <a:lnTo>
                    <a:pt x="69426" y="288456"/>
                  </a:lnTo>
                  <a:lnTo>
                    <a:pt x="79082" y="278353"/>
                  </a:lnTo>
                  <a:lnTo>
                    <a:pt x="95674" y="261510"/>
                  </a:lnTo>
                  <a:lnTo>
                    <a:pt x="101449" y="256691"/>
                  </a:lnTo>
                  <a:lnTo>
                    <a:pt x="107284" y="252487"/>
                  </a:lnTo>
                  <a:lnTo>
                    <a:pt x="113158" y="248691"/>
                  </a:lnTo>
                  <a:lnTo>
                    <a:pt x="118066" y="245169"/>
                  </a:lnTo>
                  <a:lnTo>
                    <a:pt x="122331" y="241829"/>
                  </a:lnTo>
                  <a:lnTo>
                    <a:pt x="126166" y="238610"/>
                  </a:lnTo>
                  <a:lnTo>
                    <a:pt x="129715" y="236463"/>
                  </a:lnTo>
                  <a:lnTo>
                    <a:pt x="133073" y="235033"/>
                  </a:lnTo>
                  <a:lnTo>
                    <a:pt x="136304" y="234079"/>
                  </a:lnTo>
                  <a:lnTo>
                    <a:pt x="139450" y="234435"/>
                  </a:lnTo>
                  <a:lnTo>
                    <a:pt x="142539" y="235665"/>
                  </a:lnTo>
                  <a:lnTo>
                    <a:pt x="145591" y="237477"/>
                  </a:lnTo>
                  <a:lnTo>
                    <a:pt x="148618" y="238685"/>
                  </a:lnTo>
                  <a:lnTo>
                    <a:pt x="151628" y="239491"/>
                  </a:lnTo>
                  <a:lnTo>
                    <a:pt x="154627" y="240027"/>
                  </a:lnTo>
                  <a:lnTo>
                    <a:pt x="156627" y="241377"/>
                  </a:lnTo>
                  <a:lnTo>
                    <a:pt x="157959" y="243270"/>
                  </a:lnTo>
                  <a:lnTo>
                    <a:pt x="159440" y="248018"/>
                  </a:lnTo>
                  <a:lnTo>
                    <a:pt x="160611" y="258817"/>
                  </a:lnTo>
                  <a:lnTo>
                    <a:pt x="155881" y="254178"/>
                  </a:lnTo>
                  <a:lnTo>
                    <a:pt x="150910" y="246582"/>
                  </a:lnTo>
                  <a:lnTo>
                    <a:pt x="148195" y="241779"/>
                  </a:lnTo>
                  <a:lnTo>
                    <a:pt x="142533" y="231150"/>
                  </a:lnTo>
                  <a:lnTo>
                    <a:pt x="139634" y="225537"/>
                  </a:lnTo>
                  <a:lnTo>
                    <a:pt x="135717" y="219811"/>
                  </a:lnTo>
                  <a:lnTo>
                    <a:pt x="131121" y="214009"/>
                  </a:lnTo>
                  <a:lnTo>
                    <a:pt x="126073" y="208157"/>
                  </a:lnTo>
                  <a:lnTo>
                    <a:pt x="120723" y="200287"/>
                  </a:lnTo>
                  <a:lnTo>
                    <a:pt x="115172" y="191071"/>
                  </a:lnTo>
                  <a:lnTo>
                    <a:pt x="109487" y="180959"/>
                  </a:lnTo>
                  <a:lnTo>
                    <a:pt x="97879" y="159139"/>
                  </a:lnTo>
                  <a:lnTo>
                    <a:pt x="92005" y="147765"/>
                  </a:lnTo>
                  <a:lnTo>
                    <a:pt x="87097" y="136213"/>
                  </a:lnTo>
                  <a:lnTo>
                    <a:pt x="82833" y="124543"/>
                  </a:lnTo>
                  <a:lnTo>
                    <a:pt x="68860" y="82037"/>
                  </a:lnTo>
                  <a:lnTo>
                    <a:pt x="67699" y="72551"/>
                  </a:lnTo>
                  <a:lnTo>
                    <a:pt x="67916" y="63250"/>
                  </a:lnTo>
                  <a:lnTo>
                    <a:pt x="69054" y="54073"/>
                  </a:lnTo>
                  <a:lnTo>
                    <a:pt x="70804" y="45970"/>
                  </a:lnTo>
                  <a:lnTo>
                    <a:pt x="72963" y="38584"/>
                  </a:lnTo>
                  <a:lnTo>
                    <a:pt x="75395" y="31676"/>
                  </a:lnTo>
                  <a:lnTo>
                    <a:pt x="78008" y="26078"/>
                  </a:lnTo>
                  <a:lnTo>
                    <a:pt x="80742" y="21354"/>
                  </a:lnTo>
                  <a:lnTo>
                    <a:pt x="83557" y="17212"/>
                  </a:lnTo>
                  <a:lnTo>
                    <a:pt x="86426" y="13459"/>
                  </a:lnTo>
                  <a:lnTo>
                    <a:pt x="89331" y="9965"/>
                  </a:lnTo>
                  <a:lnTo>
                    <a:pt x="98117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SMARTPenAnnotation329"/>
            <p:cNvSpPr/>
            <p:nvPr/>
          </p:nvSpPr>
          <p:spPr>
            <a:xfrm>
              <a:off x="964774" y="3734534"/>
              <a:ext cx="147283" cy="283195"/>
            </a:xfrm>
            <a:custGeom>
              <a:avLst/>
              <a:gdLst/>
              <a:ahLst/>
              <a:cxnLst/>
              <a:rect l="0" t="0" r="0" b="0"/>
              <a:pathLst>
                <a:path w="147283" h="283195">
                  <a:moveTo>
                    <a:pt x="8561" y="221317"/>
                  </a:moveTo>
                  <a:lnTo>
                    <a:pt x="873" y="221317"/>
                  </a:lnTo>
                  <a:lnTo>
                    <a:pt x="459" y="222309"/>
                  </a:lnTo>
                  <a:lnTo>
                    <a:pt x="0" y="226058"/>
                  </a:lnTo>
                  <a:lnTo>
                    <a:pt x="869" y="228446"/>
                  </a:lnTo>
                  <a:lnTo>
                    <a:pt x="4481" y="233746"/>
                  </a:lnTo>
                  <a:lnTo>
                    <a:pt x="6833" y="236548"/>
                  </a:lnTo>
                  <a:lnTo>
                    <a:pt x="9394" y="239409"/>
                  </a:lnTo>
                  <a:lnTo>
                    <a:pt x="14885" y="245233"/>
                  </a:lnTo>
                  <a:lnTo>
                    <a:pt x="34187" y="264766"/>
                  </a:lnTo>
                  <a:lnTo>
                    <a:pt x="40528" y="269135"/>
                  </a:lnTo>
                  <a:lnTo>
                    <a:pt x="47732" y="273039"/>
                  </a:lnTo>
                  <a:lnTo>
                    <a:pt x="55511" y="276635"/>
                  </a:lnTo>
                  <a:lnTo>
                    <a:pt x="62681" y="279031"/>
                  </a:lnTo>
                  <a:lnTo>
                    <a:pt x="69446" y="280629"/>
                  </a:lnTo>
                  <a:lnTo>
                    <a:pt x="75940" y="281695"/>
                  </a:lnTo>
                  <a:lnTo>
                    <a:pt x="82254" y="282404"/>
                  </a:lnTo>
                  <a:lnTo>
                    <a:pt x="88448" y="282878"/>
                  </a:lnTo>
                  <a:lnTo>
                    <a:pt x="94561" y="283194"/>
                  </a:lnTo>
                  <a:lnTo>
                    <a:pt x="99629" y="282412"/>
                  </a:lnTo>
                  <a:lnTo>
                    <a:pt x="104000" y="280899"/>
                  </a:lnTo>
                  <a:lnTo>
                    <a:pt x="107906" y="278897"/>
                  </a:lnTo>
                  <a:lnTo>
                    <a:pt x="111502" y="275579"/>
                  </a:lnTo>
                  <a:lnTo>
                    <a:pt x="114891" y="271382"/>
                  </a:lnTo>
                  <a:lnTo>
                    <a:pt x="118144" y="266600"/>
                  </a:lnTo>
                  <a:lnTo>
                    <a:pt x="120311" y="261428"/>
                  </a:lnTo>
                  <a:lnTo>
                    <a:pt x="121757" y="255995"/>
                  </a:lnTo>
                  <a:lnTo>
                    <a:pt x="122720" y="250389"/>
                  </a:lnTo>
                  <a:lnTo>
                    <a:pt x="123363" y="243675"/>
                  </a:lnTo>
                  <a:lnTo>
                    <a:pt x="123791" y="236222"/>
                  </a:lnTo>
                  <a:lnTo>
                    <a:pt x="124076" y="228277"/>
                  </a:lnTo>
                  <a:lnTo>
                    <a:pt x="123275" y="220004"/>
                  </a:lnTo>
                  <a:lnTo>
                    <a:pt x="121748" y="211512"/>
                  </a:lnTo>
                  <a:lnTo>
                    <a:pt x="119738" y="202874"/>
                  </a:lnTo>
                  <a:lnTo>
                    <a:pt x="117406" y="194139"/>
                  </a:lnTo>
                  <a:lnTo>
                    <a:pt x="112168" y="176496"/>
                  </a:lnTo>
                  <a:lnTo>
                    <a:pt x="109383" y="168616"/>
                  </a:lnTo>
                  <a:lnTo>
                    <a:pt x="106533" y="161378"/>
                  </a:lnTo>
                  <a:lnTo>
                    <a:pt x="103642" y="154569"/>
                  </a:lnTo>
                  <a:lnTo>
                    <a:pt x="97783" y="141711"/>
                  </a:lnTo>
                  <a:lnTo>
                    <a:pt x="94831" y="135504"/>
                  </a:lnTo>
                  <a:lnTo>
                    <a:pt x="92864" y="130374"/>
                  </a:lnTo>
                  <a:lnTo>
                    <a:pt x="90678" y="122028"/>
                  </a:lnTo>
                  <a:lnTo>
                    <a:pt x="87060" y="115012"/>
                  </a:lnTo>
                  <a:lnTo>
                    <a:pt x="84706" y="111752"/>
                  </a:lnTo>
                  <a:lnTo>
                    <a:pt x="84129" y="109578"/>
                  </a:lnTo>
                  <a:lnTo>
                    <a:pt x="84737" y="108129"/>
                  </a:lnTo>
                  <a:lnTo>
                    <a:pt x="86134" y="107163"/>
                  </a:lnTo>
                  <a:lnTo>
                    <a:pt x="88058" y="107511"/>
                  </a:lnTo>
                  <a:lnTo>
                    <a:pt x="90333" y="108736"/>
                  </a:lnTo>
                  <a:lnTo>
                    <a:pt x="92841" y="110544"/>
                  </a:lnTo>
                  <a:lnTo>
                    <a:pt x="95506" y="111750"/>
                  </a:lnTo>
                  <a:lnTo>
                    <a:pt x="98274" y="112553"/>
                  </a:lnTo>
                  <a:lnTo>
                    <a:pt x="101112" y="113089"/>
                  </a:lnTo>
                  <a:lnTo>
                    <a:pt x="104988" y="114438"/>
                  </a:lnTo>
                  <a:lnTo>
                    <a:pt x="109557" y="116330"/>
                  </a:lnTo>
                  <a:lnTo>
                    <a:pt x="114587" y="118584"/>
                  </a:lnTo>
                  <a:lnTo>
                    <a:pt x="118933" y="120086"/>
                  </a:lnTo>
                  <a:lnTo>
                    <a:pt x="122822" y="121088"/>
                  </a:lnTo>
                  <a:lnTo>
                    <a:pt x="126407" y="121755"/>
                  </a:lnTo>
                  <a:lnTo>
                    <a:pt x="129789" y="121208"/>
                  </a:lnTo>
                  <a:lnTo>
                    <a:pt x="133036" y="119851"/>
                  </a:lnTo>
                  <a:lnTo>
                    <a:pt x="140636" y="115285"/>
                  </a:lnTo>
                  <a:lnTo>
                    <a:pt x="144321" y="112014"/>
                  </a:lnTo>
                  <a:lnTo>
                    <a:pt x="146693" y="109753"/>
                  </a:lnTo>
                  <a:lnTo>
                    <a:pt x="147282" y="106262"/>
                  </a:lnTo>
                  <a:lnTo>
                    <a:pt x="146682" y="101950"/>
                  </a:lnTo>
                  <a:lnTo>
                    <a:pt x="145290" y="97090"/>
                  </a:lnTo>
                  <a:lnTo>
                    <a:pt x="143744" y="89045"/>
                  </a:lnTo>
                  <a:lnTo>
                    <a:pt x="143332" y="85511"/>
                  </a:lnTo>
                  <a:lnTo>
                    <a:pt x="142064" y="80178"/>
                  </a:lnTo>
                  <a:lnTo>
                    <a:pt x="140228" y="73646"/>
                  </a:lnTo>
                  <a:lnTo>
                    <a:pt x="138011" y="66315"/>
                  </a:lnTo>
                  <a:lnTo>
                    <a:pt x="135541" y="59444"/>
                  </a:lnTo>
                  <a:lnTo>
                    <a:pt x="132902" y="52878"/>
                  </a:lnTo>
                  <a:lnTo>
                    <a:pt x="130150" y="46517"/>
                  </a:lnTo>
                  <a:lnTo>
                    <a:pt x="126332" y="40291"/>
                  </a:lnTo>
                  <a:lnTo>
                    <a:pt x="121801" y="34157"/>
                  </a:lnTo>
                  <a:lnTo>
                    <a:pt x="116797" y="28082"/>
                  </a:lnTo>
                  <a:lnTo>
                    <a:pt x="111476" y="23041"/>
                  </a:lnTo>
                  <a:lnTo>
                    <a:pt x="105945" y="18688"/>
                  </a:lnTo>
                  <a:lnTo>
                    <a:pt x="100273" y="14793"/>
                  </a:lnTo>
                  <a:lnTo>
                    <a:pt x="94507" y="11205"/>
                  </a:lnTo>
                  <a:lnTo>
                    <a:pt x="88679" y="7820"/>
                  </a:lnTo>
                  <a:lnTo>
                    <a:pt x="82809" y="4572"/>
                  </a:lnTo>
                  <a:lnTo>
                    <a:pt x="77904" y="2406"/>
                  </a:lnTo>
                  <a:lnTo>
                    <a:pt x="73641" y="962"/>
                  </a:lnTo>
                  <a:lnTo>
                    <a:pt x="69807" y="0"/>
                  </a:lnTo>
                  <a:lnTo>
                    <a:pt x="66259" y="1343"/>
                  </a:lnTo>
                  <a:lnTo>
                    <a:pt x="62902" y="4222"/>
                  </a:lnTo>
                  <a:lnTo>
                    <a:pt x="59671" y="8126"/>
                  </a:lnTo>
                  <a:lnTo>
                    <a:pt x="56082" y="15110"/>
                  </a:lnTo>
                  <a:lnTo>
                    <a:pt x="54486" y="22513"/>
                  </a:lnTo>
                  <a:lnTo>
                    <a:pt x="54061" y="27266"/>
                  </a:lnTo>
                  <a:lnTo>
                    <a:pt x="53777" y="32418"/>
                  </a:lnTo>
                  <a:lnTo>
                    <a:pt x="54580" y="37838"/>
                  </a:lnTo>
                  <a:lnTo>
                    <a:pt x="56108" y="43435"/>
                  </a:lnTo>
                  <a:lnTo>
                    <a:pt x="58118" y="49151"/>
                  </a:lnTo>
                  <a:lnTo>
                    <a:pt x="60451" y="54946"/>
                  </a:lnTo>
                  <a:lnTo>
                    <a:pt x="62998" y="60794"/>
                  </a:lnTo>
                  <a:lnTo>
                    <a:pt x="65689" y="66677"/>
                  </a:lnTo>
                  <a:lnTo>
                    <a:pt x="68474" y="71591"/>
                  </a:lnTo>
                  <a:lnTo>
                    <a:pt x="71324" y="75859"/>
                  </a:lnTo>
                  <a:lnTo>
                    <a:pt x="74215" y="79696"/>
                  </a:lnTo>
                  <a:lnTo>
                    <a:pt x="77135" y="82255"/>
                  </a:lnTo>
                  <a:lnTo>
                    <a:pt x="80074" y="83961"/>
                  </a:lnTo>
                  <a:lnTo>
                    <a:pt x="88929" y="87372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SMARTPenAnnotation330"/>
            <p:cNvSpPr/>
            <p:nvPr/>
          </p:nvSpPr>
          <p:spPr>
            <a:xfrm>
              <a:off x="1062632" y="3375421"/>
              <a:ext cx="142557" cy="396781"/>
            </a:xfrm>
            <a:custGeom>
              <a:avLst/>
              <a:gdLst/>
              <a:ahLst/>
              <a:cxnLst/>
              <a:rect l="0" t="0" r="0" b="0"/>
              <a:pathLst>
                <a:path w="142557" h="396781">
                  <a:moveTo>
                    <a:pt x="0" y="294680"/>
                  </a:moveTo>
                  <a:lnTo>
                    <a:pt x="0" y="307982"/>
                  </a:lnTo>
                  <a:lnTo>
                    <a:pt x="2646" y="315806"/>
                  </a:lnTo>
                  <a:lnTo>
                    <a:pt x="4741" y="320670"/>
                  </a:lnTo>
                  <a:lnTo>
                    <a:pt x="7129" y="324905"/>
                  </a:lnTo>
                  <a:lnTo>
                    <a:pt x="9714" y="328721"/>
                  </a:lnTo>
                  <a:lnTo>
                    <a:pt x="12429" y="332257"/>
                  </a:lnTo>
                  <a:lnTo>
                    <a:pt x="15232" y="336598"/>
                  </a:lnTo>
                  <a:lnTo>
                    <a:pt x="18092" y="341477"/>
                  </a:lnTo>
                  <a:lnTo>
                    <a:pt x="20991" y="346714"/>
                  </a:lnTo>
                  <a:lnTo>
                    <a:pt x="24908" y="352190"/>
                  </a:lnTo>
                  <a:lnTo>
                    <a:pt x="29504" y="357824"/>
                  </a:lnTo>
                  <a:lnTo>
                    <a:pt x="34552" y="363565"/>
                  </a:lnTo>
                  <a:lnTo>
                    <a:pt x="39902" y="368385"/>
                  </a:lnTo>
                  <a:lnTo>
                    <a:pt x="45453" y="372590"/>
                  </a:lnTo>
                  <a:lnTo>
                    <a:pt x="51138" y="376386"/>
                  </a:lnTo>
                  <a:lnTo>
                    <a:pt x="56913" y="379908"/>
                  </a:lnTo>
                  <a:lnTo>
                    <a:pt x="62746" y="383249"/>
                  </a:lnTo>
                  <a:lnTo>
                    <a:pt x="68620" y="386468"/>
                  </a:lnTo>
                  <a:lnTo>
                    <a:pt x="75512" y="389606"/>
                  </a:lnTo>
                  <a:lnTo>
                    <a:pt x="83084" y="392691"/>
                  </a:lnTo>
                  <a:lnTo>
                    <a:pt x="91108" y="395739"/>
                  </a:lnTo>
                  <a:lnTo>
                    <a:pt x="98442" y="396780"/>
                  </a:lnTo>
                  <a:lnTo>
                    <a:pt x="105316" y="396480"/>
                  </a:lnTo>
                  <a:lnTo>
                    <a:pt x="111882" y="395289"/>
                  </a:lnTo>
                  <a:lnTo>
                    <a:pt x="118245" y="393503"/>
                  </a:lnTo>
                  <a:lnTo>
                    <a:pt x="124471" y="391320"/>
                  </a:lnTo>
                  <a:lnTo>
                    <a:pt x="130605" y="388872"/>
                  </a:lnTo>
                  <a:lnTo>
                    <a:pt x="134695" y="386249"/>
                  </a:lnTo>
                  <a:lnTo>
                    <a:pt x="137422" y="383507"/>
                  </a:lnTo>
                  <a:lnTo>
                    <a:pt x="139240" y="380687"/>
                  </a:lnTo>
                  <a:lnTo>
                    <a:pt x="141260" y="369616"/>
                  </a:lnTo>
                  <a:lnTo>
                    <a:pt x="141798" y="362497"/>
                  </a:lnTo>
                  <a:lnTo>
                    <a:pt x="142157" y="355766"/>
                  </a:lnTo>
                  <a:lnTo>
                    <a:pt x="142556" y="342996"/>
                  </a:lnTo>
                  <a:lnTo>
                    <a:pt x="141670" y="335821"/>
                  </a:lnTo>
                  <a:lnTo>
                    <a:pt x="140088" y="328060"/>
                  </a:lnTo>
                  <a:lnTo>
                    <a:pt x="138040" y="319910"/>
                  </a:lnTo>
                  <a:lnTo>
                    <a:pt x="135683" y="311500"/>
                  </a:lnTo>
                  <a:lnTo>
                    <a:pt x="130418" y="294218"/>
                  </a:lnTo>
                  <a:lnTo>
                    <a:pt x="121876" y="267754"/>
                  </a:lnTo>
                  <a:lnTo>
                    <a:pt x="117962" y="259862"/>
                  </a:lnTo>
                  <a:lnTo>
                    <a:pt x="113368" y="252617"/>
                  </a:lnTo>
                  <a:lnTo>
                    <a:pt x="108321" y="245802"/>
                  </a:lnTo>
                  <a:lnTo>
                    <a:pt x="102972" y="240266"/>
                  </a:lnTo>
                  <a:lnTo>
                    <a:pt x="97421" y="235584"/>
                  </a:lnTo>
                  <a:lnTo>
                    <a:pt x="91737" y="231470"/>
                  </a:lnTo>
                  <a:lnTo>
                    <a:pt x="85963" y="228727"/>
                  </a:lnTo>
                  <a:lnTo>
                    <a:pt x="80129" y="226899"/>
                  </a:lnTo>
                  <a:lnTo>
                    <a:pt x="74255" y="225680"/>
                  </a:lnTo>
                  <a:lnTo>
                    <a:pt x="68355" y="224868"/>
                  </a:lnTo>
                  <a:lnTo>
                    <a:pt x="62437" y="224326"/>
                  </a:lnTo>
                  <a:lnTo>
                    <a:pt x="56508" y="223965"/>
                  </a:lnTo>
                  <a:lnTo>
                    <a:pt x="50570" y="224716"/>
                  </a:lnTo>
                  <a:lnTo>
                    <a:pt x="44628" y="226209"/>
                  </a:lnTo>
                  <a:lnTo>
                    <a:pt x="38682" y="228197"/>
                  </a:lnTo>
                  <a:lnTo>
                    <a:pt x="33725" y="231506"/>
                  </a:lnTo>
                  <a:lnTo>
                    <a:pt x="29429" y="235697"/>
                  </a:lnTo>
                  <a:lnTo>
                    <a:pt x="25572" y="240476"/>
                  </a:lnTo>
                  <a:lnTo>
                    <a:pt x="21288" y="248430"/>
                  </a:lnTo>
                  <a:lnTo>
                    <a:pt x="19383" y="256265"/>
                  </a:lnTo>
                  <a:lnTo>
                    <a:pt x="18537" y="266362"/>
                  </a:lnTo>
                  <a:lnTo>
                    <a:pt x="19303" y="270840"/>
                  </a:lnTo>
                  <a:lnTo>
                    <a:pt x="24130" y="281884"/>
                  </a:lnTo>
                  <a:lnTo>
                    <a:pt x="26439" y="292799"/>
                  </a:lnTo>
                  <a:lnTo>
                    <a:pt x="27548" y="292434"/>
                  </a:lnTo>
                  <a:lnTo>
                    <a:pt x="31426" y="289382"/>
                  </a:lnTo>
                  <a:lnTo>
                    <a:pt x="32857" y="287179"/>
                  </a:lnTo>
                  <a:lnTo>
                    <a:pt x="34447" y="282086"/>
                  </a:lnTo>
                  <a:lnTo>
                    <a:pt x="35154" y="273869"/>
                  </a:lnTo>
                  <a:lnTo>
                    <a:pt x="35342" y="268900"/>
                  </a:lnTo>
                  <a:lnTo>
                    <a:pt x="38197" y="258087"/>
                  </a:lnTo>
                  <a:lnTo>
                    <a:pt x="40348" y="252425"/>
                  </a:lnTo>
                  <a:lnTo>
                    <a:pt x="42774" y="246666"/>
                  </a:lnTo>
                  <a:lnTo>
                    <a:pt x="45383" y="240843"/>
                  </a:lnTo>
                  <a:lnTo>
                    <a:pt x="50928" y="229081"/>
                  </a:lnTo>
                  <a:lnTo>
                    <a:pt x="56700" y="217238"/>
                  </a:lnTo>
                  <a:lnTo>
                    <a:pt x="59628" y="212294"/>
                  </a:lnTo>
                  <a:lnTo>
                    <a:pt x="62573" y="208006"/>
                  </a:lnTo>
                  <a:lnTo>
                    <a:pt x="65528" y="204155"/>
                  </a:lnTo>
                  <a:lnTo>
                    <a:pt x="69482" y="200596"/>
                  </a:lnTo>
                  <a:lnTo>
                    <a:pt x="74103" y="197231"/>
                  </a:lnTo>
                  <a:lnTo>
                    <a:pt x="79168" y="193995"/>
                  </a:lnTo>
                  <a:lnTo>
                    <a:pt x="83536" y="190846"/>
                  </a:lnTo>
                  <a:lnTo>
                    <a:pt x="87441" y="187754"/>
                  </a:lnTo>
                  <a:lnTo>
                    <a:pt x="91036" y="184701"/>
                  </a:lnTo>
                  <a:lnTo>
                    <a:pt x="94425" y="182665"/>
                  </a:lnTo>
                  <a:lnTo>
                    <a:pt x="97677" y="181308"/>
                  </a:lnTo>
                  <a:lnTo>
                    <a:pt x="100837" y="180404"/>
                  </a:lnTo>
                  <a:lnTo>
                    <a:pt x="103936" y="180793"/>
                  </a:lnTo>
                  <a:lnTo>
                    <a:pt x="106994" y="182044"/>
                  </a:lnTo>
                  <a:lnTo>
                    <a:pt x="110025" y="183871"/>
                  </a:lnTo>
                  <a:lnTo>
                    <a:pt x="113037" y="185088"/>
                  </a:lnTo>
                  <a:lnTo>
                    <a:pt x="116038" y="185900"/>
                  </a:lnTo>
                  <a:lnTo>
                    <a:pt x="119031" y="186442"/>
                  </a:lnTo>
                  <a:lnTo>
                    <a:pt x="122018" y="187794"/>
                  </a:lnTo>
                  <a:lnTo>
                    <a:pt x="125002" y="189689"/>
                  </a:lnTo>
                  <a:lnTo>
                    <a:pt x="133422" y="196057"/>
                  </a:lnTo>
                  <a:lnTo>
                    <a:pt x="129050" y="196336"/>
                  </a:lnTo>
                  <a:lnTo>
                    <a:pt x="126713" y="195383"/>
                  </a:lnTo>
                  <a:lnTo>
                    <a:pt x="124163" y="193756"/>
                  </a:lnTo>
                  <a:lnTo>
                    <a:pt x="121471" y="191678"/>
                  </a:lnTo>
                  <a:lnTo>
                    <a:pt x="118684" y="189301"/>
                  </a:lnTo>
                  <a:lnTo>
                    <a:pt x="115833" y="186725"/>
                  </a:lnTo>
                  <a:lnTo>
                    <a:pt x="112941" y="184014"/>
                  </a:lnTo>
                  <a:lnTo>
                    <a:pt x="88491" y="159881"/>
                  </a:lnTo>
                  <a:lnTo>
                    <a:pt x="82807" y="154212"/>
                  </a:lnTo>
                  <a:lnTo>
                    <a:pt x="77033" y="147457"/>
                  </a:lnTo>
                  <a:lnTo>
                    <a:pt x="71199" y="139976"/>
                  </a:lnTo>
                  <a:lnTo>
                    <a:pt x="65325" y="132013"/>
                  </a:lnTo>
                  <a:lnTo>
                    <a:pt x="60418" y="123728"/>
                  </a:lnTo>
                  <a:lnTo>
                    <a:pt x="56154" y="115227"/>
                  </a:lnTo>
                  <a:lnTo>
                    <a:pt x="52319" y="106584"/>
                  </a:lnTo>
                  <a:lnTo>
                    <a:pt x="48770" y="97845"/>
                  </a:lnTo>
                  <a:lnTo>
                    <a:pt x="45412" y="89043"/>
                  </a:lnTo>
                  <a:lnTo>
                    <a:pt x="42181" y="80198"/>
                  </a:lnTo>
                  <a:lnTo>
                    <a:pt x="40027" y="72317"/>
                  </a:lnTo>
                  <a:lnTo>
                    <a:pt x="38591" y="65079"/>
                  </a:lnTo>
                  <a:lnTo>
                    <a:pt x="37634" y="58269"/>
                  </a:lnTo>
                  <a:lnTo>
                    <a:pt x="36996" y="50752"/>
                  </a:lnTo>
                  <a:lnTo>
                    <a:pt x="36570" y="42765"/>
                  </a:lnTo>
                  <a:lnTo>
                    <a:pt x="36286" y="34463"/>
                  </a:lnTo>
                  <a:lnTo>
                    <a:pt x="37089" y="27936"/>
                  </a:lnTo>
                  <a:lnTo>
                    <a:pt x="40628" y="18039"/>
                  </a:lnTo>
                  <a:lnTo>
                    <a:pt x="42862" y="10333"/>
                  </a:lnTo>
                  <a:lnTo>
                    <a:pt x="43457" y="6889"/>
                  </a:lnTo>
                  <a:lnTo>
                    <a:pt x="44847" y="4592"/>
                  </a:lnTo>
                  <a:lnTo>
                    <a:pt x="46765" y="3062"/>
                  </a:lnTo>
                  <a:lnTo>
                    <a:pt x="53578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SMARTPenAnnotation331"/>
            <p:cNvSpPr/>
            <p:nvPr/>
          </p:nvSpPr>
          <p:spPr>
            <a:xfrm>
              <a:off x="1098478" y="2881735"/>
              <a:ext cx="231888" cy="618125"/>
            </a:xfrm>
            <a:custGeom>
              <a:avLst/>
              <a:gdLst/>
              <a:ahLst/>
              <a:cxnLst/>
              <a:rect l="0" t="0" r="0" b="0"/>
              <a:pathLst>
                <a:path w="231888" h="618125">
                  <a:moveTo>
                    <a:pt x="44522" y="475827"/>
                  </a:moveTo>
                  <a:lnTo>
                    <a:pt x="22322" y="475827"/>
                  </a:lnTo>
                  <a:lnTo>
                    <a:pt x="20792" y="476819"/>
                  </a:lnTo>
                  <a:lnTo>
                    <a:pt x="19772" y="478473"/>
                  </a:lnTo>
                  <a:lnTo>
                    <a:pt x="18135" y="483515"/>
                  </a:lnTo>
                  <a:lnTo>
                    <a:pt x="17748" y="502800"/>
                  </a:lnTo>
                  <a:lnTo>
                    <a:pt x="17743" y="505715"/>
                  </a:lnTo>
                  <a:lnTo>
                    <a:pt x="18732" y="508651"/>
                  </a:lnTo>
                  <a:lnTo>
                    <a:pt x="22476" y="514559"/>
                  </a:lnTo>
                  <a:lnTo>
                    <a:pt x="24864" y="516531"/>
                  </a:lnTo>
                  <a:lnTo>
                    <a:pt x="27448" y="517846"/>
                  </a:lnTo>
                  <a:lnTo>
                    <a:pt x="30162" y="518722"/>
                  </a:lnTo>
                  <a:lnTo>
                    <a:pt x="35825" y="522342"/>
                  </a:lnTo>
                  <a:lnTo>
                    <a:pt x="42804" y="528010"/>
                  </a:lnTo>
                  <a:lnTo>
                    <a:pt x="44368" y="527483"/>
                  </a:lnTo>
                  <a:lnTo>
                    <a:pt x="51311" y="522993"/>
                  </a:lnTo>
                  <a:lnTo>
                    <a:pt x="56800" y="521594"/>
                  </a:lnTo>
                  <a:lnTo>
                    <a:pt x="58660" y="519237"/>
                  </a:lnTo>
                  <a:lnTo>
                    <a:pt x="59900" y="515681"/>
                  </a:lnTo>
                  <a:lnTo>
                    <a:pt x="60727" y="511326"/>
                  </a:lnTo>
                  <a:lnTo>
                    <a:pt x="64292" y="503842"/>
                  </a:lnTo>
                  <a:lnTo>
                    <a:pt x="66631" y="500457"/>
                  </a:lnTo>
                  <a:lnTo>
                    <a:pt x="69183" y="498200"/>
                  </a:lnTo>
                  <a:lnTo>
                    <a:pt x="71877" y="496695"/>
                  </a:lnTo>
                  <a:lnTo>
                    <a:pt x="77515" y="495024"/>
                  </a:lnTo>
                  <a:lnTo>
                    <a:pt x="83329" y="494281"/>
                  </a:lnTo>
                  <a:lnTo>
                    <a:pt x="89220" y="493950"/>
                  </a:lnTo>
                  <a:lnTo>
                    <a:pt x="92180" y="493862"/>
                  </a:lnTo>
                  <a:lnTo>
                    <a:pt x="96137" y="494796"/>
                  </a:lnTo>
                  <a:lnTo>
                    <a:pt x="100760" y="496410"/>
                  </a:lnTo>
                  <a:lnTo>
                    <a:pt x="105826" y="498479"/>
                  </a:lnTo>
                  <a:lnTo>
                    <a:pt x="110196" y="501842"/>
                  </a:lnTo>
                  <a:lnTo>
                    <a:pt x="114102" y="506069"/>
                  </a:lnTo>
                  <a:lnTo>
                    <a:pt x="121087" y="516057"/>
                  </a:lnTo>
                  <a:lnTo>
                    <a:pt x="127498" y="527111"/>
                  </a:lnTo>
                  <a:lnTo>
                    <a:pt x="133655" y="538638"/>
                  </a:lnTo>
                  <a:lnTo>
                    <a:pt x="136686" y="544490"/>
                  </a:lnTo>
                  <a:lnTo>
                    <a:pt x="140054" y="558930"/>
                  </a:lnTo>
                  <a:lnTo>
                    <a:pt x="142543" y="574277"/>
                  </a:lnTo>
                  <a:lnTo>
                    <a:pt x="146956" y="587713"/>
                  </a:lnTo>
                  <a:lnTo>
                    <a:pt x="147538" y="593082"/>
                  </a:lnTo>
                  <a:lnTo>
                    <a:pt x="146934" y="597653"/>
                  </a:lnTo>
                  <a:lnTo>
                    <a:pt x="144608" y="605378"/>
                  </a:lnTo>
                  <a:lnTo>
                    <a:pt x="142993" y="616752"/>
                  </a:lnTo>
                  <a:lnTo>
                    <a:pt x="141919" y="617402"/>
                  </a:lnTo>
                  <a:lnTo>
                    <a:pt x="138080" y="618124"/>
                  </a:lnTo>
                  <a:lnTo>
                    <a:pt x="136660" y="616332"/>
                  </a:lnTo>
                  <a:lnTo>
                    <a:pt x="133668" y="605322"/>
                  </a:lnTo>
                  <a:lnTo>
                    <a:pt x="129452" y="598534"/>
                  </a:lnTo>
                  <a:lnTo>
                    <a:pt x="116760" y="579654"/>
                  </a:lnTo>
                  <a:lnTo>
                    <a:pt x="111532" y="572826"/>
                  </a:lnTo>
                  <a:lnTo>
                    <a:pt x="106062" y="566290"/>
                  </a:lnTo>
                  <a:lnTo>
                    <a:pt x="100432" y="559948"/>
                  </a:lnTo>
                  <a:lnTo>
                    <a:pt x="94693" y="552744"/>
                  </a:lnTo>
                  <a:lnTo>
                    <a:pt x="88883" y="544964"/>
                  </a:lnTo>
                  <a:lnTo>
                    <a:pt x="77136" y="528383"/>
                  </a:lnTo>
                  <a:lnTo>
                    <a:pt x="47481" y="484622"/>
                  </a:lnTo>
                  <a:lnTo>
                    <a:pt x="41534" y="476729"/>
                  </a:lnTo>
                  <a:lnTo>
                    <a:pt x="35584" y="469484"/>
                  </a:lnTo>
                  <a:lnTo>
                    <a:pt x="29634" y="462668"/>
                  </a:lnTo>
                  <a:lnTo>
                    <a:pt x="24674" y="456141"/>
                  </a:lnTo>
                  <a:lnTo>
                    <a:pt x="20376" y="449804"/>
                  </a:lnTo>
                  <a:lnTo>
                    <a:pt x="13946" y="438465"/>
                  </a:lnTo>
                  <a:lnTo>
                    <a:pt x="9335" y="426502"/>
                  </a:lnTo>
                  <a:lnTo>
                    <a:pt x="3117" y="416674"/>
                  </a:lnTo>
                  <a:lnTo>
                    <a:pt x="0" y="404927"/>
                  </a:lnTo>
                  <a:lnTo>
                    <a:pt x="4651" y="409289"/>
                  </a:lnTo>
                  <a:lnTo>
                    <a:pt x="7027" y="410633"/>
                  </a:lnTo>
                  <a:lnTo>
                    <a:pt x="12313" y="412125"/>
                  </a:lnTo>
                  <a:lnTo>
                    <a:pt x="16104" y="413515"/>
                  </a:lnTo>
                  <a:lnTo>
                    <a:pt x="20615" y="415435"/>
                  </a:lnTo>
                  <a:lnTo>
                    <a:pt x="30920" y="420213"/>
                  </a:lnTo>
                  <a:lnTo>
                    <a:pt x="42114" y="425643"/>
                  </a:lnTo>
                  <a:lnTo>
                    <a:pt x="48870" y="428480"/>
                  </a:lnTo>
                  <a:lnTo>
                    <a:pt x="56350" y="431365"/>
                  </a:lnTo>
                  <a:lnTo>
                    <a:pt x="64314" y="434279"/>
                  </a:lnTo>
                  <a:lnTo>
                    <a:pt x="71607" y="436222"/>
                  </a:lnTo>
                  <a:lnTo>
                    <a:pt x="78453" y="437517"/>
                  </a:lnTo>
                  <a:lnTo>
                    <a:pt x="85002" y="438381"/>
                  </a:lnTo>
                  <a:lnTo>
                    <a:pt x="92345" y="439949"/>
                  </a:lnTo>
                  <a:lnTo>
                    <a:pt x="100216" y="441986"/>
                  </a:lnTo>
                  <a:lnTo>
                    <a:pt x="108440" y="444337"/>
                  </a:lnTo>
                  <a:lnTo>
                    <a:pt x="114915" y="444912"/>
                  </a:lnTo>
                  <a:lnTo>
                    <a:pt x="120224" y="444303"/>
                  </a:lnTo>
                  <a:lnTo>
                    <a:pt x="124756" y="442905"/>
                  </a:lnTo>
                  <a:lnTo>
                    <a:pt x="129761" y="441972"/>
                  </a:lnTo>
                  <a:lnTo>
                    <a:pt x="135082" y="441351"/>
                  </a:lnTo>
                  <a:lnTo>
                    <a:pt x="140614" y="440937"/>
                  </a:lnTo>
                  <a:lnTo>
                    <a:pt x="144302" y="439668"/>
                  </a:lnTo>
                  <a:lnTo>
                    <a:pt x="146761" y="437831"/>
                  </a:lnTo>
                  <a:lnTo>
                    <a:pt x="148400" y="435614"/>
                  </a:lnTo>
                  <a:lnTo>
                    <a:pt x="150221" y="430504"/>
                  </a:lnTo>
                  <a:lnTo>
                    <a:pt x="151390" y="419139"/>
                  </a:lnTo>
                  <a:lnTo>
                    <a:pt x="151592" y="405563"/>
                  </a:lnTo>
                  <a:lnTo>
                    <a:pt x="148994" y="394658"/>
                  </a:lnTo>
                  <a:lnTo>
                    <a:pt x="146912" y="388972"/>
                  </a:lnTo>
                  <a:lnTo>
                    <a:pt x="143540" y="384190"/>
                  </a:lnTo>
                  <a:lnTo>
                    <a:pt x="139307" y="380009"/>
                  </a:lnTo>
                  <a:lnTo>
                    <a:pt x="134501" y="376230"/>
                  </a:lnTo>
                  <a:lnTo>
                    <a:pt x="130305" y="371726"/>
                  </a:lnTo>
                  <a:lnTo>
                    <a:pt x="126515" y="366739"/>
                  </a:lnTo>
                  <a:lnTo>
                    <a:pt x="119658" y="356898"/>
                  </a:lnTo>
                  <a:lnTo>
                    <a:pt x="113304" y="349217"/>
                  </a:lnTo>
                  <a:lnTo>
                    <a:pt x="107172" y="342496"/>
                  </a:lnTo>
                  <a:lnTo>
                    <a:pt x="104148" y="339315"/>
                  </a:lnTo>
                  <a:lnTo>
                    <a:pt x="103124" y="337194"/>
                  </a:lnTo>
                  <a:lnTo>
                    <a:pt x="103434" y="335780"/>
                  </a:lnTo>
                  <a:lnTo>
                    <a:pt x="104632" y="334837"/>
                  </a:lnTo>
                  <a:lnTo>
                    <a:pt x="106423" y="334209"/>
                  </a:lnTo>
                  <a:lnTo>
                    <a:pt x="111059" y="333511"/>
                  </a:lnTo>
                  <a:lnTo>
                    <a:pt x="116427" y="333200"/>
                  </a:lnTo>
                  <a:lnTo>
                    <a:pt x="122120" y="333062"/>
                  </a:lnTo>
                  <a:lnTo>
                    <a:pt x="127958" y="333001"/>
                  </a:lnTo>
                  <a:lnTo>
                    <a:pt x="131896" y="333977"/>
                  </a:lnTo>
                  <a:lnTo>
                    <a:pt x="136505" y="335620"/>
                  </a:lnTo>
                  <a:lnTo>
                    <a:pt x="141563" y="337707"/>
                  </a:lnTo>
                  <a:lnTo>
                    <a:pt x="145927" y="339099"/>
                  </a:lnTo>
                  <a:lnTo>
                    <a:pt x="149828" y="340026"/>
                  </a:lnTo>
                  <a:lnTo>
                    <a:pt x="156809" y="341057"/>
                  </a:lnTo>
                  <a:lnTo>
                    <a:pt x="163219" y="341515"/>
                  </a:lnTo>
                  <a:lnTo>
                    <a:pt x="165325" y="340645"/>
                  </a:lnTo>
                  <a:lnTo>
                    <a:pt x="166729" y="339073"/>
                  </a:lnTo>
                  <a:lnTo>
                    <a:pt x="167665" y="337033"/>
                  </a:lnTo>
                  <a:lnTo>
                    <a:pt x="173723" y="329421"/>
                  </a:lnTo>
                  <a:lnTo>
                    <a:pt x="175304" y="325637"/>
                  </a:lnTo>
                  <a:lnTo>
                    <a:pt x="177061" y="316141"/>
                  </a:lnTo>
                  <a:lnTo>
                    <a:pt x="175196" y="305306"/>
                  </a:lnTo>
                  <a:lnTo>
                    <a:pt x="171214" y="290695"/>
                  </a:lnTo>
                  <a:lnTo>
                    <a:pt x="167388" y="274791"/>
                  </a:lnTo>
                  <a:lnTo>
                    <a:pt x="162629" y="261462"/>
                  </a:lnTo>
                  <a:lnTo>
                    <a:pt x="157206" y="252231"/>
                  </a:lnTo>
                  <a:lnTo>
                    <a:pt x="153379" y="247388"/>
                  </a:lnTo>
                  <a:lnTo>
                    <a:pt x="148843" y="242175"/>
                  </a:lnTo>
                  <a:lnTo>
                    <a:pt x="139504" y="232083"/>
                  </a:lnTo>
                  <a:lnTo>
                    <a:pt x="128668" y="220824"/>
                  </a:lnTo>
                  <a:lnTo>
                    <a:pt x="117829" y="209829"/>
                  </a:lnTo>
                  <a:lnTo>
                    <a:pt x="116213" y="209198"/>
                  </a:lnTo>
                  <a:lnTo>
                    <a:pt x="111184" y="208311"/>
                  </a:lnTo>
                  <a:lnTo>
                    <a:pt x="115134" y="207986"/>
                  </a:lnTo>
                  <a:lnTo>
                    <a:pt x="115409" y="208961"/>
                  </a:lnTo>
                  <a:lnTo>
                    <a:pt x="115715" y="212692"/>
                  </a:lnTo>
                  <a:lnTo>
                    <a:pt x="117780" y="215075"/>
                  </a:lnTo>
                  <a:lnTo>
                    <a:pt x="121142" y="217657"/>
                  </a:lnTo>
                  <a:lnTo>
                    <a:pt x="131314" y="224188"/>
                  </a:lnTo>
                  <a:lnTo>
                    <a:pt x="137817" y="230060"/>
                  </a:lnTo>
                  <a:lnTo>
                    <a:pt x="140453" y="231615"/>
                  </a:lnTo>
                  <a:lnTo>
                    <a:pt x="149895" y="234796"/>
                  </a:lnTo>
                  <a:lnTo>
                    <a:pt x="154458" y="236757"/>
                  </a:lnTo>
                  <a:lnTo>
                    <a:pt x="159485" y="239056"/>
                  </a:lnTo>
                  <a:lnTo>
                    <a:pt x="163828" y="240589"/>
                  </a:lnTo>
                  <a:lnTo>
                    <a:pt x="167715" y="241611"/>
                  </a:lnTo>
                  <a:lnTo>
                    <a:pt x="174681" y="242747"/>
                  </a:lnTo>
                  <a:lnTo>
                    <a:pt x="181084" y="243251"/>
                  </a:lnTo>
                  <a:lnTo>
                    <a:pt x="189882" y="243476"/>
                  </a:lnTo>
                  <a:lnTo>
                    <a:pt x="230248" y="243654"/>
                  </a:lnTo>
                  <a:lnTo>
                    <a:pt x="230847" y="244647"/>
                  </a:lnTo>
                  <a:lnTo>
                    <a:pt x="231887" y="251344"/>
                  </a:lnTo>
                  <a:lnTo>
                    <a:pt x="229329" y="254679"/>
                  </a:lnTo>
                  <a:lnTo>
                    <a:pt x="227258" y="256958"/>
                  </a:lnTo>
                  <a:lnTo>
                    <a:pt x="225877" y="259469"/>
                  </a:lnTo>
                  <a:lnTo>
                    <a:pt x="222941" y="267744"/>
                  </a:lnTo>
                  <a:lnTo>
                    <a:pt x="218739" y="273543"/>
                  </a:lnTo>
                  <a:lnTo>
                    <a:pt x="215236" y="274495"/>
                  </a:lnTo>
                  <a:lnTo>
                    <a:pt x="210917" y="274137"/>
                  </a:lnTo>
                  <a:lnTo>
                    <a:pt x="206054" y="272906"/>
                  </a:lnTo>
                  <a:lnTo>
                    <a:pt x="199835" y="271093"/>
                  </a:lnTo>
                  <a:lnTo>
                    <a:pt x="184987" y="266433"/>
                  </a:lnTo>
                  <a:lnTo>
                    <a:pt x="177853" y="262809"/>
                  </a:lnTo>
                  <a:lnTo>
                    <a:pt x="171112" y="258409"/>
                  </a:lnTo>
                  <a:lnTo>
                    <a:pt x="164634" y="253491"/>
                  </a:lnTo>
                  <a:lnTo>
                    <a:pt x="157339" y="247236"/>
                  </a:lnTo>
                  <a:lnTo>
                    <a:pt x="149499" y="240089"/>
                  </a:lnTo>
                  <a:lnTo>
                    <a:pt x="132850" y="224211"/>
                  </a:lnTo>
                  <a:lnTo>
                    <a:pt x="115529" y="207232"/>
                  </a:lnTo>
                  <a:lnTo>
                    <a:pt x="108727" y="197545"/>
                  </a:lnTo>
                  <a:lnTo>
                    <a:pt x="103200" y="187118"/>
                  </a:lnTo>
                  <a:lnTo>
                    <a:pt x="98523" y="176198"/>
                  </a:lnTo>
                  <a:lnTo>
                    <a:pt x="94413" y="164949"/>
                  </a:lnTo>
                  <a:lnTo>
                    <a:pt x="90681" y="153482"/>
                  </a:lnTo>
                  <a:lnTo>
                    <a:pt x="87201" y="141868"/>
                  </a:lnTo>
                  <a:lnTo>
                    <a:pt x="80688" y="118380"/>
                  </a:lnTo>
                  <a:lnTo>
                    <a:pt x="68422" y="70963"/>
                  </a:lnTo>
                  <a:lnTo>
                    <a:pt x="66409" y="60066"/>
                  </a:lnTo>
                  <a:lnTo>
                    <a:pt x="65066" y="49825"/>
                  </a:lnTo>
                  <a:lnTo>
                    <a:pt x="63574" y="31501"/>
                  </a:lnTo>
                  <a:lnTo>
                    <a:pt x="62911" y="16742"/>
                  </a:lnTo>
                  <a:lnTo>
                    <a:pt x="62451" y="0"/>
                  </a:lnTo>
                  <a:lnTo>
                    <a:pt x="62427" y="851"/>
                  </a:lnTo>
                  <a:lnTo>
                    <a:pt x="65047" y="4443"/>
                  </a:lnTo>
                  <a:lnTo>
                    <a:pt x="67135" y="6790"/>
                  </a:lnTo>
                  <a:lnTo>
                    <a:pt x="72101" y="17335"/>
                  </a:lnTo>
                  <a:lnTo>
                    <a:pt x="78607" y="31943"/>
                  </a:lnTo>
                  <a:lnTo>
                    <a:pt x="83120" y="40006"/>
                  </a:lnTo>
                  <a:lnTo>
                    <a:pt x="88113" y="48358"/>
                  </a:lnTo>
                  <a:lnTo>
                    <a:pt x="92434" y="56902"/>
                  </a:lnTo>
                  <a:lnTo>
                    <a:pt x="96307" y="65575"/>
                  </a:lnTo>
                  <a:lnTo>
                    <a:pt x="99881" y="74334"/>
                  </a:lnTo>
                  <a:lnTo>
                    <a:pt x="104248" y="83149"/>
                  </a:lnTo>
                  <a:lnTo>
                    <a:pt x="109144" y="92003"/>
                  </a:lnTo>
                  <a:lnTo>
                    <a:pt x="114392" y="100882"/>
                  </a:lnTo>
                  <a:lnTo>
                    <a:pt x="120224" y="116039"/>
                  </a:lnTo>
                  <a:lnTo>
                    <a:pt x="123807" y="129390"/>
                  </a:lnTo>
                  <a:lnTo>
                    <a:pt x="130411" y="148063"/>
                  </a:lnTo>
                  <a:lnTo>
                    <a:pt x="133801" y="165171"/>
                  </a:lnTo>
                  <a:lnTo>
                    <a:pt x="138110" y="173385"/>
                  </a:lnTo>
                  <a:lnTo>
                    <a:pt x="138664" y="175973"/>
                  </a:lnTo>
                  <a:lnTo>
                    <a:pt x="138041" y="177698"/>
                  </a:lnTo>
                  <a:lnTo>
                    <a:pt x="136633" y="178847"/>
                  </a:lnTo>
                  <a:lnTo>
                    <a:pt x="135695" y="178622"/>
                  </a:lnTo>
                  <a:lnTo>
                    <a:pt x="135069" y="177479"/>
                  </a:lnTo>
                  <a:lnTo>
                    <a:pt x="134653" y="175725"/>
                  </a:lnTo>
                  <a:lnTo>
                    <a:pt x="131543" y="171131"/>
                  </a:lnTo>
                  <a:lnTo>
                    <a:pt x="129325" y="168517"/>
                  </a:lnTo>
                  <a:lnTo>
                    <a:pt x="124215" y="157675"/>
                  </a:lnTo>
                  <a:lnTo>
                    <a:pt x="115959" y="13649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SMARTPenAnnotation332"/>
            <p:cNvSpPr/>
            <p:nvPr/>
          </p:nvSpPr>
          <p:spPr>
            <a:xfrm>
              <a:off x="1170390" y="2688040"/>
              <a:ext cx="138039" cy="240484"/>
            </a:xfrm>
            <a:custGeom>
              <a:avLst/>
              <a:gdLst/>
              <a:ahLst/>
              <a:cxnLst/>
              <a:rect l="0" t="0" r="0" b="0"/>
              <a:pathLst>
                <a:path w="138039" h="240484">
                  <a:moveTo>
                    <a:pt x="17258" y="214108"/>
                  </a:moveTo>
                  <a:lnTo>
                    <a:pt x="17258" y="197858"/>
                  </a:lnTo>
                  <a:lnTo>
                    <a:pt x="19904" y="194318"/>
                  </a:lnTo>
                  <a:lnTo>
                    <a:pt x="21998" y="191985"/>
                  </a:lnTo>
                  <a:lnTo>
                    <a:pt x="24387" y="190430"/>
                  </a:lnTo>
                  <a:lnTo>
                    <a:pt x="26972" y="189393"/>
                  </a:lnTo>
                  <a:lnTo>
                    <a:pt x="29687" y="188701"/>
                  </a:lnTo>
                  <a:lnTo>
                    <a:pt x="32489" y="189233"/>
                  </a:lnTo>
                  <a:lnTo>
                    <a:pt x="35350" y="190579"/>
                  </a:lnTo>
                  <a:lnTo>
                    <a:pt x="38249" y="192469"/>
                  </a:lnTo>
                  <a:lnTo>
                    <a:pt x="41174" y="194721"/>
                  </a:lnTo>
                  <a:lnTo>
                    <a:pt x="44116" y="197215"/>
                  </a:lnTo>
                  <a:lnTo>
                    <a:pt x="47069" y="199869"/>
                  </a:lnTo>
                  <a:lnTo>
                    <a:pt x="51023" y="202631"/>
                  </a:lnTo>
                  <a:lnTo>
                    <a:pt x="55643" y="205464"/>
                  </a:lnTo>
                  <a:lnTo>
                    <a:pt x="60707" y="208346"/>
                  </a:lnTo>
                  <a:lnTo>
                    <a:pt x="71626" y="214193"/>
                  </a:lnTo>
                  <a:lnTo>
                    <a:pt x="94805" y="226031"/>
                  </a:lnTo>
                  <a:lnTo>
                    <a:pt x="100706" y="228010"/>
                  </a:lnTo>
                  <a:lnTo>
                    <a:pt x="106624" y="229329"/>
                  </a:lnTo>
                  <a:lnTo>
                    <a:pt x="112554" y="230209"/>
                  </a:lnTo>
                  <a:lnTo>
                    <a:pt x="117500" y="231787"/>
                  </a:lnTo>
                  <a:lnTo>
                    <a:pt x="121789" y="233832"/>
                  </a:lnTo>
                  <a:lnTo>
                    <a:pt x="131061" y="239501"/>
                  </a:lnTo>
                  <a:lnTo>
                    <a:pt x="134975" y="240277"/>
                  </a:lnTo>
                  <a:lnTo>
                    <a:pt x="137408" y="240483"/>
                  </a:lnTo>
                  <a:lnTo>
                    <a:pt x="138038" y="239629"/>
                  </a:lnTo>
                  <a:lnTo>
                    <a:pt x="137465" y="238068"/>
                  </a:lnTo>
                  <a:lnTo>
                    <a:pt x="134158" y="233172"/>
                  </a:lnTo>
                  <a:lnTo>
                    <a:pt x="131902" y="232771"/>
                  </a:lnTo>
                  <a:lnTo>
                    <a:pt x="128414" y="232503"/>
                  </a:lnTo>
                  <a:lnTo>
                    <a:pt x="124104" y="232324"/>
                  </a:lnTo>
                  <a:lnTo>
                    <a:pt x="120239" y="231213"/>
                  </a:lnTo>
                  <a:lnTo>
                    <a:pt x="116670" y="229480"/>
                  </a:lnTo>
                  <a:lnTo>
                    <a:pt x="108074" y="223917"/>
                  </a:lnTo>
                  <a:lnTo>
                    <a:pt x="94332" y="214829"/>
                  </a:lnTo>
                  <a:lnTo>
                    <a:pt x="87492" y="209628"/>
                  </a:lnTo>
                  <a:lnTo>
                    <a:pt x="80948" y="204176"/>
                  </a:lnTo>
                  <a:lnTo>
                    <a:pt x="74601" y="198557"/>
                  </a:lnTo>
                  <a:lnTo>
                    <a:pt x="68385" y="191834"/>
                  </a:lnTo>
                  <a:lnTo>
                    <a:pt x="62257" y="184376"/>
                  </a:lnTo>
                  <a:lnTo>
                    <a:pt x="56187" y="176427"/>
                  </a:lnTo>
                  <a:lnTo>
                    <a:pt x="49164" y="169144"/>
                  </a:lnTo>
                  <a:lnTo>
                    <a:pt x="41505" y="162304"/>
                  </a:lnTo>
                  <a:lnTo>
                    <a:pt x="33423" y="155759"/>
                  </a:lnTo>
                  <a:lnTo>
                    <a:pt x="27042" y="147428"/>
                  </a:lnTo>
                  <a:lnTo>
                    <a:pt x="21797" y="137904"/>
                  </a:lnTo>
                  <a:lnTo>
                    <a:pt x="13322" y="118724"/>
                  </a:lnTo>
                  <a:lnTo>
                    <a:pt x="6248" y="103585"/>
                  </a:lnTo>
                  <a:lnTo>
                    <a:pt x="3965" y="95778"/>
                  </a:lnTo>
                  <a:lnTo>
                    <a:pt x="2443" y="87596"/>
                  </a:lnTo>
                  <a:lnTo>
                    <a:pt x="1428" y="79165"/>
                  </a:lnTo>
                  <a:lnTo>
                    <a:pt x="752" y="71560"/>
                  </a:lnTo>
                  <a:lnTo>
                    <a:pt x="301" y="64506"/>
                  </a:lnTo>
                  <a:lnTo>
                    <a:pt x="0" y="57818"/>
                  </a:lnTo>
                  <a:lnTo>
                    <a:pt x="792" y="52368"/>
                  </a:lnTo>
                  <a:lnTo>
                    <a:pt x="2312" y="47742"/>
                  </a:lnTo>
                  <a:lnTo>
                    <a:pt x="4317" y="43666"/>
                  </a:lnTo>
                  <a:lnTo>
                    <a:pt x="6546" y="36492"/>
                  </a:lnTo>
                  <a:lnTo>
                    <a:pt x="7140" y="33189"/>
                  </a:lnTo>
                  <a:lnTo>
                    <a:pt x="9520" y="31980"/>
                  </a:lnTo>
                  <a:lnTo>
                    <a:pt x="13092" y="32166"/>
                  </a:lnTo>
                  <a:lnTo>
                    <a:pt x="17457" y="33282"/>
                  </a:lnTo>
                  <a:lnTo>
                    <a:pt x="21359" y="35018"/>
                  </a:lnTo>
                  <a:lnTo>
                    <a:pt x="24953" y="37168"/>
                  </a:lnTo>
                  <a:lnTo>
                    <a:pt x="28341" y="39593"/>
                  </a:lnTo>
                  <a:lnTo>
                    <a:pt x="31592" y="42202"/>
                  </a:lnTo>
                  <a:lnTo>
                    <a:pt x="34752" y="44934"/>
                  </a:lnTo>
                  <a:lnTo>
                    <a:pt x="37850" y="47747"/>
                  </a:lnTo>
                  <a:lnTo>
                    <a:pt x="46585" y="56165"/>
                  </a:lnTo>
                  <a:lnTo>
                    <a:pt x="51692" y="61187"/>
                  </a:lnTo>
                  <a:lnTo>
                    <a:pt x="56089" y="66520"/>
                  </a:lnTo>
                  <a:lnTo>
                    <a:pt x="60012" y="72060"/>
                  </a:lnTo>
                  <a:lnTo>
                    <a:pt x="63620" y="77738"/>
                  </a:lnTo>
                  <a:lnTo>
                    <a:pt x="67018" y="83507"/>
                  </a:lnTo>
                  <a:lnTo>
                    <a:pt x="70275" y="89337"/>
                  </a:lnTo>
                  <a:lnTo>
                    <a:pt x="73439" y="95209"/>
                  </a:lnTo>
                  <a:lnTo>
                    <a:pt x="75548" y="101108"/>
                  </a:lnTo>
                  <a:lnTo>
                    <a:pt x="76954" y="107024"/>
                  </a:lnTo>
                  <a:lnTo>
                    <a:pt x="77891" y="112953"/>
                  </a:lnTo>
                  <a:lnTo>
                    <a:pt x="79508" y="117898"/>
                  </a:lnTo>
                  <a:lnTo>
                    <a:pt x="81578" y="122187"/>
                  </a:lnTo>
                  <a:lnTo>
                    <a:pt x="83951" y="126038"/>
                  </a:lnTo>
                  <a:lnTo>
                    <a:pt x="84540" y="129598"/>
                  </a:lnTo>
                  <a:lnTo>
                    <a:pt x="83941" y="132963"/>
                  </a:lnTo>
                  <a:lnTo>
                    <a:pt x="80629" y="139348"/>
                  </a:lnTo>
                  <a:lnTo>
                    <a:pt x="78357" y="142440"/>
                  </a:lnTo>
                  <a:lnTo>
                    <a:pt x="72322" y="149791"/>
                  </a:lnTo>
                  <a:lnTo>
                    <a:pt x="70834" y="150394"/>
                  </a:lnTo>
                  <a:lnTo>
                    <a:pt x="66536" y="151064"/>
                  </a:lnTo>
                  <a:lnTo>
                    <a:pt x="64001" y="149258"/>
                  </a:lnTo>
                  <a:lnTo>
                    <a:pt x="61318" y="146070"/>
                  </a:lnTo>
                  <a:lnTo>
                    <a:pt x="58538" y="141960"/>
                  </a:lnTo>
                  <a:lnTo>
                    <a:pt x="55692" y="137236"/>
                  </a:lnTo>
                  <a:lnTo>
                    <a:pt x="52802" y="132102"/>
                  </a:lnTo>
                  <a:lnTo>
                    <a:pt x="46946" y="121106"/>
                  </a:lnTo>
                  <a:lnTo>
                    <a:pt x="41036" y="109605"/>
                  </a:lnTo>
                  <a:lnTo>
                    <a:pt x="38071" y="102767"/>
                  </a:lnTo>
                  <a:lnTo>
                    <a:pt x="35102" y="95232"/>
                  </a:lnTo>
                  <a:lnTo>
                    <a:pt x="29158" y="78923"/>
                  </a:lnTo>
                  <a:lnTo>
                    <a:pt x="23208" y="61752"/>
                  </a:lnTo>
                  <a:lnTo>
                    <a:pt x="21225" y="53999"/>
                  </a:lnTo>
                  <a:lnTo>
                    <a:pt x="19902" y="46845"/>
                  </a:lnTo>
                  <a:lnTo>
                    <a:pt x="19021" y="40092"/>
                  </a:lnTo>
                  <a:lnTo>
                    <a:pt x="18433" y="33605"/>
                  </a:lnTo>
                  <a:lnTo>
                    <a:pt x="18042" y="27296"/>
                  </a:lnTo>
                  <a:lnTo>
                    <a:pt x="17606" y="15987"/>
                  </a:lnTo>
                  <a:lnTo>
                    <a:pt x="17272" y="486"/>
                  </a:lnTo>
                  <a:lnTo>
                    <a:pt x="19251" y="255"/>
                  </a:lnTo>
                  <a:lnTo>
                    <a:pt x="22556" y="102"/>
                  </a:lnTo>
                  <a:lnTo>
                    <a:pt x="26743" y="0"/>
                  </a:lnTo>
                  <a:lnTo>
                    <a:pt x="30527" y="924"/>
                  </a:lnTo>
                  <a:lnTo>
                    <a:pt x="34041" y="2532"/>
                  </a:lnTo>
                  <a:lnTo>
                    <a:pt x="37376" y="4597"/>
                  </a:lnTo>
                  <a:lnTo>
                    <a:pt x="41584" y="5973"/>
                  </a:lnTo>
                  <a:lnTo>
                    <a:pt x="46374" y="6890"/>
                  </a:lnTo>
                  <a:lnTo>
                    <a:pt x="51551" y="7502"/>
                  </a:lnTo>
                  <a:lnTo>
                    <a:pt x="55995" y="8902"/>
                  </a:lnTo>
                  <a:lnTo>
                    <a:pt x="59950" y="10827"/>
                  </a:lnTo>
                  <a:lnTo>
                    <a:pt x="63579" y="13103"/>
                  </a:lnTo>
                  <a:lnTo>
                    <a:pt x="66990" y="14620"/>
                  </a:lnTo>
                  <a:lnTo>
                    <a:pt x="70256" y="15632"/>
                  </a:lnTo>
                  <a:lnTo>
                    <a:pt x="73426" y="16306"/>
                  </a:lnTo>
                  <a:lnTo>
                    <a:pt x="76532" y="16756"/>
                  </a:lnTo>
                  <a:lnTo>
                    <a:pt x="79594" y="17056"/>
                  </a:lnTo>
                  <a:lnTo>
                    <a:pt x="88695" y="1765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SMARTPenAnnotation333"/>
            <p:cNvSpPr/>
            <p:nvPr/>
          </p:nvSpPr>
          <p:spPr>
            <a:xfrm>
              <a:off x="1161135" y="2509242"/>
              <a:ext cx="97915" cy="133933"/>
            </a:xfrm>
            <a:custGeom>
              <a:avLst/>
              <a:gdLst/>
              <a:ahLst/>
              <a:cxnLst/>
              <a:rect l="0" t="0" r="0" b="0"/>
              <a:pathLst>
                <a:path w="97915" h="133933">
                  <a:moveTo>
                    <a:pt x="71161" y="116086"/>
                  </a:moveTo>
                  <a:lnTo>
                    <a:pt x="87412" y="132336"/>
                  </a:lnTo>
                  <a:lnTo>
                    <a:pt x="88940" y="132872"/>
                  </a:lnTo>
                  <a:lnTo>
                    <a:pt x="90952" y="133230"/>
                  </a:lnTo>
                  <a:lnTo>
                    <a:pt x="97829" y="133932"/>
                  </a:lnTo>
                  <a:lnTo>
                    <a:pt x="97896" y="131294"/>
                  </a:lnTo>
                  <a:lnTo>
                    <a:pt x="97914" y="129201"/>
                  </a:lnTo>
                  <a:lnTo>
                    <a:pt x="96934" y="126814"/>
                  </a:lnTo>
                  <a:lnTo>
                    <a:pt x="95289" y="124230"/>
                  </a:lnTo>
                  <a:lnTo>
                    <a:pt x="93199" y="121515"/>
                  </a:lnTo>
                  <a:lnTo>
                    <a:pt x="89822" y="118713"/>
                  </a:lnTo>
                  <a:lnTo>
                    <a:pt x="85586" y="115853"/>
                  </a:lnTo>
                  <a:lnTo>
                    <a:pt x="80778" y="112954"/>
                  </a:lnTo>
                  <a:lnTo>
                    <a:pt x="76580" y="109037"/>
                  </a:lnTo>
                  <a:lnTo>
                    <a:pt x="72790" y="104441"/>
                  </a:lnTo>
                  <a:lnTo>
                    <a:pt x="69270" y="99393"/>
                  </a:lnTo>
                  <a:lnTo>
                    <a:pt x="64940" y="95035"/>
                  </a:lnTo>
                  <a:lnTo>
                    <a:pt x="60068" y="91138"/>
                  </a:lnTo>
                  <a:lnTo>
                    <a:pt x="54836" y="87548"/>
                  </a:lnTo>
                  <a:lnTo>
                    <a:pt x="49364" y="83170"/>
                  </a:lnTo>
                  <a:lnTo>
                    <a:pt x="43731" y="78267"/>
                  </a:lnTo>
                  <a:lnTo>
                    <a:pt x="37992" y="73014"/>
                  </a:lnTo>
                  <a:lnTo>
                    <a:pt x="33173" y="67527"/>
                  </a:lnTo>
                  <a:lnTo>
                    <a:pt x="28969" y="61885"/>
                  </a:lnTo>
                  <a:lnTo>
                    <a:pt x="25174" y="56139"/>
                  </a:lnTo>
                  <a:lnTo>
                    <a:pt x="20659" y="50325"/>
                  </a:lnTo>
                  <a:lnTo>
                    <a:pt x="15665" y="44464"/>
                  </a:lnTo>
                  <a:lnTo>
                    <a:pt x="10351" y="38572"/>
                  </a:lnTo>
                  <a:lnTo>
                    <a:pt x="6809" y="33652"/>
                  </a:lnTo>
                  <a:lnTo>
                    <a:pt x="4447" y="29380"/>
                  </a:lnTo>
                  <a:lnTo>
                    <a:pt x="2873" y="25540"/>
                  </a:lnTo>
                  <a:lnTo>
                    <a:pt x="1823" y="21987"/>
                  </a:lnTo>
                  <a:lnTo>
                    <a:pt x="1123" y="18627"/>
                  </a:lnTo>
                  <a:lnTo>
                    <a:pt x="657" y="15394"/>
                  </a:lnTo>
                  <a:lnTo>
                    <a:pt x="346" y="12247"/>
                  </a:lnTo>
                  <a:lnTo>
                    <a:pt x="138" y="9157"/>
                  </a:lnTo>
                  <a:lnTo>
                    <a:pt x="0" y="6105"/>
                  </a:lnTo>
                  <a:lnTo>
                    <a:pt x="900" y="5062"/>
                  </a:lnTo>
                  <a:lnTo>
                    <a:pt x="2493" y="5359"/>
                  </a:lnTo>
                  <a:lnTo>
                    <a:pt x="4546" y="6549"/>
                  </a:lnTo>
                  <a:lnTo>
                    <a:pt x="6908" y="7342"/>
                  </a:lnTo>
                  <a:lnTo>
                    <a:pt x="9474" y="7871"/>
                  </a:lnTo>
                  <a:lnTo>
                    <a:pt x="15981" y="8720"/>
                  </a:lnTo>
                  <a:lnTo>
                    <a:pt x="18500" y="8790"/>
                  </a:lnTo>
                  <a:lnTo>
                    <a:pt x="32820" y="8911"/>
                  </a:lnTo>
                  <a:lnTo>
                    <a:pt x="34686" y="7925"/>
                  </a:lnTo>
                  <a:lnTo>
                    <a:pt x="36923" y="6275"/>
                  </a:lnTo>
                  <a:lnTo>
                    <a:pt x="44372" y="0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SMARTPenAnnotation334"/>
            <p:cNvSpPr/>
            <p:nvPr/>
          </p:nvSpPr>
          <p:spPr>
            <a:xfrm>
              <a:off x="1161259" y="2287929"/>
              <a:ext cx="151406" cy="149876"/>
            </a:xfrm>
            <a:custGeom>
              <a:avLst/>
              <a:gdLst/>
              <a:ahLst/>
              <a:cxnLst/>
              <a:rect l="0" t="0" r="0" b="0"/>
              <a:pathLst>
                <a:path w="151406" h="149876">
                  <a:moveTo>
                    <a:pt x="17459" y="78438"/>
                  </a:moveTo>
                  <a:lnTo>
                    <a:pt x="9771" y="78438"/>
                  </a:lnTo>
                  <a:lnTo>
                    <a:pt x="6435" y="81083"/>
                  </a:lnTo>
                  <a:lnTo>
                    <a:pt x="950" y="86126"/>
                  </a:lnTo>
                  <a:lnTo>
                    <a:pt x="500" y="88524"/>
                  </a:lnTo>
                  <a:lnTo>
                    <a:pt x="200" y="92107"/>
                  </a:lnTo>
                  <a:lnTo>
                    <a:pt x="0" y="96480"/>
                  </a:lnTo>
                  <a:lnTo>
                    <a:pt x="859" y="100388"/>
                  </a:lnTo>
                  <a:lnTo>
                    <a:pt x="2424" y="103986"/>
                  </a:lnTo>
                  <a:lnTo>
                    <a:pt x="4459" y="107376"/>
                  </a:lnTo>
                  <a:lnTo>
                    <a:pt x="6808" y="110628"/>
                  </a:lnTo>
                  <a:lnTo>
                    <a:pt x="9366" y="113789"/>
                  </a:lnTo>
                  <a:lnTo>
                    <a:pt x="12064" y="116888"/>
                  </a:lnTo>
                  <a:lnTo>
                    <a:pt x="15847" y="120938"/>
                  </a:lnTo>
                  <a:lnTo>
                    <a:pt x="33530" y="139051"/>
                  </a:lnTo>
                  <a:lnTo>
                    <a:pt x="37103" y="142659"/>
                  </a:lnTo>
                  <a:lnTo>
                    <a:pt x="40477" y="145065"/>
                  </a:lnTo>
                  <a:lnTo>
                    <a:pt x="43718" y="146668"/>
                  </a:lnTo>
                  <a:lnTo>
                    <a:pt x="46872" y="147737"/>
                  </a:lnTo>
                  <a:lnTo>
                    <a:pt x="49966" y="148450"/>
                  </a:lnTo>
                  <a:lnTo>
                    <a:pt x="53021" y="148925"/>
                  </a:lnTo>
                  <a:lnTo>
                    <a:pt x="56050" y="149242"/>
                  </a:lnTo>
                  <a:lnTo>
                    <a:pt x="60054" y="149453"/>
                  </a:lnTo>
                  <a:lnTo>
                    <a:pt x="69794" y="149687"/>
                  </a:lnTo>
                  <a:lnTo>
                    <a:pt x="73185" y="148758"/>
                  </a:lnTo>
                  <a:lnTo>
                    <a:pt x="75446" y="147146"/>
                  </a:lnTo>
                  <a:lnTo>
                    <a:pt x="76953" y="145079"/>
                  </a:lnTo>
                  <a:lnTo>
                    <a:pt x="77958" y="141717"/>
                  </a:lnTo>
                  <a:lnTo>
                    <a:pt x="78627" y="137491"/>
                  </a:lnTo>
                  <a:lnTo>
                    <a:pt x="79074" y="132689"/>
                  </a:lnTo>
                  <a:lnTo>
                    <a:pt x="79372" y="126512"/>
                  </a:lnTo>
                  <a:lnTo>
                    <a:pt x="79702" y="111710"/>
                  </a:lnTo>
                  <a:lnTo>
                    <a:pt x="79944" y="68052"/>
                  </a:lnTo>
                  <a:lnTo>
                    <a:pt x="78959" y="60600"/>
                  </a:lnTo>
                  <a:lnTo>
                    <a:pt x="77311" y="53648"/>
                  </a:lnTo>
                  <a:lnTo>
                    <a:pt x="75220" y="47028"/>
                  </a:lnTo>
                  <a:lnTo>
                    <a:pt x="72833" y="40631"/>
                  </a:lnTo>
                  <a:lnTo>
                    <a:pt x="70250" y="34381"/>
                  </a:lnTo>
                  <a:lnTo>
                    <a:pt x="67536" y="28231"/>
                  </a:lnTo>
                  <a:lnTo>
                    <a:pt x="64734" y="23138"/>
                  </a:lnTo>
                  <a:lnTo>
                    <a:pt x="61875" y="18751"/>
                  </a:lnTo>
                  <a:lnTo>
                    <a:pt x="58976" y="14834"/>
                  </a:lnTo>
                  <a:lnTo>
                    <a:pt x="56051" y="11231"/>
                  </a:lnTo>
                  <a:lnTo>
                    <a:pt x="53109" y="7836"/>
                  </a:lnTo>
                  <a:lnTo>
                    <a:pt x="45999" y="0"/>
                  </a:lnTo>
                  <a:lnTo>
                    <a:pt x="45415" y="349"/>
                  </a:lnTo>
                  <a:lnTo>
                    <a:pt x="45026" y="1574"/>
                  </a:lnTo>
                  <a:lnTo>
                    <a:pt x="44594" y="5581"/>
                  </a:lnTo>
                  <a:lnTo>
                    <a:pt x="44479" y="8038"/>
                  </a:lnTo>
                  <a:lnTo>
                    <a:pt x="44402" y="10669"/>
                  </a:lnTo>
                  <a:lnTo>
                    <a:pt x="45343" y="14407"/>
                  </a:lnTo>
                  <a:lnTo>
                    <a:pt x="46962" y="18883"/>
                  </a:lnTo>
                  <a:lnTo>
                    <a:pt x="49034" y="23852"/>
                  </a:lnTo>
                  <a:lnTo>
                    <a:pt x="51408" y="29149"/>
                  </a:lnTo>
                  <a:lnTo>
                    <a:pt x="56691" y="40326"/>
                  </a:lnTo>
                  <a:lnTo>
                    <a:pt x="60481" y="46084"/>
                  </a:lnTo>
                  <a:lnTo>
                    <a:pt x="64992" y="51908"/>
                  </a:lnTo>
                  <a:lnTo>
                    <a:pt x="69984" y="57775"/>
                  </a:lnTo>
                  <a:lnTo>
                    <a:pt x="75296" y="64662"/>
                  </a:lnTo>
                  <a:lnTo>
                    <a:pt x="80822" y="72231"/>
                  </a:lnTo>
                  <a:lnTo>
                    <a:pt x="86490" y="80253"/>
                  </a:lnTo>
                  <a:lnTo>
                    <a:pt x="93245" y="88578"/>
                  </a:lnTo>
                  <a:lnTo>
                    <a:pt x="100726" y="97104"/>
                  </a:lnTo>
                  <a:lnTo>
                    <a:pt x="108689" y="105765"/>
                  </a:lnTo>
                  <a:lnTo>
                    <a:pt x="114990" y="113523"/>
                  </a:lnTo>
                  <a:lnTo>
                    <a:pt x="120183" y="120679"/>
                  </a:lnTo>
                  <a:lnTo>
                    <a:pt x="124637" y="127435"/>
                  </a:lnTo>
                  <a:lnTo>
                    <a:pt x="129591" y="132931"/>
                  </a:lnTo>
                  <a:lnTo>
                    <a:pt x="134878" y="137587"/>
                  </a:lnTo>
                  <a:lnTo>
                    <a:pt x="151405" y="149875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SMARTPenAnnotation335"/>
            <p:cNvSpPr/>
            <p:nvPr/>
          </p:nvSpPr>
          <p:spPr>
            <a:xfrm>
              <a:off x="2554964" y="3832569"/>
              <a:ext cx="1087623" cy="435700"/>
            </a:xfrm>
            <a:custGeom>
              <a:avLst/>
              <a:gdLst/>
              <a:ahLst/>
              <a:cxnLst/>
              <a:rect l="0" t="0" r="0" b="0"/>
              <a:pathLst>
                <a:path w="1087623" h="435700">
                  <a:moveTo>
                    <a:pt x="900825" y="60774"/>
                  </a:moveTo>
                  <a:lnTo>
                    <a:pt x="891344" y="60774"/>
                  </a:lnTo>
                  <a:lnTo>
                    <a:pt x="857574" y="53706"/>
                  </a:lnTo>
                  <a:lnTo>
                    <a:pt x="851155" y="53086"/>
                  </a:lnTo>
                  <a:lnTo>
                    <a:pt x="823159" y="42732"/>
                  </a:lnTo>
                  <a:lnTo>
                    <a:pt x="789728" y="31836"/>
                  </a:lnTo>
                  <a:lnTo>
                    <a:pt x="763805" y="28069"/>
                  </a:lnTo>
                  <a:lnTo>
                    <a:pt x="735747" y="25403"/>
                  </a:lnTo>
                  <a:lnTo>
                    <a:pt x="706741" y="20910"/>
                  </a:lnTo>
                  <a:lnTo>
                    <a:pt x="645713" y="9942"/>
                  </a:lnTo>
                  <a:lnTo>
                    <a:pt x="608517" y="4117"/>
                  </a:lnTo>
                  <a:lnTo>
                    <a:pt x="589867" y="2167"/>
                  </a:lnTo>
                  <a:lnTo>
                    <a:pt x="571481" y="867"/>
                  </a:lnTo>
                  <a:lnTo>
                    <a:pt x="553270" y="0"/>
                  </a:lnTo>
                  <a:lnTo>
                    <a:pt x="534184" y="414"/>
                  </a:lnTo>
                  <a:lnTo>
                    <a:pt x="514514" y="1683"/>
                  </a:lnTo>
                  <a:lnTo>
                    <a:pt x="494457" y="3521"/>
                  </a:lnTo>
                  <a:lnTo>
                    <a:pt x="474139" y="4746"/>
                  </a:lnTo>
                  <a:lnTo>
                    <a:pt x="433043" y="6107"/>
                  </a:lnTo>
                  <a:lnTo>
                    <a:pt x="412361" y="8455"/>
                  </a:lnTo>
                  <a:lnTo>
                    <a:pt x="391627" y="12004"/>
                  </a:lnTo>
                  <a:lnTo>
                    <a:pt x="351062" y="20247"/>
                  </a:lnTo>
                  <a:lnTo>
                    <a:pt x="313189" y="27218"/>
                  </a:lnTo>
                  <a:lnTo>
                    <a:pt x="293763" y="31458"/>
                  </a:lnTo>
                  <a:lnTo>
                    <a:pt x="273867" y="36269"/>
                  </a:lnTo>
                  <a:lnTo>
                    <a:pt x="253657" y="41461"/>
                  </a:lnTo>
                  <a:lnTo>
                    <a:pt x="235223" y="46906"/>
                  </a:lnTo>
                  <a:lnTo>
                    <a:pt x="201512" y="58249"/>
                  </a:lnTo>
                  <a:lnTo>
                    <a:pt x="169993" y="69905"/>
                  </a:lnTo>
                  <a:lnTo>
                    <a:pt x="140440" y="81699"/>
                  </a:lnTo>
                  <a:lnTo>
                    <a:pt x="114076" y="93556"/>
                  </a:lnTo>
                  <a:lnTo>
                    <a:pt x="101490" y="100488"/>
                  </a:lnTo>
                  <a:lnTo>
                    <a:pt x="89130" y="108086"/>
                  </a:lnTo>
                  <a:lnTo>
                    <a:pt x="76922" y="116128"/>
                  </a:lnTo>
                  <a:lnTo>
                    <a:pt x="66798" y="123474"/>
                  </a:lnTo>
                  <a:lnTo>
                    <a:pt x="50258" y="136927"/>
                  </a:lnTo>
                  <a:lnTo>
                    <a:pt x="43069" y="144285"/>
                  </a:lnTo>
                  <a:lnTo>
                    <a:pt x="36292" y="152167"/>
                  </a:lnTo>
                  <a:lnTo>
                    <a:pt x="29790" y="160398"/>
                  </a:lnTo>
                  <a:lnTo>
                    <a:pt x="23471" y="167870"/>
                  </a:lnTo>
                  <a:lnTo>
                    <a:pt x="11158" y="181463"/>
                  </a:lnTo>
                  <a:lnTo>
                    <a:pt x="7080" y="188859"/>
                  </a:lnTo>
                  <a:lnTo>
                    <a:pt x="4362" y="196766"/>
                  </a:lnTo>
                  <a:lnTo>
                    <a:pt x="2550" y="205013"/>
                  </a:lnTo>
                  <a:lnTo>
                    <a:pt x="1342" y="212496"/>
                  </a:lnTo>
                  <a:lnTo>
                    <a:pt x="0" y="226102"/>
                  </a:lnTo>
                  <a:lnTo>
                    <a:pt x="634" y="233501"/>
                  </a:lnTo>
                  <a:lnTo>
                    <a:pt x="2049" y="241410"/>
                  </a:lnTo>
                  <a:lnTo>
                    <a:pt x="3985" y="249658"/>
                  </a:lnTo>
                  <a:lnTo>
                    <a:pt x="7260" y="258135"/>
                  </a:lnTo>
                  <a:lnTo>
                    <a:pt x="11427" y="266762"/>
                  </a:lnTo>
                  <a:lnTo>
                    <a:pt x="16190" y="275490"/>
                  </a:lnTo>
                  <a:lnTo>
                    <a:pt x="22342" y="283293"/>
                  </a:lnTo>
                  <a:lnTo>
                    <a:pt x="29419" y="290480"/>
                  </a:lnTo>
                  <a:lnTo>
                    <a:pt x="37114" y="297255"/>
                  </a:lnTo>
                  <a:lnTo>
                    <a:pt x="46213" y="304749"/>
                  </a:lnTo>
                  <a:lnTo>
                    <a:pt x="66906" y="321012"/>
                  </a:lnTo>
                  <a:lnTo>
                    <a:pt x="78973" y="328524"/>
                  </a:lnTo>
                  <a:lnTo>
                    <a:pt x="91978" y="335516"/>
                  </a:lnTo>
                  <a:lnTo>
                    <a:pt x="119658" y="348577"/>
                  </a:lnTo>
                  <a:lnTo>
                    <a:pt x="148496" y="360997"/>
                  </a:lnTo>
                  <a:lnTo>
                    <a:pt x="180495" y="370485"/>
                  </a:lnTo>
                  <a:lnTo>
                    <a:pt x="197363" y="374404"/>
                  </a:lnTo>
                  <a:lnTo>
                    <a:pt x="214561" y="379002"/>
                  </a:lnTo>
                  <a:lnTo>
                    <a:pt x="249545" y="389401"/>
                  </a:lnTo>
                  <a:lnTo>
                    <a:pt x="268201" y="393961"/>
                  </a:lnTo>
                  <a:lnTo>
                    <a:pt x="287583" y="397992"/>
                  </a:lnTo>
                  <a:lnTo>
                    <a:pt x="327640" y="405118"/>
                  </a:lnTo>
                  <a:lnTo>
                    <a:pt x="409947" y="417777"/>
                  </a:lnTo>
                  <a:lnTo>
                    <a:pt x="430698" y="420815"/>
                  </a:lnTo>
                  <a:lnTo>
                    <a:pt x="450485" y="422841"/>
                  </a:lnTo>
                  <a:lnTo>
                    <a:pt x="469630" y="424191"/>
                  </a:lnTo>
                  <a:lnTo>
                    <a:pt x="488346" y="425091"/>
                  </a:lnTo>
                  <a:lnTo>
                    <a:pt x="507768" y="426684"/>
                  </a:lnTo>
                  <a:lnTo>
                    <a:pt x="547870" y="431099"/>
                  </a:lnTo>
                  <a:lnTo>
                    <a:pt x="568287" y="432673"/>
                  </a:lnTo>
                  <a:lnTo>
                    <a:pt x="588844" y="433722"/>
                  </a:lnTo>
                  <a:lnTo>
                    <a:pt x="629213" y="434888"/>
                  </a:lnTo>
                  <a:lnTo>
                    <a:pt x="721741" y="435699"/>
                  </a:lnTo>
                  <a:lnTo>
                    <a:pt x="755086" y="433121"/>
                  </a:lnTo>
                  <a:lnTo>
                    <a:pt x="787435" y="429660"/>
                  </a:lnTo>
                  <a:lnTo>
                    <a:pt x="804396" y="428737"/>
                  </a:lnTo>
                  <a:lnTo>
                    <a:pt x="838123" y="426720"/>
                  </a:lnTo>
                  <a:lnTo>
                    <a:pt x="869650" y="422516"/>
                  </a:lnTo>
                  <a:lnTo>
                    <a:pt x="897553" y="417340"/>
                  </a:lnTo>
                  <a:lnTo>
                    <a:pt x="952544" y="405933"/>
                  </a:lnTo>
                  <a:lnTo>
                    <a:pt x="976397" y="402694"/>
                  </a:lnTo>
                  <a:lnTo>
                    <a:pt x="986925" y="401830"/>
                  </a:lnTo>
                  <a:lnTo>
                    <a:pt x="1006560" y="395579"/>
                  </a:lnTo>
                  <a:lnTo>
                    <a:pt x="1034349" y="383548"/>
                  </a:lnTo>
                  <a:lnTo>
                    <a:pt x="1065665" y="370595"/>
                  </a:lnTo>
                  <a:lnTo>
                    <a:pt x="1080084" y="361483"/>
                  </a:lnTo>
                  <a:lnTo>
                    <a:pt x="1082838" y="357489"/>
                  </a:lnTo>
                  <a:lnTo>
                    <a:pt x="1085899" y="347759"/>
                  </a:lnTo>
                  <a:lnTo>
                    <a:pt x="1087260" y="336821"/>
                  </a:lnTo>
                  <a:lnTo>
                    <a:pt x="1087622" y="331126"/>
                  </a:lnTo>
                  <a:lnTo>
                    <a:pt x="1085380" y="319506"/>
                  </a:lnTo>
                  <a:lnTo>
                    <a:pt x="1083392" y="313629"/>
                  </a:lnTo>
                  <a:lnTo>
                    <a:pt x="1075893" y="301808"/>
                  </a:lnTo>
                  <a:lnTo>
                    <a:pt x="1065945" y="288947"/>
                  </a:lnTo>
                  <a:lnTo>
                    <a:pt x="1054910" y="273309"/>
                  </a:lnTo>
                  <a:lnTo>
                    <a:pt x="1048196" y="265964"/>
                  </a:lnTo>
                  <a:lnTo>
                    <a:pt x="1032799" y="252511"/>
                  </a:lnTo>
                  <a:lnTo>
                    <a:pt x="1013389" y="237272"/>
                  </a:lnTo>
                  <a:lnTo>
                    <a:pt x="1002657" y="229041"/>
                  </a:lnTo>
                  <a:lnTo>
                    <a:pt x="991533" y="221569"/>
                  </a:lnTo>
                  <a:lnTo>
                    <a:pt x="968590" y="207976"/>
                  </a:lnTo>
                  <a:lnTo>
                    <a:pt x="945164" y="195320"/>
                  </a:lnTo>
                  <a:lnTo>
                    <a:pt x="921523" y="182088"/>
                  </a:lnTo>
                  <a:lnTo>
                    <a:pt x="909663" y="174392"/>
                  </a:lnTo>
                  <a:lnTo>
                    <a:pt x="897787" y="166285"/>
                  </a:lnTo>
                  <a:lnTo>
                    <a:pt x="885901" y="158896"/>
                  </a:lnTo>
                  <a:lnTo>
                    <a:pt x="862111" y="145395"/>
                  </a:lnTo>
                  <a:lnTo>
                    <a:pt x="835663" y="132779"/>
                  </a:lnTo>
                  <a:lnTo>
                    <a:pt x="808364" y="120558"/>
                  </a:lnTo>
                  <a:lnTo>
                    <a:pt x="783002" y="108511"/>
                  </a:lnTo>
                  <a:lnTo>
                    <a:pt x="751151" y="95314"/>
                  </a:lnTo>
                  <a:lnTo>
                    <a:pt x="732108" y="88362"/>
                  </a:lnTo>
                  <a:lnTo>
                    <a:pt x="704371" y="78634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SMARTPenAnnotation336"/>
            <p:cNvSpPr/>
            <p:nvPr/>
          </p:nvSpPr>
          <p:spPr>
            <a:xfrm>
              <a:off x="2580679" y="4214812"/>
              <a:ext cx="392540" cy="1750220"/>
            </a:xfrm>
            <a:custGeom>
              <a:avLst/>
              <a:gdLst/>
              <a:ahLst/>
              <a:cxnLst/>
              <a:rect l="0" t="0" r="0" b="0"/>
              <a:pathLst>
                <a:path w="392540" h="1750220">
                  <a:moveTo>
                    <a:pt x="383977" y="0"/>
                  </a:moveTo>
                  <a:lnTo>
                    <a:pt x="383977" y="4740"/>
                  </a:lnTo>
                  <a:lnTo>
                    <a:pt x="384969" y="6137"/>
                  </a:lnTo>
                  <a:lnTo>
                    <a:pt x="386623" y="7068"/>
                  </a:lnTo>
                  <a:lnTo>
                    <a:pt x="388717" y="7688"/>
                  </a:lnTo>
                  <a:lnTo>
                    <a:pt x="390114" y="10087"/>
                  </a:lnTo>
                  <a:lnTo>
                    <a:pt x="391665" y="18043"/>
                  </a:lnTo>
                  <a:lnTo>
                    <a:pt x="392539" y="28938"/>
                  </a:lnTo>
                  <a:lnTo>
                    <a:pt x="390097" y="37997"/>
                  </a:lnTo>
                  <a:lnTo>
                    <a:pt x="380445" y="59981"/>
                  </a:lnTo>
                  <a:lnTo>
                    <a:pt x="368984" y="90562"/>
                  </a:lnTo>
                  <a:lnTo>
                    <a:pt x="354197" y="134112"/>
                  </a:lnTo>
                  <a:lnTo>
                    <a:pt x="345606" y="154525"/>
                  </a:lnTo>
                  <a:lnTo>
                    <a:pt x="336165" y="175834"/>
                  </a:lnTo>
                  <a:lnTo>
                    <a:pt x="324280" y="205557"/>
                  </a:lnTo>
                  <a:lnTo>
                    <a:pt x="314120" y="227619"/>
                  </a:lnTo>
                  <a:lnTo>
                    <a:pt x="301983" y="262353"/>
                  </a:lnTo>
                  <a:lnTo>
                    <a:pt x="292103" y="297779"/>
                  </a:lnTo>
                  <a:lnTo>
                    <a:pt x="283282" y="324169"/>
                  </a:lnTo>
                  <a:lnTo>
                    <a:pt x="273739" y="352435"/>
                  </a:lnTo>
                  <a:lnTo>
                    <a:pt x="261796" y="395246"/>
                  </a:lnTo>
                  <a:lnTo>
                    <a:pt x="251622" y="421066"/>
                  </a:lnTo>
                  <a:lnTo>
                    <a:pt x="239478" y="467396"/>
                  </a:lnTo>
                  <a:lnTo>
                    <a:pt x="230128" y="498773"/>
                  </a:lnTo>
                  <a:lnTo>
                    <a:pt x="219357" y="529255"/>
                  </a:lnTo>
                  <a:lnTo>
                    <a:pt x="207956" y="559340"/>
                  </a:lnTo>
                  <a:lnTo>
                    <a:pt x="198920" y="589247"/>
                  </a:lnTo>
                  <a:lnTo>
                    <a:pt x="190604" y="620067"/>
                  </a:lnTo>
                  <a:lnTo>
                    <a:pt x="180294" y="653609"/>
                  </a:lnTo>
                  <a:lnTo>
                    <a:pt x="158705" y="734326"/>
                  </a:lnTo>
                  <a:lnTo>
                    <a:pt x="142274" y="786432"/>
                  </a:lnTo>
                  <a:lnTo>
                    <a:pt x="130702" y="820815"/>
                  </a:lnTo>
                  <a:lnTo>
                    <a:pt x="107104" y="885955"/>
                  </a:lnTo>
                  <a:lnTo>
                    <a:pt x="96219" y="920610"/>
                  </a:lnTo>
                  <a:lnTo>
                    <a:pt x="84513" y="973588"/>
                  </a:lnTo>
                  <a:lnTo>
                    <a:pt x="73769" y="1026989"/>
                  </a:lnTo>
                  <a:lnTo>
                    <a:pt x="63875" y="1062666"/>
                  </a:lnTo>
                  <a:lnTo>
                    <a:pt x="56629" y="1116221"/>
                  </a:lnTo>
                  <a:lnTo>
                    <a:pt x="49742" y="1165052"/>
                  </a:lnTo>
                  <a:lnTo>
                    <a:pt x="41417" y="1210940"/>
                  </a:lnTo>
                  <a:lnTo>
                    <a:pt x="37407" y="1255955"/>
                  </a:lnTo>
                  <a:lnTo>
                    <a:pt x="36052" y="1308481"/>
                  </a:lnTo>
                  <a:lnTo>
                    <a:pt x="35763" y="1369060"/>
                  </a:lnTo>
                  <a:lnTo>
                    <a:pt x="28657" y="1421661"/>
                  </a:lnTo>
                  <a:lnTo>
                    <a:pt x="27035" y="1473457"/>
                  </a:lnTo>
                  <a:lnTo>
                    <a:pt x="26792" y="1580435"/>
                  </a:lnTo>
                  <a:lnTo>
                    <a:pt x="19101" y="1634122"/>
                  </a:lnTo>
                  <a:lnTo>
                    <a:pt x="9530" y="1687478"/>
                  </a:lnTo>
                  <a:lnTo>
                    <a:pt x="9330" y="1693509"/>
                  </a:lnTo>
                  <a:lnTo>
                    <a:pt x="6462" y="1705502"/>
                  </a:lnTo>
                  <a:lnTo>
                    <a:pt x="1915" y="1720764"/>
                  </a:lnTo>
                  <a:lnTo>
                    <a:pt x="75" y="1741001"/>
                  </a:lnTo>
                  <a:lnTo>
                    <a:pt x="0" y="1750219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SMARTPenAnnotation337"/>
            <p:cNvSpPr/>
            <p:nvPr/>
          </p:nvSpPr>
          <p:spPr>
            <a:xfrm>
              <a:off x="2491763" y="5893651"/>
              <a:ext cx="240722" cy="169190"/>
            </a:xfrm>
            <a:custGeom>
              <a:avLst/>
              <a:gdLst/>
              <a:ahLst/>
              <a:cxnLst/>
              <a:rect l="0" t="0" r="0" b="0"/>
              <a:pathLst>
                <a:path w="240722" h="169190">
                  <a:moveTo>
                    <a:pt x="26408" y="8872"/>
                  </a:moveTo>
                  <a:lnTo>
                    <a:pt x="21668" y="13613"/>
                  </a:lnTo>
                  <a:lnTo>
                    <a:pt x="19279" y="16994"/>
                  </a:lnTo>
                  <a:lnTo>
                    <a:pt x="16695" y="21232"/>
                  </a:lnTo>
                  <a:lnTo>
                    <a:pt x="10158" y="32810"/>
                  </a:lnTo>
                  <a:lnTo>
                    <a:pt x="9622" y="35745"/>
                  </a:lnTo>
                  <a:lnTo>
                    <a:pt x="9264" y="39686"/>
                  </a:lnTo>
                  <a:lnTo>
                    <a:pt x="9026" y="44297"/>
                  </a:lnTo>
                  <a:lnTo>
                    <a:pt x="7875" y="49356"/>
                  </a:lnTo>
                  <a:lnTo>
                    <a:pt x="6115" y="54713"/>
                  </a:lnTo>
                  <a:lnTo>
                    <a:pt x="3950" y="60269"/>
                  </a:lnTo>
                  <a:lnTo>
                    <a:pt x="2506" y="66949"/>
                  </a:lnTo>
                  <a:lnTo>
                    <a:pt x="1544" y="74379"/>
                  </a:lnTo>
                  <a:lnTo>
                    <a:pt x="475" y="88588"/>
                  </a:lnTo>
                  <a:lnTo>
                    <a:pt x="0" y="98210"/>
                  </a:lnTo>
                  <a:lnTo>
                    <a:pt x="865" y="103157"/>
                  </a:lnTo>
                  <a:lnTo>
                    <a:pt x="2434" y="108440"/>
                  </a:lnTo>
                  <a:lnTo>
                    <a:pt x="4473" y="113946"/>
                  </a:lnTo>
                  <a:lnTo>
                    <a:pt x="5831" y="119601"/>
                  </a:lnTo>
                  <a:lnTo>
                    <a:pt x="6737" y="125355"/>
                  </a:lnTo>
                  <a:lnTo>
                    <a:pt x="7341" y="131176"/>
                  </a:lnTo>
                  <a:lnTo>
                    <a:pt x="8736" y="136049"/>
                  </a:lnTo>
                  <a:lnTo>
                    <a:pt x="10658" y="140289"/>
                  </a:lnTo>
                  <a:lnTo>
                    <a:pt x="12931" y="144108"/>
                  </a:lnTo>
                  <a:lnTo>
                    <a:pt x="15439" y="147647"/>
                  </a:lnTo>
                  <a:lnTo>
                    <a:pt x="18104" y="150998"/>
                  </a:lnTo>
                  <a:lnTo>
                    <a:pt x="20872" y="154224"/>
                  </a:lnTo>
                  <a:lnTo>
                    <a:pt x="23710" y="156375"/>
                  </a:lnTo>
                  <a:lnTo>
                    <a:pt x="29509" y="158765"/>
                  </a:lnTo>
                  <a:lnTo>
                    <a:pt x="33436" y="160394"/>
                  </a:lnTo>
                  <a:lnTo>
                    <a:pt x="38039" y="162473"/>
                  </a:lnTo>
                  <a:lnTo>
                    <a:pt x="43092" y="164851"/>
                  </a:lnTo>
                  <a:lnTo>
                    <a:pt x="47452" y="166436"/>
                  </a:lnTo>
                  <a:lnTo>
                    <a:pt x="54944" y="168197"/>
                  </a:lnTo>
                  <a:lnTo>
                    <a:pt x="59322" y="168667"/>
                  </a:lnTo>
                  <a:lnTo>
                    <a:pt x="64226" y="168980"/>
                  </a:lnTo>
                  <a:lnTo>
                    <a:pt x="69480" y="169189"/>
                  </a:lnTo>
                  <a:lnTo>
                    <a:pt x="73974" y="168336"/>
                  </a:lnTo>
                  <a:lnTo>
                    <a:pt x="77963" y="166775"/>
                  </a:lnTo>
                  <a:lnTo>
                    <a:pt x="81614" y="164743"/>
                  </a:lnTo>
                  <a:lnTo>
                    <a:pt x="86032" y="161403"/>
                  </a:lnTo>
                  <a:lnTo>
                    <a:pt x="90963" y="157192"/>
                  </a:lnTo>
                  <a:lnTo>
                    <a:pt x="96233" y="152400"/>
                  </a:lnTo>
                  <a:lnTo>
                    <a:pt x="107382" y="141785"/>
                  </a:lnTo>
                  <a:lnTo>
                    <a:pt x="130708" y="118801"/>
                  </a:lnTo>
                  <a:lnTo>
                    <a:pt x="136621" y="111924"/>
                  </a:lnTo>
                  <a:lnTo>
                    <a:pt x="142548" y="104362"/>
                  </a:lnTo>
                  <a:lnTo>
                    <a:pt x="148483" y="96345"/>
                  </a:lnTo>
                  <a:lnTo>
                    <a:pt x="154424" y="89015"/>
                  </a:lnTo>
                  <a:lnTo>
                    <a:pt x="160370" y="82145"/>
                  </a:lnTo>
                  <a:lnTo>
                    <a:pt x="166317" y="75580"/>
                  </a:lnTo>
                  <a:lnTo>
                    <a:pt x="172267" y="68227"/>
                  </a:lnTo>
                  <a:lnTo>
                    <a:pt x="178218" y="60348"/>
                  </a:lnTo>
                  <a:lnTo>
                    <a:pt x="184169" y="52119"/>
                  </a:lnTo>
                  <a:lnTo>
                    <a:pt x="190121" y="45641"/>
                  </a:lnTo>
                  <a:lnTo>
                    <a:pt x="196074" y="40330"/>
                  </a:lnTo>
                  <a:lnTo>
                    <a:pt x="202027" y="35797"/>
                  </a:lnTo>
                  <a:lnTo>
                    <a:pt x="207979" y="30791"/>
                  </a:lnTo>
                  <a:lnTo>
                    <a:pt x="213932" y="25469"/>
                  </a:lnTo>
                  <a:lnTo>
                    <a:pt x="219885" y="19936"/>
                  </a:lnTo>
                  <a:lnTo>
                    <a:pt x="223854" y="15256"/>
                  </a:lnTo>
                  <a:lnTo>
                    <a:pt x="226500" y="11144"/>
                  </a:lnTo>
                  <a:lnTo>
                    <a:pt x="228263" y="7410"/>
                  </a:lnTo>
                  <a:lnTo>
                    <a:pt x="230432" y="4921"/>
                  </a:lnTo>
                  <a:lnTo>
                    <a:pt x="232869" y="3261"/>
                  </a:lnTo>
                  <a:lnTo>
                    <a:pt x="240585" y="0"/>
                  </a:lnTo>
                  <a:lnTo>
                    <a:pt x="240681" y="4700"/>
                  </a:lnTo>
                  <a:lnTo>
                    <a:pt x="240721" y="26731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SMARTPenAnnotation338"/>
            <p:cNvSpPr/>
            <p:nvPr/>
          </p:nvSpPr>
          <p:spPr>
            <a:xfrm>
              <a:off x="2839640" y="5759648"/>
              <a:ext cx="89298" cy="338724"/>
            </a:xfrm>
            <a:custGeom>
              <a:avLst/>
              <a:gdLst/>
              <a:ahLst/>
              <a:cxnLst/>
              <a:rect l="0" t="0" r="0" b="0"/>
              <a:pathLst>
                <a:path w="89298" h="338724">
                  <a:moveTo>
                    <a:pt x="89297" y="0"/>
                  </a:moveTo>
                  <a:lnTo>
                    <a:pt x="89297" y="64441"/>
                  </a:lnTo>
                  <a:lnTo>
                    <a:pt x="88305" y="73718"/>
                  </a:lnTo>
                  <a:lnTo>
                    <a:pt x="86651" y="83872"/>
                  </a:lnTo>
                  <a:lnTo>
                    <a:pt x="84557" y="94610"/>
                  </a:lnTo>
                  <a:lnTo>
                    <a:pt x="79583" y="117124"/>
                  </a:lnTo>
                  <a:lnTo>
                    <a:pt x="68306" y="163916"/>
                  </a:lnTo>
                  <a:lnTo>
                    <a:pt x="65381" y="174762"/>
                  </a:lnTo>
                  <a:lnTo>
                    <a:pt x="59485" y="194750"/>
                  </a:lnTo>
                  <a:lnTo>
                    <a:pt x="55532" y="205239"/>
                  </a:lnTo>
                  <a:lnTo>
                    <a:pt x="50912" y="216201"/>
                  </a:lnTo>
                  <a:lnTo>
                    <a:pt x="45848" y="227478"/>
                  </a:lnTo>
                  <a:lnTo>
                    <a:pt x="41479" y="237973"/>
                  </a:lnTo>
                  <a:lnTo>
                    <a:pt x="37575" y="247945"/>
                  </a:lnTo>
                  <a:lnTo>
                    <a:pt x="33979" y="257570"/>
                  </a:lnTo>
                  <a:lnTo>
                    <a:pt x="30591" y="265972"/>
                  </a:lnTo>
                  <a:lnTo>
                    <a:pt x="27339" y="273556"/>
                  </a:lnTo>
                  <a:lnTo>
                    <a:pt x="24179" y="280597"/>
                  </a:lnTo>
                  <a:lnTo>
                    <a:pt x="21081" y="288268"/>
                  </a:lnTo>
                  <a:lnTo>
                    <a:pt x="14992" y="304728"/>
                  </a:lnTo>
                  <a:lnTo>
                    <a:pt x="11979" y="311301"/>
                  </a:lnTo>
                  <a:lnTo>
                    <a:pt x="8978" y="316675"/>
                  </a:lnTo>
                  <a:lnTo>
                    <a:pt x="5985" y="321249"/>
                  </a:lnTo>
                  <a:lnTo>
                    <a:pt x="3990" y="325291"/>
                  </a:lnTo>
                  <a:lnTo>
                    <a:pt x="1774" y="332428"/>
                  </a:lnTo>
                  <a:lnTo>
                    <a:pt x="156" y="338723"/>
                  </a:lnTo>
                  <a:lnTo>
                    <a:pt x="0" y="33039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SMARTPenAnnotation339"/>
            <p:cNvSpPr/>
            <p:nvPr/>
          </p:nvSpPr>
          <p:spPr>
            <a:xfrm>
              <a:off x="2839640" y="5920382"/>
              <a:ext cx="160726" cy="196454"/>
            </a:xfrm>
            <a:custGeom>
              <a:avLst/>
              <a:gdLst/>
              <a:ahLst/>
              <a:cxnLst/>
              <a:rect l="0" t="0" r="0" b="0"/>
              <a:pathLst>
                <a:path w="160726" h="196454">
                  <a:moveTo>
                    <a:pt x="0" y="0"/>
                  </a:moveTo>
                  <a:lnTo>
                    <a:pt x="0" y="4741"/>
                  </a:lnTo>
                  <a:lnTo>
                    <a:pt x="1985" y="7129"/>
                  </a:lnTo>
                  <a:lnTo>
                    <a:pt x="5292" y="9714"/>
                  </a:lnTo>
                  <a:lnTo>
                    <a:pt x="9481" y="12429"/>
                  </a:lnTo>
                  <a:lnTo>
                    <a:pt x="14258" y="15232"/>
                  </a:lnTo>
                  <a:lnTo>
                    <a:pt x="19428" y="18092"/>
                  </a:lnTo>
                  <a:lnTo>
                    <a:pt x="24858" y="20991"/>
                  </a:lnTo>
                  <a:lnTo>
                    <a:pt x="31455" y="23916"/>
                  </a:lnTo>
                  <a:lnTo>
                    <a:pt x="38829" y="26858"/>
                  </a:lnTo>
                  <a:lnTo>
                    <a:pt x="46722" y="29812"/>
                  </a:lnTo>
                  <a:lnTo>
                    <a:pt x="53969" y="33765"/>
                  </a:lnTo>
                  <a:lnTo>
                    <a:pt x="60784" y="38385"/>
                  </a:lnTo>
                  <a:lnTo>
                    <a:pt x="67312" y="43450"/>
                  </a:lnTo>
                  <a:lnTo>
                    <a:pt x="73648" y="47818"/>
                  </a:lnTo>
                  <a:lnTo>
                    <a:pt x="79856" y="51723"/>
                  </a:lnTo>
                  <a:lnTo>
                    <a:pt x="85980" y="55317"/>
                  </a:lnTo>
                  <a:lnTo>
                    <a:pt x="92047" y="58706"/>
                  </a:lnTo>
                  <a:lnTo>
                    <a:pt x="104079" y="65118"/>
                  </a:lnTo>
                  <a:lnTo>
                    <a:pt x="109074" y="67225"/>
                  </a:lnTo>
                  <a:lnTo>
                    <a:pt x="113396" y="68629"/>
                  </a:lnTo>
                  <a:lnTo>
                    <a:pt x="117269" y="69565"/>
                  </a:lnTo>
                  <a:lnTo>
                    <a:pt x="120843" y="70190"/>
                  </a:lnTo>
                  <a:lnTo>
                    <a:pt x="124219" y="70606"/>
                  </a:lnTo>
                  <a:lnTo>
                    <a:pt x="127461" y="70883"/>
                  </a:lnTo>
                  <a:lnTo>
                    <a:pt x="130614" y="71068"/>
                  </a:lnTo>
                  <a:lnTo>
                    <a:pt x="136765" y="71273"/>
                  </a:lnTo>
                  <a:lnTo>
                    <a:pt x="145805" y="71389"/>
                  </a:lnTo>
                  <a:lnTo>
                    <a:pt x="147805" y="70413"/>
                  </a:lnTo>
                  <a:lnTo>
                    <a:pt x="149138" y="68771"/>
                  </a:lnTo>
                  <a:lnTo>
                    <a:pt x="150027" y="66683"/>
                  </a:lnTo>
                  <a:lnTo>
                    <a:pt x="151015" y="61718"/>
                  </a:lnTo>
                  <a:lnTo>
                    <a:pt x="151649" y="55186"/>
                  </a:lnTo>
                  <a:lnTo>
                    <a:pt x="156499" y="49315"/>
                  </a:lnTo>
                  <a:lnTo>
                    <a:pt x="160624" y="44770"/>
                  </a:lnTo>
                  <a:lnTo>
                    <a:pt x="160702" y="49425"/>
                  </a:lnTo>
                  <a:lnTo>
                    <a:pt x="160725" y="57088"/>
                  </a:lnTo>
                  <a:lnTo>
                    <a:pt x="159736" y="60879"/>
                  </a:lnTo>
                  <a:lnTo>
                    <a:pt x="158084" y="65391"/>
                  </a:lnTo>
                  <a:lnTo>
                    <a:pt x="155991" y="70383"/>
                  </a:lnTo>
                  <a:lnTo>
                    <a:pt x="154596" y="75696"/>
                  </a:lnTo>
                  <a:lnTo>
                    <a:pt x="153666" y="81222"/>
                  </a:lnTo>
                  <a:lnTo>
                    <a:pt x="153045" y="86890"/>
                  </a:lnTo>
                  <a:lnTo>
                    <a:pt x="151640" y="92654"/>
                  </a:lnTo>
                  <a:lnTo>
                    <a:pt x="149710" y="98480"/>
                  </a:lnTo>
                  <a:lnTo>
                    <a:pt x="147432" y="104349"/>
                  </a:lnTo>
                  <a:lnTo>
                    <a:pt x="145913" y="110246"/>
                  </a:lnTo>
                  <a:lnTo>
                    <a:pt x="144900" y="116161"/>
                  </a:lnTo>
                  <a:lnTo>
                    <a:pt x="144225" y="122090"/>
                  </a:lnTo>
                  <a:lnTo>
                    <a:pt x="143775" y="129018"/>
                  </a:lnTo>
                  <a:lnTo>
                    <a:pt x="143475" y="136614"/>
                  </a:lnTo>
                  <a:lnTo>
                    <a:pt x="143275" y="144654"/>
                  </a:lnTo>
                  <a:lnTo>
                    <a:pt x="142150" y="151998"/>
                  </a:lnTo>
                  <a:lnTo>
                    <a:pt x="140407" y="158879"/>
                  </a:lnTo>
                  <a:lnTo>
                    <a:pt x="138253" y="165451"/>
                  </a:lnTo>
                  <a:lnTo>
                    <a:pt x="136817" y="170824"/>
                  </a:lnTo>
                  <a:lnTo>
                    <a:pt x="135860" y="175399"/>
                  </a:lnTo>
                  <a:lnTo>
                    <a:pt x="135222" y="179441"/>
                  </a:lnTo>
                  <a:lnTo>
                    <a:pt x="134797" y="183127"/>
                  </a:lnTo>
                  <a:lnTo>
                    <a:pt x="134513" y="186577"/>
                  </a:lnTo>
                  <a:lnTo>
                    <a:pt x="133945" y="196453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SMARTPenAnnotation340"/>
            <p:cNvSpPr/>
            <p:nvPr/>
          </p:nvSpPr>
          <p:spPr>
            <a:xfrm>
              <a:off x="3000420" y="5975403"/>
              <a:ext cx="388719" cy="300246"/>
            </a:xfrm>
            <a:custGeom>
              <a:avLst/>
              <a:gdLst/>
              <a:ahLst/>
              <a:cxnLst/>
              <a:rect l="0" t="0" r="0" b="0"/>
              <a:pathLst>
                <a:path w="388719" h="300246">
                  <a:moveTo>
                    <a:pt x="53533" y="43206"/>
                  </a:moveTo>
                  <a:lnTo>
                    <a:pt x="53533" y="71886"/>
                  </a:lnTo>
                  <a:lnTo>
                    <a:pt x="52540" y="77208"/>
                  </a:lnTo>
                  <a:lnTo>
                    <a:pt x="50887" y="83733"/>
                  </a:lnTo>
                  <a:lnTo>
                    <a:pt x="48792" y="91060"/>
                  </a:lnTo>
                  <a:lnTo>
                    <a:pt x="46403" y="96937"/>
                  </a:lnTo>
                  <a:lnTo>
                    <a:pt x="41104" y="106112"/>
                  </a:lnTo>
                  <a:lnTo>
                    <a:pt x="38301" y="111932"/>
                  </a:lnTo>
                  <a:lnTo>
                    <a:pt x="35441" y="118789"/>
                  </a:lnTo>
                  <a:lnTo>
                    <a:pt x="32542" y="126337"/>
                  </a:lnTo>
                  <a:lnTo>
                    <a:pt x="29617" y="132361"/>
                  </a:lnTo>
                  <a:lnTo>
                    <a:pt x="23721" y="141700"/>
                  </a:lnTo>
                  <a:lnTo>
                    <a:pt x="17794" y="149158"/>
                  </a:lnTo>
                  <a:lnTo>
                    <a:pt x="11852" y="155780"/>
                  </a:lnTo>
                  <a:lnTo>
                    <a:pt x="477" y="167678"/>
                  </a:lnTo>
                  <a:lnTo>
                    <a:pt x="187" y="165334"/>
                  </a:lnTo>
                  <a:lnTo>
                    <a:pt x="23" y="158436"/>
                  </a:lnTo>
                  <a:lnTo>
                    <a:pt x="0" y="155745"/>
                  </a:lnTo>
                  <a:lnTo>
                    <a:pt x="2621" y="147463"/>
                  </a:lnTo>
                  <a:lnTo>
                    <a:pt x="4708" y="142476"/>
                  </a:lnTo>
                  <a:lnTo>
                    <a:pt x="8085" y="137168"/>
                  </a:lnTo>
                  <a:lnTo>
                    <a:pt x="12320" y="131644"/>
                  </a:lnTo>
                  <a:lnTo>
                    <a:pt x="17128" y="125977"/>
                  </a:lnTo>
                  <a:lnTo>
                    <a:pt x="21325" y="119223"/>
                  </a:lnTo>
                  <a:lnTo>
                    <a:pt x="25116" y="111743"/>
                  </a:lnTo>
                  <a:lnTo>
                    <a:pt x="28635" y="103780"/>
                  </a:lnTo>
                  <a:lnTo>
                    <a:pt x="32965" y="96487"/>
                  </a:lnTo>
                  <a:lnTo>
                    <a:pt x="37837" y="89641"/>
                  </a:lnTo>
                  <a:lnTo>
                    <a:pt x="43069" y="83093"/>
                  </a:lnTo>
                  <a:lnTo>
                    <a:pt x="49533" y="76742"/>
                  </a:lnTo>
                  <a:lnTo>
                    <a:pt x="56820" y="70524"/>
                  </a:lnTo>
                  <a:lnTo>
                    <a:pt x="64654" y="64395"/>
                  </a:lnTo>
                  <a:lnTo>
                    <a:pt x="71861" y="58324"/>
                  </a:lnTo>
                  <a:lnTo>
                    <a:pt x="78650" y="52293"/>
                  </a:lnTo>
                  <a:lnTo>
                    <a:pt x="85160" y="46287"/>
                  </a:lnTo>
                  <a:lnTo>
                    <a:pt x="90493" y="40299"/>
                  </a:lnTo>
                  <a:lnTo>
                    <a:pt x="95040" y="34323"/>
                  </a:lnTo>
                  <a:lnTo>
                    <a:pt x="99063" y="28354"/>
                  </a:lnTo>
                  <a:lnTo>
                    <a:pt x="108826" y="19076"/>
                  </a:lnTo>
                  <a:lnTo>
                    <a:pt x="121781" y="9776"/>
                  </a:lnTo>
                  <a:lnTo>
                    <a:pt x="131618" y="720"/>
                  </a:lnTo>
                  <a:lnTo>
                    <a:pt x="132379" y="0"/>
                  </a:lnTo>
                  <a:lnTo>
                    <a:pt x="132886" y="511"/>
                  </a:lnTo>
                  <a:lnTo>
                    <a:pt x="133449" y="3725"/>
                  </a:lnTo>
                  <a:lnTo>
                    <a:pt x="133766" y="11113"/>
                  </a:lnTo>
                  <a:lnTo>
                    <a:pt x="133882" y="28078"/>
                  </a:lnTo>
                  <a:lnTo>
                    <a:pt x="133888" y="33121"/>
                  </a:lnTo>
                  <a:lnTo>
                    <a:pt x="132900" y="39459"/>
                  </a:lnTo>
                  <a:lnTo>
                    <a:pt x="131249" y="46661"/>
                  </a:lnTo>
                  <a:lnTo>
                    <a:pt x="129156" y="54439"/>
                  </a:lnTo>
                  <a:lnTo>
                    <a:pt x="127761" y="61609"/>
                  </a:lnTo>
                  <a:lnTo>
                    <a:pt x="126830" y="68373"/>
                  </a:lnTo>
                  <a:lnTo>
                    <a:pt x="126210" y="74867"/>
                  </a:lnTo>
                  <a:lnTo>
                    <a:pt x="124805" y="82172"/>
                  </a:lnTo>
                  <a:lnTo>
                    <a:pt x="122876" y="90020"/>
                  </a:lnTo>
                  <a:lnTo>
                    <a:pt x="120597" y="98227"/>
                  </a:lnTo>
                  <a:lnTo>
                    <a:pt x="119078" y="105684"/>
                  </a:lnTo>
                  <a:lnTo>
                    <a:pt x="118066" y="112639"/>
                  </a:lnTo>
                  <a:lnTo>
                    <a:pt x="117391" y="119260"/>
                  </a:lnTo>
                  <a:lnTo>
                    <a:pt x="116941" y="125659"/>
                  </a:lnTo>
                  <a:lnTo>
                    <a:pt x="116641" y="131909"/>
                  </a:lnTo>
                  <a:lnTo>
                    <a:pt x="116218" y="147541"/>
                  </a:lnTo>
                  <a:lnTo>
                    <a:pt x="116076" y="161711"/>
                  </a:lnTo>
                  <a:lnTo>
                    <a:pt x="117056" y="163881"/>
                  </a:lnTo>
                  <a:lnTo>
                    <a:pt x="118702" y="165328"/>
                  </a:lnTo>
                  <a:lnTo>
                    <a:pt x="120792" y="166293"/>
                  </a:lnTo>
                  <a:lnTo>
                    <a:pt x="125759" y="167364"/>
                  </a:lnTo>
                  <a:lnTo>
                    <a:pt x="128472" y="167650"/>
                  </a:lnTo>
                  <a:lnTo>
                    <a:pt x="136779" y="165321"/>
                  </a:lnTo>
                  <a:lnTo>
                    <a:pt x="146094" y="160980"/>
                  </a:lnTo>
                  <a:lnTo>
                    <a:pt x="157908" y="152957"/>
                  </a:lnTo>
                  <a:lnTo>
                    <a:pt x="168052" y="147216"/>
                  </a:lnTo>
                  <a:lnTo>
                    <a:pt x="179175" y="141357"/>
                  </a:lnTo>
                  <a:lnTo>
                    <a:pt x="189741" y="135446"/>
                  </a:lnTo>
                  <a:lnTo>
                    <a:pt x="201267" y="127532"/>
                  </a:lnTo>
                  <a:lnTo>
                    <a:pt x="210967" y="123754"/>
                  </a:lnTo>
                  <a:lnTo>
                    <a:pt x="221390" y="116039"/>
                  </a:lnTo>
                  <a:lnTo>
                    <a:pt x="221992" y="116566"/>
                  </a:lnTo>
                  <a:lnTo>
                    <a:pt x="222394" y="117910"/>
                  </a:lnTo>
                  <a:lnTo>
                    <a:pt x="223038" y="122454"/>
                  </a:lnTo>
                  <a:lnTo>
                    <a:pt x="218409" y="127982"/>
                  </a:lnTo>
                  <a:lnTo>
                    <a:pt x="217028" y="131473"/>
                  </a:lnTo>
                  <a:lnTo>
                    <a:pt x="215494" y="140645"/>
                  </a:lnTo>
                  <a:lnTo>
                    <a:pt x="214813" y="148689"/>
                  </a:lnTo>
                  <a:lnTo>
                    <a:pt x="214510" y="155571"/>
                  </a:lnTo>
                  <a:lnTo>
                    <a:pt x="214375" y="161938"/>
                  </a:lnTo>
                  <a:lnTo>
                    <a:pt x="214299" y="175840"/>
                  </a:lnTo>
                  <a:lnTo>
                    <a:pt x="215281" y="180246"/>
                  </a:lnTo>
                  <a:lnTo>
                    <a:pt x="219017" y="187787"/>
                  </a:lnTo>
                  <a:lnTo>
                    <a:pt x="223985" y="194446"/>
                  </a:lnTo>
                  <a:lnTo>
                    <a:pt x="226699" y="197611"/>
                  </a:lnTo>
                  <a:lnTo>
                    <a:pt x="235006" y="203773"/>
                  </a:lnTo>
                  <a:lnTo>
                    <a:pt x="244320" y="209819"/>
                  </a:lnTo>
                  <a:lnTo>
                    <a:pt x="251767" y="215814"/>
                  </a:lnTo>
                  <a:lnTo>
                    <a:pt x="256135" y="217809"/>
                  </a:lnTo>
                  <a:lnTo>
                    <a:pt x="266279" y="220026"/>
                  </a:lnTo>
                  <a:lnTo>
                    <a:pt x="272754" y="219625"/>
                  </a:lnTo>
                  <a:lnTo>
                    <a:pt x="280047" y="218365"/>
                  </a:lnTo>
                  <a:lnTo>
                    <a:pt x="287886" y="216534"/>
                  </a:lnTo>
                  <a:lnTo>
                    <a:pt x="295096" y="215313"/>
                  </a:lnTo>
                  <a:lnTo>
                    <a:pt x="301888" y="214499"/>
                  </a:lnTo>
                  <a:lnTo>
                    <a:pt x="308400" y="213956"/>
                  </a:lnTo>
                  <a:lnTo>
                    <a:pt x="314725" y="212601"/>
                  </a:lnTo>
                  <a:lnTo>
                    <a:pt x="320927" y="210707"/>
                  </a:lnTo>
                  <a:lnTo>
                    <a:pt x="327045" y="208452"/>
                  </a:lnTo>
                  <a:lnTo>
                    <a:pt x="339135" y="203299"/>
                  </a:lnTo>
                  <a:lnTo>
                    <a:pt x="345138" y="200537"/>
                  </a:lnTo>
                  <a:lnTo>
                    <a:pt x="350131" y="196710"/>
                  </a:lnTo>
                  <a:lnTo>
                    <a:pt x="354453" y="192175"/>
                  </a:lnTo>
                  <a:lnTo>
                    <a:pt x="361900" y="182836"/>
                  </a:lnTo>
                  <a:lnTo>
                    <a:pt x="368517" y="175378"/>
                  </a:lnTo>
                  <a:lnTo>
                    <a:pt x="374765" y="166111"/>
                  </a:lnTo>
                  <a:lnTo>
                    <a:pt x="377821" y="160861"/>
                  </a:lnTo>
                  <a:lnTo>
                    <a:pt x="381215" y="152383"/>
                  </a:lnTo>
                  <a:lnTo>
                    <a:pt x="382121" y="148732"/>
                  </a:lnTo>
                  <a:lnTo>
                    <a:pt x="385772" y="142031"/>
                  </a:lnTo>
                  <a:lnTo>
                    <a:pt x="388135" y="138855"/>
                  </a:lnTo>
                  <a:lnTo>
                    <a:pt x="388718" y="134753"/>
                  </a:lnTo>
                  <a:lnTo>
                    <a:pt x="388115" y="130034"/>
                  </a:lnTo>
                  <a:lnTo>
                    <a:pt x="386720" y="124904"/>
                  </a:lnTo>
                  <a:lnTo>
                    <a:pt x="385171" y="116558"/>
                  </a:lnTo>
                  <a:lnTo>
                    <a:pt x="384757" y="112943"/>
                  </a:lnTo>
                  <a:lnTo>
                    <a:pt x="383490" y="110533"/>
                  </a:lnTo>
                  <a:lnTo>
                    <a:pt x="381653" y="108927"/>
                  </a:lnTo>
                  <a:lnTo>
                    <a:pt x="379436" y="107856"/>
                  </a:lnTo>
                  <a:lnTo>
                    <a:pt x="374326" y="106666"/>
                  </a:lnTo>
                  <a:lnTo>
                    <a:pt x="371575" y="106349"/>
                  </a:lnTo>
                  <a:lnTo>
                    <a:pt x="368748" y="107129"/>
                  </a:lnTo>
                  <a:lnTo>
                    <a:pt x="362962" y="110642"/>
                  </a:lnTo>
                  <a:lnTo>
                    <a:pt x="354126" y="118199"/>
                  </a:lnTo>
                  <a:lnTo>
                    <a:pt x="345549" y="126476"/>
                  </a:lnTo>
                  <a:lnTo>
                    <a:pt x="323873" y="147959"/>
                  </a:lnTo>
                  <a:lnTo>
                    <a:pt x="319088" y="154713"/>
                  </a:lnTo>
                  <a:lnTo>
                    <a:pt x="314905" y="162192"/>
                  </a:lnTo>
                  <a:lnTo>
                    <a:pt x="301064" y="190843"/>
                  </a:lnTo>
                  <a:lnTo>
                    <a:pt x="297928" y="198185"/>
                  </a:lnTo>
                  <a:lnTo>
                    <a:pt x="294846" y="206057"/>
                  </a:lnTo>
                  <a:lnTo>
                    <a:pt x="291799" y="214281"/>
                  </a:lnTo>
                  <a:lnTo>
                    <a:pt x="289767" y="221748"/>
                  </a:lnTo>
                  <a:lnTo>
                    <a:pt x="288413" y="228710"/>
                  </a:lnTo>
                  <a:lnTo>
                    <a:pt x="287510" y="235336"/>
                  </a:lnTo>
                  <a:lnTo>
                    <a:pt x="286908" y="241738"/>
                  </a:lnTo>
                  <a:lnTo>
                    <a:pt x="286507" y="247991"/>
                  </a:lnTo>
                  <a:lnTo>
                    <a:pt x="286239" y="254143"/>
                  </a:lnTo>
                  <a:lnTo>
                    <a:pt x="287053" y="260229"/>
                  </a:lnTo>
                  <a:lnTo>
                    <a:pt x="288588" y="266271"/>
                  </a:lnTo>
                  <a:lnTo>
                    <a:pt x="290603" y="272283"/>
                  </a:lnTo>
                  <a:lnTo>
                    <a:pt x="293932" y="277283"/>
                  </a:lnTo>
                  <a:lnTo>
                    <a:pt x="302921" y="285485"/>
                  </a:lnTo>
                  <a:lnTo>
                    <a:pt x="310885" y="292438"/>
                  </a:lnTo>
                  <a:lnTo>
                    <a:pt x="314398" y="295681"/>
                  </a:lnTo>
                  <a:lnTo>
                    <a:pt x="318724" y="297843"/>
                  </a:lnTo>
                  <a:lnTo>
                    <a:pt x="328822" y="300245"/>
                  </a:lnTo>
                  <a:lnTo>
                    <a:pt x="334294" y="299894"/>
                  </a:lnTo>
                  <a:lnTo>
                    <a:pt x="345664" y="296857"/>
                  </a:lnTo>
                  <a:lnTo>
                    <a:pt x="354687" y="292200"/>
                  </a:lnTo>
                  <a:lnTo>
                    <a:pt x="362004" y="287815"/>
                  </a:lnTo>
                  <a:lnTo>
                    <a:pt x="365344" y="286646"/>
                  </a:lnTo>
                  <a:lnTo>
                    <a:pt x="375001" y="284307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SMARTPenAnnotation341"/>
            <p:cNvSpPr/>
            <p:nvPr/>
          </p:nvSpPr>
          <p:spPr>
            <a:xfrm>
              <a:off x="3482578" y="6188273"/>
              <a:ext cx="8930" cy="44649"/>
            </a:xfrm>
            <a:custGeom>
              <a:avLst/>
              <a:gdLst/>
              <a:ahLst/>
              <a:cxnLst/>
              <a:rect l="0" t="0" r="0" b="0"/>
              <a:pathLst>
                <a:path w="8930" h="44649">
                  <a:moveTo>
                    <a:pt x="8929" y="0"/>
                  </a:moveTo>
                  <a:lnTo>
                    <a:pt x="4189" y="4741"/>
                  </a:lnTo>
                  <a:lnTo>
                    <a:pt x="2792" y="7129"/>
                  </a:lnTo>
                  <a:lnTo>
                    <a:pt x="1862" y="9713"/>
                  </a:lnTo>
                  <a:lnTo>
                    <a:pt x="1241" y="12429"/>
                  </a:lnTo>
                  <a:lnTo>
                    <a:pt x="827" y="15231"/>
                  </a:lnTo>
                  <a:lnTo>
                    <a:pt x="551" y="18091"/>
                  </a:lnTo>
                  <a:lnTo>
                    <a:pt x="367" y="20991"/>
                  </a:lnTo>
                  <a:lnTo>
                    <a:pt x="163" y="26858"/>
                  </a:lnTo>
                  <a:lnTo>
                    <a:pt x="0" y="44648"/>
                  </a:lnTo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SMARTPenAnnotation342"/>
            <p:cNvSpPr/>
            <p:nvPr/>
          </p:nvSpPr>
          <p:spPr>
            <a:xfrm>
              <a:off x="3205757" y="5759648"/>
              <a:ext cx="2647" cy="1"/>
            </a:xfrm>
            <a:custGeom>
              <a:avLst/>
              <a:gdLst/>
              <a:ahLst/>
              <a:cxnLst/>
              <a:rect l="0" t="0" r="0" b="0"/>
              <a:pathLst>
                <a:path w="2647" h="1">
                  <a:moveTo>
                    <a:pt x="0" y="0"/>
                  </a:moveTo>
                  <a:lnTo>
                    <a:pt x="2646" y="0"/>
                  </a:lnTo>
                  <a:close/>
                </a:path>
              </a:pathLst>
            </a:custGeom>
            <a:ln w="3048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366</Words>
  <Application>Microsoft Office PowerPoint</Application>
  <PresentationFormat>On-screen Show (4:3)</PresentationFormat>
  <Paragraphs>67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Porphyria’s Lover</vt:lpstr>
      <vt:lpstr>Connector: Image Analysis</vt:lpstr>
      <vt:lpstr>Porphyria’s Lover</vt:lpstr>
      <vt:lpstr>Discuss: Literal Meaning</vt:lpstr>
      <vt:lpstr>Critical Analysis</vt:lpstr>
      <vt:lpstr>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Extend and Challenge: AO3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Porphyria’s Lover</dc:title>
  <dc:creator>Katherine Mee</dc:creator>
  <cp:lastModifiedBy>katherine mee</cp:lastModifiedBy>
  <cp:revision>24</cp:revision>
  <dcterms:created xsi:type="dcterms:W3CDTF">2011-11-09T19:01:35Z</dcterms:created>
  <dcterms:modified xsi:type="dcterms:W3CDTF">2013-05-27T20:35:44Z</dcterms:modified>
</cp:coreProperties>
</file>