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5" r:id="rId3"/>
    <p:sldId id="256" r:id="rId4"/>
    <p:sldId id="257" r:id="rId5"/>
    <p:sldId id="258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2EC65-6DF1-438D-BE74-D0E8171085FC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71BA0-D28B-4231-B445-BE28822E1A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7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71BA0-D28B-4231-B445-BE28822E1AC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04E0-AEF5-4CE3-8222-B5070BB5300E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140E-AB5A-418E-BFD2-4F76C8E090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Quotation Blast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minutes</a:t>
            </a:r>
          </a:p>
          <a:p>
            <a:r>
              <a:rPr lang="en-GB" dirty="0" smtClean="0"/>
              <a:t>The Courtship of Mr Lyon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0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GB" sz="5400" b="1" u="sng" dirty="0" smtClean="0"/>
              <a:t>Connector: Broken </a:t>
            </a:r>
            <a:r>
              <a:rPr lang="en-GB" sz="5400" b="1" u="sng" dirty="0" smtClean="0"/>
              <a:t>Pieces</a:t>
            </a: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Find a quotation to support each of the different readings for what the role of the witches may be in the play.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260256"/>
          <a:ext cx="9144000" cy="3451143"/>
        </p:xfrm>
        <a:graphic>
          <a:graphicData uri="http://schemas.openxmlformats.org/drawingml/2006/table">
            <a:tbl>
              <a:tblPr/>
              <a:tblGrid>
                <a:gridCol w="5579390"/>
                <a:gridCol w="3564610"/>
              </a:tblGrid>
              <a:tr h="28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Role of the Witches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Supporting Evidence</a:t>
                      </a:r>
                      <a:endParaRPr lang="en-GB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The witches are included in ‘Macbeth’ to create a sense of mystery, secrecy and ambiguity. </a:t>
                      </a:r>
                      <a:endParaRPr lang="en-GB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role is to create disorder and chaos to reflect Macbeth’s mental state.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role is to reflect the very real fear society had over the supernatural.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role is to decide the fate and destiny of Macbeth.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role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is to frighten and terrify the audience.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21316982">
            <a:off x="5720394" y="4781423"/>
            <a:ext cx="3426053" cy="193899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rgbClr val="FF0000"/>
                </a:solidFill>
              </a:rPr>
              <a:t>Extension: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choose one broken piece and write a detailed analysis of the representation of the Witches.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u="sng" dirty="0" smtClean="0">
                <a:latin typeface="Maiandra GD" pitchFamily="34" charset="0"/>
              </a:rPr>
              <a:t>The Gothic Woman</a:t>
            </a:r>
            <a:endParaRPr lang="en-GB" sz="6600" b="1" u="sng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104456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800" b="1" u="sng" dirty="0" smtClean="0">
                <a:solidFill>
                  <a:srgbClr val="FF0000"/>
                </a:solidFill>
                <a:latin typeface="Maiandra GD" pitchFamily="34" charset="0"/>
              </a:rPr>
              <a:t>Connector (AO3)</a:t>
            </a:r>
            <a:endParaRPr lang="en-GB" sz="2800" dirty="0">
              <a:latin typeface="Maiandra GD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  <a:latin typeface="Maiandra GD" pitchFamily="34" charset="0"/>
              </a:rPr>
              <a:t>Read the extract on the Witches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  <a:latin typeface="Maiandra GD" pitchFamily="34" charset="0"/>
              </a:rPr>
              <a:t>Highlight parts you consider to be key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  <a:latin typeface="Maiandra GD" pitchFamily="34" charset="0"/>
              </a:rPr>
              <a:t>Make a list of the different things that the Witches represent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  <a:latin typeface="Maiandra GD" pitchFamily="34" charset="0"/>
              </a:rPr>
              <a:t>Rank the list in order of importance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  <a:latin typeface="Maiandra GD" pitchFamily="34" charset="0"/>
              </a:rPr>
              <a:t>From what you have read so far, how do the characters of the Witches link to the character of Lady Macbeth? </a:t>
            </a:r>
          </a:p>
          <a:p>
            <a:endParaRPr lang="en-GB" sz="2800" dirty="0" smtClean="0">
              <a:latin typeface="Maiandra GD" pitchFamily="34" charset="0"/>
            </a:endParaRPr>
          </a:p>
        </p:txBody>
      </p:sp>
      <p:pic>
        <p:nvPicPr>
          <p:cNvPr id="12290" name="Picture 2" descr="http://www.jssgallery.org/Paintings/Ellen_Terry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1324">
            <a:off x="7759871" y="1917129"/>
            <a:ext cx="1546678" cy="3198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u="sng" dirty="0" smtClean="0">
                <a:latin typeface="Maiandra GD" pitchFamily="34" charset="0"/>
              </a:rPr>
              <a:t>Reading Act 1, Scene 5 and 7 </a:t>
            </a:r>
            <a:endParaRPr lang="en-GB" sz="54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Maiandra GD" pitchFamily="34" charset="0"/>
              </a:rPr>
              <a:t>Let’s read together…</a:t>
            </a:r>
            <a:endParaRPr lang="en-GB" sz="36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Autofit/>
          </a:bodyPr>
          <a:lstStyle/>
          <a:p>
            <a:r>
              <a:rPr lang="en-GB" sz="3200" b="1" u="sng" dirty="0" smtClean="0">
                <a:latin typeface="Maiandra GD" pitchFamily="34" charset="0"/>
              </a:rPr>
              <a:t>Lady Macbeth and the supernatural(AO2)</a:t>
            </a:r>
            <a:endParaRPr lang="en-GB" sz="32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776864" cy="4176464"/>
          </a:xfrm>
          <a:ln w="285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Analyse the quote given to you. Focus on AO2.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What do you learn about Lady Macbeth?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How does her character link to that of the Witches and the theme of the supernatural?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Be prepared to present to the rest of the class. </a:t>
            </a:r>
            <a:endParaRPr lang="en-GB" dirty="0">
              <a:latin typeface="Maiandra GD" pitchFamily="34" charset="0"/>
            </a:endParaRPr>
          </a:p>
        </p:txBody>
      </p:sp>
      <p:pic>
        <p:nvPicPr>
          <p:cNvPr id="15364" name="Picture 4" descr="http://blog.world-mysteries.com/wp-content/uploads/2011/07/3witc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1574">
            <a:off x="6157392" y="5061154"/>
            <a:ext cx="2912367" cy="1876321"/>
          </a:xfrm>
          <a:prstGeom prst="rect">
            <a:avLst/>
          </a:prstGeom>
          <a:noFill/>
        </p:spPr>
      </p:pic>
      <p:pic>
        <p:nvPicPr>
          <p:cNvPr id="15366" name="Picture 6" descr="http://4.bp.blogspot.com/_2sOeXs0vtqc/S0K3w1B0vkI/AAAAAAAABzg/W2koKLFnfAg/s400/victoria-h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10152">
            <a:off x="95761" y="5092154"/>
            <a:ext cx="2731228" cy="1823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Maiandra GD" pitchFamily="34" charset="0"/>
              </a:rPr>
              <a:t>Fiend-like Queen Essay</a:t>
            </a:r>
            <a:endParaRPr lang="en-GB" sz="54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Read the essay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Highlight key bits of information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Maiandra GD" pitchFamily="34" charset="0"/>
              </a:rPr>
              <a:t>A</a:t>
            </a:r>
            <a:r>
              <a:rPr lang="en-GB" dirty="0" smtClean="0">
                <a:latin typeface="Maiandra GD" pitchFamily="34" charset="0"/>
              </a:rPr>
              <a:t>dd further notes to your chart of quotes for Lady Macbeth?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On the back of your chart add further key quotes from A1, S5 or A1, S7. a</a:t>
            </a:r>
            <a:endParaRPr lang="en-GB" dirty="0">
              <a:latin typeface="Maiandra GD" pitchFamily="34" charset="0"/>
            </a:endParaRPr>
          </a:p>
        </p:txBody>
      </p:sp>
      <p:pic>
        <p:nvPicPr>
          <p:cNvPr id="4" name="Picture 2" descr="http://www.jssgallery.org/Paintings/Ellen_Terry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1324">
            <a:off x="7448263" y="621747"/>
            <a:ext cx="1546678" cy="292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4000" dirty="0" smtClean="0">
                <a:latin typeface="Maiandra GD" pitchFamily="34" charset="0"/>
              </a:rPr>
              <a:t>Lady Macbeth is a fiend-like queen. </a:t>
            </a:r>
            <a:endParaRPr lang="en-GB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8369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Maiandra GD" pitchFamily="34" charset="0"/>
              </a:rPr>
              <a:t>Stand in a straight line in order of strongly agree (front of classroom) to strongly disagree (back of classroom)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Maiandra GD" pitchFamily="34" charset="0"/>
              </a:rPr>
              <a:t>You must discuss your viewpoints to ensure you are standing in the correct order. </a:t>
            </a:r>
          </a:p>
          <a:p>
            <a:endParaRPr lang="en-GB" sz="2800" dirty="0">
              <a:latin typeface="Maiandra G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842337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u="sng" dirty="0" smtClean="0">
                <a:solidFill>
                  <a:srgbClr val="00B050"/>
                </a:solidFill>
                <a:latin typeface="Maiandra GD" pitchFamily="34" charset="0"/>
              </a:rPr>
              <a:t>Challenge: </a:t>
            </a:r>
            <a:r>
              <a:rPr lang="en-GB" sz="2000" b="1" dirty="0" smtClean="0">
                <a:latin typeface="Maiandra GD" pitchFamily="34" charset="0"/>
              </a:rPr>
              <a:t>bend the line – bend the line in half so the 2 opposing ends are opposite each other, forming a tunnel. Have a discussion about the views held by the person opposite you.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sz="6000" b="1" u="sng" dirty="0" smtClean="0">
                <a:latin typeface="Maiandra GD" pitchFamily="34" charset="0"/>
              </a:rPr>
              <a:t>Discussion Points </a:t>
            </a:r>
            <a:endParaRPr lang="en-GB" sz="60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0520"/>
          </a:xfrm>
          <a:ln w="3810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GB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Lady Macbeth is a fiend-like queen.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The mortals in Macbeth are more evil than the Witches. Think about what the Witches represent, what Lady Macbeth represents and the connection between them.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Macbeth is dominated by a woman who is prepared to renounce her femininity.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Macbeth’s will is weakened by speculation but Lady Macbeth’s will is strengthened by concentrating solely on the act of killing King Duncan.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Why does Shakespeare present Lady Macbeth as the stronger partner in the marriage?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Maiandra GD" pitchFamily="34" charset="0"/>
              </a:rPr>
              <a:t>Write a paragraph for your discussion point. Include AO1, 2, 3 and 4. Shade in all parts to show you are meeting all AOs. </a:t>
            </a:r>
            <a:endParaRPr lang="en-GB" sz="2400" dirty="0">
              <a:latin typeface="Maiandra G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096081">
            <a:off x="282394" y="357759"/>
            <a:ext cx="1368152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Maiandra GD" pitchFamily="34" charset="0"/>
              </a:rPr>
              <a:t>Review </a:t>
            </a:r>
            <a:endParaRPr lang="en-GB" sz="2800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509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Quotation Blast</vt:lpstr>
      <vt:lpstr>Connector: Broken Pieces</vt:lpstr>
      <vt:lpstr>The Gothic Woman</vt:lpstr>
      <vt:lpstr>Reading Act 1, Scene 5 and 7 </vt:lpstr>
      <vt:lpstr>Lady Macbeth and the supernatural(AO2)</vt:lpstr>
      <vt:lpstr>Fiend-like Queen Essay</vt:lpstr>
      <vt:lpstr>Lady Macbeth is a fiend-like queen. </vt:lpstr>
      <vt:lpstr>Discussion Points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Gothic Woman</dc:title>
  <dc:creator>Amrita</dc:creator>
  <cp:lastModifiedBy>Magna Carta School</cp:lastModifiedBy>
  <cp:revision>32</cp:revision>
  <dcterms:created xsi:type="dcterms:W3CDTF">2012-10-29T18:01:23Z</dcterms:created>
  <dcterms:modified xsi:type="dcterms:W3CDTF">2014-01-16T09:45:40Z</dcterms:modified>
</cp:coreProperties>
</file>